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Ex1.xml" ContentType="application/vnd.ms-office.chartex+xml"/>
  <Override PartName="/ppt/charts/style3.xml" ContentType="application/vnd.ms-office.chartstyle+xml"/>
  <Override PartName="/ppt/charts/colors3.xml" ContentType="application/vnd.ms-office.chartcolorstyle+xml"/>
  <Override PartName="/ppt/charts/chartEx2.xml" ContentType="application/vnd.ms-office.chartex+xml"/>
  <Override PartName="/ppt/charts/style4.xml" ContentType="application/vnd.ms-office.chartstyle+xml"/>
  <Override PartName="/ppt/charts/colors4.xml" ContentType="application/vnd.ms-office.chartcolorstyle+xml"/>
  <Override PartName="/ppt/charts/chartEx3.xml" ContentType="application/vnd.ms-office.chartex+xml"/>
  <Override PartName="/ppt/charts/style5.xml" ContentType="application/vnd.ms-office.chartstyle+xml"/>
  <Override PartName="/ppt/charts/colors5.xml" ContentType="application/vnd.ms-office.chartcolorstyle+xml"/>
  <Override PartName="/ppt/charts/chart3.xml" ContentType="application/vnd.openxmlformats-officedocument.drawingml.chart+xml"/>
  <Override PartName="/ppt/charts/style6.xml" ContentType="application/vnd.ms-office.chartstyle+xml"/>
  <Override PartName="/ppt/charts/colors6.xml" ContentType="application/vnd.ms-office.chartcolorstyle+xml"/>
  <Override PartName="/ppt/charts/chart4.xml" ContentType="application/vnd.openxmlformats-officedocument.drawingml.chart+xml"/>
  <Override PartName="/ppt/charts/style7.xml" ContentType="application/vnd.ms-office.chartstyle+xml"/>
  <Override PartName="/ppt/charts/colors7.xml" ContentType="application/vnd.ms-office.chartcolorstyle+xml"/>
  <Override PartName="/ppt/charts/chart5.xml" ContentType="application/vnd.openxmlformats-officedocument.drawingml.chart+xml"/>
  <Override PartName="/ppt/charts/style8.xml" ContentType="application/vnd.ms-office.chartstyle+xml"/>
  <Override PartName="/ppt/charts/colors8.xml" ContentType="application/vnd.ms-office.chartcolorstyle+xml"/>
  <Override PartName="/ppt/charts/chart6.xml" ContentType="application/vnd.openxmlformats-officedocument.drawingml.chart+xml"/>
  <Override PartName="/ppt/charts/style9.xml" ContentType="application/vnd.ms-office.chartstyle+xml"/>
  <Override PartName="/ppt/charts/colors9.xml" ContentType="application/vnd.ms-office.chartcolorstyle+xml"/>
  <Override PartName="/ppt/charts/chart7.xml" ContentType="application/vnd.openxmlformats-officedocument.drawingml.chart+xml"/>
  <Override PartName="/ppt/charts/style10.xml" ContentType="application/vnd.ms-office.chartstyle+xml"/>
  <Override PartName="/ppt/charts/colors10.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9" r:id="rId1"/>
  </p:sldMasterIdLst>
  <p:sldIdLst>
    <p:sldId id="256" r:id="rId2"/>
    <p:sldId id="257" r:id="rId3"/>
    <p:sldId id="263" r:id="rId4"/>
    <p:sldId id="258" r:id="rId5"/>
    <p:sldId id="259" r:id="rId6"/>
    <p:sldId id="261" r:id="rId7"/>
    <p:sldId id="262" r:id="rId8"/>
    <p:sldId id="265"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31937B"/>
    <a:srgbClr val="99CB38"/>
    <a:srgbClr val="6B8831"/>
    <a:srgbClr val="FEFEFE"/>
    <a:srgbClr val="EEEEEE"/>
    <a:srgbClr val="AEAEAE"/>
    <a:srgbClr val="717962"/>
    <a:srgbClr val="E3E3E3"/>
    <a:srgbClr val="A3A3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9"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hua\Desktop\Springboard\Daegu_Real_Estate_data_%20capstone%201%20(version%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hua\Desktop\Springboard\Daegu_Real_Estate_data_%20capstone%201%20(version%20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hua\Desktop\Springboard\Daegu_Real_Estate_data_%20capstone%201.xlsx" TargetMode="External"/><Relationship Id="rId2" Type="http://schemas.microsoft.com/office/2011/relationships/chartColorStyle" Target="colors6.xml"/><Relationship Id="rId1" Type="http://schemas.microsoft.com/office/2011/relationships/chartStyle" Target="style6.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hua\Desktop\Springboard\Daegu_Real_Estate_data_%20capstone%201.xlsx" TargetMode="External"/><Relationship Id="rId2" Type="http://schemas.microsoft.com/office/2011/relationships/chartColorStyle" Target="colors7.xml"/><Relationship Id="rId1" Type="http://schemas.microsoft.com/office/2011/relationships/chartStyle" Target="style7.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hua\Desktop\Springboard\Daegu_Real_Estate_data_%20capstone%201.xlsx" TargetMode="External"/><Relationship Id="rId2" Type="http://schemas.microsoft.com/office/2011/relationships/chartColorStyle" Target="colors8.xml"/><Relationship Id="rId1" Type="http://schemas.microsoft.com/office/2011/relationships/chartStyle" Target="style8.xml"/></Relationships>
</file>

<file path=ppt/charts/_rels/chart6.xml.rels><?xml version="1.0" encoding="UTF-8" standalone="yes"?>
<Relationships xmlns="http://schemas.openxmlformats.org/package/2006/relationships"><Relationship Id="rId3" Type="http://schemas.openxmlformats.org/officeDocument/2006/relationships/oleObject" Target="file:///C:\Users\dhua\Desktop\Springboard\Daegu_Real_Estate_data_%20capstone%201.xlsx" TargetMode="External"/><Relationship Id="rId2" Type="http://schemas.microsoft.com/office/2011/relationships/chartColorStyle" Target="colors9.xml"/><Relationship Id="rId1" Type="http://schemas.microsoft.com/office/2011/relationships/chartStyle" Target="style9.xml"/></Relationships>
</file>

<file path=ppt/charts/_rels/chart7.xml.rels><?xml version="1.0" encoding="UTF-8" standalone="yes"?>
<Relationships xmlns="http://schemas.openxmlformats.org/package/2006/relationships"><Relationship Id="rId3" Type="http://schemas.openxmlformats.org/officeDocument/2006/relationships/oleObject" Target="file:///C:\Users\dhua\Desktop\Springboard\Daegu_Real_Estate_data_%20capstone%201.xlsx" TargetMode="Externa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chartUserShapes" Target="../drawings/drawing1.xm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dhua\Desktop\Springboard\Daegu_Real_Estate_data_%20capstone%201.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dhua\Desktop\Springboard\Daegu_Real_Estate_data_%20capstone%201.xlsx" TargetMode="External"/></Relationships>
</file>

<file path=ppt/charts/_rels/chartEx3.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dhua\Desktop\Springboard\Daegu_Real_Estate_data_%20capstone%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Sale Price</a:t>
            </a:r>
            <a:r>
              <a:rPr lang="en-US" baseline="0" dirty="0"/>
              <a:t> Regression Model</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Model!$L$2</c:f>
              <c:strCache>
                <c:ptCount val="1"/>
                <c:pt idx="0">
                  <c:v>Regression Sale Price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25400" cap="rnd">
                <a:solidFill>
                  <a:srgbClr val="FFFFFF"/>
                </a:solidFill>
                <a:prstDash val="sysDot"/>
              </a:ln>
              <a:effectLst/>
            </c:spPr>
            <c:trendlineType val="linear"/>
            <c:dispRSqr val="1"/>
            <c:dispEq val="1"/>
            <c:trendlineLbl>
              <c:layout>
                <c:manualLayout>
                  <c:x val="-5.2539669404980324E-3"/>
                  <c:y val="0.29797664492979214"/>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trendline>
            <c:spPr>
              <a:ln w="19050" cap="rnd">
                <a:solidFill>
                  <a:schemeClr val="accent1"/>
                </a:solidFill>
                <a:prstDash val="sysDot"/>
              </a:ln>
              <a:effectLst/>
            </c:spPr>
            <c:trendlineType val="linear"/>
            <c:dispRSqr val="0"/>
            <c:dispEq val="0"/>
          </c:trendline>
          <c:xVal>
            <c:numRef>
              <c:f>Model!$B$3:$B$5893</c:f>
              <c:numCache>
                <c:formatCode>General</c:formatCode>
                <c:ptCount val="5891"/>
                <c:pt idx="0">
                  <c:v>141592</c:v>
                </c:pt>
                <c:pt idx="1">
                  <c:v>51327</c:v>
                </c:pt>
                <c:pt idx="2">
                  <c:v>48672</c:v>
                </c:pt>
                <c:pt idx="3">
                  <c:v>380530</c:v>
                </c:pt>
                <c:pt idx="4">
                  <c:v>221238</c:v>
                </c:pt>
                <c:pt idx="5">
                  <c:v>35840</c:v>
                </c:pt>
                <c:pt idx="6">
                  <c:v>78318</c:v>
                </c:pt>
                <c:pt idx="7">
                  <c:v>61946</c:v>
                </c:pt>
                <c:pt idx="8">
                  <c:v>84070</c:v>
                </c:pt>
                <c:pt idx="9">
                  <c:v>83185</c:v>
                </c:pt>
                <c:pt idx="10">
                  <c:v>168141</c:v>
                </c:pt>
                <c:pt idx="11">
                  <c:v>153982</c:v>
                </c:pt>
                <c:pt idx="12">
                  <c:v>200884</c:v>
                </c:pt>
                <c:pt idx="13">
                  <c:v>60176</c:v>
                </c:pt>
                <c:pt idx="14">
                  <c:v>93362</c:v>
                </c:pt>
                <c:pt idx="15">
                  <c:v>185840</c:v>
                </c:pt>
                <c:pt idx="16">
                  <c:v>120796</c:v>
                </c:pt>
                <c:pt idx="17">
                  <c:v>64601</c:v>
                </c:pt>
                <c:pt idx="18">
                  <c:v>176991</c:v>
                </c:pt>
                <c:pt idx="19">
                  <c:v>55752</c:v>
                </c:pt>
                <c:pt idx="20">
                  <c:v>38053</c:v>
                </c:pt>
                <c:pt idx="21">
                  <c:v>92035</c:v>
                </c:pt>
                <c:pt idx="22">
                  <c:v>181061</c:v>
                </c:pt>
                <c:pt idx="23">
                  <c:v>165486</c:v>
                </c:pt>
                <c:pt idx="24">
                  <c:v>198230</c:v>
                </c:pt>
                <c:pt idx="25">
                  <c:v>185840</c:v>
                </c:pt>
                <c:pt idx="26">
                  <c:v>448672</c:v>
                </c:pt>
                <c:pt idx="27">
                  <c:v>371681</c:v>
                </c:pt>
                <c:pt idx="28">
                  <c:v>167964</c:v>
                </c:pt>
                <c:pt idx="29">
                  <c:v>198230</c:v>
                </c:pt>
                <c:pt idx="30">
                  <c:v>74336</c:v>
                </c:pt>
                <c:pt idx="31">
                  <c:v>46902</c:v>
                </c:pt>
                <c:pt idx="32">
                  <c:v>61946</c:v>
                </c:pt>
                <c:pt idx="33">
                  <c:v>292035</c:v>
                </c:pt>
                <c:pt idx="34">
                  <c:v>221238</c:v>
                </c:pt>
                <c:pt idx="35">
                  <c:v>38495</c:v>
                </c:pt>
                <c:pt idx="36">
                  <c:v>60619</c:v>
                </c:pt>
                <c:pt idx="37">
                  <c:v>138053</c:v>
                </c:pt>
                <c:pt idx="38">
                  <c:v>39823</c:v>
                </c:pt>
                <c:pt idx="39">
                  <c:v>36283</c:v>
                </c:pt>
                <c:pt idx="40">
                  <c:v>92920</c:v>
                </c:pt>
                <c:pt idx="41">
                  <c:v>176991</c:v>
                </c:pt>
                <c:pt idx="42">
                  <c:v>134513</c:v>
                </c:pt>
                <c:pt idx="43">
                  <c:v>77876</c:v>
                </c:pt>
                <c:pt idx="44">
                  <c:v>85840</c:v>
                </c:pt>
                <c:pt idx="45">
                  <c:v>141592</c:v>
                </c:pt>
                <c:pt idx="46">
                  <c:v>98230</c:v>
                </c:pt>
                <c:pt idx="47">
                  <c:v>35398</c:v>
                </c:pt>
                <c:pt idx="48">
                  <c:v>159292</c:v>
                </c:pt>
                <c:pt idx="49">
                  <c:v>95575</c:v>
                </c:pt>
                <c:pt idx="50">
                  <c:v>147787</c:v>
                </c:pt>
                <c:pt idx="51">
                  <c:v>340707</c:v>
                </c:pt>
                <c:pt idx="52">
                  <c:v>197345</c:v>
                </c:pt>
                <c:pt idx="53">
                  <c:v>181415</c:v>
                </c:pt>
                <c:pt idx="54">
                  <c:v>346017</c:v>
                </c:pt>
                <c:pt idx="55">
                  <c:v>55752</c:v>
                </c:pt>
                <c:pt idx="56">
                  <c:v>347787</c:v>
                </c:pt>
                <c:pt idx="57">
                  <c:v>347787</c:v>
                </c:pt>
                <c:pt idx="58">
                  <c:v>383185</c:v>
                </c:pt>
                <c:pt idx="59">
                  <c:v>462831</c:v>
                </c:pt>
                <c:pt idx="60">
                  <c:v>407079</c:v>
                </c:pt>
                <c:pt idx="61">
                  <c:v>360176</c:v>
                </c:pt>
                <c:pt idx="62">
                  <c:v>315929</c:v>
                </c:pt>
                <c:pt idx="63">
                  <c:v>289380</c:v>
                </c:pt>
                <c:pt idx="64">
                  <c:v>348672</c:v>
                </c:pt>
                <c:pt idx="65">
                  <c:v>465486</c:v>
                </c:pt>
                <c:pt idx="66">
                  <c:v>393805</c:v>
                </c:pt>
                <c:pt idx="67">
                  <c:v>408849</c:v>
                </c:pt>
                <c:pt idx="68">
                  <c:v>348672</c:v>
                </c:pt>
                <c:pt idx="69">
                  <c:v>371681</c:v>
                </c:pt>
                <c:pt idx="70">
                  <c:v>326548</c:v>
                </c:pt>
                <c:pt idx="71">
                  <c:v>348672</c:v>
                </c:pt>
                <c:pt idx="72">
                  <c:v>371681</c:v>
                </c:pt>
                <c:pt idx="73">
                  <c:v>348672</c:v>
                </c:pt>
                <c:pt idx="74">
                  <c:v>371681</c:v>
                </c:pt>
                <c:pt idx="75">
                  <c:v>337168</c:v>
                </c:pt>
                <c:pt idx="76">
                  <c:v>360176</c:v>
                </c:pt>
                <c:pt idx="77">
                  <c:v>360176</c:v>
                </c:pt>
                <c:pt idx="78">
                  <c:v>95132</c:v>
                </c:pt>
                <c:pt idx="79">
                  <c:v>110619</c:v>
                </c:pt>
                <c:pt idx="80">
                  <c:v>163716</c:v>
                </c:pt>
                <c:pt idx="81">
                  <c:v>232212</c:v>
                </c:pt>
                <c:pt idx="82">
                  <c:v>86725</c:v>
                </c:pt>
                <c:pt idx="83">
                  <c:v>172566</c:v>
                </c:pt>
                <c:pt idx="84">
                  <c:v>194690</c:v>
                </c:pt>
                <c:pt idx="85">
                  <c:v>36283</c:v>
                </c:pt>
                <c:pt idx="86">
                  <c:v>60176</c:v>
                </c:pt>
                <c:pt idx="87">
                  <c:v>88495</c:v>
                </c:pt>
                <c:pt idx="88">
                  <c:v>61946</c:v>
                </c:pt>
                <c:pt idx="89">
                  <c:v>81858</c:v>
                </c:pt>
                <c:pt idx="90">
                  <c:v>60176</c:v>
                </c:pt>
                <c:pt idx="91">
                  <c:v>191150</c:v>
                </c:pt>
                <c:pt idx="92">
                  <c:v>408849</c:v>
                </c:pt>
                <c:pt idx="93">
                  <c:v>162831</c:v>
                </c:pt>
                <c:pt idx="94">
                  <c:v>203539</c:v>
                </c:pt>
                <c:pt idx="95">
                  <c:v>94690</c:v>
                </c:pt>
                <c:pt idx="96">
                  <c:v>242920</c:v>
                </c:pt>
                <c:pt idx="97">
                  <c:v>307964</c:v>
                </c:pt>
                <c:pt idx="98">
                  <c:v>287486</c:v>
                </c:pt>
                <c:pt idx="99">
                  <c:v>285840</c:v>
                </c:pt>
                <c:pt idx="100">
                  <c:v>132743</c:v>
                </c:pt>
                <c:pt idx="101">
                  <c:v>176991</c:v>
                </c:pt>
                <c:pt idx="102">
                  <c:v>323982</c:v>
                </c:pt>
                <c:pt idx="103">
                  <c:v>92035</c:v>
                </c:pt>
                <c:pt idx="104">
                  <c:v>115044</c:v>
                </c:pt>
                <c:pt idx="105">
                  <c:v>137168</c:v>
                </c:pt>
                <c:pt idx="106">
                  <c:v>265486</c:v>
                </c:pt>
                <c:pt idx="107">
                  <c:v>97345</c:v>
                </c:pt>
                <c:pt idx="108">
                  <c:v>199469</c:v>
                </c:pt>
                <c:pt idx="109">
                  <c:v>290000</c:v>
                </c:pt>
                <c:pt idx="110">
                  <c:v>82300</c:v>
                </c:pt>
                <c:pt idx="111">
                  <c:v>134513</c:v>
                </c:pt>
                <c:pt idx="112">
                  <c:v>201769</c:v>
                </c:pt>
                <c:pt idx="113">
                  <c:v>185840</c:v>
                </c:pt>
                <c:pt idx="114">
                  <c:v>174336</c:v>
                </c:pt>
                <c:pt idx="115">
                  <c:v>319469</c:v>
                </c:pt>
                <c:pt idx="116">
                  <c:v>170796</c:v>
                </c:pt>
                <c:pt idx="117">
                  <c:v>112389</c:v>
                </c:pt>
                <c:pt idx="118">
                  <c:v>72566</c:v>
                </c:pt>
                <c:pt idx="119">
                  <c:v>448672</c:v>
                </c:pt>
                <c:pt idx="120">
                  <c:v>462831</c:v>
                </c:pt>
                <c:pt idx="121">
                  <c:v>317699</c:v>
                </c:pt>
                <c:pt idx="122">
                  <c:v>295460</c:v>
                </c:pt>
                <c:pt idx="123">
                  <c:v>44247</c:v>
                </c:pt>
                <c:pt idx="124">
                  <c:v>51327</c:v>
                </c:pt>
                <c:pt idx="125">
                  <c:v>52212</c:v>
                </c:pt>
                <c:pt idx="126">
                  <c:v>265486</c:v>
                </c:pt>
                <c:pt idx="127">
                  <c:v>38761</c:v>
                </c:pt>
                <c:pt idx="128">
                  <c:v>39823</c:v>
                </c:pt>
                <c:pt idx="129">
                  <c:v>84070</c:v>
                </c:pt>
                <c:pt idx="130">
                  <c:v>212389</c:v>
                </c:pt>
                <c:pt idx="131">
                  <c:v>225663</c:v>
                </c:pt>
                <c:pt idx="132">
                  <c:v>151327</c:v>
                </c:pt>
                <c:pt idx="133">
                  <c:v>91150</c:v>
                </c:pt>
                <c:pt idx="134">
                  <c:v>131415</c:v>
                </c:pt>
                <c:pt idx="135">
                  <c:v>135398</c:v>
                </c:pt>
                <c:pt idx="136">
                  <c:v>163539</c:v>
                </c:pt>
                <c:pt idx="137">
                  <c:v>176991</c:v>
                </c:pt>
                <c:pt idx="138">
                  <c:v>80530</c:v>
                </c:pt>
                <c:pt idx="139">
                  <c:v>86283</c:v>
                </c:pt>
                <c:pt idx="140">
                  <c:v>126106</c:v>
                </c:pt>
                <c:pt idx="141">
                  <c:v>207964</c:v>
                </c:pt>
                <c:pt idx="142">
                  <c:v>198230</c:v>
                </c:pt>
                <c:pt idx="143">
                  <c:v>203539</c:v>
                </c:pt>
                <c:pt idx="144">
                  <c:v>194690</c:v>
                </c:pt>
                <c:pt idx="145">
                  <c:v>351769</c:v>
                </c:pt>
                <c:pt idx="146">
                  <c:v>119292</c:v>
                </c:pt>
                <c:pt idx="147">
                  <c:v>193805</c:v>
                </c:pt>
                <c:pt idx="148">
                  <c:v>221238</c:v>
                </c:pt>
                <c:pt idx="149">
                  <c:v>150442</c:v>
                </c:pt>
                <c:pt idx="150">
                  <c:v>191150</c:v>
                </c:pt>
                <c:pt idx="151">
                  <c:v>110619</c:v>
                </c:pt>
                <c:pt idx="152">
                  <c:v>61946</c:v>
                </c:pt>
                <c:pt idx="153">
                  <c:v>283185</c:v>
                </c:pt>
                <c:pt idx="154">
                  <c:v>383185</c:v>
                </c:pt>
                <c:pt idx="155">
                  <c:v>357522</c:v>
                </c:pt>
                <c:pt idx="156">
                  <c:v>337168</c:v>
                </c:pt>
                <c:pt idx="157">
                  <c:v>93805</c:v>
                </c:pt>
                <c:pt idx="158">
                  <c:v>197345</c:v>
                </c:pt>
                <c:pt idx="159">
                  <c:v>101327</c:v>
                </c:pt>
                <c:pt idx="160">
                  <c:v>146017</c:v>
                </c:pt>
                <c:pt idx="161">
                  <c:v>243362</c:v>
                </c:pt>
                <c:pt idx="162">
                  <c:v>69026</c:v>
                </c:pt>
                <c:pt idx="163">
                  <c:v>79646</c:v>
                </c:pt>
                <c:pt idx="164">
                  <c:v>295575</c:v>
                </c:pt>
                <c:pt idx="165">
                  <c:v>64601</c:v>
                </c:pt>
                <c:pt idx="166">
                  <c:v>127433</c:v>
                </c:pt>
                <c:pt idx="167">
                  <c:v>66371</c:v>
                </c:pt>
                <c:pt idx="168">
                  <c:v>160637</c:v>
                </c:pt>
                <c:pt idx="169">
                  <c:v>35398</c:v>
                </c:pt>
                <c:pt idx="170">
                  <c:v>256637</c:v>
                </c:pt>
                <c:pt idx="171">
                  <c:v>254867</c:v>
                </c:pt>
                <c:pt idx="172">
                  <c:v>176991</c:v>
                </c:pt>
                <c:pt idx="173">
                  <c:v>188495</c:v>
                </c:pt>
                <c:pt idx="174">
                  <c:v>176106</c:v>
                </c:pt>
                <c:pt idx="175">
                  <c:v>428318</c:v>
                </c:pt>
                <c:pt idx="176">
                  <c:v>176106</c:v>
                </c:pt>
                <c:pt idx="177">
                  <c:v>166371</c:v>
                </c:pt>
                <c:pt idx="178">
                  <c:v>151769</c:v>
                </c:pt>
                <c:pt idx="179">
                  <c:v>150442</c:v>
                </c:pt>
                <c:pt idx="180">
                  <c:v>115929</c:v>
                </c:pt>
                <c:pt idx="181">
                  <c:v>63274</c:v>
                </c:pt>
                <c:pt idx="182">
                  <c:v>219469</c:v>
                </c:pt>
                <c:pt idx="183">
                  <c:v>123893</c:v>
                </c:pt>
                <c:pt idx="184">
                  <c:v>59734</c:v>
                </c:pt>
                <c:pt idx="185">
                  <c:v>60176</c:v>
                </c:pt>
                <c:pt idx="186">
                  <c:v>327433</c:v>
                </c:pt>
                <c:pt idx="187">
                  <c:v>307964</c:v>
                </c:pt>
                <c:pt idx="188">
                  <c:v>448672</c:v>
                </c:pt>
                <c:pt idx="189">
                  <c:v>370796</c:v>
                </c:pt>
                <c:pt idx="190">
                  <c:v>347787</c:v>
                </c:pt>
                <c:pt idx="191">
                  <c:v>462831</c:v>
                </c:pt>
                <c:pt idx="192">
                  <c:v>448672</c:v>
                </c:pt>
                <c:pt idx="193">
                  <c:v>435398</c:v>
                </c:pt>
                <c:pt idx="194">
                  <c:v>51327</c:v>
                </c:pt>
                <c:pt idx="195">
                  <c:v>269911</c:v>
                </c:pt>
                <c:pt idx="196">
                  <c:v>256637</c:v>
                </c:pt>
                <c:pt idx="197">
                  <c:v>272566</c:v>
                </c:pt>
                <c:pt idx="198">
                  <c:v>178761</c:v>
                </c:pt>
                <c:pt idx="199">
                  <c:v>194690</c:v>
                </c:pt>
                <c:pt idx="200">
                  <c:v>174336</c:v>
                </c:pt>
                <c:pt idx="201">
                  <c:v>37787</c:v>
                </c:pt>
                <c:pt idx="202">
                  <c:v>161946</c:v>
                </c:pt>
                <c:pt idx="203">
                  <c:v>70796</c:v>
                </c:pt>
                <c:pt idx="204">
                  <c:v>84955</c:v>
                </c:pt>
                <c:pt idx="205">
                  <c:v>92035</c:v>
                </c:pt>
                <c:pt idx="206">
                  <c:v>90707</c:v>
                </c:pt>
                <c:pt idx="207">
                  <c:v>194690</c:v>
                </c:pt>
                <c:pt idx="208">
                  <c:v>153539</c:v>
                </c:pt>
                <c:pt idx="209">
                  <c:v>122389</c:v>
                </c:pt>
                <c:pt idx="210">
                  <c:v>123893</c:v>
                </c:pt>
                <c:pt idx="211">
                  <c:v>341592</c:v>
                </c:pt>
                <c:pt idx="212">
                  <c:v>37168</c:v>
                </c:pt>
                <c:pt idx="213">
                  <c:v>124778</c:v>
                </c:pt>
                <c:pt idx="214">
                  <c:v>222123</c:v>
                </c:pt>
                <c:pt idx="215">
                  <c:v>207964</c:v>
                </c:pt>
                <c:pt idx="216">
                  <c:v>168141</c:v>
                </c:pt>
                <c:pt idx="217">
                  <c:v>80530</c:v>
                </c:pt>
                <c:pt idx="218">
                  <c:v>169911</c:v>
                </c:pt>
                <c:pt idx="219">
                  <c:v>207079</c:v>
                </c:pt>
                <c:pt idx="220">
                  <c:v>381663</c:v>
                </c:pt>
                <c:pt idx="221">
                  <c:v>184955</c:v>
                </c:pt>
                <c:pt idx="222">
                  <c:v>356637</c:v>
                </c:pt>
                <c:pt idx="223">
                  <c:v>207079</c:v>
                </c:pt>
                <c:pt idx="224">
                  <c:v>184070</c:v>
                </c:pt>
                <c:pt idx="225">
                  <c:v>170796</c:v>
                </c:pt>
                <c:pt idx="226">
                  <c:v>147787</c:v>
                </c:pt>
                <c:pt idx="227">
                  <c:v>442477</c:v>
                </c:pt>
                <c:pt idx="228">
                  <c:v>150442</c:v>
                </c:pt>
                <c:pt idx="229">
                  <c:v>408849</c:v>
                </c:pt>
                <c:pt idx="230">
                  <c:v>70796</c:v>
                </c:pt>
                <c:pt idx="231">
                  <c:v>57522</c:v>
                </c:pt>
                <c:pt idx="232">
                  <c:v>383185</c:v>
                </c:pt>
                <c:pt idx="233">
                  <c:v>382300</c:v>
                </c:pt>
                <c:pt idx="234">
                  <c:v>462831</c:v>
                </c:pt>
                <c:pt idx="235">
                  <c:v>371681</c:v>
                </c:pt>
                <c:pt idx="236">
                  <c:v>373451</c:v>
                </c:pt>
                <c:pt idx="237">
                  <c:v>347787</c:v>
                </c:pt>
                <c:pt idx="238">
                  <c:v>383185</c:v>
                </c:pt>
                <c:pt idx="239">
                  <c:v>48672</c:v>
                </c:pt>
                <c:pt idx="240">
                  <c:v>191150</c:v>
                </c:pt>
                <c:pt idx="241">
                  <c:v>272566</c:v>
                </c:pt>
                <c:pt idx="242">
                  <c:v>212389</c:v>
                </c:pt>
                <c:pt idx="243">
                  <c:v>86725</c:v>
                </c:pt>
                <c:pt idx="244">
                  <c:v>247787</c:v>
                </c:pt>
                <c:pt idx="245">
                  <c:v>128318</c:v>
                </c:pt>
                <c:pt idx="246">
                  <c:v>85132</c:v>
                </c:pt>
                <c:pt idx="247">
                  <c:v>265486</c:v>
                </c:pt>
                <c:pt idx="248">
                  <c:v>162831</c:v>
                </c:pt>
                <c:pt idx="249">
                  <c:v>84955</c:v>
                </c:pt>
                <c:pt idx="250">
                  <c:v>89380</c:v>
                </c:pt>
                <c:pt idx="251">
                  <c:v>185840</c:v>
                </c:pt>
                <c:pt idx="252">
                  <c:v>38938</c:v>
                </c:pt>
                <c:pt idx="253">
                  <c:v>221238</c:v>
                </c:pt>
                <c:pt idx="254">
                  <c:v>164601</c:v>
                </c:pt>
                <c:pt idx="255">
                  <c:v>176106</c:v>
                </c:pt>
                <c:pt idx="256">
                  <c:v>142920</c:v>
                </c:pt>
                <c:pt idx="257">
                  <c:v>66371</c:v>
                </c:pt>
                <c:pt idx="258">
                  <c:v>72123</c:v>
                </c:pt>
                <c:pt idx="259">
                  <c:v>44690</c:v>
                </c:pt>
                <c:pt idx="260">
                  <c:v>448672</c:v>
                </c:pt>
                <c:pt idx="261">
                  <c:v>383185</c:v>
                </c:pt>
                <c:pt idx="262">
                  <c:v>307964</c:v>
                </c:pt>
                <c:pt idx="263">
                  <c:v>53097</c:v>
                </c:pt>
                <c:pt idx="264">
                  <c:v>53982</c:v>
                </c:pt>
                <c:pt idx="265">
                  <c:v>265486</c:v>
                </c:pt>
                <c:pt idx="266">
                  <c:v>265486</c:v>
                </c:pt>
                <c:pt idx="267">
                  <c:v>173451</c:v>
                </c:pt>
                <c:pt idx="268">
                  <c:v>141592</c:v>
                </c:pt>
                <c:pt idx="269">
                  <c:v>65929</c:v>
                </c:pt>
                <c:pt idx="270">
                  <c:v>185840</c:v>
                </c:pt>
                <c:pt idx="271">
                  <c:v>265486</c:v>
                </c:pt>
                <c:pt idx="272">
                  <c:v>181415</c:v>
                </c:pt>
                <c:pt idx="273">
                  <c:v>127433</c:v>
                </c:pt>
                <c:pt idx="274">
                  <c:v>181415</c:v>
                </c:pt>
                <c:pt idx="275">
                  <c:v>144247</c:v>
                </c:pt>
                <c:pt idx="276">
                  <c:v>183628</c:v>
                </c:pt>
                <c:pt idx="277">
                  <c:v>44247</c:v>
                </c:pt>
                <c:pt idx="278">
                  <c:v>185840</c:v>
                </c:pt>
                <c:pt idx="279">
                  <c:v>291238</c:v>
                </c:pt>
                <c:pt idx="280">
                  <c:v>291238</c:v>
                </c:pt>
                <c:pt idx="281">
                  <c:v>277876</c:v>
                </c:pt>
                <c:pt idx="282">
                  <c:v>137168</c:v>
                </c:pt>
                <c:pt idx="283">
                  <c:v>176991</c:v>
                </c:pt>
                <c:pt idx="284">
                  <c:v>198230</c:v>
                </c:pt>
                <c:pt idx="285">
                  <c:v>332743</c:v>
                </c:pt>
                <c:pt idx="286">
                  <c:v>69911</c:v>
                </c:pt>
                <c:pt idx="287">
                  <c:v>194690</c:v>
                </c:pt>
                <c:pt idx="288">
                  <c:v>55752</c:v>
                </c:pt>
                <c:pt idx="289">
                  <c:v>61061</c:v>
                </c:pt>
                <c:pt idx="290">
                  <c:v>326548</c:v>
                </c:pt>
                <c:pt idx="291">
                  <c:v>360176</c:v>
                </c:pt>
                <c:pt idx="292">
                  <c:v>289380</c:v>
                </c:pt>
                <c:pt idx="293">
                  <c:v>307964</c:v>
                </c:pt>
                <c:pt idx="294">
                  <c:v>371681</c:v>
                </c:pt>
                <c:pt idx="295">
                  <c:v>317699</c:v>
                </c:pt>
                <c:pt idx="296">
                  <c:v>315929</c:v>
                </c:pt>
                <c:pt idx="297">
                  <c:v>346017</c:v>
                </c:pt>
                <c:pt idx="298">
                  <c:v>171681</c:v>
                </c:pt>
                <c:pt idx="299">
                  <c:v>268849</c:v>
                </c:pt>
                <c:pt idx="300">
                  <c:v>172566</c:v>
                </c:pt>
                <c:pt idx="301">
                  <c:v>353982</c:v>
                </c:pt>
                <c:pt idx="302">
                  <c:v>128318</c:v>
                </c:pt>
                <c:pt idx="303">
                  <c:v>283185</c:v>
                </c:pt>
                <c:pt idx="304">
                  <c:v>169911</c:v>
                </c:pt>
                <c:pt idx="305">
                  <c:v>38053</c:v>
                </c:pt>
                <c:pt idx="306">
                  <c:v>221238</c:v>
                </c:pt>
                <c:pt idx="307">
                  <c:v>159292</c:v>
                </c:pt>
                <c:pt idx="308">
                  <c:v>129646</c:v>
                </c:pt>
                <c:pt idx="309">
                  <c:v>176991</c:v>
                </c:pt>
                <c:pt idx="310">
                  <c:v>225663</c:v>
                </c:pt>
                <c:pt idx="311">
                  <c:v>92035</c:v>
                </c:pt>
                <c:pt idx="312">
                  <c:v>38584</c:v>
                </c:pt>
                <c:pt idx="313">
                  <c:v>225663</c:v>
                </c:pt>
                <c:pt idx="314">
                  <c:v>333628</c:v>
                </c:pt>
                <c:pt idx="315">
                  <c:v>185840</c:v>
                </c:pt>
                <c:pt idx="316">
                  <c:v>163716</c:v>
                </c:pt>
                <c:pt idx="317">
                  <c:v>167964</c:v>
                </c:pt>
                <c:pt idx="318">
                  <c:v>348672</c:v>
                </c:pt>
                <c:pt idx="319">
                  <c:v>362831</c:v>
                </c:pt>
                <c:pt idx="320">
                  <c:v>333628</c:v>
                </c:pt>
                <c:pt idx="321">
                  <c:v>168141</c:v>
                </c:pt>
                <c:pt idx="322">
                  <c:v>199115</c:v>
                </c:pt>
                <c:pt idx="323">
                  <c:v>141592</c:v>
                </c:pt>
                <c:pt idx="324">
                  <c:v>194690</c:v>
                </c:pt>
                <c:pt idx="325">
                  <c:v>346017</c:v>
                </c:pt>
                <c:pt idx="326">
                  <c:v>317699</c:v>
                </c:pt>
                <c:pt idx="327">
                  <c:v>383185</c:v>
                </c:pt>
                <c:pt idx="328">
                  <c:v>348672</c:v>
                </c:pt>
                <c:pt idx="329">
                  <c:v>408849</c:v>
                </c:pt>
                <c:pt idx="330">
                  <c:v>337168</c:v>
                </c:pt>
                <c:pt idx="331">
                  <c:v>348672</c:v>
                </c:pt>
                <c:pt idx="332">
                  <c:v>340707</c:v>
                </c:pt>
                <c:pt idx="333">
                  <c:v>380530</c:v>
                </c:pt>
                <c:pt idx="334">
                  <c:v>380530</c:v>
                </c:pt>
                <c:pt idx="335">
                  <c:v>58849</c:v>
                </c:pt>
                <c:pt idx="336">
                  <c:v>61946</c:v>
                </c:pt>
                <c:pt idx="337">
                  <c:v>137168</c:v>
                </c:pt>
                <c:pt idx="338">
                  <c:v>121238</c:v>
                </c:pt>
                <c:pt idx="339">
                  <c:v>65486</c:v>
                </c:pt>
                <c:pt idx="340">
                  <c:v>141592</c:v>
                </c:pt>
                <c:pt idx="341">
                  <c:v>68141</c:v>
                </c:pt>
                <c:pt idx="342">
                  <c:v>92035</c:v>
                </c:pt>
                <c:pt idx="343">
                  <c:v>230088</c:v>
                </c:pt>
                <c:pt idx="344">
                  <c:v>80530</c:v>
                </c:pt>
                <c:pt idx="345">
                  <c:v>48672</c:v>
                </c:pt>
                <c:pt idx="346">
                  <c:v>38053</c:v>
                </c:pt>
                <c:pt idx="347">
                  <c:v>185840</c:v>
                </c:pt>
                <c:pt idx="348">
                  <c:v>123008</c:v>
                </c:pt>
                <c:pt idx="349">
                  <c:v>132743</c:v>
                </c:pt>
                <c:pt idx="350">
                  <c:v>151327</c:v>
                </c:pt>
                <c:pt idx="351">
                  <c:v>398230</c:v>
                </c:pt>
                <c:pt idx="352">
                  <c:v>190265</c:v>
                </c:pt>
                <c:pt idx="353">
                  <c:v>165929</c:v>
                </c:pt>
                <c:pt idx="354">
                  <c:v>408849</c:v>
                </c:pt>
                <c:pt idx="355">
                  <c:v>307964</c:v>
                </c:pt>
                <c:pt idx="356">
                  <c:v>383185</c:v>
                </c:pt>
                <c:pt idx="357">
                  <c:v>371681</c:v>
                </c:pt>
                <c:pt idx="358">
                  <c:v>348672</c:v>
                </c:pt>
                <c:pt idx="359">
                  <c:v>360176</c:v>
                </c:pt>
                <c:pt idx="360">
                  <c:v>278761</c:v>
                </c:pt>
                <c:pt idx="361">
                  <c:v>380530</c:v>
                </c:pt>
                <c:pt idx="362">
                  <c:v>204424</c:v>
                </c:pt>
                <c:pt idx="363">
                  <c:v>75221</c:v>
                </c:pt>
                <c:pt idx="364">
                  <c:v>84070</c:v>
                </c:pt>
                <c:pt idx="365">
                  <c:v>92035</c:v>
                </c:pt>
                <c:pt idx="366">
                  <c:v>79646</c:v>
                </c:pt>
                <c:pt idx="367">
                  <c:v>204424</c:v>
                </c:pt>
                <c:pt idx="368">
                  <c:v>252212</c:v>
                </c:pt>
                <c:pt idx="369">
                  <c:v>194690</c:v>
                </c:pt>
                <c:pt idx="370">
                  <c:v>63716</c:v>
                </c:pt>
                <c:pt idx="371">
                  <c:v>37610</c:v>
                </c:pt>
                <c:pt idx="372">
                  <c:v>90265</c:v>
                </c:pt>
                <c:pt idx="373">
                  <c:v>115044</c:v>
                </c:pt>
                <c:pt idx="374">
                  <c:v>273451</c:v>
                </c:pt>
                <c:pt idx="375">
                  <c:v>36283</c:v>
                </c:pt>
                <c:pt idx="376">
                  <c:v>154867</c:v>
                </c:pt>
                <c:pt idx="377">
                  <c:v>90707</c:v>
                </c:pt>
                <c:pt idx="378">
                  <c:v>128318</c:v>
                </c:pt>
                <c:pt idx="379">
                  <c:v>172566</c:v>
                </c:pt>
                <c:pt idx="380">
                  <c:v>348672</c:v>
                </c:pt>
                <c:pt idx="381">
                  <c:v>362831</c:v>
                </c:pt>
                <c:pt idx="382">
                  <c:v>448672</c:v>
                </c:pt>
                <c:pt idx="383">
                  <c:v>75221</c:v>
                </c:pt>
                <c:pt idx="384">
                  <c:v>73451</c:v>
                </c:pt>
                <c:pt idx="385">
                  <c:v>70796</c:v>
                </c:pt>
                <c:pt idx="386">
                  <c:v>180530</c:v>
                </c:pt>
                <c:pt idx="387">
                  <c:v>123008</c:v>
                </c:pt>
                <c:pt idx="388">
                  <c:v>100000</c:v>
                </c:pt>
                <c:pt idx="389">
                  <c:v>247787</c:v>
                </c:pt>
                <c:pt idx="390">
                  <c:v>90707</c:v>
                </c:pt>
                <c:pt idx="391">
                  <c:v>182743</c:v>
                </c:pt>
                <c:pt idx="392">
                  <c:v>137168</c:v>
                </c:pt>
                <c:pt idx="393">
                  <c:v>61504</c:v>
                </c:pt>
                <c:pt idx="394">
                  <c:v>215929</c:v>
                </c:pt>
                <c:pt idx="395">
                  <c:v>291415</c:v>
                </c:pt>
                <c:pt idx="396">
                  <c:v>78318</c:v>
                </c:pt>
                <c:pt idx="397">
                  <c:v>46017</c:v>
                </c:pt>
                <c:pt idx="398">
                  <c:v>112831</c:v>
                </c:pt>
                <c:pt idx="399">
                  <c:v>82743</c:v>
                </c:pt>
                <c:pt idx="400">
                  <c:v>66371</c:v>
                </c:pt>
                <c:pt idx="401">
                  <c:v>77876</c:v>
                </c:pt>
                <c:pt idx="402">
                  <c:v>91150</c:v>
                </c:pt>
                <c:pt idx="403">
                  <c:v>137168</c:v>
                </c:pt>
                <c:pt idx="404">
                  <c:v>168141</c:v>
                </c:pt>
                <c:pt idx="405">
                  <c:v>333628</c:v>
                </c:pt>
                <c:pt idx="406">
                  <c:v>348672</c:v>
                </c:pt>
                <c:pt idx="407">
                  <c:v>143362</c:v>
                </c:pt>
                <c:pt idx="408">
                  <c:v>389380</c:v>
                </c:pt>
                <c:pt idx="409">
                  <c:v>141592</c:v>
                </c:pt>
                <c:pt idx="410">
                  <c:v>346017</c:v>
                </c:pt>
                <c:pt idx="411">
                  <c:v>58407</c:v>
                </c:pt>
                <c:pt idx="412">
                  <c:v>55752</c:v>
                </c:pt>
                <c:pt idx="413">
                  <c:v>59115</c:v>
                </c:pt>
                <c:pt idx="414">
                  <c:v>92920</c:v>
                </c:pt>
                <c:pt idx="415">
                  <c:v>230088</c:v>
                </c:pt>
                <c:pt idx="416">
                  <c:v>127433</c:v>
                </c:pt>
                <c:pt idx="417">
                  <c:v>176991</c:v>
                </c:pt>
                <c:pt idx="418">
                  <c:v>119469</c:v>
                </c:pt>
                <c:pt idx="419">
                  <c:v>60619</c:v>
                </c:pt>
                <c:pt idx="420">
                  <c:v>277256</c:v>
                </c:pt>
                <c:pt idx="421">
                  <c:v>291238</c:v>
                </c:pt>
                <c:pt idx="422">
                  <c:v>281592</c:v>
                </c:pt>
                <c:pt idx="423">
                  <c:v>277256</c:v>
                </c:pt>
                <c:pt idx="424">
                  <c:v>282566</c:v>
                </c:pt>
                <c:pt idx="425">
                  <c:v>286902</c:v>
                </c:pt>
                <c:pt idx="426">
                  <c:v>209911</c:v>
                </c:pt>
                <c:pt idx="427">
                  <c:v>286902</c:v>
                </c:pt>
                <c:pt idx="428">
                  <c:v>277876</c:v>
                </c:pt>
                <c:pt idx="429">
                  <c:v>291238</c:v>
                </c:pt>
                <c:pt idx="430">
                  <c:v>277876</c:v>
                </c:pt>
                <c:pt idx="431">
                  <c:v>282566</c:v>
                </c:pt>
                <c:pt idx="432">
                  <c:v>282566</c:v>
                </c:pt>
                <c:pt idx="433">
                  <c:v>220265</c:v>
                </c:pt>
                <c:pt idx="434">
                  <c:v>286902</c:v>
                </c:pt>
                <c:pt idx="435">
                  <c:v>295575</c:v>
                </c:pt>
                <c:pt idx="436">
                  <c:v>291238</c:v>
                </c:pt>
                <c:pt idx="437">
                  <c:v>286902</c:v>
                </c:pt>
                <c:pt idx="438">
                  <c:v>295575</c:v>
                </c:pt>
                <c:pt idx="439">
                  <c:v>282566</c:v>
                </c:pt>
                <c:pt idx="440">
                  <c:v>273362</c:v>
                </c:pt>
                <c:pt idx="441">
                  <c:v>286902</c:v>
                </c:pt>
                <c:pt idx="442">
                  <c:v>277876</c:v>
                </c:pt>
                <c:pt idx="443">
                  <c:v>282566</c:v>
                </c:pt>
                <c:pt idx="444">
                  <c:v>282566</c:v>
                </c:pt>
                <c:pt idx="445">
                  <c:v>282566</c:v>
                </c:pt>
                <c:pt idx="446">
                  <c:v>273362</c:v>
                </c:pt>
                <c:pt idx="447">
                  <c:v>286902</c:v>
                </c:pt>
                <c:pt idx="448">
                  <c:v>277876</c:v>
                </c:pt>
                <c:pt idx="449">
                  <c:v>291238</c:v>
                </c:pt>
                <c:pt idx="450">
                  <c:v>295575</c:v>
                </c:pt>
                <c:pt idx="451">
                  <c:v>295575</c:v>
                </c:pt>
                <c:pt idx="452">
                  <c:v>286902</c:v>
                </c:pt>
                <c:pt idx="453">
                  <c:v>295575</c:v>
                </c:pt>
                <c:pt idx="454">
                  <c:v>295575</c:v>
                </c:pt>
                <c:pt idx="455">
                  <c:v>295575</c:v>
                </c:pt>
                <c:pt idx="456">
                  <c:v>282566</c:v>
                </c:pt>
                <c:pt idx="457">
                  <c:v>291238</c:v>
                </c:pt>
                <c:pt idx="458">
                  <c:v>277876</c:v>
                </c:pt>
                <c:pt idx="459">
                  <c:v>286902</c:v>
                </c:pt>
                <c:pt idx="460">
                  <c:v>286902</c:v>
                </c:pt>
                <c:pt idx="461">
                  <c:v>291238</c:v>
                </c:pt>
                <c:pt idx="462">
                  <c:v>277876</c:v>
                </c:pt>
                <c:pt idx="463">
                  <c:v>38053</c:v>
                </c:pt>
                <c:pt idx="464">
                  <c:v>115044</c:v>
                </c:pt>
                <c:pt idx="465">
                  <c:v>123893</c:v>
                </c:pt>
                <c:pt idx="466">
                  <c:v>209734</c:v>
                </c:pt>
                <c:pt idx="467">
                  <c:v>155752</c:v>
                </c:pt>
                <c:pt idx="468">
                  <c:v>176991</c:v>
                </c:pt>
                <c:pt idx="469">
                  <c:v>556637</c:v>
                </c:pt>
                <c:pt idx="470">
                  <c:v>185840</c:v>
                </c:pt>
                <c:pt idx="471">
                  <c:v>47787</c:v>
                </c:pt>
                <c:pt idx="472">
                  <c:v>91150</c:v>
                </c:pt>
                <c:pt idx="473">
                  <c:v>262831</c:v>
                </c:pt>
                <c:pt idx="474">
                  <c:v>84070</c:v>
                </c:pt>
                <c:pt idx="475">
                  <c:v>286902</c:v>
                </c:pt>
                <c:pt idx="476">
                  <c:v>115044</c:v>
                </c:pt>
                <c:pt idx="477">
                  <c:v>37168</c:v>
                </c:pt>
                <c:pt idx="478">
                  <c:v>138053</c:v>
                </c:pt>
                <c:pt idx="479">
                  <c:v>123451</c:v>
                </c:pt>
                <c:pt idx="480">
                  <c:v>34955</c:v>
                </c:pt>
                <c:pt idx="481">
                  <c:v>291238</c:v>
                </c:pt>
                <c:pt idx="482">
                  <c:v>123893</c:v>
                </c:pt>
                <c:pt idx="483">
                  <c:v>115044</c:v>
                </c:pt>
                <c:pt idx="484">
                  <c:v>75221</c:v>
                </c:pt>
                <c:pt idx="485">
                  <c:v>277256</c:v>
                </c:pt>
                <c:pt idx="486">
                  <c:v>200884</c:v>
                </c:pt>
                <c:pt idx="487">
                  <c:v>130973</c:v>
                </c:pt>
                <c:pt idx="488">
                  <c:v>71681</c:v>
                </c:pt>
                <c:pt idx="489">
                  <c:v>74778</c:v>
                </c:pt>
                <c:pt idx="490">
                  <c:v>66814</c:v>
                </c:pt>
                <c:pt idx="491">
                  <c:v>119469</c:v>
                </c:pt>
                <c:pt idx="492">
                  <c:v>188053</c:v>
                </c:pt>
                <c:pt idx="493">
                  <c:v>53097</c:v>
                </c:pt>
                <c:pt idx="494">
                  <c:v>284955</c:v>
                </c:pt>
                <c:pt idx="495">
                  <c:v>219026</c:v>
                </c:pt>
                <c:pt idx="496">
                  <c:v>88495</c:v>
                </c:pt>
                <c:pt idx="497">
                  <c:v>34070</c:v>
                </c:pt>
                <c:pt idx="498">
                  <c:v>95575</c:v>
                </c:pt>
                <c:pt idx="499">
                  <c:v>215929</c:v>
                </c:pt>
                <c:pt idx="500">
                  <c:v>66371</c:v>
                </c:pt>
                <c:pt idx="501">
                  <c:v>150442</c:v>
                </c:pt>
                <c:pt idx="502">
                  <c:v>121238</c:v>
                </c:pt>
                <c:pt idx="503">
                  <c:v>408849</c:v>
                </c:pt>
                <c:pt idx="504">
                  <c:v>408849</c:v>
                </c:pt>
                <c:pt idx="505">
                  <c:v>527433</c:v>
                </c:pt>
                <c:pt idx="506">
                  <c:v>150442</c:v>
                </c:pt>
                <c:pt idx="507">
                  <c:v>126548</c:v>
                </c:pt>
                <c:pt idx="508">
                  <c:v>209734</c:v>
                </c:pt>
                <c:pt idx="509">
                  <c:v>79646</c:v>
                </c:pt>
                <c:pt idx="510">
                  <c:v>79646</c:v>
                </c:pt>
                <c:pt idx="511">
                  <c:v>90265</c:v>
                </c:pt>
                <c:pt idx="512">
                  <c:v>166814</c:v>
                </c:pt>
                <c:pt idx="513">
                  <c:v>84070</c:v>
                </c:pt>
                <c:pt idx="514">
                  <c:v>215176</c:v>
                </c:pt>
                <c:pt idx="515">
                  <c:v>79646</c:v>
                </c:pt>
                <c:pt idx="516">
                  <c:v>230088</c:v>
                </c:pt>
                <c:pt idx="517">
                  <c:v>221238</c:v>
                </c:pt>
                <c:pt idx="518">
                  <c:v>32743</c:v>
                </c:pt>
                <c:pt idx="519">
                  <c:v>154424</c:v>
                </c:pt>
                <c:pt idx="520">
                  <c:v>216371</c:v>
                </c:pt>
                <c:pt idx="521">
                  <c:v>501769</c:v>
                </c:pt>
                <c:pt idx="522">
                  <c:v>501769</c:v>
                </c:pt>
                <c:pt idx="523">
                  <c:v>194690</c:v>
                </c:pt>
                <c:pt idx="524">
                  <c:v>162831</c:v>
                </c:pt>
                <c:pt idx="525">
                  <c:v>123893</c:v>
                </c:pt>
                <c:pt idx="526">
                  <c:v>168141</c:v>
                </c:pt>
                <c:pt idx="527">
                  <c:v>137168</c:v>
                </c:pt>
                <c:pt idx="528">
                  <c:v>167256</c:v>
                </c:pt>
                <c:pt idx="529">
                  <c:v>160176</c:v>
                </c:pt>
                <c:pt idx="530">
                  <c:v>144247</c:v>
                </c:pt>
                <c:pt idx="531">
                  <c:v>70796</c:v>
                </c:pt>
                <c:pt idx="532">
                  <c:v>36814</c:v>
                </c:pt>
                <c:pt idx="533">
                  <c:v>51327</c:v>
                </c:pt>
                <c:pt idx="534">
                  <c:v>163716</c:v>
                </c:pt>
                <c:pt idx="535">
                  <c:v>251769</c:v>
                </c:pt>
                <c:pt idx="536">
                  <c:v>203539</c:v>
                </c:pt>
                <c:pt idx="537">
                  <c:v>247787</c:v>
                </c:pt>
                <c:pt idx="538">
                  <c:v>221238</c:v>
                </c:pt>
                <c:pt idx="539">
                  <c:v>135398</c:v>
                </c:pt>
                <c:pt idx="540">
                  <c:v>142920</c:v>
                </c:pt>
                <c:pt idx="541">
                  <c:v>221238</c:v>
                </c:pt>
                <c:pt idx="542">
                  <c:v>221238</c:v>
                </c:pt>
                <c:pt idx="543">
                  <c:v>35398</c:v>
                </c:pt>
                <c:pt idx="544">
                  <c:v>527433</c:v>
                </c:pt>
                <c:pt idx="545">
                  <c:v>159292</c:v>
                </c:pt>
                <c:pt idx="546">
                  <c:v>215929</c:v>
                </c:pt>
                <c:pt idx="547">
                  <c:v>115044</c:v>
                </c:pt>
                <c:pt idx="548">
                  <c:v>115044</c:v>
                </c:pt>
                <c:pt idx="549">
                  <c:v>138053</c:v>
                </c:pt>
                <c:pt idx="550">
                  <c:v>101769</c:v>
                </c:pt>
                <c:pt idx="551">
                  <c:v>53982</c:v>
                </c:pt>
                <c:pt idx="552">
                  <c:v>58407</c:v>
                </c:pt>
                <c:pt idx="553">
                  <c:v>64601</c:v>
                </c:pt>
                <c:pt idx="554">
                  <c:v>63716</c:v>
                </c:pt>
                <c:pt idx="555">
                  <c:v>203707</c:v>
                </c:pt>
                <c:pt idx="556">
                  <c:v>207044</c:v>
                </c:pt>
                <c:pt idx="557">
                  <c:v>195566</c:v>
                </c:pt>
                <c:pt idx="558">
                  <c:v>200522</c:v>
                </c:pt>
                <c:pt idx="559">
                  <c:v>200522</c:v>
                </c:pt>
                <c:pt idx="560">
                  <c:v>201672</c:v>
                </c:pt>
                <c:pt idx="561">
                  <c:v>185840</c:v>
                </c:pt>
                <c:pt idx="562">
                  <c:v>150442</c:v>
                </c:pt>
                <c:pt idx="563">
                  <c:v>55752</c:v>
                </c:pt>
                <c:pt idx="564">
                  <c:v>265486</c:v>
                </c:pt>
                <c:pt idx="565">
                  <c:v>161946</c:v>
                </c:pt>
                <c:pt idx="566">
                  <c:v>223893</c:v>
                </c:pt>
                <c:pt idx="567">
                  <c:v>37168</c:v>
                </c:pt>
                <c:pt idx="568">
                  <c:v>77876</c:v>
                </c:pt>
                <c:pt idx="569">
                  <c:v>53097</c:v>
                </c:pt>
                <c:pt idx="570">
                  <c:v>159292</c:v>
                </c:pt>
                <c:pt idx="571">
                  <c:v>141592</c:v>
                </c:pt>
                <c:pt idx="572">
                  <c:v>138938</c:v>
                </c:pt>
                <c:pt idx="573">
                  <c:v>238938</c:v>
                </c:pt>
                <c:pt idx="574">
                  <c:v>209442</c:v>
                </c:pt>
                <c:pt idx="575">
                  <c:v>153097</c:v>
                </c:pt>
                <c:pt idx="576">
                  <c:v>75221</c:v>
                </c:pt>
                <c:pt idx="577">
                  <c:v>115044</c:v>
                </c:pt>
                <c:pt idx="578">
                  <c:v>146017</c:v>
                </c:pt>
                <c:pt idx="579">
                  <c:v>154424</c:v>
                </c:pt>
                <c:pt idx="580">
                  <c:v>157522</c:v>
                </c:pt>
                <c:pt idx="581">
                  <c:v>110619</c:v>
                </c:pt>
                <c:pt idx="582">
                  <c:v>92035</c:v>
                </c:pt>
                <c:pt idx="583">
                  <c:v>152212</c:v>
                </c:pt>
                <c:pt idx="584">
                  <c:v>225663</c:v>
                </c:pt>
                <c:pt idx="585">
                  <c:v>194690</c:v>
                </c:pt>
                <c:pt idx="586">
                  <c:v>123893</c:v>
                </c:pt>
                <c:pt idx="587">
                  <c:v>110619</c:v>
                </c:pt>
                <c:pt idx="588">
                  <c:v>123893</c:v>
                </c:pt>
                <c:pt idx="589">
                  <c:v>157522</c:v>
                </c:pt>
                <c:pt idx="590">
                  <c:v>36283</c:v>
                </c:pt>
                <c:pt idx="591">
                  <c:v>128318</c:v>
                </c:pt>
                <c:pt idx="592">
                  <c:v>168141</c:v>
                </c:pt>
                <c:pt idx="593">
                  <c:v>148672</c:v>
                </c:pt>
                <c:pt idx="594">
                  <c:v>154867</c:v>
                </c:pt>
                <c:pt idx="595">
                  <c:v>191150</c:v>
                </c:pt>
                <c:pt idx="596">
                  <c:v>243362</c:v>
                </c:pt>
                <c:pt idx="597">
                  <c:v>230088</c:v>
                </c:pt>
                <c:pt idx="598">
                  <c:v>448672</c:v>
                </c:pt>
                <c:pt idx="599">
                  <c:v>194318</c:v>
                </c:pt>
                <c:pt idx="600">
                  <c:v>200318</c:v>
                </c:pt>
                <c:pt idx="601">
                  <c:v>209132</c:v>
                </c:pt>
                <c:pt idx="602">
                  <c:v>265442</c:v>
                </c:pt>
                <c:pt idx="603">
                  <c:v>203646</c:v>
                </c:pt>
                <c:pt idx="604">
                  <c:v>200522</c:v>
                </c:pt>
                <c:pt idx="605">
                  <c:v>262920</c:v>
                </c:pt>
                <c:pt idx="606">
                  <c:v>200522</c:v>
                </c:pt>
                <c:pt idx="607">
                  <c:v>203646</c:v>
                </c:pt>
                <c:pt idx="608">
                  <c:v>203646</c:v>
                </c:pt>
                <c:pt idx="609">
                  <c:v>203646</c:v>
                </c:pt>
                <c:pt idx="610">
                  <c:v>200522</c:v>
                </c:pt>
                <c:pt idx="611">
                  <c:v>177433</c:v>
                </c:pt>
                <c:pt idx="612">
                  <c:v>181415</c:v>
                </c:pt>
                <c:pt idx="613">
                  <c:v>76991</c:v>
                </c:pt>
                <c:pt idx="614">
                  <c:v>88495</c:v>
                </c:pt>
                <c:pt idx="615">
                  <c:v>150442</c:v>
                </c:pt>
                <c:pt idx="616">
                  <c:v>213274</c:v>
                </c:pt>
                <c:pt idx="617">
                  <c:v>37168</c:v>
                </c:pt>
                <c:pt idx="618">
                  <c:v>67256</c:v>
                </c:pt>
                <c:pt idx="619">
                  <c:v>76548</c:v>
                </c:pt>
                <c:pt idx="620">
                  <c:v>48672</c:v>
                </c:pt>
                <c:pt idx="621">
                  <c:v>212389</c:v>
                </c:pt>
                <c:pt idx="622">
                  <c:v>168141</c:v>
                </c:pt>
                <c:pt idx="623">
                  <c:v>84070</c:v>
                </c:pt>
                <c:pt idx="624">
                  <c:v>149557</c:v>
                </c:pt>
                <c:pt idx="625">
                  <c:v>194690</c:v>
                </c:pt>
                <c:pt idx="626">
                  <c:v>161946</c:v>
                </c:pt>
                <c:pt idx="627">
                  <c:v>84070</c:v>
                </c:pt>
                <c:pt idx="628">
                  <c:v>90265</c:v>
                </c:pt>
                <c:pt idx="629">
                  <c:v>128318</c:v>
                </c:pt>
                <c:pt idx="630">
                  <c:v>164601</c:v>
                </c:pt>
                <c:pt idx="631">
                  <c:v>221238</c:v>
                </c:pt>
                <c:pt idx="632">
                  <c:v>229203</c:v>
                </c:pt>
                <c:pt idx="633">
                  <c:v>203539</c:v>
                </c:pt>
                <c:pt idx="634">
                  <c:v>165486</c:v>
                </c:pt>
                <c:pt idx="635">
                  <c:v>185840</c:v>
                </c:pt>
                <c:pt idx="636">
                  <c:v>415929</c:v>
                </c:pt>
                <c:pt idx="637">
                  <c:v>141592</c:v>
                </c:pt>
                <c:pt idx="638">
                  <c:v>380530</c:v>
                </c:pt>
                <c:pt idx="639">
                  <c:v>448672</c:v>
                </c:pt>
                <c:pt idx="640">
                  <c:v>155752</c:v>
                </c:pt>
                <c:pt idx="641">
                  <c:v>152654</c:v>
                </c:pt>
                <c:pt idx="642">
                  <c:v>286194</c:v>
                </c:pt>
                <c:pt idx="643">
                  <c:v>153097</c:v>
                </c:pt>
                <c:pt idx="644">
                  <c:v>201672</c:v>
                </c:pt>
                <c:pt idx="645">
                  <c:v>203646</c:v>
                </c:pt>
                <c:pt idx="646">
                  <c:v>265442</c:v>
                </c:pt>
                <c:pt idx="647">
                  <c:v>196389</c:v>
                </c:pt>
                <c:pt idx="648">
                  <c:v>200522</c:v>
                </c:pt>
                <c:pt idx="649">
                  <c:v>200522</c:v>
                </c:pt>
                <c:pt idx="650">
                  <c:v>207044</c:v>
                </c:pt>
                <c:pt idx="651">
                  <c:v>61946</c:v>
                </c:pt>
                <c:pt idx="652">
                  <c:v>232743</c:v>
                </c:pt>
                <c:pt idx="653">
                  <c:v>265486</c:v>
                </c:pt>
                <c:pt idx="654">
                  <c:v>274336</c:v>
                </c:pt>
                <c:pt idx="655">
                  <c:v>196460</c:v>
                </c:pt>
                <c:pt idx="656">
                  <c:v>87610</c:v>
                </c:pt>
                <c:pt idx="657">
                  <c:v>221238</c:v>
                </c:pt>
                <c:pt idx="658">
                  <c:v>37610</c:v>
                </c:pt>
                <c:pt idx="659">
                  <c:v>161061</c:v>
                </c:pt>
                <c:pt idx="660">
                  <c:v>295575</c:v>
                </c:pt>
                <c:pt idx="661">
                  <c:v>34513</c:v>
                </c:pt>
                <c:pt idx="662">
                  <c:v>81415</c:v>
                </c:pt>
                <c:pt idx="663">
                  <c:v>150442</c:v>
                </c:pt>
                <c:pt idx="664">
                  <c:v>135398</c:v>
                </c:pt>
                <c:pt idx="665">
                  <c:v>119469</c:v>
                </c:pt>
                <c:pt idx="666">
                  <c:v>121681</c:v>
                </c:pt>
                <c:pt idx="667">
                  <c:v>147787</c:v>
                </c:pt>
                <c:pt idx="668">
                  <c:v>56637</c:v>
                </c:pt>
                <c:pt idx="669">
                  <c:v>161061</c:v>
                </c:pt>
                <c:pt idx="670">
                  <c:v>141592</c:v>
                </c:pt>
                <c:pt idx="671">
                  <c:v>362831</c:v>
                </c:pt>
                <c:pt idx="672">
                  <c:v>144247</c:v>
                </c:pt>
                <c:pt idx="673">
                  <c:v>184070</c:v>
                </c:pt>
                <c:pt idx="674">
                  <c:v>203539</c:v>
                </c:pt>
                <c:pt idx="675">
                  <c:v>153982</c:v>
                </c:pt>
                <c:pt idx="676">
                  <c:v>161061</c:v>
                </c:pt>
                <c:pt idx="677">
                  <c:v>149557</c:v>
                </c:pt>
                <c:pt idx="678">
                  <c:v>141592</c:v>
                </c:pt>
                <c:pt idx="679">
                  <c:v>123893</c:v>
                </c:pt>
                <c:pt idx="680">
                  <c:v>159292</c:v>
                </c:pt>
                <c:pt idx="681">
                  <c:v>176991</c:v>
                </c:pt>
                <c:pt idx="682">
                  <c:v>160176</c:v>
                </c:pt>
                <c:pt idx="683">
                  <c:v>201672</c:v>
                </c:pt>
                <c:pt idx="684">
                  <c:v>203646</c:v>
                </c:pt>
                <c:pt idx="685">
                  <c:v>265442</c:v>
                </c:pt>
                <c:pt idx="686">
                  <c:v>198451</c:v>
                </c:pt>
                <c:pt idx="687">
                  <c:v>207044</c:v>
                </c:pt>
                <c:pt idx="688">
                  <c:v>201672</c:v>
                </c:pt>
                <c:pt idx="689">
                  <c:v>203646</c:v>
                </c:pt>
                <c:pt idx="690">
                  <c:v>200522</c:v>
                </c:pt>
                <c:pt idx="691">
                  <c:v>198451</c:v>
                </c:pt>
                <c:pt idx="692">
                  <c:v>203646</c:v>
                </c:pt>
                <c:pt idx="693">
                  <c:v>200318</c:v>
                </c:pt>
                <c:pt idx="694">
                  <c:v>198451</c:v>
                </c:pt>
                <c:pt idx="695">
                  <c:v>198256</c:v>
                </c:pt>
                <c:pt idx="696">
                  <c:v>198256</c:v>
                </c:pt>
                <c:pt idx="697">
                  <c:v>203646</c:v>
                </c:pt>
                <c:pt idx="698">
                  <c:v>200318</c:v>
                </c:pt>
                <c:pt idx="699">
                  <c:v>192920</c:v>
                </c:pt>
                <c:pt idx="700">
                  <c:v>119469</c:v>
                </c:pt>
                <c:pt idx="701">
                  <c:v>57522</c:v>
                </c:pt>
                <c:pt idx="702">
                  <c:v>199115</c:v>
                </c:pt>
                <c:pt idx="703">
                  <c:v>150442</c:v>
                </c:pt>
                <c:pt idx="704">
                  <c:v>184955</c:v>
                </c:pt>
                <c:pt idx="705">
                  <c:v>137168</c:v>
                </c:pt>
                <c:pt idx="706">
                  <c:v>154867</c:v>
                </c:pt>
                <c:pt idx="707">
                  <c:v>233628</c:v>
                </c:pt>
                <c:pt idx="708">
                  <c:v>90707</c:v>
                </c:pt>
                <c:pt idx="709">
                  <c:v>139823</c:v>
                </c:pt>
                <c:pt idx="710">
                  <c:v>265486</c:v>
                </c:pt>
                <c:pt idx="711">
                  <c:v>176991</c:v>
                </c:pt>
                <c:pt idx="712">
                  <c:v>57522</c:v>
                </c:pt>
                <c:pt idx="713">
                  <c:v>78318</c:v>
                </c:pt>
                <c:pt idx="714">
                  <c:v>37168</c:v>
                </c:pt>
                <c:pt idx="715">
                  <c:v>79646</c:v>
                </c:pt>
                <c:pt idx="716">
                  <c:v>115044</c:v>
                </c:pt>
                <c:pt idx="717">
                  <c:v>214159</c:v>
                </c:pt>
                <c:pt idx="718">
                  <c:v>164601</c:v>
                </c:pt>
                <c:pt idx="719">
                  <c:v>135840</c:v>
                </c:pt>
                <c:pt idx="720">
                  <c:v>79646</c:v>
                </c:pt>
                <c:pt idx="721">
                  <c:v>161504</c:v>
                </c:pt>
                <c:pt idx="722">
                  <c:v>172566</c:v>
                </c:pt>
                <c:pt idx="723">
                  <c:v>346017</c:v>
                </c:pt>
                <c:pt idx="724">
                  <c:v>208849</c:v>
                </c:pt>
                <c:pt idx="725">
                  <c:v>416814</c:v>
                </c:pt>
                <c:pt idx="726">
                  <c:v>206194</c:v>
                </c:pt>
                <c:pt idx="727">
                  <c:v>527433</c:v>
                </c:pt>
                <c:pt idx="728">
                  <c:v>141592</c:v>
                </c:pt>
                <c:pt idx="729">
                  <c:v>194690</c:v>
                </c:pt>
                <c:pt idx="730">
                  <c:v>362831</c:v>
                </c:pt>
                <c:pt idx="731">
                  <c:v>306194</c:v>
                </c:pt>
                <c:pt idx="732">
                  <c:v>223008</c:v>
                </c:pt>
                <c:pt idx="733">
                  <c:v>283185</c:v>
                </c:pt>
                <c:pt idx="734">
                  <c:v>380530</c:v>
                </c:pt>
                <c:pt idx="735">
                  <c:v>442477</c:v>
                </c:pt>
                <c:pt idx="736">
                  <c:v>348672</c:v>
                </c:pt>
                <c:pt idx="737">
                  <c:v>207044</c:v>
                </c:pt>
                <c:pt idx="738">
                  <c:v>199637</c:v>
                </c:pt>
                <c:pt idx="739">
                  <c:v>200522</c:v>
                </c:pt>
                <c:pt idx="740">
                  <c:v>197601</c:v>
                </c:pt>
                <c:pt idx="741">
                  <c:v>265442</c:v>
                </c:pt>
                <c:pt idx="742">
                  <c:v>175221</c:v>
                </c:pt>
                <c:pt idx="743">
                  <c:v>207044</c:v>
                </c:pt>
                <c:pt idx="744">
                  <c:v>200318</c:v>
                </c:pt>
                <c:pt idx="745">
                  <c:v>203646</c:v>
                </c:pt>
                <c:pt idx="746">
                  <c:v>199637</c:v>
                </c:pt>
                <c:pt idx="747">
                  <c:v>265442</c:v>
                </c:pt>
                <c:pt idx="748">
                  <c:v>265442</c:v>
                </c:pt>
                <c:pt idx="749">
                  <c:v>203646</c:v>
                </c:pt>
                <c:pt idx="750">
                  <c:v>207044</c:v>
                </c:pt>
                <c:pt idx="751">
                  <c:v>197601</c:v>
                </c:pt>
                <c:pt idx="752">
                  <c:v>201566</c:v>
                </c:pt>
                <c:pt idx="753">
                  <c:v>265442</c:v>
                </c:pt>
                <c:pt idx="754">
                  <c:v>262929</c:v>
                </c:pt>
                <c:pt idx="755">
                  <c:v>203646</c:v>
                </c:pt>
                <c:pt idx="756">
                  <c:v>265442</c:v>
                </c:pt>
                <c:pt idx="757">
                  <c:v>265442</c:v>
                </c:pt>
                <c:pt idx="758">
                  <c:v>207044</c:v>
                </c:pt>
                <c:pt idx="759">
                  <c:v>201566</c:v>
                </c:pt>
                <c:pt idx="760">
                  <c:v>198451</c:v>
                </c:pt>
                <c:pt idx="761">
                  <c:v>201566</c:v>
                </c:pt>
                <c:pt idx="762">
                  <c:v>203646</c:v>
                </c:pt>
                <c:pt idx="763">
                  <c:v>196185</c:v>
                </c:pt>
                <c:pt idx="764">
                  <c:v>201566</c:v>
                </c:pt>
                <c:pt idx="765">
                  <c:v>201566</c:v>
                </c:pt>
                <c:pt idx="766">
                  <c:v>262929</c:v>
                </c:pt>
                <c:pt idx="767">
                  <c:v>191938</c:v>
                </c:pt>
                <c:pt idx="768">
                  <c:v>191938</c:v>
                </c:pt>
                <c:pt idx="769">
                  <c:v>191938</c:v>
                </c:pt>
                <c:pt idx="770">
                  <c:v>193769</c:v>
                </c:pt>
                <c:pt idx="771">
                  <c:v>193769</c:v>
                </c:pt>
                <c:pt idx="772">
                  <c:v>143212</c:v>
                </c:pt>
                <c:pt idx="773">
                  <c:v>190106</c:v>
                </c:pt>
                <c:pt idx="774">
                  <c:v>190106</c:v>
                </c:pt>
                <c:pt idx="775">
                  <c:v>193769</c:v>
                </c:pt>
                <c:pt idx="776">
                  <c:v>190106</c:v>
                </c:pt>
                <c:pt idx="777">
                  <c:v>145628</c:v>
                </c:pt>
                <c:pt idx="778">
                  <c:v>190106</c:v>
                </c:pt>
                <c:pt idx="779">
                  <c:v>191938</c:v>
                </c:pt>
                <c:pt idx="780">
                  <c:v>142592</c:v>
                </c:pt>
                <c:pt idx="781">
                  <c:v>193769</c:v>
                </c:pt>
                <c:pt idx="782">
                  <c:v>188265</c:v>
                </c:pt>
                <c:pt idx="783">
                  <c:v>148707</c:v>
                </c:pt>
                <c:pt idx="784">
                  <c:v>149619</c:v>
                </c:pt>
                <c:pt idx="785">
                  <c:v>144115</c:v>
                </c:pt>
                <c:pt idx="786">
                  <c:v>191938</c:v>
                </c:pt>
                <c:pt idx="787">
                  <c:v>149619</c:v>
                </c:pt>
                <c:pt idx="788">
                  <c:v>147141</c:v>
                </c:pt>
                <c:pt idx="789">
                  <c:v>188265</c:v>
                </c:pt>
                <c:pt idx="790">
                  <c:v>149619</c:v>
                </c:pt>
                <c:pt idx="791">
                  <c:v>193769</c:v>
                </c:pt>
                <c:pt idx="792">
                  <c:v>191938</c:v>
                </c:pt>
                <c:pt idx="793">
                  <c:v>191938</c:v>
                </c:pt>
                <c:pt idx="794">
                  <c:v>201566</c:v>
                </c:pt>
                <c:pt idx="795">
                  <c:v>207964</c:v>
                </c:pt>
                <c:pt idx="796">
                  <c:v>265442</c:v>
                </c:pt>
                <c:pt idx="797">
                  <c:v>175681</c:v>
                </c:pt>
                <c:pt idx="798">
                  <c:v>212389</c:v>
                </c:pt>
                <c:pt idx="799">
                  <c:v>115044</c:v>
                </c:pt>
                <c:pt idx="800">
                  <c:v>55752</c:v>
                </c:pt>
                <c:pt idx="801">
                  <c:v>55752</c:v>
                </c:pt>
                <c:pt idx="802">
                  <c:v>168141</c:v>
                </c:pt>
                <c:pt idx="803">
                  <c:v>176991</c:v>
                </c:pt>
                <c:pt idx="804">
                  <c:v>166371</c:v>
                </c:pt>
                <c:pt idx="805">
                  <c:v>119469</c:v>
                </c:pt>
                <c:pt idx="806">
                  <c:v>137168</c:v>
                </c:pt>
                <c:pt idx="807">
                  <c:v>112389</c:v>
                </c:pt>
                <c:pt idx="808">
                  <c:v>116814</c:v>
                </c:pt>
                <c:pt idx="809">
                  <c:v>260176</c:v>
                </c:pt>
                <c:pt idx="810">
                  <c:v>165486</c:v>
                </c:pt>
                <c:pt idx="811">
                  <c:v>78761</c:v>
                </c:pt>
                <c:pt idx="812">
                  <c:v>118584</c:v>
                </c:pt>
                <c:pt idx="813">
                  <c:v>165486</c:v>
                </c:pt>
                <c:pt idx="814">
                  <c:v>110619</c:v>
                </c:pt>
                <c:pt idx="815">
                  <c:v>176991</c:v>
                </c:pt>
                <c:pt idx="816">
                  <c:v>134513</c:v>
                </c:pt>
                <c:pt idx="817">
                  <c:v>146017</c:v>
                </c:pt>
                <c:pt idx="818">
                  <c:v>221238</c:v>
                </c:pt>
                <c:pt idx="819">
                  <c:v>149557</c:v>
                </c:pt>
                <c:pt idx="820">
                  <c:v>207964</c:v>
                </c:pt>
                <c:pt idx="821">
                  <c:v>141592</c:v>
                </c:pt>
                <c:pt idx="822">
                  <c:v>144690</c:v>
                </c:pt>
                <c:pt idx="823">
                  <c:v>176991</c:v>
                </c:pt>
                <c:pt idx="824">
                  <c:v>163716</c:v>
                </c:pt>
                <c:pt idx="825">
                  <c:v>163716</c:v>
                </c:pt>
                <c:pt idx="826">
                  <c:v>163716</c:v>
                </c:pt>
                <c:pt idx="827">
                  <c:v>156637</c:v>
                </c:pt>
                <c:pt idx="828">
                  <c:v>161238</c:v>
                </c:pt>
                <c:pt idx="829">
                  <c:v>153097</c:v>
                </c:pt>
                <c:pt idx="830">
                  <c:v>163716</c:v>
                </c:pt>
                <c:pt idx="831">
                  <c:v>155309</c:v>
                </c:pt>
                <c:pt idx="832">
                  <c:v>212389</c:v>
                </c:pt>
                <c:pt idx="833">
                  <c:v>159557</c:v>
                </c:pt>
                <c:pt idx="834">
                  <c:v>209734</c:v>
                </c:pt>
                <c:pt idx="835">
                  <c:v>210619</c:v>
                </c:pt>
                <c:pt idx="836">
                  <c:v>157876</c:v>
                </c:pt>
                <c:pt idx="837">
                  <c:v>207964</c:v>
                </c:pt>
                <c:pt idx="838">
                  <c:v>156194</c:v>
                </c:pt>
                <c:pt idx="839">
                  <c:v>210265</c:v>
                </c:pt>
                <c:pt idx="840">
                  <c:v>203646</c:v>
                </c:pt>
                <c:pt idx="841">
                  <c:v>123008</c:v>
                </c:pt>
                <c:pt idx="842">
                  <c:v>173451</c:v>
                </c:pt>
                <c:pt idx="843">
                  <c:v>168141</c:v>
                </c:pt>
                <c:pt idx="844">
                  <c:v>261061</c:v>
                </c:pt>
                <c:pt idx="845">
                  <c:v>256637</c:v>
                </c:pt>
                <c:pt idx="846">
                  <c:v>254867</c:v>
                </c:pt>
                <c:pt idx="847">
                  <c:v>168761</c:v>
                </c:pt>
                <c:pt idx="848">
                  <c:v>83628</c:v>
                </c:pt>
                <c:pt idx="849">
                  <c:v>161946</c:v>
                </c:pt>
                <c:pt idx="850">
                  <c:v>83628</c:v>
                </c:pt>
                <c:pt idx="851">
                  <c:v>75221</c:v>
                </c:pt>
                <c:pt idx="852">
                  <c:v>121238</c:v>
                </c:pt>
                <c:pt idx="853">
                  <c:v>65486</c:v>
                </c:pt>
                <c:pt idx="854">
                  <c:v>194690</c:v>
                </c:pt>
                <c:pt idx="855">
                  <c:v>93362</c:v>
                </c:pt>
                <c:pt idx="856">
                  <c:v>107079</c:v>
                </c:pt>
                <c:pt idx="857">
                  <c:v>57522</c:v>
                </c:pt>
                <c:pt idx="858">
                  <c:v>169911</c:v>
                </c:pt>
                <c:pt idx="859">
                  <c:v>160176</c:v>
                </c:pt>
                <c:pt idx="860">
                  <c:v>166371</c:v>
                </c:pt>
                <c:pt idx="861">
                  <c:v>159292</c:v>
                </c:pt>
                <c:pt idx="862">
                  <c:v>86725</c:v>
                </c:pt>
                <c:pt idx="863">
                  <c:v>122123</c:v>
                </c:pt>
                <c:pt idx="864">
                  <c:v>36283</c:v>
                </c:pt>
                <c:pt idx="865">
                  <c:v>192920</c:v>
                </c:pt>
                <c:pt idx="866">
                  <c:v>64159</c:v>
                </c:pt>
                <c:pt idx="867">
                  <c:v>169911</c:v>
                </c:pt>
                <c:pt idx="868">
                  <c:v>75221</c:v>
                </c:pt>
                <c:pt idx="869">
                  <c:v>140265</c:v>
                </c:pt>
                <c:pt idx="870">
                  <c:v>169026</c:v>
                </c:pt>
                <c:pt idx="871">
                  <c:v>163716</c:v>
                </c:pt>
                <c:pt idx="872">
                  <c:v>172566</c:v>
                </c:pt>
                <c:pt idx="873">
                  <c:v>132743</c:v>
                </c:pt>
                <c:pt idx="874">
                  <c:v>123893</c:v>
                </c:pt>
                <c:pt idx="875">
                  <c:v>238938</c:v>
                </c:pt>
                <c:pt idx="876">
                  <c:v>286725</c:v>
                </c:pt>
                <c:pt idx="877">
                  <c:v>209734</c:v>
                </c:pt>
                <c:pt idx="878">
                  <c:v>380530</c:v>
                </c:pt>
                <c:pt idx="879">
                  <c:v>207964</c:v>
                </c:pt>
                <c:pt idx="880">
                  <c:v>318584</c:v>
                </c:pt>
                <c:pt idx="881">
                  <c:v>206194</c:v>
                </c:pt>
                <c:pt idx="882">
                  <c:v>210265</c:v>
                </c:pt>
                <c:pt idx="883">
                  <c:v>208849</c:v>
                </c:pt>
                <c:pt idx="884">
                  <c:v>208849</c:v>
                </c:pt>
                <c:pt idx="885">
                  <c:v>207522</c:v>
                </c:pt>
                <c:pt idx="886">
                  <c:v>57964</c:v>
                </c:pt>
                <c:pt idx="887">
                  <c:v>55752</c:v>
                </c:pt>
                <c:pt idx="888">
                  <c:v>261061</c:v>
                </c:pt>
                <c:pt idx="889">
                  <c:v>234513</c:v>
                </c:pt>
                <c:pt idx="890">
                  <c:v>181415</c:v>
                </c:pt>
                <c:pt idx="891">
                  <c:v>260176</c:v>
                </c:pt>
                <c:pt idx="892">
                  <c:v>123893</c:v>
                </c:pt>
                <c:pt idx="893">
                  <c:v>199115</c:v>
                </c:pt>
                <c:pt idx="894">
                  <c:v>91150</c:v>
                </c:pt>
                <c:pt idx="895">
                  <c:v>125663</c:v>
                </c:pt>
                <c:pt idx="896">
                  <c:v>145486</c:v>
                </c:pt>
                <c:pt idx="897">
                  <c:v>163716</c:v>
                </c:pt>
                <c:pt idx="898">
                  <c:v>147787</c:v>
                </c:pt>
                <c:pt idx="899">
                  <c:v>165486</c:v>
                </c:pt>
                <c:pt idx="900">
                  <c:v>131858</c:v>
                </c:pt>
                <c:pt idx="901">
                  <c:v>123008</c:v>
                </c:pt>
                <c:pt idx="902">
                  <c:v>236725</c:v>
                </c:pt>
                <c:pt idx="903">
                  <c:v>155752</c:v>
                </c:pt>
                <c:pt idx="904">
                  <c:v>58407</c:v>
                </c:pt>
                <c:pt idx="905">
                  <c:v>91592</c:v>
                </c:pt>
                <c:pt idx="906">
                  <c:v>181415</c:v>
                </c:pt>
                <c:pt idx="907">
                  <c:v>124778</c:v>
                </c:pt>
                <c:pt idx="908">
                  <c:v>176991</c:v>
                </c:pt>
                <c:pt idx="909">
                  <c:v>63716</c:v>
                </c:pt>
                <c:pt idx="910">
                  <c:v>220796</c:v>
                </c:pt>
                <c:pt idx="911">
                  <c:v>106194</c:v>
                </c:pt>
                <c:pt idx="912">
                  <c:v>122123</c:v>
                </c:pt>
                <c:pt idx="913">
                  <c:v>60176</c:v>
                </c:pt>
                <c:pt idx="914">
                  <c:v>219469</c:v>
                </c:pt>
                <c:pt idx="915">
                  <c:v>77876</c:v>
                </c:pt>
                <c:pt idx="916">
                  <c:v>83185</c:v>
                </c:pt>
                <c:pt idx="917">
                  <c:v>227433</c:v>
                </c:pt>
                <c:pt idx="918">
                  <c:v>90265</c:v>
                </c:pt>
                <c:pt idx="919">
                  <c:v>64601</c:v>
                </c:pt>
                <c:pt idx="920">
                  <c:v>92035</c:v>
                </c:pt>
                <c:pt idx="921">
                  <c:v>128318</c:v>
                </c:pt>
                <c:pt idx="922">
                  <c:v>162831</c:v>
                </c:pt>
                <c:pt idx="923">
                  <c:v>187610</c:v>
                </c:pt>
                <c:pt idx="924">
                  <c:v>190265</c:v>
                </c:pt>
                <c:pt idx="925">
                  <c:v>128318</c:v>
                </c:pt>
                <c:pt idx="926">
                  <c:v>428318</c:v>
                </c:pt>
                <c:pt idx="927">
                  <c:v>209734</c:v>
                </c:pt>
                <c:pt idx="928">
                  <c:v>203539</c:v>
                </c:pt>
                <c:pt idx="929">
                  <c:v>428318</c:v>
                </c:pt>
                <c:pt idx="930">
                  <c:v>318584</c:v>
                </c:pt>
                <c:pt idx="931">
                  <c:v>141592</c:v>
                </c:pt>
                <c:pt idx="932">
                  <c:v>161061</c:v>
                </c:pt>
                <c:pt idx="933">
                  <c:v>207964</c:v>
                </c:pt>
                <c:pt idx="934">
                  <c:v>394690</c:v>
                </c:pt>
                <c:pt idx="935">
                  <c:v>317699</c:v>
                </c:pt>
                <c:pt idx="936">
                  <c:v>347787</c:v>
                </c:pt>
                <c:pt idx="937">
                  <c:v>327433</c:v>
                </c:pt>
                <c:pt idx="938">
                  <c:v>151327</c:v>
                </c:pt>
                <c:pt idx="939">
                  <c:v>39380</c:v>
                </c:pt>
                <c:pt idx="940">
                  <c:v>79646</c:v>
                </c:pt>
                <c:pt idx="941">
                  <c:v>181415</c:v>
                </c:pt>
                <c:pt idx="942">
                  <c:v>174336</c:v>
                </c:pt>
                <c:pt idx="943">
                  <c:v>63716</c:v>
                </c:pt>
                <c:pt idx="944">
                  <c:v>176991</c:v>
                </c:pt>
                <c:pt idx="945">
                  <c:v>61946</c:v>
                </c:pt>
                <c:pt idx="946">
                  <c:v>38053</c:v>
                </c:pt>
                <c:pt idx="947">
                  <c:v>82300</c:v>
                </c:pt>
                <c:pt idx="948">
                  <c:v>131415</c:v>
                </c:pt>
                <c:pt idx="949">
                  <c:v>212389</c:v>
                </c:pt>
                <c:pt idx="950">
                  <c:v>63716</c:v>
                </c:pt>
                <c:pt idx="951">
                  <c:v>168141</c:v>
                </c:pt>
                <c:pt idx="952">
                  <c:v>123893</c:v>
                </c:pt>
                <c:pt idx="953">
                  <c:v>95575</c:v>
                </c:pt>
                <c:pt idx="954">
                  <c:v>62831</c:v>
                </c:pt>
                <c:pt idx="955">
                  <c:v>66371</c:v>
                </c:pt>
                <c:pt idx="956">
                  <c:v>35840</c:v>
                </c:pt>
                <c:pt idx="957">
                  <c:v>193362</c:v>
                </c:pt>
                <c:pt idx="958">
                  <c:v>164601</c:v>
                </c:pt>
                <c:pt idx="959">
                  <c:v>124778</c:v>
                </c:pt>
                <c:pt idx="960">
                  <c:v>232743</c:v>
                </c:pt>
                <c:pt idx="961">
                  <c:v>215486</c:v>
                </c:pt>
                <c:pt idx="962">
                  <c:v>103539</c:v>
                </c:pt>
                <c:pt idx="963">
                  <c:v>237610</c:v>
                </c:pt>
                <c:pt idx="964">
                  <c:v>242300</c:v>
                </c:pt>
                <c:pt idx="965">
                  <c:v>172566</c:v>
                </c:pt>
                <c:pt idx="966">
                  <c:v>146902</c:v>
                </c:pt>
                <c:pt idx="967">
                  <c:v>346017</c:v>
                </c:pt>
                <c:pt idx="968">
                  <c:v>398230</c:v>
                </c:pt>
                <c:pt idx="969">
                  <c:v>202654</c:v>
                </c:pt>
                <c:pt idx="970">
                  <c:v>78761</c:v>
                </c:pt>
                <c:pt idx="971">
                  <c:v>83185</c:v>
                </c:pt>
                <c:pt idx="972">
                  <c:v>68141</c:v>
                </c:pt>
                <c:pt idx="973">
                  <c:v>92920</c:v>
                </c:pt>
                <c:pt idx="974">
                  <c:v>153097</c:v>
                </c:pt>
                <c:pt idx="975">
                  <c:v>176991</c:v>
                </c:pt>
                <c:pt idx="976">
                  <c:v>164601</c:v>
                </c:pt>
                <c:pt idx="977">
                  <c:v>337168</c:v>
                </c:pt>
                <c:pt idx="978">
                  <c:v>360176</c:v>
                </c:pt>
                <c:pt idx="979">
                  <c:v>326548</c:v>
                </c:pt>
                <c:pt idx="980">
                  <c:v>383185</c:v>
                </c:pt>
                <c:pt idx="981">
                  <c:v>181858</c:v>
                </c:pt>
                <c:pt idx="982">
                  <c:v>176991</c:v>
                </c:pt>
                <c:pt idx="983">
                  <c:v>197345</c:v>
                </c:pt>
                <c:pt idx="984">
                  <c:v>201327</c:v>
                </c:pt>
                <c:pt idx="985">
                  <c:v>78761</c:v>
                </c:pt>
                <c:pt idx="986">
                  <c:v>107522</c:v>
                </c:pt>
                <c:pt idx="987">
                  <c:v>173893</c:v>
                </c:pt>
                <c:pt idx="988">
                  <c:v>83185</c:v>
                </c:pt>
                <c:pt idx="989">
                  <c:v>172566</c:v>
                </c:pt>
                <c:pt idx="990">
                  <c:v>36283</c:v>
                </c:pt>
                <c:pt idx="991">
                  <c:v>96460</c:v>
                </c:pt>
                <c:pt idx="992">
                  <c:v>53097</c:v>
                </c:pt>
                <c:pt idx="993">
                  <c:v>92920</c:v>
                </c:pt>
                <c:pt idx="994">
                  <c:v>180088</c:v>
                </c:pt>
                <c:pt idx="995">
                  <c:v>172566</c:v>
                </c:pt>
                <c:pt idx="996">
                  <c:v>194690</c:v>
                </c:pt>
                <c:pt idx="997">
                  <c:v>333628</c:v>
                </c:pt>
                <c:pt idx="998">
                  <c:v>194690</c:v>
                </c:pt>
                <c:pt idx="999">
                  <c:v>428318</c:v>
                </c:pt>
                <c:pt idx="1000">
                  <c:v>323008</c:v>
                </c:pt>
                <c:pt idx="1001">
                  <c:v>300000</c:v>
                </c:pt>
                <c:pt idx="1002">
                  <c:v>141592</c:v>
                </c:pt>
                <c:pt idx="1003">
                  <c:v>192035</c:v>
                </c:pt>
                <c:pt idx="1004">
                  <c:v>76991</c:v>
                </c:pt>
                <c:pt idx="1005">
                  <c:v>75221</c:v>
                </c:pt>
                <c:pt idx="1006">
                  <c:v>209734</c:v>
                </c:pt>
                <c:pt idx="1007">
                  <c:v>207079</c:v>
                </c:pt>
                <c:pt idx="1008">
                  <c:v>197345</c:v>
                </c:pt>
                <c:pt idx="1009">
                  <c:v>337168</c:v>
                </c:pt>
                <c:pt idx="1010">
                  <c:v>462831</c:v>
                </c:pt>
                <c:pt idx="1011">
                  <c:v>476106</c:v>
                </c:pt>
                <c:pt idx="1012">
                  <c:v>435398</c:v>
                </c:pt>
                <c:pt idx="1013">
                  <c:v>317699</c:v>
                </c:pt>
                <c:pt idx="1014">
                  <c:v>317699</c:v>
                </c:pt>
                <c:pt idx="1015">
                  <c:v>196460</c:v>
                </c:pt>
                <c:pt idx="1016">
                  <c:v>79646</c:v>
                </c:pt>
                <c:pt idx="1017">
                  <c:v>143362</c:v>
                </c:pt>
                <c:pt idx="1018">
                  <c:v>106194</c:v>
                </c:pt>
                <c:pt idx="1019">
                  <c:v>212389</c:v>
                </c:pt>
                <c:pt idx="1020">
                  <c:v>170796</c:v>
                </c:pt>
                <c:pt idx="1021">
                  <c:v>57079</c:v>
                </c:pt>
                <c:pt idx="1022">
                  <c:v>141592</c:v>
                </c:pt>
                <c:pt idx="1023">
                  <c:v>191150</c:v>
                </c:pt>
                <c:pt idx="1024">
                  <c:v>150442</c:v>
                </c:pt>
                <c:pt idx="1025">
                  <c:v>216814</c:v>
                </c:pt>
                <c:pt idx="1026">
                  <c:v>91592</c:v>
                </c:pt>
                <c:pt idx="1027">
                  <c:v>61946</c:v>
                </c:pt>
                <c:pt idx="1028">
                  <c:v>97345</c:v>
                </c:pt>
                <c:pt idx="1029">
                  <c:v>123893</c:v>
                </c:pt>
                <c:pt idx="1030">
                  <c:v>128318</c:v>
                </c:pt>
                <c:pt idx="1031">
                  <c:v>165929</c:v>
                </c:pt>
                <c:pt idx="1032">
                  <c:v>38053</c:v>
                </c:pt>
                <c:pt idx="1033">
                  <c:v>168141</c:v>
                </c:pt>
                <c:pt idx="1034">
                  <c:v>173451</c:v>
                </c:pt>
                <c:pt idx="1035">
                  <c:v>168584</c:v>
                </c:pt>
                <c:pt idx="1036">
                  <c:v>61946</c:v>
                </c:pt>
                <c:pt idx="1037">
                  <c:v>115044</c:v>
                </c:pt>
                <c:pt idx="1038">
                  <c:v>398230</c:v>
                </c:pt>
                <c:pt idx="1039">
                  <c:v>176991</c:v>
                </c:pt>
                <c:pt idx="1040">
                  <c:v>163716</c:v>
                </c:pt>
                <c:pt idx="1041">
                  <c:v>180973</c:v>
                </c:pt>
                <c:pt idx="1042">
                  <c:v>398230</c:v>
                </c:pt>
                <c:pt idx="1043">
                  <c:v>318584</c:v>
                </c:pt>
                <c:pt idx="1044">
                  <c:v>167256</c:v>
                </c:pt>
                <c:pt idx="1045">
                  <c:v>203539</c:v>
                </c:pt>
                <c:pt idx="1046">
                  <c:v>175221</c:v>
                </c:pt>
                <c:pt idx="1047">
                  <c:v>66371</c:v>
                </c:pt>
                <c:pt idx="1048">
                  <c:v>357522</c:v>
                </c:pt>
                <c:pt idx="1049">
                  <c:v>448672</c:v>
                </c:pt>
                <c:pt idx="1050">
                  <c:v>53982</c:v>
                </c:pt>
                <c:pt idx="1051">
                  <c:v>261946</c:v>
                </c:pt>
                <c:pt idx="1052">
                  <c:v>145132</c:v>
                </c:pt>
                <c:pt idx="1053">
                  <c:v>55752</c:v>
                </c:pt>
                <c:pt idx="1054">
                  <c:v>94690</c:v>
                </c:pt>
                <c:pt idx="1055">
                  <c:v>92035</c:v>
                </c:pt>
                <c:pt idx="1056">
                  <c:v>106194</c:v>
                </c:pt>
                <c:pt idx="1057">
                  <c:v>137168</c:v>
                </c:pt>
                <c:pt idx="1058">
                  <c:v>170353</c:v>
                </c:pt>
                <c:pt idx="1059">
                  <c:v>245132</c:v>
                </c:pt>
                <c:pt idx="1060">
                  <c:v>96460</c:v>
                </c:pt>
                <c:pt idx="1061">
                  <c:v>38938</c:v>
                </c:pt>
                <c:pt idx="1062">
                  <c:v>34513</c:v>
                </c:pt>
                <c:pt idx="1063">
                  <c:v>159292</c:v>
                </c:pt>
                <c:pt idx="1064">
                  <c:v>61061</c:v>
                </c:pt>
                <c:pt idx="1065">
                  <c:v>68141</c:v>
                </c:pt>
                <c:pt idx="1066">
                  <c:v>127876</c:v>
                </c:pt>
                <c:pt idx="1067">
                  <c:v>148230</c:v>
                </c:pt>
                <c:pt idx="1068">
                  <c:v>142477</c:v>
                </c:pt>
                <c:pt idx="1069">
                  <c:v>86725</c:v>
                </c:pt>
                <c:pt idx="1070">
                  <c:v>38938</c:v>
                </c:pt>
                <c:pt idx="1071">
                  <c:v>135398</c:v>
                </c:pt>
                <c:pt idx="1072">
                  <c:v>133628</c:v>
                </c:pt>
                <c:pt idx="1073">
                  <c:v>152212</c:v>
                </c:pt>
                <c:pt idx="1074">
                  <c:v>433628</c:v>
                </c:pt>
                <c:pt idx="1075">
                  <c:v>129203</c:v>
                </c:pt>
                <c:pt idx="1076">
                  <c:v>154690</c:v>
                </c:pt>
                <c:pt idx="1077">
                  <c:v>215044</c:v>
                </c:pt>
                <c:pt idx="1078">
                  <c:v>64601</c:v>
                </c:pt>
                <c:pt idx="1079">
                  <c:v>78318</c:v>
                </c:pt>
                <c:pt idx="1080">
                  <c:v>176991</c:v>
                </c:pt>
                <c:pt idx="1081">
                  <c:v>146017</c:v>
                </c:pt>
                <c:pt idx="1082">
                  <c:v>169026</c:v>
                </c:pt>
                <c:pt idx="1083">
                  <c:v>448672</c:v>
                </c:pt>
                <c:pt idx="1084">
                  <c:v>383185</c:v>
                </c:pt>
                <c:pt idx="1085">
                  <c:v>393805</c:v>
                </c:pt>
                <c:pt idx="1086">
                  <c:v>170796</c:v>
                </c:pt>
                <c:pt idx="1087">
                  <c:v>202654</c:v>
                </c:pt>
                <c:pt idx="1088">
                  <c:v>115044</c:v>
                </c:pt>
                <c:pt idx="1089">
                  <c:v>38053</c:v>
                </c:pt>
                <c:pt idx="1090">
                  <c:v>110619</c:v>
                </c:pt>
                <c:pt idx="1091">
                  <c:v>118584</c:v>
                </c:pt>
                <c:pt idx="1092">
                  <c:v>123893</c:v>
                </c:pt>
                <c:pt idx="1093">
                  <c:v>84955</c:v>
                </c:pt>
                <c:pt idx="1094">
                  <c:v>39823</c:v>
                </c:pt>
                <c:pt idx="1095">
                  <c:v>88495</c:v>
                </c:pt>
                <c:pt idx="1096">
                  <c:v>175221</c:v>
                </c:pt>
                <c:pt idx="1097">
                  <c:v>117699</c:v>
                </c:pt>
                <c:pt idx="1098">
                  <c:v>123893</c:v>
                </c:pt>
                <c:pt idx="1099">
                  <c:v>233628</c:v>
                </c:pt>
                <c:pt idx="1100">
                  <c:v>82300</c:v>
                </c:pt>
                <c:pt idx="1101">
                  <c:v>101769</c:v>
                </c:pt>
                <c:pt idx="1102">
                  <c:v>428318</c:v>
                </c:pt>
                <c:pt idx="1103">
                  <c:v>185840</c:v>
                </c:pt>
                <c:pt idx="1104">
                  <c:v>212389</c:v>
                </c:pt>
                <c:pt idx="1105">
                  <c:v>155752</c:v>
                </c:pt>
                <c:pt idx="1106">
                  <c:v>146017</c:v>
                </c:pt>
                <c:pt idx="1107">
                  <c:v>115044</c:v>
                </c:pt>
                <c:pt idx="1108">
                  <c:v>416814</c:v>
                </c:pt>
                <c:pt idx="1109">
                  <c:v>194690</c:v>
                </c:pt>
                <c:pt idx="1110">
                  <c:v>181415</c:v>
                </c:pt>
                <c:pt idx="1111">
                  <c:v>132743</c:v>
                </c:pt>
                <c:pt idx="1112">
                  <c:v>65486</c:v>
                </c:pt>
                <c:pt idx="1113">
                  <c:v>114159</c:v>
                </c:pt>
                <c:pt idx="1114">
                  <c:v>115486</c:v>
                </c:pt>
                <c:pt idx="1115">
                  <c:v>61946</c:v>
                </c:pt>
                <c:pt idx="1116">
                  <c:v>106194</c:v>
                </c:pt>
                <c:pt idx="1117">
                  <c:v>168141</c:v>
                </c:pt>
                <c:pt idx="1118">
                  <c:v>348672</c:v>
                </c:pt>
                <c:pt idx="1119">
                  <c:v>371681</c:v>
                </c:pt>
                <c:pt idx="1120">
                  <c:v>357522</c:v>
                </c:pt>
                <c:pt idx="1121">
                  <c:v>462831</c:v>
                </c:pt>
                <c:pt idx="1122">
                  <c:v>448672</c:v>
                </c:pt>
                <c:pt idx="1123">
                  <c:v>347787</c:v>
                </c:pt>
                <c:pt idx="1124">
                  <c:v>448672</c:v>
                </c:pt>
                <c:pt idx="1125">
                  <c:v>46902</c:v>
                </c:pt>
                <c:pt idx="1126">
                  <c:v>56637</c:v>
                </c:pt>
                <c:pt idx="1127">
                  <c:v>180088</c:v>
                </c:pt>
                <c:pt idx="1128">
                  <c:v>141592</c:v>
                </c:pt>
                <c:pt idx="1129">
                  <c:v>165486</c:v>
                </c:pt>
                <c:pt idx="1130">
                  <c:v>174336</c:v>
                </c:pt>
                <c:pt idx="1131">
                  <c:v>131858</c:v>
                </c:pt>
                <c:pt idx="1132">
                  <c:v>53097</c:v>
                </c:pt>
                <c:pt idx="1133">
                  <c:v>65044</c:v>
                </c:pt>
                <c:pt idx="1134">
                  <c:v>110176</c:v>
                </c:pt>
                <c:pt idx="1135">
                  <c:v>96460</c:v>
                </c:pt>
                <c:pt idx="1136">
                  <c:v>66371</c:v>
                </c:pt>
                <c:pt idx="1137">
                  <c:v>92035</c:v>
                </c:pt>
                <c:pt idx="1138">
                  <c:v>38938</c:v>
                </c:pt>
                <c:pt idx="1139">
                  <c:v>87610</c:v>
                </c:pt>
                <c:pt idx="1140">
                  <c:v>63716</c:v>
                </c:pt>
                <c:pt idx="1141">
                  <c:v>109292</c:v>
                </c:pt>
                <c:pt idx="1142">
                  <c:v>142920</c:v>
                </c:pt>
                <c:pt idx="1143">
                  <c:v>161946</c:v>
                </c:pt>
                <c:pt idx="1144">
                  <c:v>123451</c:v>
                </c:pt>
                <c:pt idx="1145">
                  <c:v>106194</c:v>
                </c:pt>
                <c:pt idx="1146">
                  <c:v>215044</c:v>
                </c:pt>
                <c:pt idx="1147">
                  <c:v>140707</c:v>
                </c:pt>
                <c:pt idx="1148">
                  <c:v>122123</c:v>
                </c:pt>
                <c:pt idx="1149">
                  <c:v>110619</c:v>
                </c:pt>
                <c:pt idx="1150">
                  <c:v>77876</c:v>
                </c:pt>
                <c:pt idx="1151">
                  <c:v>146902</c:v>
                </c:pt>
                <c:pt idx="1152">
                  <c:v>79646</c:v>
                </c:pt>
                <c:pt idx="1153">
                  <c:v>132300</c:v>
                </c:pt>
                <c:pt idx="1154">
                  <c:v>84513</c:v>
                </c:pt>
                <c:pt idx="1155">
                  <c:v>141592</c:v>
                </c:pt>
                <c:pt idx="1156">
                  <c:v>174336</c:v>
                </c:pt>
                <c:pt idx="1157">
                  <c:v>227433</c:v>
                </c:pt>
                <c:pt idx="1158">
                  <c:v>130973</c:v>
                </c:pt>
                <c:pt idx="1159">
                  <c:v>180973</c:v>
                </c:pt>
                <c:pt idx="1160">
                  <c:v>364601</c:v>
                </c:pt>
                <c:pt idx="1161">
                  <c:v>163716</c:v>
                </c:pt>
                <c:pt idx="1162">
                  <c:v>191150</c:v>
                </c:pt>
                <c:pt idx="1163">
                  <c:v>55309</c:v>
                </c:pt>
                <c:pt idx="1164">
                  <c:v>357522</c:v>
                </c:pt>
                <c:pt idx="1165">
                  <c:v>448672</c:v>
                </c:pt>
                <c:pt idx="1166">
                  <c:v>448672</c:v>
                </c:pt>
                <c:pt idx="1167">
                  <c:v>92920</c:v>
                </c:pt>
                <c:pt idx="1168">
                  <c:v>247787</c:v>
                </c:pt>
                <c:pt idx="1169">
                  <c:v>38053</c:v>
                </c:pt>
                <c:pt idx="1170">
                  <c:v>38938</c:v>
                </c:pt>
                <c:pt idx="1171">
                  <c:v>62831</c:v>
                </c:pt>
                <c:pt idx="1172">
                  <c:v>215929</c:v>
                </c:pt>
                <c:pt idx="1173">
                  <c:v>82035</c:v>
                </c:pt>
                <c:pt idx="1174">
                  <c:v>176991</c:v>
                </c:pt>
                <c:pt idx="1175">
                  <c:v>38938</c:v>
                </c:pt>
                <c:pt idx="1176">
                  <c:v>163716</c:v>
                </c:pt>
                <c:pt idx="1177">
                  <c:v>127433</c:v>
                </c:pt>
                <c:pt idx="1178">
                  <c:v>110619</c:v>
                </c:pt>
                <c:pt idx="1179">
                  <c:v>238938</c:v>
                </c:pt>
                <c:pt idx="1180">
                  <c:v>212389</c:v>
                </c:pt>
                <c:pt idx="1181">
                  <c:v>238938</c:v>
                </c:pt>
                <c:pt idx="1182">
                  <c:v>415929</c:v>
                </c:pt>
                <c:pt idx="1183">
                  <c:v>146017</c:v>
                </c:pt>
                <c:pt idx="1184">
                  <c:v>203539</c:v>
                </c:pt>
                <c:pt idx="1185">
                  <c:v>181150</c:v>
                </c:pt>
                <c:pt idx="1186">
                  <c:v>53097</c:v>
                </c:pt>
                <c:pt idx="1187">
                  <c:v>337168</c:v>
                </c:pt>
                <c:pt idx="1188">
                  <c:v>360176</c:v>
                </c:pt>
                <c:pt idx="1189">
                  <c:v>405309</c:v>
                </c:pt>
                <c:pt idx="1190">
                  <c:v>435398</c:v>
                </c:pt>
                <c:pt idx="1191">
                  <c:v>56637</c:v>
                </c:pt>
                <c:pt idx="1192">
                  <c:v>52477</c:v>
                </c:pt>
                <c:pt idx="1193">
                  <c:v>73442</c:v>
                </c:pt>
                <c:pt idx="1194">
                  <c:v>75920</c:v>
                </c:pt>
                <c:pt idx="1195">
                  <c:v>73053</c:v>
                </c:pt>
                <c:pt idx="1196">
                  <c:v>73840</c:v>
                </c:pt>
                <c:pt idx="1197">
                  <c:v>74256</c:v>
                </c:pt>
                <c:pt idx="1198">
                  <c:v>100884</c:v>
                </c:pt>
                <c:pt idx="1199">
                  <c:v>75088</c:v>
                </c:pt>
                <c:pt idx="1200">
                  <c:v>75088</c:v>
                </c:pt>
                <c:pt idx="1201">
                  <c:v>75088</c:v>
                </c:pt>
                <c:pt idx="1202">
                  <c:v>75504</c:v>
                </c:pt>
                <c:pt idx="1203">
                  <c:v>75088</c:v>
                </c:pt>
                <c:pt idx="1204">
                  <c:v>75920</c:v>
                </c:pt>
                <c:pt idx="1205">
                  <c:v>75920</c:v>
                </c:pt>
                <c:pt idx="1206">
                  <c:v>73840</c:v>
                </c:pt>
                <c:pt idx="1207">
                  <c:v>72654</c:v>
                </c:pt>
                <c:pt idx="1208">
                  <c:v>75920</c:v>
                </c:pt>
                <c:pt idx="1209">
                  <c:v>75920</c:v>
                </c:pt>
                <c:pt idx="1210">
                  <c:v>75920</c:v>
                </c:pt>
                <c:pt idx="1211">
                  <c:v>75920</c:v>
                </c:pt>
                <c:pt idx="1212">
                  <c:v>75088</c:v>
                </c:pt>
                <c:pt idx="1213">
                  <c:v>74256</c:v>
                </c:pt>
                <c:pt idx="1214">
                  <c:v>73840</c:v>
                </c:pt>
                <c:pt idx="1215">
                  <c:v>73840</c:v>
                </c:pt>
                <c:pt idx="1216">
                  <c:v>75920</c:v>
                </c:pt>
                <c:pt idx="1217">
                  <c:v>75504</c:v>
                </c:pt>
                <c:pt idx="1218">
                  <c:v>75920</c:v>
                </c:pt>
                <c:pt idx="1219">
                  <c:v>73053</c:v>
                </c:pt>
                <c:pt idx="1220">
                  <c:v>75920</c:v>
                </c:pt>
                <c:pt idx="1221">
                  <c:v>75088</c:v>
                </c:pt>
                <c:pt idx="1222">
                  <c:v>75504</c:v>
                </c:pt>
                <c:pt idx="1223">
                  <c:v>75088</c:v>
                </c:pt>
                <c:pt idx="1224">
                  <c:v>75920</c:v>
                </c:pt>
                <c:pt idx="1225">
                  <c:v>75920</c:v>
                </c:pt>
                <c:pt idx="1226">
                  <c:v>73840</c:v>
                </c:pt>
                <c:pt idx="1227">
                  <c:v>75920</c:v>
                </c:pt>
                <c:pt idx="1228">
                  <c:v>73008</c:v>
                </c:pt>
                <c:pt idx="1229">
                  <c:v>75504</c:v>
                </c:pt>
                <c:pt idx="1230">
                  <c:v>74256</c:v>
                </c:pt>
                <c:pt idx="1231">
                  <c:v>73840</c:v>
                </c:pt>
                <c:pt idx="1232">
                  <c:v>75088</c:v>
                </c:pt>
                <c:pt idx="1233">
                  <c:v>75088</c:v>
                </c:pt>
                <c:pt idx="1234">
                  <c:v>75920</c:v>
                </c:pt>
                <c:pt idx="1235">
                  <c:v>252212</c:v>
                </c:pt>
                <c:pt idx="1236">
                  <c:v>73053</c:v>
                </c:pt>
                <c:pt idx="1237">
                  <c:v>73840</c:v>
                </c:pt>
                <c:pt idx="1238">
                  <c:v>75088</c:v>
                </c:pt>
                <c:pt idx="1239">
                  <c:v>73442</c:v>
                </c:pt>
                <c:pt idx="1240">
                  <c:v>74672</c:v>
                </c:pt>
                <c:pt idx="1241">
                  <c:v>75504</c:v>
                </c:pt>
                <c:pt idx="1242">
                  <c:v>75920</c:v>
                </c:pt>
                <c:pt idx="1243">
                  <c:v>75920</c:v>
                </c:pt>
                <c:pt idx="1244">
                  <c:v>97345</c:v>
                </c:pt>
                <c:pt idx="1245">
                  <c:v>103982</c:v>
                </c:pt>
                <c:pt idx="1246">
                  <c:v>75920</c:v>
                </c:pt>
                <c:pt idx="1247">
                  <c:v>75088</c:v>
                </c:pt>
                <c:pt idx="1248">
                  <c:v>73053</c:v>
                </c:pt>
                <c:pt idx="1249">
                  <c:v>75920</c:v>
                </c:pt>
                <c:pt idx="1250">
                  <c:v>73442</c:v>
                </c:pt>
                <c:pt idx="1251">
                  <c:v>75920</c:v>
                </c:pt>
                <c:pt idx="1252">
                  <c:v>75920</c:v>
                </c:pt>
                <c:pt idx="1253">
                  <c:v>75920</c:v>
                </c:pt>
                <c:pt idx="1254">
                  <c:v>75920</c:v>
                </c:pt>
                <c:pt idx="1255">
                  <c:v>75920</c:v>
                </c:pt>
                <c:pt idx="1256">
                  <c:v>173451</c:v>
                </c:pt>
                <c:pt idx="1257">
                  <c:v>74672</c:v>
                </c:pt>
                <c:pt idx="1258">
                  <c:v>75920</c:v>
                </c:pt>
                <c:pt idx="1259">
                  <c:v>75920</c:v>
                </c:pt>
                <c:pt idx="1260">
                  <c:v>75504</c:v>
                </c:pt>
                <c:pt idx="1261">
                  <c:v>75920</c:v>
                </c:pt>
                <c:pt idx="1262">
                  <c:v>75920</c:v>
                </c:pt>
                <c:pt idx="1263">
                  <c:v>103539</c:v>
                </c:pt>
                <c:pt idx="1264">
                  <c:v>207079</c:v>
                </c:pt>
                <c:pt idx="1265">
                  <c:v>75504</c:v>
                </c:pt>
                <c:pt idx="1266">
                  <c:v>72256</c:v>
                </c:pt>
                <c:pt idx="1267">
                  <c:v>75920</c:v>
                </c:pt>
                <c:pt idx="1268">
                  <c:v>75088</c:v>
                </c:pt>
                <c:pt idx="1269">
                  <c:v>73840</c:v>
                </c:pt>
                <c:pt idx="1270">
                  <c:v>75920</c:v>
                </c:pt>
                <c:pt idx="1271">
                  <c:v>74256</c:v>
                </c:pt>
                <c:pt idx="1272">
                  <c:v>73008</c:v>
                </c:pt>
                <c:pt idx="1273">
                  <c:v>75504</c:v>
                </c:pt>
                <c:pt idx="1274">
                  <c:v>75920</c:v>
                </c:pt>
                <c:pt idx="1275">
                  <c:v>75920</c:v>
                </c:pt>
                <c:pt idx="1276">
                  <c:v>75920</c:v>
                </c:pt>
                <c:pt idx="1277">
                  <c:v>74256</c:v>
                </c:pt>
                <c:pt idx="1278">
                  <c:v>75920</c:v>
                </c:pt>
                <c:pt idx="1279">
                  <c:v>75088</c:v>
                </c:pt>
                <c:pt idx="1280">
                  <c:v>74256</c:v>
                </c:pt>
                <c:pt idx="1281">
                  <c:v>73840</c:v>
                </c:pt>
                <c:pt idx="1282">
                  <c:v>75920</c:v>
                </c:pt>
                <c:pt idx="1283">
                  <c:v>75920</c:v>
                </c:pt>
                <c:pt idx="1284">
                  <c:v>75504</c:v>
                </c:pt>
                <c:pt idx="1285">
                  <c:v>75088</c:v>
                </c:pt>
                <c:pt idx="1286">
                  <c:v>73840</c:v>
                </c:pt>
                <c:pt idx="1287">
                  <c:v>73840</c:v>
                </c:pt>
                <c:pt idx="1288">
                  <c:v>73840</c:v>
                </c:pt>
                <c:pt idx="1289">
                  <c:v>75920</c:v>
                </c:pt>
                <c:pt idx="1290">
                  <c:v>75504</c:v>
                </c:pt>
                <c:pt idx="1291">
                  <c:v>73053</c:v>
                </c:pt>
                <c:pt idx="1292">
                  <c:v>74256</c:v>
                </c:pt>
                <c:pt idx="1293">
                  <c:v>75504</c:v>
                </c:pt>
                <c:pt idx="1294">
                  <c:v>75920</c:v>
                </c:pt>
                <c:pt idx="1295">
                  <c:v>75920</c:v>
                </c:pt>
                <c:pt idx="1296">
                  <c:v>75920</c:v>
                </c:pt>
                <c:pt idx="1297">
                  <c:v>75088</c:v>
                </c:pt>
                <c:pt idx="1298">
                  <c:v>73840</c:v>
                </c:pt>
                <c:pt idx="1299">
                  <c:v>73442</c:v>
                </c:pt>
                <c:pt idx="1300">
                  <c:v>75920</c:v>
                </c:pt>
                <c:pt idx="1301">
                  <c:v>75920</c:v>
                </c:pt>
                <c:pt idx="1302">
                  <c:v>75920</c:v>
                </c:pt>
                <c:pt idx="1303">
                  <c:v>75088</c:v>
                </c:pt>
                <c:pt idx="1304">
                  <c:v>75920</c:v>
                </c:pt>
                <c:pt idx="1305">
                  <c:v>75920</c:v>
                </c:pt>
                <c:pt idx="1306">
                  <c:v>75504</c:v>
                </c:pt>
                <c:pt idx="1307">
                  <c:v>72654</c:v>
                </c:pt>
                <c:pt idx="1308">
                  <c:v>73840</c:v>
                </c:pt>
                <c:pt idx="1309">
                  <c:v>74256</c:v>
                </c:pt>
                <c:pt idx="1310">
                  <c:v>73053</c:v>
                </c:pt>
                <c:pt idx="1311">
                  <c:v>75504</c:v>
                </c:pt>
                <c:pt idx="1312">
                  <c:v>73840</c:v>
                </c:pt>
                <c:pt idx="1313">
                  <c:v>73840</c:v>
                </c:pt>
                <c:pt idx="1314">
                  <c:v>75920</c:v>
                </c:pt>
                <c:pt idx="1315">
                  <c:v>74672</c:v>
                </c:pt>
                <c:pt idx="1316">
                  <c:v>75504</c:v>
                </c:pt>
                <c:pt idx="1317">
                  <c:v>73840</c:v>
                </c:pt>
                <c:pt idx="1318">
                  <c:v>79646</c:v>
                </c:pt>
                <c:pt idx="1319">
                  <c:v>73840</c:v>
                </c:pt>
                <c:pt idx="1320">
                  <c:v>75088</c:v>
                </c:pt>
                <c:pt idx="1321">
                  <c:v>75504</c:v>
                </c:pt>
                <c:pt idx="1322">
                  <c:v>73840</c:v>
                </c:pt>
                <c:pt idx="1323">
                  <c:v>75920</c:v>
                </c:pt>
                <c:pt idx="1324">
                  <c:v>74672</c:v>
                </c:pt>
                <c:pt idx="1325">
                  <c:v>75920</c:v>
                </c:pt>
                <c:pt idx="1326">
                  <c:v>75088</c:v>
                </c:pt>
                <c:pt idx="1327">
                  <c:v>75920</c:v>
                </c:pt>
                <c:pt idx="1328">
                  <c:v>149557</c:v>
                </c:pt>
                <c:pt idx="1329">
                  <c:v>141592</c:v>
                </c:pt>
                <c:pt idx="1330">
                  <c:v>73840</c:v>
                </c:pt>
                <c:pt idx="1331">
                  <c:v>72256</c:v>
                </c:pt>
                <c:pt idx="1332">
                  <c:v>73442</c:v>
                </c:pt>
                <c:pt idx="1333">
                  <c:v>74256</c:v>
                </c:pt>
                <c:pt idx="1334">
                  <c:v>75920</c:v>
                </c:pt>
                <c:pt idx="1335">
                  <c:v>75920</c:v>
                </c:pt>
                <c:pt idx="1336">
                  <c:v>75920</c:v>
                </c:pt>
                <c:pt idx="1337">
                  <c:v>141592</c:v>
                </c:pt>
                <c:pt idx="1338">
                  <c:v>74256</c:v>
                </c:pt>
                <c:pt idx="1339">
                  <c:v>80530</c:v>
                </c:pt>
                <c:pt idx="1340">
                  <c:v>73442</c:v>
                </c:pt>
                <c:pt idx="1341">
                  <c:v>97345</c:v>
                </c:pt>
                <c:pt idx="1342">
                  <c:v>74256</c:v>
                </c:pt>
                <c:pt idx="1343">
                  <c:v>79646</c:v>
                </c:pt>
                <c:pt idx="1344">
                  <c:v>75920</c:v>
                </c:pt>
                <c:pt idx="1345">
                  <c:v>75504</c:v>
                </c:pt>
                <c:pt idx="1346">
                  <c:v>75920</c:v>
                </c:pt>
                <c:pt idx="1347">
                  <c:v>104424</c:v>
                </c:pt>
                <c:pt idx="1348">
                  <c:v>75920</c:v>
                </c:pt>
                <c:pt idx="1349">
                  <c:v>143362</c:v>
                </c:pt>
                <c:pt idx="1350">
                  <c:v>146460</c:v>
                </c:pt>
                <c:pt idx="1351">
                  <c:v>75920</c:v>
                </c:pt>
                <c:pt idx="1352">
                  <c:v>106194</c:v>
                </c:pt>
                <c:pt idx="1353">
                  <c:v>161061</c:v>
                </c:pt>
                <c:pt idx="1354">
                  <c:v>398230</c:v>
                </c:pt>
                <c:pt idx="1355">
                  <c:v>162831</c:v>
                </c:pt>
                <c:pt idx="1356">
                  <c:v>139823</c:v>
                </c:pt>
                <c:pt idx="1357">
                  <c:v>61946</c:v>
                </c:pt>
                <c:pt idx="1358">
                  <c:v>337168</c:v>
                </c:pt>
                <c:pt idx="1359">
                  <c:v>107079</c:v>
                </c:pt>
                <c:pt idx="1360">
                  <c:v>133628</c:v>
                </c:pt>
                <c:pt idx="1361">
                  <c:v>84955</c:v>
                </c:pt>
                <c:pt idx="1362">
                  <c:v>39380</c:v>
                </c:pt>
                <c:pt idx="1363">
                  <c:v>130973</c:v>
                </c:pt>
                <c:pt idx="1364">
                  <c:v>168141</c:v>
                </c:pt>
                <c:pt idx="1365">
                  <c:v>88495</c:v>
                </c:pt>
                <c:pt idx="1366">
                  <c:v>190265</c:v>
                </c:pt>
                <c:pt idx="1367">
                  <c:v>106194</c:v>
                </c:pt>
                <c:pt idx="1368">
                  <c:v>95575</c:v>
                </c:pt>
                <c:pt idx="1369">
                  <c:v>165929</c:v>
                </c:pt>
                <c:pt idx="1370">
                  <c:v>92920</c:v>
                </c:pt>
                <c:pt idx="1371">
                  <c:v>84955</c:v>
                </c:pt>
                <c:pt idx="1372">
                  <c:v>75920</c:v>
                </c:pt>
                <c:pt idx="1373">
                  <c:v>75504</c:v>
                </c:pt>
                <c:pt idx="1374">
                  <c:v>73008</c:v>
                </c:pt>
                <c:pt idx="1375">
                  <c:v>168141</c:v>
                </c:pt>
                <c:pt idx="1376">
                  <c:v>75920</c:v>
                </c:pt>
                <c:pt idx="1377">
                  <c:v>86725</c:v>
                </c:pt>
                <c:pt idx="1378">
                  <c:v>37168</c:v>
                </c:pt>
                <c:pt idx="1379">
                  <c:v>105309</c:v>
                </c:pt>
                <c:pt idx="1380">
                  <c:v>60619</c:v>
                </c:pt>
                <c:pt idx="1381">
                  <c:v>133628</c:v>
                </c:pt>
                <c:pt idx="1382">
                  <c:v>57964</c:v>
                </c:pt>
                <c:pt idx="1383">
                  <c:v>161946</c:v>
                </c:pt>
                <c:pt idx="1384">
                  <c:v>74256</c:v>
                </c:pt>
                <c:pt idx="1385">
                  <c:v>194690</c:v>
                </c:pt>
                <c:pt idx="1386">
                  <c:v>169911</c:v>
                </c:pt>
                <c:pt idx="1387">
                  <c:v>162831</c:v>
                </c:pt>
                <c:pt idx="1388">
                  <c:v>193805</c:v>
                </c:pt>
                <c:pt idx="1389">
                  <c:v>104867</c:v>
                </c:pt>
                <c:pt idx="1390">
                  <c:v>190265</c:v>
                </c:pt>
                <c:pt idx="1391">
                  <c:v>182300</c:v>
                </c:pt>
                <c:pt idx="1392">
                  <c:v>75221</c:v>
                </c:pt>
                <c:pt idx="1393">
                  <c:v>199115</c:v>
                </c:pt>
                <c:pt idx="1394">
                  <c:v>190265</c:v>
                </c:pt>
                <c:pt idx="1395">
                  <c:v>179646</c:v>
                </c:pt>
                <c:pt idx="1396">
                  <c:v>200000</c:v>
                </c:pt>
                <c:pt idx="1397">
                  <c:v>287610</c:v>
                </c:pt>
                <c:pt idx="1398">
                  <c:v>193805</c:v>
                </c:pt>
                <c:pt idx="1399">
                  <c:v>109734</c:v>
                </c:pt>
                <c:pt idx="1400">
                  <c:v>176991</c:v>
                </c:pt>
                <c:pt idx="1401">
                  <c:v>247787</c:v>
                </c:pt>
                <c:pt idx="1402">
                  <c:v>58849</c:v>
                </c:pt>
                <c:pt idx="1403">
                  <c:v>39823</c:v>
                </c:pt>
                <c:pt idx="1404">
                  <c:v>75920</c:v>
                </c:pt>
                <c:pt idx="1405">
                  <c:v>125663</c:v>
                </c:pt>
                <c:pt idx="1406">
                  <c:v>57964</c:v>
                </c:pt>
                <c:pt idx="1407">
                  <c:v>132743</c:v>
                </c:pt>
                <c:pt idx="1408">
                  <c:v>170353</c:v>
                </c:pt>
                <c:pt idx="1409">
                  <c:v>85398</c:v>
                </c:pt>
                <c:pt idx="1410">
                  <c:v>44247</c:v>
                </c:pt>
                <c:pt idx="1411">
                  <c:v>167699</c:v>
                </c:pt>
                <c:pt idx="1412">
                  <c:v>130088</c:v>
                </c:pt>
                <c:pt idx="1413">
                  <c:v>170796</c:v>
                </c:pt>
                <c:pt idx="1414">
                  <c:v>132300</c:v>
                </c:pt>
                <c:pt idx="1415">
                  <c:v>188495</c:v>
                </c:pt>
                <c:pt idx="1416">
                  <c:v>168141</c:v>
                </c:pt>
                <c:pt idx="1417">
                  <c:v>144247</c:v>
                </c:pt>
                <c:pt idx="1418">
                  <c:v>178761</c:v>
                </c:pt>
                <c:pt idx="1419">
                  <c:v>132743</c:v>
                </c:pt>
                <c:pt idx="1420">
                  <c:v>172566</c:v>
                </c:pt>
                <c:pt idx="1421">
                  <c:v>53982</c:v>
                </c:pt>
                <c:pt idx="1422">
                  <c:v>55752</c:v>
                </c:pt>
                <c:pt idx="1423">
                  <c:v>227876</c:v>
                </c:pt>
                <c:pt idx="1424">
                  <c:v>265486</c:v>
                </c:pt>
                <c:pt idx="1425">
                  <c:v>190265</c:v>
                </c:pt>
                <c:pt idx="1426">
                  <c:v>169911</c:v>
                </c:pt>
                <c:pt idx="1427">
                  <c:v>105309</c:v>
                </c:pt>
                <c:pt idx="1428">
                  <c:v>194690</c:v>
                </c:pt>
                <c:pt idx="1429">
                  <c:v>126548</c:v>
                </c:pt>
                <c:pt idx="1430">
                  <c:v>95575</c:v>
                </c:pt>
                <c:pt idx="1431">
                  <c:v>126548</c:v>
                </c:pt>
                <c:pt idx="1432">
                  <c:v>141592</c:v>
                </c:pt>
                <c:pt idx="1433">
                  <c:v>60000</c:v>
                </c:pt>
                <c:pt idx="1434">
                  <c:v>107964</c:v>
                </c:pt>
                <c:pt idx="1435">
                  <c:v>82300</c:v>
                </c:pt>
                <c:pt idx="1436">
                  <c:v>61946</c:v>
                </c:pt>
                <c:pt idx="1437">
                  <c:v>84070</c:v>
                </c:pt>
                <c:pt idx="1438">
                  <c:v>59292</c:v>
                </c:pt>
                <c:pt idx="1439">
                  <c:v>128938</c:v>
                </c:pt>
                <c:pt idx="1440">
                  <c:v>145575</c:v>
                </c:pt>
                <c:pt idx="1441">
                  <c:v>142035</c:v>
                </c:pt>
                <c:pt idx="1442">
                  <c:v>36548</c:v>
                </c:pt>
                <c:pt idx="1443">
                  <c:v>109734</c:v>
                </c:pt>
                <c:pt idx="1444">
                  <c:v>65929</c:v>
                </c:pt>
                <c:pt idx="1445">
                  <c:v>201769</c:v>
                </c:pt>
                <c:pt idx="1446">
                  <c:v>168141</c:v>
                </c:pt>
                <c:pt idx="1447">
                  <c:v>75920</c:v>
                </c:pt>
                <c:pt idx="1448">
                  <c:v>79646</c:v>
                </c:pt>
                <c:pt idx="1449">
                  <c:v>92920</c:v>
                </c:pt>
                <c:pt idx="1450">
                  <c:v>79646</c:v>
                </c:pt>
                <c:pt idx="1451">
                  <c:v>143362</c:v>
                </c:pt>
                <c:pt idx="1452">
                  <c:v>203539</c:v>
                </c:pt>
                <c:pt idx="1453">
                  <c:v>94690</c:v>
                </c:pt>
                <c:pt idx="1454">
                  <c:v>113274</c:v>
                </c:pt>
                <c:pt idx="1455">
                  <c:v>178761</c:v>
                </c:pt>
                <c:pt idx="1456">
                  <c:v>178761</c:v>
                </c:pt>
                <c:pt idx="1457">
                  <c:v>95575</c:v>
                </c:pt>
                <c:pt idx="1458">
                  <c:v>161946</c:v>
                </c:pt>
                <c:pt idx="1459">
                  <c:v>234513</c:v>
                </c:pt>
                <c:pt idx="1460">
                  <c:v>185840</c:v>
                </c:pt>
                <c:pt idx="1461">
                  <c:v>156637</c:v>
                </c:pt>
                <c:pt idx="1462">
                  <c:v>416814</c:v>
                </c:pt>
                <c:pt idx="1463">
                  <c:v>221238</c:v>
                </c:pt>
                <c:pt idx="1464">
                  <c:v>384955</c:v>
                </c:pt>
                <c:pt idx="1465">
                  <c:v>158584</c:v>
                </c:pt>
                <c:pt idx="1466">
                  <c:v>362831</c:v>
                </c:pt>
                <c:pt idx="1467">
                  <c:v>223008</c:v>
                </c:pt>
                <c:pt idx="1468">
                  <c:v>212389</c:v>
                </c:pt>
                <c:pt idx="1469">
                  <c:v>75221</c:v>
                </c:pt>
                <c:pt idx="1470">
                  <c:v>154867</c:v>
                </c:pt>
                <c:pt idx="1471">
                  <c:v>153982</c:v>
                </c:pt>
                <c:pt idx="1472">
                  <c:v>53097</c:v>
                </c:pt>
                <c:pt idx="1473">
                  <c:v>265486</c:v>
                </c:pt>
                <c:pt idx="1474">
                  <c:v>318584</c:v>
                </c:pt>
                <c:pt idx="1475">
                  <c:v>380530</c:v>
                </c:pt>
                <c:pt idx="1476">
                  <c:v>54867</c:v>
                </c:pt>
                <c:pt idx="1477">
                  <c:v>80973</c:v>
                </c:pt>
                <c:pt idx="1478">
                  <c:v>172566</c:v>
                </c:pt>
                <c:pt idx="1479">
                  <c:v>143805</c:v>
                </c:pt>
                <c:pt idx="1480">
                  <c:v>186725</c:v>
                </c:pt>
                <c:pt idx="1481">
                  <c:v>173008</c:v>
                </c:pt>
                <c:pt idx="1482">
                  <c:v>79646</c:v>
                </c:pt>
                <c:pt idx="1483">
                  <c:v>146460</c:v>
                </c:pt>
                <c:pt idx="1484">
                  <c:v>182300</c:v>
                </c:pt>
                <c:pt idx="1485">
                  <c:v>130088</c:v>
                </c:pt>
                <c:pt idx="1486">
                  <c:v>190265</c:v>
                </c:pt>
                <c:pt idx="1487">
                  <c:v>129203</c:v>
                </c:pt>
                <c:pt idx="1488">
                  <c:v>172566</c:v>
                </c:pt>
                <c:pt idx="1489">
                  <c:v>171681</c:v>
                </c:pt>
                <c:pt idx="1490">
                  <c:v>353982</c:v>
                </c:pt>
                <c:pt idx="1491">
                  <c:v>162831</c:v>
                </c:pt>
                <c:pt idx="1492">
                  <c:v>157522</c:v>
                </c:pt>
                <c:pt idx="1493">
                  <c:v>173451</c:v>
                </c:pt>
                <c:pt idx="1494">
                  <c:v>159292</c:v>
                </c:pt>
                <c:pt idx="1495">
                  <c:v>170796</c:v>
                </c:pt>
                <c:pt idx="1496">
                  <c:v>172123</c:v>
                </c:pt>
                <c:pt idx="1497">
                  <c:v>216814</c:v>
                </c:pt>
                <c:pt idx="1498">
                  <c:v>143805</c:v>
                </c:pt>
                <c:pt idx="1499">
                  <c:v>162831</c:v>
                </c:pt>
                <c:pt idx="1500">
                  <c:v>175221</c:v>
                </c:pt>
                <c:pt idx="1501">
                  <c:v>97345</c:v>
                </c:pt>
                <c:pt idx="1502">
                  <c:v>165486</c:v>
                </c:pt>
                <c:pt idx="1503">
                  <c:v>179646</c:v>
                </c:pt>
                <c:pt idx="1504">
                  <c:v>181415</c:v>
                </c:pt>
                <c:pt idx="1505">
                  <c:v>180530</c:v>
                </c:pt>
                <c:pt idx="1506">
                  <c:v>150442</c:v>
                </c:pt>
                <c:pt idx="1507">
                  <c:v>383185</c:v>
                </c:pt>
                <c:pt idx="1508">
                  <c:v>370796</c:v>
                </c:pt>
                <c:pt idx="1509">
                  <c:v>462831</c:v>
                </c:pt>
                <c:pt idx="1510">
                  <c:v>382300</c:v>
                </c:pt>
                <c:pt idx="1511">
                  <c:v>371681</c:v>
                </c:pt>
                <c:pt idx="1512">
                  <c:v>448672</c:v>
                </c:pt>
                <c:pt idx="1513">
                  <c:v>360176</c:v>
                </c:pt>
                <c:pt idx="1514">
                  <c:v>382300</c:v>
                </c:pt>
                <c:pt idx="1515">
                  <c:v>435398</c:v>
                </c:pt>
                <c:pt idx="1516">
                  <c:v>371681</c:v>
                </c:pt>
                <c:pt idx="1517">
                  <c:v>94690</c:v>
                </c:pt>
                <c:pt idx="1518">
                  <c:v>256637</c:v>
                </c:pt>
                <c:pt idx="1519">
                  <c:v>186725</c:v>
                </c:pt>
                <c:pt idx="1520">
                  <c:v>92035</c:v>
                </c:pt>
                <c:pt idx="1521">
                  <c:v>90265</c:v>
                </c:pt>
                <c:pt idx="1522">
                  <c:v>214159</c:v>
                </c:pt>
                <c:pt idx="1523">
                  <c:v>49557</c:v>
                </c:pt>
                <c:pt idx="1524">
                  <c:v>188053</c:v>
                </c:pt>
                <c:pt idx="1525">
                  <c:v>60176</c:v>
                </c:pt>
                <c:pt idx="1526">
                  <c:v>130973</c:v>
                </c:pt>
                <c:pt idx="1527">
                  <c:v>43185</c:v>
                </c:pt>
                <c:pt idx="1528">
                  <c:v>110619</c:v>
                </c:pt>
                <c:pt idx="1529">
                  <c:v>196460</c:v>
                </c:pt>
                <c:pt idx="1530">
                  <c:v>65486</c:v>
                </c:pt>
                <c:pt idx="1531">
                  <c:v>169026</c:v>
                </c:pt>
                <c:pt idx="1532">
                  <c:v>85840</c:v>
                </c:pt>
                <c:pt idx="1533">
                  <c:v>85840</c:v>
                </c:pt>
                <c:pt idx="1534">
                  <c:v>177876</c:v>
                </c:pt>
                <c:pt idx="1535">
                  <c:v>178761</c:v>
                </c:pt>
                <c:pt idx="1536">
                  <c:v>185840</c:v>
                </c:pt>
                <c:pt idx="1537">
                  <c:v>155584</c:v>
                </c:pt>
                <c:pt idx="1538">
                  <c:v>209734</c:v>
                </c:pt>
                <c:pt idx="1539">
                  <c:v>221238</c:v>
                </c:pt>
                <c:pt idx="1540">
                  <c:v>161946</c:v>
                </c:pt>
                <c:pt idx="1541">
                  <c:v>165929</c:v>
                </c:pt>
                <c:pt idx="1542">
                  <c:v>141592</c:v>
                </c:pt>
                <c:pt idx="1543">
                  <c:v>130973</c:v>
                </c:pt>
                <c:pt idx="1544">
                  <c:v>91592</c:v>
                </c:pt>
                <c:pt idx="1545">
                  <c:v>146017</c:v>
                </c:pt>
                <c:pt idx="1546">
                  <c:v>243362</c:v>
                </c:pt>
                <c:pt idx="1547">
                  <c:v>166814</c:v>
                </c:pt>
                <c:pt idx="1548">
                  <c:v>141592</c:v>
                </c:pt>
                <c:pt idx="1549">
                  <c:v>176991</c:v>
                </c:pt>
                <c:pt idx="1550">
                  <c:v>115044</c:v>
                </c:pt>
                <c:pt idx="1551">
                  <c:v>100884</c:v>
                </c:pt>
                <c:pt idx="1552">
                  <c:v>163716</c:v>
                </c:pt>
                <c:pt idx="1553">
                  <c:v>210619</c:v>
                </c:pt>
                <c:pt idx="1554">
                  <c:v>82300</c:v>
                </c:pt>
                <c:pt idx="1555">
                  <c:v>153539</c:v>
                </c:pt>
                <c:pt idx="1556">
                  <c:v>103097</c:v>
                </c:pt>
                <c:pt idx="1557">
                  <c:v>161946</c:v>
                </c:pt>
                <c:pt idx="1558">
                  <c:v>83628</c:v>
                </c:pt>
                <c:pt idx="1559">
                  <c:v>184070</c:v>
                </c:pt>
                <c:pt idx="1560">
                  <c:v>148672</c:v>
                </c:pt>
                <c:pt idx="1561">
                  <c:v>262831</c:v>
                </c:pt>
                <c:pt idx="1562">
                  <c:v>126548</c:v>
                </c:pt>
                <c:pt idx="1563">
                  <c:v>229203</c:v>
                </c:pt>
                <c:pt idx="1564">
                  <c:v>185840</c:v>
                </c:pt>
                <c:pt idx="1565">
                  <c:v>196460</c:v>
                </c:pt>
                <c:pt idx="1566">
                  <c:v>238938</c:v>
                </c:pt>
                <c:pt idx="1567">
                  <c:v>76548</c:v>
                </c:pt>
                <c:pt idx="1568">
                  <c:v>75221</c:v>
                </c:pt>
                <c:pt idx="1569">
                  <c:v>149557</c:v>
                </c:pt>
                <c:pt idx="1570">
                  <c:v>191150</c:v>
                </c:pt>
                <c:pt idx="1571">
                  <c:v>199115</c:v>
                </c:pt>
                <c:pt idx="1572">
                  <c:v>183185</c:v>
                </c:pt>
                <c:pt idx="1573">
                  <c:v>191150</c:v>
                </c:pt>
                <c:pt idx="1574">
                  <c:v>408849</c:v>
                </c:pt>
                <c:pt idx="1575">
                  <c:v>368141</c:v>
                </c:pt>
                <c:pt idx="1576">
                  <c:v>383185</c:v>
                </c:pt>
                <c:pt idx="1577">
                  <c:v>383185</c:v>
                </c:pt>
                <c:pt idx="1578">
                  <c:v>422123</c:v>
                </c:pt>
                <c:pt idx="1579">
                  <c:v>383185</c:v>
                </c:pt>
                <c:pt idx="1580">
                  <c:v>348672</c:v>
                </c:pt>
                <c:pt idx="1581">
                  <c:v>370796</c:v>
                </c:pt>
                <c:pt idx="1582">
                  <c:v>422123</c:v>
                </c:pt>
                <c:pt idx="1583">
                  <c:v>57522</c:v>
                </c:pt>
                <c:pt idx="1584">
                  <c:v>97345</c:v>
                </c:pt>
                <c:pt idx="1585">
                  <c:v>65929</c:v>
                </c:pt>
                <c:pt idx="1586">
                  <c:v>194690</c:v>
                </c:pt>
                <c:pt idx="1587">
                  <c:v>238053</c:v>
                </c:pt>
                <c:pt idx="1588">
                  <c:v>258407</c:v>
                </c:pt>
                <c:pt idx="1589">
                  <c:v>176991</c:v>
                </c:pt>
                <c:pt idx="1590">
                  <c:v>128318</c:v>
                </c:pt>
                <c:pt idx="1591">
                  <c:v>130973</c:v>
                </c:pt>
                <c:pt idx="1592">
                  <c:v>141592</c:v>
                </c:pt>
                <c:pt idx="1593">
                  <c:v>200884</c:v>
                </c:pt>
                <c:pt idx="1594">
                  <c:v>179646</c:v>
                </c:pt>
                <c:pt idx="1595">
                  <c:v>132743</c:v>
                </c:pt>
                <c:pt idx="1596">
                  <c:v>82300</c:v>
                </c:pt>
                <c:pt idx="1597">
                  <c:v>236283</c:v>
                </c:pt>
                <c:pt idx="1598">
                  <c:v>170796</c:v>
                </c:pt>
                <c:pt idx="1599">
                  <c:v>238938</c:v>
                </c:pt>
                <c:pt idx="1600">
                  <c:v>168141</c:v>
                </c:pt>
                <c:pt idx="1601">
                  <c:v>84070</c:v>
                </c:pt>
                <c:pt idx="1602">
                  <c:v>95575</c:v>
                </c:pt>
                <c:pt idx="1603">
                  <c:v>230088</c:v>
                </c:pt>
                <c:pt idx="1604">
                  <c:v>132300</c:v>
                </c:pt>
                <c:pt idx="1605">
                  <c:v>38495</c:v>
                </c:pt>
                <c:pt idx="1606">
                  <c:v>88495</c:v>
                </c:pt>
                <c:pt idx="1607">
                  <c:v>277876</c:v>
                </c:pt>
                <c:pt idx="1608">
                  <c:v>94690</c:v>
                </c:pt>
                <c:pt idx="1609">
                  <c:v>112566</c:v>
                </c:pt>
                <c:pt idx="1610">
                  <c:v>37610</c:v>
                </c:pt>
                <c:pt idx="1611">
                  <c:v>61946</c:v>
                </c:pt>
                <c:pt idx="1612">
                  <c:v>172566</c:v>
                </c:pt>
                <c:pt idx="1613">
                  <c:v>170796</c:v>
                </c:pt>
                <c:pt idx="1614">
                  <c:v>212389</c:v>
                </c:pt>
                <c:pt idx="1615">
                  <c:v>61681</c:v>
                </c:pt>
                <c:pt idx="1616">
                  <c:v>113716</c:v>
                </c:pt>
                <c:pt idx="1617">
                  <c:v>221238</c:v>
                </c:pt>
                <c:pt idx="1618">
                  <c:v>240707</c:v>
                </c:pt>
                <c:pt idx="1619">
                  <c:v>242477</c:v>
                </c:pt>
                <c:pt idx="1620">
                  <c:v>176991</c:v>
                </c:pt>
                <c:pt idx="1621">
                  <c:v>233628</c:v>
                </c:pt>
                <c:pt idx="1622">
                  <c:v>221238</c:v>
                </c:pt>
                <c:pt idx="1623">
                  <c:v>104424</c:v>
                </c:pt>
                <c:pt idx="1624">
                  <c:v>346017</c:v>
                </c:pt>
                <c:pt idx="1625">
                  <c:v>163716</c:v>
                </c:pt>
                <c:pt idx="1626">
                  <c:v>198849</c:v>
                </c:pt>
                <c:pt idx="1627">
                  <c:v>64601</c:v>
                </c:pt>
                <c:pt idx="1628">
                  <c:v>371681</c:v>
                </c:pt>
                <c:pt idx="1629">
                  <c:v>360176</c:v>
                </c:pt>
                <c:pt idx="1630">
                  <c:v>370796</c:v>
                </c:pt>
                <c:pt idx="1631">
                  <c:v>405309</c:v>
                </c:pt>
                <c:pt idx="1632">
                  <c:v>370796</c:v>
                </c:pt>
                <c:pt idx="1633">
                  <c:v>383185</c:v>
                </c:pt>
                <c:pt idx="1634">
                  <c:v>382300</c:v>
                </c:pt>
                <c:pt idx="1635">
                  <c:v>65929</c:v>
                </c:pt>
                <c:pt idx="1636">
                  <c:v>199115</c:v>
                </c:pt>
                <c:pt idx="1637">
                  <c:v>189823</c:v>
                </c:pt>
                <c:pt idx="1638">
                  <c:v>314159</c:v>
                </c:pt>
                <c:pt idx="1639">
                  <c:v>83185</c:v>
                </c:pt>
                <c:pt idx="1640">
                  <c:v>142477</c:v>
                </c:pt>
                <c:pt idx="1641">
                  <c:v>92920</c:v>
                </c:pt>
                <c:pt idx="1642">
                  <c:v>132743</c:v>
                </c:pt>
                <c:pt idx="1643">
                  <c:v>63893</c:v>
                </c:pt>
                <c:pt idx="1644">
                  <c:v>108407</c:v>
                </c:pt>
                <c:pt idx="1645">
                  <c:v>175221</c:v>
                </c:pt>
                <c:pt idx="1646">
                  <c:v>92920</c:v>
                </c:pt>
                <c:pt idx="1647">
                  <c:v>63716</c:v>
                </c:pt>
                <c:pt idx="1648">
                  <c:v>168141</c:v>
                </c:pt>
                <c:pt idx="1649">
                  <c:v>243362</c:v>
                </c:pt>
                <c:pt idx="1650">
                  <c:v>146460</c:v>
                </c:pt>
                <c:pt idx="1651">
                  <c:v>62389</c:v>
                </c:pt>
                <c:pt idx="1652">
                  <c:v>181415</c:v>
                </c:pt>
                <c:pt idx="1653">
                  <c:v>168141</c:v>
                </c:pt>
                <c:pt idx="1654">
                  <c:v>34513</c:v>
                </c:pt>
                <c:pt idx="1655">
                  <c:v>41061</c:v>
                </c:pt>
                <c:pt idx="1656">
                  <c:v>142035</c:v>
                </c:pt>
                <c:pt idx="1657">
                  <c:v>97345</c:v>
                </c:pt>
                <c:pt idx="1658">
                  <c:v>132743</c:v>
                </c:pt>
                <c:pt idx="1659">
                  <c:v>245575</c:v>
                </c:pt>
                <c:pt idx="1660">
                  <c:v>221238</c:v>
                </c:pt>
                <c:pt idx="1661">
                  <c:v>167256</c:v>
                </c:pt>
                <c:pt idx="1662">
                  <c:v>167699</c:v>
                </c:pt>
                <c:pt idx="1663">
                  <c:v>176991</c:v>
                </c:pt>
                <c:pt idx="1664">
                  <c:v>73840</c:v>
                </c:pt>
                <c:pt idx="1665">
                  <c:v>228318</c:v>
                </c:pt>
                <c:pt idx="1666">
                  <c:v>135398</c:v>
                </c:pt>
                <c:pt idx="1667">
                  <c:v>119469</c:v>
                </c:pt>
                <c:pt idx="1668">
                  <c:v>159292</c:v>
                </c:pt>
                <c:pt idx="1669">
                  <c:v>228318</c:v>
                </c:pt>
                <c:pt idx="1670">
                  <c:v>207964</c:v>
                </c:pt>
                <c:pt idx="1671">
                  <c:v>218584</c:v>
                </c:pt>
                <c:pt idx="1672">
                  <c:v>206194</c:v>
                </c:pt>
                <c:pt idx="1673">
                  <c:v>190265</c:v>
                </c:pt>
                <c:pt idx="1674">
                  <c:v>215044</c:v>
                </c:pt>
                <c:pt idx="1675">
                  <c:v>112389</c:v>
                </c:pt>
                <c:pt idx="1676">
                  <c:v>230088</c:v>
                </c:pt>
                <c:pt idx="1677">
                  <c:v>234513</c:v>
                </c:pt>
                <c:pt idx="1678">
                  <c:v>75221</c:v>
                </c:pt>
                <c:pt idx="1679">
                  <c:v>74778</c:v>
                </c:pt>
                <c:pt idx="1680">
                  <c:v>76106</c:v>
                </c:pt>
                <c:pt idx="1681">
                  <c:v>66814</c:v>
                </c:pt>
                <c:pt idx="1682">
                  <c:v>128318</c:v>
                </c:pt>
                <c:pt idx="1683">
                  <c:v>90707</c:v>
                </c:pt>
                <c:pt idx="1684">
                  <c:v>76991</c:v>
                </c:pt>
                <c:pt idx="1685">
                  <c:v>199115</c:v>
                </c:pt>
                <c:pt idx="1686">
                  <c:v>201769</c:v>
                </c:pt>
                <c:pt idx="1687">
                  <c:v>181415</c:v>
                </c:pt>
                <c:pt idx="1688">
                  <c:v>192920</c:v>
                </c:pt>
                <c:pt idx="1689">
                  <c:v>435398</c:v>
                </c:pt>
                <c:pt idx="1690">
                  <c:v>393805</c:v>
                </c:pt>
                <c:pt idx="1691">
                  <c:v>448672</c:v>
                </c:pt>
                <c:pt idx="1692">
                  <c:v>383185</c:v>
                </c:pt>
                <c:pt idx="1693">
                  <c:v>383185</c:v>
                </c:pt>
                <c:pt idx="1694">
                  <c:v>393805</c:v>
                </c:pt>
                <c:pt idx="1695">
                  <c:v>394690</c:v>
                </c:pt>
                <c:pt idx="1696">
                  <c:v>394690</c:v>
                </c:pt>
                <c:pt idx="1697">
                  <c:v>406194</c:v>
                </c:pt>
                <c:pt idx="1698">
                  <c:v>382300</c:v>
                </c:pt>
                <c:pt idx="1699">
                  <c:v>419469</c:v>
                </c:pt>
                <c:pt idx="1700">
                  <c:v>370796</c:v>
                </c:pt>
                <c:pt idx="1701">
                  <c:v>360176</c:v>
                </c:pt>
                <c:pt idx="1702">
                  <c:v>394690</c:v>
                </c:pt>
                <c:pt idx="1703">
                  <c:v>393805</c:v>
                </c:pt>
                <c:pt idx="1704">
                  <c:v>370796</c:v>
                </c:pt>
                <c:pt idx="1705">
                  <c:v>360176</c:v>
                </c:pt>
                <c:pt idx="1706">
                  <c:v>393805</c:v>
                </c:pt>
                <c:pt idx="1707">
                  <c:v>59911</c:v>
                </c:pt>
                <c:pt idx="1708">
                  <c:v>278761</c:v>
                </c:pt>
                <c:pt idx="1709">
                  <c:v>186725</c:v>
                </c:pt>
                <c:pt idx="1710">
                  <c:v>115044</c:v>
                </c:pt>
                <c:pt idx="1711">
                  <c:v>223008</c:v>
                </c:pt>
                <c:pt idx="1712">
                  <c:v>185840</c:v>
                </c:pt>
                <c:pt idx="1713">
                  <c:v>92035</c:v>
                </c:pt>
                <c:pt idx="1714">
                  <c:v>38053</c:v>
                </c:pt>
                <c:pt idx="1715">
                  <c:v>176991</c:v>
                </c:pt>
                <c:pt idx="1716">
                  <c:v>215929</c:v>
                </c:pt>
                <c:pt idx="1717">
                  <c:v>145132</c:v>
                </c:pt>
                <c:pt idx="1718">
                  <c:v>171681</c:v>
                </c:pt>
                <c:pt idx="1719">
                  <c:v>214601</c:v>
                </c:pt>
                <c:pt idx="1720">
                  <c:v>167256</c:v>
                </c:pt>
                <c:pt idx="1721">
                  <c:v>271681</c:v>
                </c:pt>
                <c:pt idx="1722">
                  <c:v>171681</c:v>
                </c:pt>
                <c:pt idx="1723">
                  <c:v>40088</c:v>
                </c:pt>
                <c:pt idx="1724">
                  <c:v>143805</c:v>
                </c:pt>
                <c:pt idx="1725">
                  <c:v>83185</c:v>
                </c:pt>
                <c:pt idx="1726">
                  <c:v>199115</c:v>
                </c:pt>
                <c:pt idx="1727">
                  <c:v>219469</c:v>
                </c:pt>
                <c:pt idx="1728">
                  <c:v>171681</c:v>
                </c:pt>
                <c:pt idx="1729">
                  <c:v>130088</c:v>
                </c:pt>
                <c:pt idx="1730">
                  <c:v>142477</c:v>
                </c:pt>
                <c:pt idx="1731">
                  <c:v>169026</c:v>
                </c:pt>
                <c:pt idx="1732">
                  <c:v>163716</c:v>
                </c:pt>
                <c:pt idx="1733">
                  <c:v>92920</c:v>
                </c:pt>
                <c:pt idx="1734">
                  <c:v>113274</c:v>
                </c:pt>
                <c:pt idx="1735">
                  <c:v>175221</c:v>
                </c:pt>
                <c:pt idx="1736">
                  <c:v>91150</c:v>
                </c:pt>
                <c:pt idx="1737">
                  <c:v>135398</c:v>
                </c:pt>
                <c:pt idx="1738">
                  <c:v>43362</c:v>
                </c:pt>
                <c:pt idx="1739">
                  <c:v>84070</c:v>
                </c:pt>
                <c:pt idx="1740">
                  <c:v>86725</c:v>
                </c:pt>
                <c:pt idx="1741">
                  <c:v>136283</c:v>
                </c:pt>
                <c:pt idx="1742">
                  <c:v>154424</c:v>
                </c:pt>
                <c:pt idx="1743">
                  <c:v>215929</c:v>
                </c:pt>
                <c:pt idx="1744">
                  <c:v>159292</c:v>
                </c:pt>
                <c:pt idx="1745">
                  <c:v>168141</c:v>
                </c:pt>
                <c:pt idx="1746">
                  <c:v>205752</c:v>
                </c:pt>
                <c:pt idx="1747">
                  <c:v>141592</c:v>
                </c:pt>
                <c:pt idx="1748">
                  <c:v>154867</c:v>
                </c:pt>
                <c:pt idx="1749">
                  <c:v>161946</c:v>
                </c:pt>
                <c:pt idx="1750">
                  <c:v>194690</c:v>
                </c:pt>
                <c:pt idx="1751">
                  <c:v>345132</c:v>
                </c:pt>
                <c:pt idx="1752">
                  <c:v>172566</c:v>
                </c:pt>
                <c:pt idx="1753">
                  <c:v>178761</c:v>
                </c:pt>
                <c:pt idx="1754">
                  <c:v>194690</c:v>
                </c:pt>
                <c:pt idx="1755">
                  <c:v>60176</c:v>
                </c:pt>
                <c:pt idx="1756">
                  <c:v>458407</c:v>
                </c:pt>
                <c:pt idx="1757">
                  <c:v>368141</c:v>
                </c:pt>
                <c:pt idx="1758">
                  <c:v>422123</c:v>
                </c:pt>
                <c:pt idx="1759">
                  <c:v>432743</c:v>
                </c:pt>
                <c:pt idx="1760">
                  <c:v>370796</c:v>
                </c:pt>
                <c:pt idx="1761">
                  <c:v>383185</c:v>
                </c:pt>
                <c:pt idx="1762">
                  <c:v>393805</c:v>
                </c:pt>
                <c:pt idx="1763">
                  <c:v>422123</c:v>
                </c:pt>
                <c:pt idx="1764">
                  <c:v>383185</c:v>
                </c:pt>
                <c:pt idx="1765">
                  <c:v>432743</c:v>
                </c:pt>
                <c:pt idx="1766">
                  <c:v>407079</c:v>
                </c:pt>
                <c:pt idx="1767">
                  <c:v>176991</c:v>
                </c:pt>
                <c:pt idx="1768">
                  <c:v>171681</c:v>
                </c:pt>
                <c:pt idx="1769">
                  <c:v>203539</c:v>
                </c:pt>
                <c:pt idx="1770">
                  <c:v>202654</c:v>
                </c:pt>
                <c:pt idx="1771">
                  <c:v>137168</c:v>
                </c:pt>
                <c:pt idx="1772">
                  <c:v>178761</c:v>
                </c:pt>
                <c:pt idx="1773">
                  <c:v>96902</c:v>
                </c:pt>
                <c:pt idx="1774">
                  <c:v>138495</c:v>
                </c:pt>
                <c:pt idx="1775">
                  <c:v>139823</c:v>
                </c:pt>
                <c:pt idx="1776">
                  <c:v>185840</c:v>
                </c:pt>
                <c:pt idx="1777">
                  <c:v>140707</c:v>
                </c:pt>
                <c:pt idx="1778">
                  <c:v>82300</c:v>
                </c:pt>
                <c:pt idx="1779">
                  <c:v>135398</c:v>
                </c:pt>
                <c:pt idx="1780">
                  <c:v>177876</c:v>
                </c:pt>
                <c:pt idx="1781">
                  <c:v>65486</c:v>
                </c:pt>
                <c:pt idx="1782">
                  <c:v>172566</c:v>
                </c:pt>
                <c:pt idx="1783">
                  <c:v>39823</c:v>
                </c:pt>
                <c:pt idx="1784">
                  <c:v>197345</c:v>
                </c:pt>
                <c:pt idx="1785">
                  <c:v>97345</c:v>
                </c:pt>
                <c:pt idx="1786">
                  <c:v>148230</c:v>
                </c:pt>
                <c:pt idx="1787">
                  <c:v>185840</c:v>
                </c:pt>
                <c:pt idx="1788">
                  <c:v>136725</c:v>
                </c:pt>
                <c:pt idx="1789">
                  <c:v>169026</c:v>
                </c:pt>
                <c:pt idx="1790">
                  <c:v>242477</c:v>
                </c:pt>
                <c:pt idx="1791">
                  <c:v>108849</c:v>
                </c:pt>
                <c:pt idx="1792">
                  <c:v>210619</c:v>
                </c:pt>
                <c:pt idx="1793">
                  <c:v>115044</c:v>
                </c:pt>
                <c:pt idx="1794">
                  <c:v>74778</c:v>
                </c:pt>
                <c:pt idx="1795">
                  <c:v>175221</c:v>
                </c:pt>
                <c:pt idx="1796">
                  <c:v>105309</c:v>
                </c:pt>
                <c:pt idx="1797">
                  <c:v>181415</c:v>
                </c:pt>
                <c:pt idx="1798">
                  <c:v>234513</c:v>
                </c:pt>
                <c:pt idx="1799">
                  <c:v>88495</c:v>
                </c:pt>
                <c:pt idx="1800">
                  <c:v>115044</c:v>
                </c:pt>
                <c:pt idx="1801">
                  <c:v>166371</c:v>
                </c:pt>
                <c:pt idx="1802">
                  <c:v>178761</c:v>
                </c:pt>
                <c:pt idx="1803">
                  <c:v>161061</c:v>
                </c:pt>
                <c:pt idx="1804">
                  <c:v>181415</c:v>
                </c:pt>
                <c:pt idx="1805">
                  <c:v>353982</c:v>
                </c:pt>
                <c:pt idx="1806">
                  <c:v>237168</c:v>
                </c:pt>
                <c:pt idx="1807">
                  <c:v>238053</c:v>
                </c:pt>
                <c:pt idx="1808">
                  <c:v>210619</c:v>
                </c:pt>
                <c:pt idx="1809">
                  <c:v>216814</c:v>
                </c:pt>
                <c:pt idx="1810">
                  <c:v>185398</c:v>
                </c:pt>
                <c:pt idx="1811">
                  <c:v>158407</c:v>
                </c:pt>
                <c:pt idx="1812">
                  <c:v>66371</c:v>
                </c:pt>
                <c:pt idx="1813">
                  <c:v>69911</c:v>
                </c:pt>
                <c:pt idx="1814">
                  <c:v>70796</c:v>
                </c:pt>
                <c:pt idx="1815">
                  <c:v>77433</c:v>
                </c:pt>
                <c:pt idx="1816">
                  <c:v>174778</c:v>
                </c:pt>
                <c:pt idx="1817">
                  <c:v>159292</c:v>
                </c:pt>
                <c:pt idx="1818">
                  <c:v>180530</c:v>
                </c:pt>
                <c:pt idx="1819">
                  <c:v>167256</c:v>
                </c:pt>
                <c:pt idx="1820">
                  <c:v>203539</c:v>
                </c:pt>
                <c:pt idx="1821">
                  <c:v>177699</c:v>
                </c:pt>
                <c:pt idx="1822">
                  <c:v>446017</c:v>
                </c:pt>
                <c:pt idx="1823">
                  <c:v>446017</c:v>
                </c:pt>
                <c:pt idx="1824">
                  <c:v>446017</c:v>
                </c:pt>
                <c:pt idx="1825">
                  <c:v>446017</c:v>
                </c:pt>
                <c:pt idx="1826">
                  <c:v>432743</c:v>
                </c:pt>
                <c:pt idx="1827">
                  <c:v>448672</c:v>
                </c:pt>
                <c:pt idx="1828">
                  <c:v>448672</c:v>
                </c:pt>
                <c:pt idx="1829">
                  <c:v>446017</c:v>
                </c:pt>
                <c:pt idx="1830">
                  <c:v>435398</c:v>
                </c:pt>
                <c:pt idx="1831">
                  <c:v>419469</c:v>
                </c:pt>
                <c:pt idx="1832">
                  <c:v>393805</c:v>
                </c:pt>
                <c:pt idx="1833">
                  <c:v>392920</c:v>
                </c:pt>
                <c:pt idx="1834">
                  <c:v>393805</c:v>
                </c:pt>
                <c:pt idx="1835">
                  <c:v>422123</c:v>
                </c:pt>
                <c:pt idx="1836">
                  <c:v>422123</c:v>
                </c:pt>
                <c:pt idx="1837">
                  <c:v>55752</c:v>
                </c:pt>
                <c:pt idx="1838">
                  <c:v>56637</c:v>
                </c:pt>
                <c:pt idx="1839">
                  <c:v>252212</c:v>
                </c:pt>
                <c:pt idx="1840">
                  <c:v>238938</c:v>
                </c:pt>
                <c:pt idx="1841">
                  <c:v>238938</c:v>
                </c:pt>
                <c:pt idx="1842">
                  <c:v>219469</c:v>
                </c:pt>
                <c:pt idx="1843">
                  <c:v>175221</c:v>
                </c:pt>
                <c:pt idx="1844">
                  <c:v>97345</c:v>
                </c:pt>
                <c:pt idx="1845">
                  <c:v>176991</c:v>
                </c:pt>
                <c:pt idx="1846">
                  <c:v>194690</c:v>
                </c:pt>
                <c:pt idx="1847">
                  <c:v>96460</c:v>
                </c:pt>
                <c:pt idx="1848">
                  <c:v>185840</c:v>
                </c:pt>
                <c:pt idx="1849">
                  <c:v>171681</c:v>
                </c:pt>
                <c:pt idx="1850">
                  <c:v>89380</c:v>
                </c:pt>
                <c:pt idx="1851">
                  <c:v>143362</c:v>
                </c:pt>
                <c:pt idx="1852">
                  <c:v>39823</c:v>
                </c:pt>
                <c:pt idx="1853">
                  <c:v>119469</c:v>
                </c:pt>
                <c:pt idx="1854">
                  <c:v>168141</c:v>
                </c:pt>
                <c:pt idx="1855">
                  <c:v>97345</c:v>
                </c:pt>
                <c:pt idx="1856">
                  <c:v>250442</c:v>
                </c:pt>
                <c:pt idx="1857">
                  <c:v>169292</c:v>
                </c:pt>
                <c:pt idx="1858">
                  <c:v>84513</c:v>
                </c:pt>
                <c:pt idx="1859">
                  <c:v>115929</c:v>
                </c:pt>
                <c:pt idx="1860">
                  <c:v>123008</c:v>
                </c:pt>
                <c:pt idx="1861">
                  <c:v>216371</c:v>
                </c:pt>
                <c:pt idx="1862">
                  <c:v>194690</c:v>
                </c:pt>
                <c:pt idx="1863">
                  <c:v>184070</c:v>
                </c:pt>
                <c:pt idx="1864">
                  <c:v>165486</c:v>
                </c:pt>
                <c:pt idx="1865">
                  <c:v>88495</c:v>
                </c:pt>
                <c:pt idx="1866">
                  <c:v>100000</c:v>
                </c:pt>
                <c:pt idx="1867">
                  <c:v>115044</c:v>
                </c:pt>
                <c:pt idx="1868">
                  <c:v>115044</c:v>
                </c:pt>
                <c:pt idx="1869">
                  <c:v>145132</c:v>
                </c:pt>
                <c:pt idx="1870">
                  <c:v>148672</c:v>
                </c:pt>
                <c:pt idx="1871">
                  <c:v>176991</c:v>
                </c:pt>
                <c:pt idx="1872">
                  <c:v>230088</c:v>
                </c:pt>
                <c:pt idx="1873">
                  <c:v>212389</c:v>
                </c:pt>
                <c:pt idx="1874">
                  <c:v>207079</c:v>
                </c:pt>
                <c:pt idx="1875">
                  <c:v>206194</c:v>
                </c:pt>
                <c:pt idx="1876">
                  <c:v>168141</c:v>
                </c:pt>
                <c:pt idx="1877">
                  <c:v>163716</c:v>
                </c:pt>
                <c:pt idx="1878">
                  <c:v>127876</c:v>
                </c:pt>
                <c:pt idx="1879">
                  <c:v>145132</c:v>
                </c:pt>
                <c:pt idx="1880">
                  <c:v>129203</c:v>
                </c:pt>
                <c:pt idx="1881">
                  <c:v>176106</c:v>
                </c:pt>
                <c:pt idx="1882">
                  <c:v>143805</c:v>
                </c:pt>
                <c:pt idx="1883">
                  <c:v>117699</c:v>
                </c:pt>
                <c:pt idx="1884">
                  <c:v>170353</c:v>
                </c:pt>
                <c:pt idx="1885">
                  <c:v>393805</c:v>
                </c:pt>
                <c:pt idx="1886">
                  <c:v>393805</c:v>
                </c:pt>
                <c:pt idx="1887">
                  <c:v>393805</c:v>
                </c:pt>
                <c:pt idx="1888">
                  <c:v>205309</c:v>
                </c:pt>
                <c:pt idx="1889">
                  <c:v>189380</c:v>
                </c:pt>
                <c:pt idx="1890">
                  <c:v>200000</c:v>
                </c:pt>
                <c:pt idx="1891">
                  <c:v>95575</c:v>
                </c:pt>
                <c:pt idx="1892">
                  <c:v>80088</c:v>
                </c:pt>
                <c:pt idx="1893">
                  <c:v>197345</c:v>
                </c:pt>
                <c:pt idx="1894">
                  <c:v>99115</c:v>
                </c:pt>
                <c:pt idx="1895">
                  <c:v>171681</c:v>
                </c:pt>
                <c:pt idx="1896">
                  <c:v>143805</c:v>
                </c:pt>
                <c:pt idx="1897">
                  <c:v>119469</c:v>
                </c:pt>
                <c:pt idx="1898">
                  <c:v>236283</c:v>
                </c:pt>
                <c:pt idx="1899">
                  <c:v>171238</c:v>
                </c:pt>
                <c:pt idx="1900">
                  <c:v>170796</c:v>
                </c:pt>
                <c:pt idx="1901">
                  <c:v>137168</c:v>
                </c:pt>
                <c:pt idx="1902">
                  <c:v>283185</c:v>
                </c:pt>
                <c:pt idx="1903">
                  <c:v>180088</c:v>
                </c:pt>
                <c:pt idx="1904">
                  <c:v>227433</c:v>
                </c:pt>
                <c:pt idx="1905">
                  <c:v>230088</c:v>
                </c:pt>
                <c:pt idx="1906">
                  <c:v>171681</c:v>
                </c:pt>
                <c:pt idx="1907">
                  <c:v>109734</c:v>
                </c:pt>
                <c:pt idx="1908">
                  <c:v>69469</c:v>
                </c:pt>
                <c:pt idx="1909">
                  <c:v>168141</c:v>
                </c:pt>
                <c:pt idx="1910">
                  <c:v>39823</c:v>
                </c:pt>
                <c:pt idx="1911">
                  <c:v>153097</c:v>
                </c:pt>
                <c:pt idx="1912">
                  <c:v>185840</c:v>
                </c:pt>
                <c:pt idx="1913">
                  <c:v>66371</c:v>
                </c:pt>
                <c:pt idx="1914">
                  <c:v>205309</c:v>
                </c:pt>
                <c:pt idx="1915">
                  <c:v>202654</c:v>
                </c:pt>
                <c:pt idx="1916">
                  <c:v>169911</c:v>
                </c:pt>
                <c:pt idx="1917">
                  <c:v>157522</c:v>
                </c:pt>
                <c:pt idx="1918">
                  <c:v>171681</c:v>
                </c:pt>
                <c:pt idx="1919">
                  <c:v>267256</c:v>
                </c:pt>
                <c:pt idx="1920">
                  <c:v>159292</c:v>
                </c:pt>
                <c:pt idx="1921">
                  <c:v>153097</c:v>
                </c:pt>
                <c:pt idx="1922">
                  <c:v>242035</c:v>
                </c:pt>
                <c:pt idx="1923">
                  <c:v>225663</c:v>
                </c:pt>
                <c:pt idx="1924">
                  <c:v>238938</c:v>
                </c:pt>
                <c:pt idx="1925">
                  <c:v>230088</c:v>
                </c:pt>
                <c:pt idx="1926">
                  <c:v>238938</c:v>
                </c:pt>
                <c:pt idx="1927">
                  <c:v>373893</c:v>
                </c:pt>
                <c:pt idx="1928">
                  <c:v>153097</c:v>
                </c:pt>
                <c:pt idx="1929">
                  <c:v>156637</c:v>
                </c:pt>
                <c:pt idx="1930">
                  <c:v>237168</c:v>
                </c:pt>
                <c:pt idx="1931">
                  <c:v>246017</c:v>
                </c:pt>
                <c:pt idx="1932">
                  <c:v>325663</c:v>
                </c:pt>
                <c:pt idx="1933">
                  <c:v>238938</c:v>
                </c:pt>
                <c:pt idx="1934">
                  <c:v>175221</c:v>
                </c:pt>
                <c:pt idx="1935">
                  <c:v>191150</c:v>
                </c:pt>
                <c:pt idx="1936">
                  <c:v>186725</c:v>
                </c:pt>
                <c:pt idx="1937">
                  <c:v>141592</c:v>
                </c:pt>
                <c:pt idx="1938">
                  <c:v>55752</c:v>
                </c:pt>
                <c:pt idx="1939">
                  <c:v>192035</c:v>
                </c:pt>
                <c:pt idx="1940">
                  <c:v>172566</c:v>
                </c:pt>
                <c:pt idx="1941">
                  <c:v>187610</c:v>
                </c:pt>
                <c:pt idx="1942">
                  <c:v>83185</c:v>
                </c:pt>
                <c:pt idx="1943">
                  <c:v>184070</c:v>
                </c:pt>
                <c:pt idx="1944">
                  <c:v>176991</c:v>
                </c:pt>
                <c:pt idx="1945">
                  <c:v>66814</c:v>
                </c:pt>
                <c:pt idx="1946">
                  <c:v>132743</c:v>
                </c:pt>
                <c:pt idx="1947">
                  <c:v>152654</c:v>
                </c:pt>
                <c:pt idx="1948">
                  <c:v>243362</c:v>
                </c:pt>
                <c:pt idx="1949">
                  <c:v>133628</c:v>
                </c:pt>
                <c:pt idx="1950">
                  <c:v>184070</c:v>
                </c:pt>
                <c:pt idx="1951">
                  <c:v>165486</c:v>
                </c:pt>
                <c:pt idx="1952">
                  <c:v>104867</c:v>
                </c:pt>
                <c:pt idx="1953">
                  <c:v>165486</c:v>
                </c:pt>
                <c:pt idx="1954">
                  <c:v>193805</c:v>
                </c:pt>
                <c:pt idx="1955">
                  <c:v>89380</c:v>
                </c:pt>
                <c:pt idx="1956">
                  <c:v>147787</c:v>
                </c:pt>
                <c:pt idx="1957">
                  <c:v>114159</c:v>
                </c:pt>
                <c:pt idx="1958">
                  <c:v>114159</c:v>
                </c:pt>
                <c:pt idx="1959">
                  <c:v>102212</c:v>
                </c:pt>
                <c:pt idx="1960">
                  <c:v>102212</c:v>
                </c:pt>
                <c:pt idx="1961">
                  <c:v>126548</c:v>
                </c:pt>
                <c:pt idx="1962">
                  <c:v>84070</c:v>
                </c:pt>
                <c:pt idx="1963">
                  <c:v>154867</c:v>
                </c:pt>
                <c:pt idx="1964">
                  <c:v>243362</c:v>
                </c:pt>
                <c:pt idx="1965">
                  <c:v>172566</c:v>
                </c:pt>
                <c:pt idx="1966">
                  <c:v>209734</c:v>
                </c:pt>
                <c:pt idx="1967">
                  <c:v>166371</c:v>
                </c:pt>
                <c:pt idx="1968">
                  <c:v>235398</c:v>
                </c:pt>
                <c:pt idx="1969">
                  <c:v>58849</c:v>
                </c:pt>
                <c:pt idx="1970">
                  <c:v>57522</c:v>
                </c:pt>
                <c:pt idx="1971">
                  <c:v>307079</c:v>
                </c:pt>
                <c:pt idx="1972">
                  <c:v>192035</c:v>
                </c:pt>
                <c:pt idx="1973">
                  <c:v>179646</c:v>
                </c:pt>
                <c:pt idx="1974">
                  <c:v>218584</c:v>
                </c:pt>
                <c:pt idx="1975">
                  <c:v>106194</c:v>
                </c:pt>
                <c:pt idx="1976">
                  <c:v>261061</c:v>
                </c:pt>
                <c:pt idx="1977">
                  <c:v>192035</c:v>
                </c:pt>
                <c:pt idx="1978">
                  <c:v>196460</c:v>
                </c:pt>
                <c:pt idx="1979">
                  <c:v>75221</c:v>
                </c:pt>
                <c:pt idx="1980">
                  <c:v>185840</c:v>
                </c:pt>
                <c:pt idx="1981">
                  <c:v>207079</c:v>
                </c:pt>
                <c:pt idx="1982">
                  <c:v>172566</c:v>
                </c:pt>
                <c:pt idx="1983">
                  <c:v>199115</c:v>
                </c:pt>
                <c:pt idx="1984">
                  <c:v>40265</c:v>
                </c:pt>
                <c:pt idx="1985">
                  <c:v>143362</c:v>
                </c:pt>
                <c:pt idx="1986">
                  <c:v>176991</c:v>
                </c:pt>
                <c:pt idx="1987">
                  <c:v>141592</c:v>
                </c:pt>
                <c:pt idx="1988">
                  <c:v>246902</c:v>
                </c:pt>
                <c:pt idx="1989">
                  <c:v>64601</c:v>
                </c:pt>
                <c:pt idx="1990">
                  <c:v>153097</c:v>
                </c:pt>
                <c:pt idx="1991">
                  <c:v>143362</c:v>
                </c:pt>
                <c:pt idx="1992">
                  <c:v>146902</c:v>
                </c:pt>
                <c:pt idx="1993">
                  <c:v>149292</c:v>
                </c:pt>
                <c:pt idx="1994">
                  <c:v>203539</c:v>
                </c:pt>
                <c:pt idx="1995">
                  <c:v>181415</c:v>
                </c:pt>
                <c:pt idx="1996">
                  <c:v>163716</c:v>
                </c:pt>
                <c:pt idx="1997">
                  <c:v>172566</c:v>
                </c:pt>
                <c:pt idx="1998">
                  <c:v>163716</c:v>
                </c:pt>
                <c:pt idx="1999">
                  <c:v>143362</c:v>
                </c:pt>
                <c:pt idx="2000">
                  <c:v>168141</c:v>
                </c:pt>
                <c:pt idx="2001">
                  <c:v>230088</c:v>
                </c:pt>
                <c:pt idx="2002">
                  <c:v>176991</c:v>
                </c:pt>
                <c:pt idx="2003">
                  <c:v>184070</c:v>
                </c:pt>
                <c:pt idx="2004">
                  <c:v>210619</c:v>
                </c:pt>
                <c:pt idx="2005">
                  <c:v>218584</c:v>
                </c:pt>
                <c:pt idx="2006">
                  <c:v>220353</c:v>
                </c:pt>
                <c:pt idx="2007">
                  <c:v>181415</c:v>
                </c:pt>
                <c:pt idx="2008">
                  <c:v>57964</c:v>
                </c:pt>
                <c:pt idx="2009">
                  <c:v>61681</c:v>
                </c:pt>
                <c:pt idx="2010">
                  <c:v>75221</c:v>
                </c:pt>
                <c:pt idx="2011">
                  <c:v>216814</c:v>
                </c:pt>
                <c:pt idx="2012">
                  <c:v>172566</c:v>
                </c:pt>
                <c:pt idx="2013">
                  <c:v>188495</c:v>
                </c:pt>
                <c:pt idx="2014">
                  <c:v>194690</c:v>
                </c:pt>
                <c:pt idx="2015">
                  <c:v>119469</c:v>
                </c:pt>
                <c:pt idx="2016">
                  <c:v>432743</c:v>
                </c:pt>
                <c:pt idx="2017">
                  <c:v>448672</c:v>
                </c:pt>
                <c:pt idx="2018">
                  <c:v>435398</c:v>
                </c:pt>
                <c:pt idx="2019">
                  <c:v>448672</c:v>
                </c:pt>
                <c:pt idx="2020">
                  <c:v>448672</c:v>
                </c:pt>
                <c:pt idx="2021">
                  <c:v>432743</c:v>
                </c:pt>
                <c:pt idx="2022">
                  <c:v>378761</c:v>
                </c:pt>
                <c:pt idx="2023">
                  <c:v>199115</c:v>
                </c:pt>
                <c:pt idx="2024">
                  <c:v>148672</c:v>
                </c:pt>
                <c:pt idx="2025">
                  <c:v>69026</c:v>
                </c:pt>
                <c:pt idx="2026">
                  <c:v>78761</c:v>
                </c:pt>
                <c:pt idx="2027">
                  <c:v>65486</c:v>
                </c:pt>
                <c:pt idx="2028">
                  <c:v>203539</c:v>
                </c:pt>
                <c:pt idx="2029">
                  <c:v>97345</c:v>
                </c:pt>
                <c:pt idx="2030">
                  <c:v>112389</c:v>
                </c:pt>
                <c:pt idx="2031">
                  <c:v>135398</c:v>
                </c:pt>
                <c:pt idx="2032">
                  <c:v>176991</c:v>
                </c:pt>
                <c:pt idx="2033">
                  <c:v>121681</c:v>
                </c:pt>
                <c:pt idx="2034">
                  <c:v>92920</c:v>
                </c:pt>
                <c:pt idx="2035">
                  <c:v>103097</c:v>
                </c:pt>
                <c:pt idx="2036">
                  <c:v>157522</c:v>
                </c:pt>
                <c:pt idx="2037">
                  <c:v>148672</c:v>
                </c:pt>
                <c:pt idx="2038">
                  <c:v>94690</c:v>
                </c:pt>
                <c:pt idx="2039">
                  <c:v>163716</c:v>
                </c:pt>
                <c:pt idx="2040">
                  <c:v>84955</c:v>
                </c:pt>
                <c:pt idx="2041">
                  <c:v>192035</c:v>
                </c:pt>
                <c:pt idx="2042">
                  <c:v>256637</c:v>
                </c:pt>
                <c:pt idx="2043">
                  <c:v>247787</c:v>
                </c:pt>
                <c:pt idx="2044">
                  <c:v>221238</c:v>
                </c:pt>
                <c:pt idx="2045">
                  <c:v>150442</c:v>
                </c:pt>
                <c:pt idx="2046">
                  <c:v>163716</c:v>
                </c:pt>
                <c:pt idx="2047">
                  <c:v>205309</c:v>
                </c:pt>
                <c:pt idx="2048">
                  <c:v>161946</c:v>
                </c:pt>
                <c:pt idx="2049">
                  <c:v>163716</c:v>
                </c:pt>
                <c:pt idx="2050">
                  <c:v>219469</c:v>
                </c:pt>
                <c:pt idx="2051">
                  <c:v>154867</c:v>
                </c:pt>
                <c:pt idx="2052">
                  <c:v>178761</c:v>
                </c:pt>
                <c:pt idx="2053">
                  <c:v>221238</c:v>
                </c:pt>
                <c:pt idx="2054">
                  <c:v>225663</c:v>
                </c:pt>
                <c:pt idx="2055">
                  <c:v>327433</c:v>
                </c:pt>
                <c:pt idx="2056">
                  <c:v>194690</c:v>
                </c:pt>
                <c:pt idx="2057">
                  <c:v>71238</c:v>
                </c:pt>
                <c:pt idx="2058">
                  <c:v>180530</c:v>
                </c:pt>
                <c:pt idx="2059">
                  <c:v>180530</c:v>
                </c:pt>
                <c:pt idx="2060">
                  <c:v>181415</c:v>
                </c:pt>
                <c:pt idx="2061">
                  <c:v>185840</c:v>
                </c:pt>
                <c:pt idx="2062">
                  <c:v>432743</c:v>
                </c:pt>
                <c:pt idx="2063">
                  <c:v>432743</c:v>
                </c:pt>
                <c:pt idx="2064">
                  <c:v>271681</c:v>
                </c:pt>
                <c:pt idx="2065">
                  <c:v>197345</c:v>
                </c:pt>
                <c:pt idx="2066">
                  <c:v>196460</c:v>
                </c:pt>
                <c:pt idx="2067">
                  <c:v>241592</c:v>
                </c:pt>
                <c:pt idx="2068">
                  <c:v>212389</c:v>
                </c:pt>
                <c:pt idx="2069">
                  <c:v>117699</c:v>
                </c:pt>
                <c:pt idx="2070">
                  <c:v>159292</c:v>
                </c:pt>
                <c:pt idx="2071">
                  <c:v>112389</c:v>
                </c:pt>
                <c:pt idx="2072">
                  <c:v>117699</c:v>
                </c:pt>
                <c:pt idx="2073">
                  <c:v>137168</c:v>
                </c:pt>
                <c:pt idx="2074">
                  <c:v>146017</c:v>
                </c:pt>
                <c:pt idx="2075">
                  <c:v>192035</c:v>
                </c:pt>
                <c:pt idx="2076">
                  <c:v>74336</c:v>
                </c:pt>
                <c:pt idx="2077">
                  <c:v>218584</c:v>
                </c:pt>
                <c:pt idx="2078">
                  <c:v>183185</c:v>
                </c:pt>
                <c:pt idx="2079">
                  <c:v>116814</c:v>
                </c:pt>
                <c:pt idx="2080">
                  <c:v>39823</c:v>
                </c:pt>
                <c:pt idx="2081">
                  <c:v>198230</c:v>
                </c:pt>
                <c:pt idx="2082">
                  <c:v>159292</c:v>
                </c:pt>
                <c:pt idx="2083">
                  <c:v>336283</c:v>
                </c:pt>
                <c:pt idx="2084">
                  <c:v>168141</c:v>
                </c:pt>
                <c:pt idx="2085">
                  <c:v>147787</c:v>
                </c:pt>
                <c:pt idx="2086">
                  <c:v>252212</c:v>
                </c:pt>
                <c:pt idx="2087">
                  <c:v>190265</c:v>
                </c:pt>
                <c:pt idx="2088">
                  <c:v>82300</c:v>
                </c:pt>
                <c:pt idx="2089">
                  <c:v>183185</c:v>
                </c:pt>
                <c:pt idx="2090">
                  <c:v>221238</c:v>
                </c:pt>
                <c:pt idx="2091">
                  <c:v>232743</c:v>
                </c:pt>
                <c:pt idx="2092">
                  <c:v>168141</c:v>
                </c:pt>
                <c:pt idx="2093">
                  <c:v>192920</c:v>
                </c:pt>
                <c:pt idx="2094">
                  <c:v>243362</c:v>
                </c:pt>
                <c:pt idx="2095">
                  <c:v>200884</c:v>
                </c:pt>
                <c:pt idx="2096">
                  <c:v>115044</c:v>
                </c:pt>
                <c:pt idx="2097">
                  <c:v>212389</c:v>
                </c:pt>
                <c:pt idx="2098">
                  <c:v>210619</c:v>
                </c:pt>
                <c:pt idx="2099">
                  <c:v>197345</c:v>
                </c:pt>
                <c:pt idx="2100">
                  <c:v>172566</c:v>
                </c:pt>
                <c:pt idx="2101">
                  <c:v>73893</c:v>
                </c:pt>
                <c:pt idx="2102">
                  <c:v>192920</c:v>
                </c:pt>
                <c:pt idx="2103">
                  <c:v>201769</c:v>
                </c:pt>
                <c:pt idx="2104">
                  <c:v>96460</c:v>
                </c:pt>
                <c:pt idx="2105">
                  <c:v>214159</c:v>
                </c:pt>
                <c:pt idx="2106">
                  <c:v>260176</c:v>
                </c:pt>
                <c:pt idx="2107">
                  <c:v>126991</c:v>
                </c:pt>
                <c:pt idx="2108">
                  <c:v>123008</c:v>
                </c:pt>
                <c:pt idx="2109">
                  <c:v>99557</c:v>
                </c:pt>
                <c:pt idx="2110">
                  <c:v>197345</c:v>
                </c:pt>
                <c:pt idx="2111">
                  <c:v>117256</c:v>
                </c:pt>
                <c:pt idx="2112">
                  <c:v>49557</c:v>
                </c:pt>
                <c:pt idx="2113">
                  <c:v>216814</c:v>
                </c:pt>
                <c:pt idx="2114">
                  <c:v>212389</c:v>
                </c:pt>
                <c:pt idx="2115">
                  <c:v>176106</c:v>
                </c:pt>
                <c:pt idx="2116">
                  <c:v>203539</c:v>
                </c:pt>
                <c:pt idx="2117">
                  <c:v>219469</c:v>
                </c:pt>
                <c:pt idx="2118">
                  <c:v>223893</c:v>
                </c:pt>
                <c:pt idx="2119">
                  <c:v>178761</c:v>
                </c:pt>
                <c:pt idx="2120">
                  <c:v>207964</c:v>
                </c:pt>
                <c:pt idx="2121">
                  <c:v>218141</c:v>
                </c:pt>
                <c:pt idx="2122">
                  <c:v>415929</c:v>
                </c:pt>
                <c:pt idx="2123">
                  <c:v>119469</c:v>
                </c:pt>
                <c:pt idx="2124">
                  <c:v>183185</c:v>
                </c:pt>
                <c:pt idx="2125">
                  <c:v>190265</c:v>
                </c:pt>
                <c:pt idx="2126">
                  <c:v>178318</c:v>
                </c:pt>
                <c:pt idx="2127">
                  <c:v>193805</c:v>
                </c:pt>
                <c:pt idx="2128">
                  <c:v>201769</c:v>
                </c:pt>
                <c:pt idx="2129">
                  <c:v>419469</c:v>
                </c:pt>
                <c:pt idx="2130">
                  <c:v>407079</c:v>
                </c:pt>
                <c:pt idx="2131">
                  <c:v>432743</c:v>
                </c:pt>
                <c:pt idx="2132">
                  <c:v>247787</c:v>
                </c:pt>
                <c:pt idx="2133">
                  <c:v>274336</c:v>
                </c:pt>
                <c:pt idx="2134">
                  <c:v>117699</c:v>
                </c:pt>
                <c:pt idx="2135">
                  <c:v>42477</c:v>
                </c:pt>
                <c:pt idx="2136">
                  <c:v>79203</c:v>
                </c:pt>
                <c:pt idx="2137">
                  <c:v>228318</c:v>
                </c:pt>
                <c:pt idx="2138">
                  <c:v>120353</c:v>
                </c:pt>
                <c:pt idx="2139">
                  <c:v>247787</c:v>
                </c:pt>
                <c:pt idx="2140">
                  <c:v>144247</c:v>
                </c:pt>
                <c:pt idx="2141">
                  <c:v>141592</c:v>
                </c:pt>
                <c:pt idx="2142">
                  <c:v>272566</c:v>
                </c:pt>
                <c:pt idx="2143">
                  <c:v>221238</c:v>
                </c:pt>
                <c:pt idx="2144">
                  <c:v>264601</c:v>
                </c:pt>
                <c:pt idx="2145">
                  <c:v>209734</c:v>
                </c:pt>
                <c:pt idx="2146">
                  <c:v>194690</c:v>
                </c:pt>
                <c:pt idx="2147">
                  <c:v>230088</c:v>
                </c:pt>
                <c:pt idx="2148">
                  <c:v>162831</c:v>
                </c:pt>
                <c:pt idx="2149">
                  <c:v>130088</c:v>
                </c:pt>
                <c:pt idx="2150">
                  <c:v>203539</c:v>
                </c:pt>
                <c:pt idx="2151">
                  <c:v>202654</c:v>
                </c:pt>
                <c:pt idx="2152">
                  <c:v>112831</c:v>
                </c:pt>
                <c:pt idx="2153">
                  <c:v>216814</c:v>
                </c:pt>
                <c:pt idx="2154">
                  <c:v>170796</c:v>
                </c:pt>
                <c:pt idx="2155">
                  <c:v>168141</c:v>
                </c:pt>
                <c:pt idx="2156">
                  <c:v>238938</c:v>
                </c:pt>
                <c:pt idx="2157">
                  <c:v>158407</c:v>
                </c:pt>
                <c:pt idx="2158">
                  <c:v>284955</c:v>
                </c:pt>
                <c:pt idx="2159">
                  <c:v>209734</c:v>
                </c:pt>
                <c:pt idx="2160">
                  <c:v>247787</c:v>
                </c:pt>
                <c:pt idx="2161">
                  <c:v>238053</c:v>
                </c:pt>
                <c:pt idx="2162">
                  <c:v>85840</c:v>
                </c:pt>
                <c:pt idx="2163">
                  <c:v>216814</c:v>
                </c:pt>
                <c:pt idx="2164">
                  <c:v>159292</c:v>
                </c:pt>
                <c:pt idx="2165">
                  <c:v>333628</c:v>
                </c:pt>
                <c:pt idx="2166">
                  <c:v>330088</c:v>
                </c:pt>
                <c:pt idx="2167">
                  <c:v>250442</c:v>
                </c:pt>
                <c:pt idx="2168">
                  <c:v>194690</c:v>
                </c:pt>
                <c:pt idx="2169">
                  <c:v>253982</c:v>
                </c:pt>
                <c:pt idx="2170">
                  <c:v>225663</c:v>
                </c:pt>
                <c:pt idx="2171">
                  <c:v>106194</c:v>
                </c:pt>
                <c:pt idx="2172">
                  <c:v>183628</c:v>
                </c:pt>
                <c:pt idx="2173">
                  <c:v>270796</c:v>
                </c:pt>
                <c:pt idx="2174">
                  <c:v>300884</c:v>
                </c:pt>
                <c:pt idx="2175">
                  <c:v>124778</c:v>
                </c:pt>
                <c:pt idx="2176">
                  <c:v>194690</c:v>
                </c:pt>
                <c:pt idx="2177">
                  <c:v>229203</c:v>
                </c:pt>
                <c:pt idx="2178">
                  <c:v>199115</c:v>
                </c:pt>
                <c:pt idx="2179">
                  <c:v>131415</c:v>
                </c:pt>
                <c:pt idx="2180">
                  <c:v>227433</c:v>
                </c:pt>
                <c:pt idx="2181">
                  <c:v>119469</c:v>
                </c:pt>
                <c:pt idx="2182">
                  <c:v>159292</c:v>
                </c:pt>
                <c:pt idx="2183">
                  <c:v>174336</c:v>
                </c:pt>
                <c:pt idx="2184">
                  <c:v>243362</c:v>
                </c:pt>
                <c:pt idx="2185">
                  <c:v>181415</c:v>
                </c:pt>
                <c:pt idx="2186">
                  <c:v>185840</c:v>
                </c:pt>
                <c:pt idx="2187">
                  <c:v>81415</c:v>
                </c:pt>
                <c:pt idx="2188">
                  <c:v>101769</c:v>
                </c:pt>
                <c:pt idx="2189">
                  <c:v>159557</c:v>
                </c:pt>
                <c:pt idx="2190">
                  <c:v>100000</c:v>
                </c:pt>
                <c:pt idx="2191">
                  <c:v>192035</c:v>
                </c:pt>
                <c:pt idx="2192">
                  <c:v>211150</c:v>
                </c:pt>
                <c:pt idx="2193">
                  <c:v>159292</c:v>
                </c:pt>
                <c:pt idx="2194">
                  <c:v>163716</c:v>
                </c:pt>
                <c:pt idx="2195">
                  <c:v>253097</c:v>
                </c:pt>
                <c:pt idx="2196">
                  <c:v>238053</c:v>
                </c:pt>
                <c:pt idx="2197">
                  <c:v>150442</c:v>
                </c:pt>
                <c:pt idx="2198">
                  <c:v>185840</c:v>
                </c:pt>
                <c:pt idx="2199">
                  <c:v>194690</c:v>
                </c:pt>
                <c:pt idx="2200">
                  <c:v>194690</c:v>
                </c:pt>
                <c:pt idx="2201">
                  <c:v>176991</c:v>
                </c:pt>
                <c:pt idx="2202">
                  <c:v>155752</c:v>
                </c:pt>
                <c:pt idx="2203">
                  <c:v>117699</c:v>
                </c:pt>
                <c:pt idx="2204">
                  <c:v>176991</c:v>
                </c:pt>
                <c:pt idx="2205">
                  <c:v>85398</c:v>
                </c:pt>
                <c:pt idx="2206">
                  <c:v>68141</c:v>
                </c:pt>
                <c:pt idx="2207">
                  <c:v>185840</c:v>
                </c:pt>
                <c:pt idx="2208">
                  <c:v>207964</c:v>
                </c:pt>
                <c:pt idx="2209">
                  <c:v>192920</c:v>
                </c:pt>
                <c:pt idx="2210">
                  <c:v>79646</c:v>
                </c:pt>
                <c:pt idx="2211">
                  <c:v>419469</c:v>
                </c:pt>
                <c:pt idx="2212">
                  <c:v>383185</c:v>
                </c:pt>
                <c:pt idx="2213">
                  <c:v>207964</c:v>
                </c:pt>
                <c:pt idx="2214">
                  <c:v>181415</c:v>
                </c:pt>
                <c:pt idx="2215">
                  <c:v>78318</c:v>
                </c:pt>
                <c:pt idx="2216">
                  <c:v>78761</c:v>
                </c:pt>
                <c:pt idx="2217">
                  <c:v>43362</c:v>
                </c:pt>
                <c:pt idx="2218">
                  <c:v>232743</c:v>
                </c:pt>
                <c:pt idx="2219">
                  <c:v>51327</c:v>
                </c:pt>
                <c:pt idx="2220">
                  <c:v>248672</c:v>
                </c:pt>
                <c:pt idx="2221">
                  <c:v>210619</c:v>
                </c:pt>
                <c:pt idx="2222">
                  <c:v>70796</c:v>
                </c:pt>
                <c:pt idx="2223">
                  <c:v>169911</c:v>
                </c:pt>
                <c:pt idx="2224">
                  <c:v>137168</c:v>
                </c:pt>
                <c:pt idx="2225">
                  <c:v>227433</c:v>
                </c:pt>
                <c:pt idx="2226">
                  <c:v>84070</c:v>
                </c:pt>
                <c:pt idx="2227">
                  <c:v>264424</c:v>
                </c:pt>
                <c:pt idx="2228">
                  <c:v>132743</c:v>
                </c:pt>
                <c:pt idx="2229">
                  <c:v>278761</c:v>
                </c:pt>
                <c:pt idx="2230">
                  <c:v>151327</c:v>
                </c:pt>
                <c:pt idx="2231">
                  <c:v>216814</c:v>
                </c:pt>
                <c:pt idx="2232">
                  <c:v>230088</c:v>
                </c:pt>
                <c:pt idx="2233">
                  <c:v>221238</c:v>
                </c:pt>
                <c:pt idx="2234">
                  <c:v>212389</c:v>
                </c:pt>
                <c:pt idx="2235">
                  <c:v>223893</c:v>
                </c:pt>
                <c:pt idx="2236">
                  <c:v>176991</c:v>
                </c:pt>
                <c:pt idx="2237">
                  <c:v>168141</c:v>
                </c:pt>
                <c:pt idx="2238">
                  <c:v>185840</c:v>
                </c:pt>
                <c:pt idx="2239">
                  <c:v>152212</c:v>
                </c:pt>
                <c:pt idx="2240">
                  <c:v>189380</c:v>
                </c:pt>
                <c:pt idx="2241">
                  <c:v>62389</c:v>
                </c:pt>
                <c:pt idx="2242">
                  <c:v>275663</c:v>
                </c:pt>
                <c:pt idx="2243">
                  <c:v>131858</c:v>
                </c:pt>
                <c:pt idx="2244">
                  <c:v>230088</c:v>
                </c:pt>
                <c:pt idx="2245">
                  <c:v>119469</c:v>
                </c:pt>
                <c:pt idx="2246">
                  <c:v>119469</c:v>
                </c:pt>
                <c:pt idx="2247">
                  <c:v>108849</c:v>
                </c:pt>
                <c:pt idx="2248">
                  <c:v>117699</c:v>
                </c:pt>
                <c:pt idx="2249">
                  <c:v>118584</c:v>
                </c:pt>
                <c:pt idx="2250">
                  <c:v>161946</c:v>
                </c:pt>
                <c:pt idx="2251">
                  <c:v>168141</c:v>
                </c:pt>
                <c:pt idx="2252">
                  <c:v>253097</c:v>
                </c:pt>
                <c:pt idx="2253">
                  <c:v>123893</c:v>
                </c:pt>
                <c:pt idx="2254">
                  <c:v>215044</c:v>
                </c:pt>
                <c:pt idx="2255">
                  <c:v>197345</c:v>
                </c:pt>
                <c:pt idx="2256">
                  <c:v>216814</c:v>
                </c:pt>
                <c:pt idx="2257">
                  <c:v>130973</c:v>
                </c:pt>
                <c:pt idx="2258">
                  <c:v>157522</c:v>
                </c:pt>
                <c:pt idx="2259">
                  <c:v>196902</c:v>
                </c:pt>
                <c:pt idx="2260">
                  <c:v>130088</c:v>
                </c:pt>
                <c:pt idx="2261">
                  <c:v>113274</c:v>
                </c:pt>
                <c:pt idx="2262">
                  <c:v>123893</c:v>
                </c:pt>
                <c:pt idx="2263">
                  <c:v>360176</c:v>
                </c:pt>
                <c:pt idx="2264">
                  <c:v>245132</c:v>
                </c:pt>
                <c:pt idx="2265">
                  <c:v>232300</c:v>
                </c:pt>
                <c:pt idx="2266">
                  <c:v>154867</c:v>
                </c:pt>
                <c:pt idx="2267">
                  <c:v>228849</c:v>
                </c:pt>
                <c:pt idx="2268">
                  <c:v>190265</c:v>
                </c:pt>
                <c:pt idx="2269">
                  <c:v>154867</c:v>
                </c:pt>
                <c:pt idx="2270">
                  <c:v>150442</c:v>
                </c:pt>
                <c:pt idx="2271">
                  <c:v>389380</c:v>
                </c:pt>
                <c:pt idx="2272">
                  <c:v>225663</c:v>
                </c:pt>
                <c:pt idx="2273">
                  <c:v>84070</c:v>
                </c:pt>
                <c:pt idx="2274">
                  <c:v>87610</c:v>
                </c:pt>
                <c:pt idx="2275">
                  <c:v>231858</c:v>
                </c:pt>
                <c:pt idx="2276">
                  <c:v>192920</c:v>
                </c:pt>
                <c:pt idx="2277">
                  <c:v>187610</c:v>
                </c:pt>
                <c:pt idx="2278">
                  <c:v>193805</c:v>
                </c:pt>
                <c:pt idx="2279">
                  <c:v>220353</c:v>
                </c:pt>
                <c:pt idx="2280">
                  <c:v>203539</c:v>
                </c:pt>
                <c:pt idx="2281">
                  <c:v>150442</c:v>
                </c:pt>
                <c:pt idx="2282">
                  <c:v>53097</c:v>
                </c:pt>
                <c:pt idx="2283">
                  <c:v>130973</c:v>
                </c:pt>
                <c:pt idx="2284">
                  <c:v>216814</c:v>
                </c:pt>
                <c:pt idx="2285">
                  <c:v>219026</c:v>
                </c:pt>
                <c:pt idx="2286">
                  <c:v>185840</c:v>
                </c:pt>
                <c:pt idx="2287">
                  <c:v>123893</c:v>
                </c:pt>
                <c:pt idx="2288">
                  <c:v>113274</c:v>
                </c:pt>
                <c:pt idx="2289">
                  <c:v>228318</c:v>
                </c:pt>
                <c:pt idx="2290">
                  <c:v>212389</c:v>
                </c:pt>
                <c:pt idx="2291">
                  <c:v>223893</c:v>
                </c:pt>
                <c:pt idx="2292">
                  <c:v>170796</c:v>
                </c:pt>
                <c:pt idx="2293">
                  <c:v>192920</c:v>
                </c:pt>
                <c:pt idx="2294">
                  <c:v>158407</c:v>
                </c:pt>
                <c:pt idx="2295">
                  <c:v>123893</c:v>
                </c:pt>
                <c:pt idx="2296">
                  <c:v>130973</c:v>
                </c:pt>
                <c:pt idx="2297">
                  <c:v>168141</c:v>
                </c:pt>
                <c:pt idx="2298">
                  <c:v>49734</c:v>
                </c:pt>
                <c:pt idx="2299">
                  <c:v>247787</c:v>
                </c:pt>
                <c:pt idx="2300">
                  <c:v>280973</c:v>
                </c:pt>
                <c:pt idx="2301">
                  <c:v>125663</c:v>
                </c:pt>
                <c:pt idx="2302">
                  <c:v>137168</c:v>
                </c:pt>
                <c:pt idx="2303">
                  <c:v>169469</c:v>
                </c:pt>
                <c:pt idx="2304">
                  <c:v>215929</c:v>
                </c:pt>
                <c:pt idx="2305">
                  <c:v>168141</c:v>
                </c:pt>
                <c:pt idx="2306">
                  <c:v>228761</c:v>
                </c:pt>
                <c:pt idx="2307">
                  <c:v>178761</c:v>
                </c:pt>
                <c:pt idx="2308">
                  <c:v>402654</c:v>
                </c:pt>
                <c:pt idx="2309">
                  <c:v>255309</c:v>
                </c:pt>
                <c:pt idx="2310">
                  <c:v>353982</c:v>
                </c:pt>
                <c:pt idx="2311">
                  <c:v>175221</c:v>
                </c:pt>
                <c:pt idx="2312">
                  <c:v>111504</c:v>
                </c:pt>
                <c:pt idx="2313">
                  <c:v>336283</c:v>
                </c:pt>
                <c:pt idx="2314">
                  <c:v>88495</c:v>
                </c:pt>
                <c:pt idx="2315">
                  <c:v>174336</c:v>
                </c:pt>
                <c:pt idx="2316">
                  <c:v>187610</c:v>
                </c:pt>
                <c:pt idx="2317">
                  <c:v>182300</c:v>
                </c:pt>
                <c:pt idx="2318">
                  <c:v>199115</c:v>
                </c:pt>
                <c:pt idx="2319">
                  <c:v>61061</c:v>
                </c:pt>
                <c:pt idx="2320">
                  <c:v>65929</c:v>
                </c:pt>
                <c:pt idx="2321">
                  <c:v>234513</c:v>
                </c:pt>
                <c:pt idx="2322">
                  <c:v>221238</c:v>
                </c:pt>
                <c:pt idx="2323">
                  <c:v>222566</c:v>
                </c:pt>
                <c:pt idx="2324">
                  <c:v>131858</c:v>
                </c:pt>
                <c:pt idx="2325">
                  <c:v>177876</c:v>
                </c:pt>
                <c:pt idx="2326">
                  <c:v>211946</c:v>
                </c:pt>
                <c:pt idx="2327">
                  <c:v>243362</c:v>
                </c:pt>
                <c:pt idx="2328">
                  <c:v>207079</c:v>
                </c:pt>
                <c:pt idx="2329">
                  <c:v>196460</c:v>
                </c:pt>
                <c:pt idx="2330">
                  <c:v>226548</c:v>
                </c:pt>
                <c:pt idx="2331">
                  <c:v>48053</c:v>
                </c:pt>
                <c:pt idx="2332">
                  <c:v>247787</c:v>
                </c:pt>
                <c:pt idx="2333">
                  <c:v>238938</c:v>
                </c:pt>
                <c:pt idx="2334">
                  <c:v>228318</c:v>
                </c:pt>
                <c:pt idx="2335">
                  <c:v>238053</c:v>
                </c:pt>
                <c:pt idx="2336">
                  <c:v>162831</c:v>
                </c:pt>
                <c:pt idx="2337">
                  <c:v>197345</c:v>
                </c:pt>
                <c:pt idx="2338">
                  <c:v>95132</c:v>
                </c:pt>
                <c:pt idx="2339">
                  <c:v>224778</c:v>
                </c:pt>
                <c:pt idx="2340">
                  <c:v>230088</c:v>
                </c:pt>
                <c:pt idx="2341">
                  <c:v>158407</c:v>
                </c:pt>
                <c:pt idx="2342">
                  <c:v>158407</c:v>
                </c:pt>
                <c:pt idx="2343">
                  <c:v>169911</c:v>
                </c:pt>
                <c:pt idx="2344">
                  <c:v>117699</c:v>
                </c:pt>
                <c:pt idx="2345">
                  <c:v>117256</c:v>
                </c:pt>
                <c:pt idx="2346">
                  <c:v>207964</c:v>
                </c:pt>
                <c:pt idx="2347">
                  <c:v>139823</c:v>
                </c:pt>
                <c:pt idx="2348">
                  <c:v>118141</c:v>
                </c:pt>
                <c:pt idx="2349">
                  <c:v>170796</c:v>
                </c:pt>
                <c:pt idx="2350">
                  <c:v>146017</c:v>
                </c:pt>
                <c:pt idx="2351">
                  <c:v>119469</c:v>
                </c:pt>
                <c:pt idx="2352">
                  <c:v>230088</c:v>
                </c:pt>
                <c:pt idx="2353">
                  <c:v>104424</c:v>
                </c:pt>
                <c:pt idx="2354">
                  <c:v>210619</c:v>
                </c:pt>
                <c:pt idx="2355">
                  <c:v>111504</c:v>
                </c:pt>
                <c:pt idx="2356">
                  <c:v>170796</c:v>
                </c:pt>
                <c:pt idx="2357">
                  <c:v>183185</c:v>
                </c:pt>
                <c:pt idx="2358">
                  <c:v>312389</c:v>
                </c:pt>
                <c:pt idx="2359">
                  <c:v>126548</c:v>
                </c:pt>
                <c:pt idx="2360">
                  <c:v>252212</c:v>
                </c:pt>
                <c:pt idx="2361">
                  <c:v>159292</c:v>
                </c:pt>
                <c:pt idx="2362">
                  <c:v>215044</c:v>
                </c:pt>
                <c:pt idx="2363">
                  <c:v>367256</c:v>
                </c:pt>
                <c:pt idx="2364">
                  <c:v>194690</c:v>
                </c:pt>
                <c:pt idx="2365">
                  <c:v>88495</c:v>
                </c:pt>
                <c:pt idx="2366">
                  <c:v>208407</c:v>
                </c:pt>
                <c:pt idx="2367">
                  <c:v>209734</c:v>
                </c:pt>
                <c:pt idx="2368">
                  <c:v>262831</c:v>
                </c:pt>
                <c:pt idx="2369">
                  <c:v>84955</c:v>
                </c:pt>
                <c:pt idx="2370">
                  <c:v>141592</c:v>
                </c:pt>
                <c:pt idx="2371">
                  <c:v>123893</c:v>
                </c:pt>
                <c:pt idx="2372">
                  <c:v>220353</c:v>
                </c:pt>
                <c:pt idx="2373">
                  <c:v>232300</c:v>
                </c:pt>
                <c:pt idx="2374">
                  <c:v>184070</c:v>
                </c:pt>
                <c:pt idx="2375">
                  <c:v>115044</c:v>
                </c:pt>
                <c:pt idx="2376">
                  <c:v>216814</c:v>
                </c:pt>
                <c:pt idx="2377">
                  <c:v>229203</c:v>
                </c:pt>
                <c:pt idx="2378">
                  <c:v>195575</c:v>
                </c:pt>
                <c:pt idx="2379">
                  <c:v>256637</c:v>
                </c:pt>
                <c:pt idx="2380">
                  <c:v>157522</c:v>
                </c:pt>
                <c:pt idx="2381">
                  <c:v>200000</c:v>
                </c:pt>
                <c:pt idx="2382">
                  <c:v>91150</c:v>
                </c:pt>
                <c:pt idx="2383">
                  <c:v>210619</c:v>
                </c:pt>
                <c:pt idx="2384">
                  <c:v>265044</c:v>
                </c:pt>
                <c:pt idx="2385">
                  <c:v>215929</c:v>
                </c:pt>
                <c:pt idx="2386">
                  <c:v>198230</c:v>
                </c:pt>
                <c:pt idx="2387">
                  <c:v>247787</c:v>
                </c:pt>
                <c:pt idx="2388">
                  <c:v>210619</c:v>
                </c:pt>
                <c:pt idx="2389">
                  <c:v>259292</c:v>
                </c:pt>
                <c:pt idx="2390">
                  <c:v>159292</c:v>
                </c:pt>
                <c:pt idx="2391">
                  <c:v>238053</c:v>
                </c:pt>
                <c:pt idx="2392">
                  <c:v>166371</c:v>
                </c:pt>
                <c:pt idx="2393">
                  <c:v>168141</c:v>
                </c:pt>
                <c:pt idx="2394">
                  <c:v>86725</c:v>
                </c:pt>
                <c:pt idx="2395">
                  <c:v>192920</c:v>
                </c:pt>
                <c:pt idx="2396">
                  <c:v>207964</c:v>
                </c:pt>
                <c:pt idx="2397">
                  <c:v>208849</c:v>
                </c:pt>
                <c:pt idx="2398">
                  <c:v>132743</c:v>
                </c:pt>
                <c:pt idx="2399">
                  <c:v>111504</c:v>
                </c:pt>
                <c:pt idx="2400">
                  <c:v>106194</c:v>
                </c:pt>
                <c:pt idx="2401">
                  <c:v>343362</c:v>
                </c:pt>
                <c:pt idx="2402">
                  <c:v>265486</c:v>
                </c:pt>
                <c:pt idx="2403">
                  <c:v>278318</c:v>
                </c:pt>
                <c:pt idx="2404">
                  <c:v>127433</c:v>
                </c:pt>
                <c:pt idx="2405">
                  <c:v>118584</c:v>
                </c:pt>
                <c:pt idx="2406">
                  <c:v>138495</c:v>
                </c:pt>
                <c:pt idx="2407">
                  <c:v>143362</c:v>
                </c:pt>
                <c:pt idx="2408">
                  <c:v>85840</c:v>
                </c:pt>
                <c:pt idx="2409">
                  <c:v>219469</c:v>
                </c:pt>
                <c:pt idx="2410">
                  <c:v>175221</c:v>
                </c:pt>
                <c:pt idx="2411">
                  <c:v>161061</c:v>
                </c:pt>
                <c:pt idx="2412">
                  <c:v>249557</c:v>
                </c:pt>
                <c:pt idx="2413">
                  <c:v>238938</c:v>
                </c:pt>
                <c:pt idx="2414">
                  <c:v>203982</c:v>
                </c:pt>
                <c:pt idx="2415">
                  <c:v>82300</c:v>
                </c:pt>
                <c:pt idx="2416">
                  <c:v>243362</c:v>
                </c:pt>
                <c:pt idx="2417">
                  <c:v>128318</c:v>
                </c:pt>
                <c:pt idx="2418">
                  <c:v>84070</c:v>
                </c:pt>
                <c:pt idx="2419">
                  <c:v>49115</c:v>
                </c:pt>
                <c:pt idx="2420">
                  <c:v>212389</c:v>
                </c:pt>
                <c:pt idx="2421">
                  <c:v>154867</c:v>
                </c:pt>
                <c:pt idx="2422">
                  <c:v>224778</c:v>
                </c:pt>
                <c:pt idx="2423">
                  <c:v>253097</c:v>
                </c:pt>
                <c:pt idx="2424">
                  <c:v>159292</c:v>
                </c:pt>
                <c:pt idx="2425">
                  <c:v>169911</c:v>
                </c:pt>
                <c:pt idx="2426">
                  <c:v>377876</c:v>
                </c:pt>
                <c:pt idx="2427">
                  <c:v>176106</c:v>
                </c:pt>
                <c:pt idx="2428">
                  <c:v>153982</c:v>
                </c:pt>
                <c:pt idx="2429">
                  <c:v>192035</c:v>
                </c:pt>
                <c:pt idx="2430">
                  <c:v>82300</c:v>
                </c:pt>
                <c:pt idx="2431">
                  <c:v>217699</c:v>
                </c:pt>
                <c:pt idx="2432">
                  <c:v>185840</c:v>
                </c:pt>
                <c:pt idx="2433">
                  <c:v>216814</c:v>
                </c:pt>
                <c:pt idx="2434">
                  <c:v>112389</c:v>
                </c:pt>
                <c:pt idx="2435">
                  <c:v>64601</c:v>
                </c:pt>
                <c:pt idx="2436">
                  <c:v>65486</c:v>
                </c:pt>
                <c:pt idx="2437">
                  <c:v>287610</c:v>
                </c:pt>
                <c:pt idx="2438">
                  <c:v>194690</c:v>
                </c:pt>
                <c:pt idx="2439">
                  <c:v>273451</c:v>
                </c:pt>
                <c:pt idx="2440">
                  <c:v>252212</c:v>
                </c:pt>
                <c:pt idx="2441">
                  <c:v>194690</c:v>
                </c:pt>
                <c:pt idx="2442">
                  <c:v>218584</c:v>
                </c:pt>
                <c:pt idx="2443">
                  <c:v>185840</c:v>
                </c:pt>
                <c:pt idx="2444">
                  <c:v>96460</c:v>
                </c:pt>
                <c:pt idx="2445">
                  <c:v>124778</c:v>
                </c:pt>
                <c:pt idx="2446">
                  <c:v>192920</c:v>
                </c:pt>
                <c:pt idx="2447">
                  <c:v>261061</c:v>
                </c:pt>
                <c:pt idx="2448">
                  <c:v>115486</c:v>
                </c:pt>
                <c:pt idx="2449">
                  <c:v>181415</c:v>
                </c:pt>
                <c:pt idx="2450">
                  <c:v>119469</c:v>
                </c:pt>
                <c:pt idx="2451">
                  <c:v>75221</c:v>
                </c:pt>
                <c:pt idx="2452">
                  <c:v>128318</c:v>
                </c:pt>
                <c:pt idx="2453">
                  <c:v>118584</c:v>
                </c:pt>
                <c:pt idx="2454">
                  <c:v>46902</c:v>
                </c:pt>
                <c:pt idx="2455">
                  <c:v>216814</c:v>
                </c:pt>
                <c:pt idx="2456">
                  <c:v>242477</c:v>
                </c:pt>
                <c:pt idx="2457">
                  <c:v>300884</c:v>
                </c:pt>
                <c:pt idx="2458">
                  <c:v>176991</c:v>
                </c:pt>
                <c:pt idx="2459">
                  <c:v>380530</c:v>
                </c:pt>
                <c:pt idx="2460">
                  <c:v>184070</c:v>
                </c:pt>
                <c:pt idx="2461">
                  <c:v>140707</c:v>
                </c:pt>
                <c:pt idx="2462">
                  <c:v>75221</c:v>
                </c:pt>
                <c:pt idx="2463">
                  <c:v>203539</c:v>
                </c:pt>
                <c:pt idx="2464">
                  <c:v>123893</c:v>
                </c:pt>
                <c:pt idx="2465">
                  <c:v>146017</c:v>
                </c:pt>
                <c:pt idx="2466">
                  <c:v>211504</c:v>
                </c:pt>
                <c:pt idx="2467">
                  <c:v>214159</c:v>
                </c:pt>
                <c:pt idx="2468">
                  <c:v>211504</c:v>
                </c:pt>
                <c:pt idx="2469">
                  <c:v>188495</c:v>
                </c:pt>
                <c:pt idx="2470">
                  <c:v>117699</c:v>
                </c:pt>
                <c:pt idx="2471">
                  <c:v>185840</c:v>
                </c:pt>
                <c:pt idx="2472">
                  <c:v>256637</c:v>
                </c:pt>
                <c:pt idx="2473">
                  <c:v>107964</c:v>
                </c:pt>
                <c:pt idx="2474">
                  <c:v>55752</c:v>
                </c:pt>
                <c:pt idx="2475">
                  <c:v>128318</c:v>
                </c:pt>
                <c:pt idx="2476">
                  <c:v>210619</c:v>
                </c:pt>
                <c:pt idx="2477">
                  <c:v>109292</c:v>
                </c:pt>
                <c:pt idx="2478">
                  <c:v>216814</c:v>
                </c:pt>
                <c:pt idx="2479">
                  <c:v>181415</c:v>
                </c:pt>
                <c:pt idx="2480">
                  <c:v>52212</c:v>
                </c:pt>
                <c:pt idx="2481">
                  <c:v>261061</c:v>
                </c:pt>
                <c:pt idx="2482">
                  <c:v>238938</c:v>
                </c:pt>
                <c:pt idx="2483">
                  <c:v>207079</c:v>
                </c:pt>
                <c:pt idx="2484">
                  <c:v>206194</c:v>
                </c:pt>
                <c:pt idx="2485">
                  <c:v>66371</c:v>
                </c:pt>
                <c:pt idx="2486">
                  <c:v>194690</c:v>
                </c:pt>
                <c:pt idx="2487">
                  <c:v>154867</c:v>
                </c:pt>
                <c:pt idx="2488">
                  <c:v>216814</c:v>
                </c:pt>
                <c:pt idx="2489">
                  <c:v>217699</c:v>
                </c:pt>
                <c:pt idx="2490">
                  <c:v>233628</c:v>
                </c:pt>
                <c:pt idx="2491">
                  <c:v>203539</c:v>
                </c:pt>
                <c:pt idx="2492">
                  <c:v>237168</c:v>
                </c:pt>
                <c:pt idx="2493">
                  <c:v>231415</c:v>
                </c:pt>
                <c:pt idx="2494">
                  <c:v>57522</c:v>
                </c:pt>
                <c:pt idx="2495">
                  <c:v>194690</c:v>
                </c:pt>
                <c:pt idx="2496">
                  <c:v>166371</c:v>
                </c:pt>
                <c:pt idx="2497">
                  <c:v>221238</c:v>
                </c:pt>
                <c:pt idx="2498">
                  <c:v>130088</c:v>
                </c:pt>
                <c:pt idx="2499">
                  <c:v>218584</c:v>
                </c:pt>
                <c:pt idx="2500">
                  <c:v>159292</c:v>
                </c:pt>
                <c:pt idx="2501">
                  <c:v>230088</c:v>
                </c:pt>
                <c:pt idx="2502">
                  <c:v>181415</c:v>
                </c:pt>
                <c:pt idx="2503">
                  <c:v>202654</c:v>
                </c:pt>
                <c:pt idx="2504">
                  <c:v>210619</c:v>
                </c:pt>
                <c:pt idx="2505">
                  <c:v>261061</c:v>
                </c:pt>
                <c:pt idx="2506">
                  <c:v>194690</c:v>
                </c:pt>
                <c:pt idx="2507">
                  <c:v>263716</c:v>
                </c:pt>
                <c:pt idx="2508">
                  <c:v>100000</c:v>
                </c:pt>
                <c:pt idx="2509">
                  <c:v>190265</c:v>
                </c:pt>
                <c:pt idx="2510">
                  <c:v>172566</c:v>
                </c:pt>
                <c:pt idx="2511">
                  <c:v>214159</c:v>
                </c:pt>
                <c:pt idx="2512">
                  <c:v>212389</c:v>
                </c:pt>
                <c:pt idx="2513">
                  <c:v>234513</c:v>
                </c:pt>
                <c:pt idx="2514">
                  <c:v>218584</c:v>
                </c:pt>
                <c:pt idx="2515">
                  <c:v>54867</c:v>
                </c:pt>
                <c:pt idx="2516">
                  <c:v>307079</c:v>
                </c:pt>
                <c:pt idx="2517">
                  <c:v>445132</c:v>
                </c:pt>
                <c:pt idx="2518">
                  <c:v>105309</c:v>
                </c:pt>
                <c:pt idx="2519">
                  <c:v>236283</c:v>
                </c:pt>
                <c:pt idx="2520">
                  <c:v>136283</c:v>
                </c:pt>
                <c:pt idx="2521">
                  <c:v>191150</c:v>
                </c:pt>
                <c:pt idx="2522">
                  <c:v>163716</c:v>
                </c:pt>
                <c:pt idx="2523">
                  <c:v>241592</c:v>
                </c:pt>
                <c:pt idx="2524">
                  <c:v>161946</c:v>
                </c:pt>
                <c:pt idx="2525">
                  <c:v>181415</c:v>
                </c:pt>
                <c:pt idx="2526">
                  <c:v>159292</c:v>
                </c:pt>
                <c:pt idx="2527">
                  <c:v>230088</c:v>
                </c:pt>
                <c:pt idx="2528">
                  <c:v>225663</c:v>
                </c:pt>
                <c:pt idx="2529">
                  <c:v>232743</c:v>
                </c:pt>
                <c:pt idx="2530">
                  <c:v>214601</c:v>
                </c:pt>
                <c:pt idx="2531">
                  <c:v>199115</c:v>
                </c:pt>
                <c:pt idx="2532">
                  <c:v>157522</c:v>
                </c:pt>
                <c:pt idx="2533">
                  <c:v>185840</c:v>
                </c:pt>
                <c:pt idx="2534">
                  <c:v>142477</c:v>
                </c:pt>
                <c:pt idx="2535">
                  <c:v>155752</c:v>
                </c:pt>
                <c:pt idx="2536">
                  <c:v>212389</c:v>
                </c:pt>
                <c:pt idx="2537">
                  <c:v>90265</c:v>
                </c:pt>
                <c:pt idx="2538">
                  <c:v>157522</c:v>
                </c:pt>
                <c:pt idx="2539">
                  <c:v>192035</c:v>
                </c:pt>
                <c:pt idx="2540">
                  <c:v>245132</c:v>
                </c:pt>
                <c:pt idx="2541">
                  <c:v>237168</c:v>
                </c:pt>
                <c:pt idx="2542">
                  <c:v>176991</c:v>
                </c:pt>
                <c:pt idx="2543">
                  <c:v>198230</c:v>
                </c:pt>
                <c:pt idx="2544">
                  <c:v>201327</c:v>
                </c:pt>
                <c:pt idx="2545">
                  <c:v>362831</c:v>
                </c:pt>
                <c:pt idx="2546">
                  <c:v>246017</c:v>
                </c:pt>
                <c:pt idx="2547">
                  <c:v>237168</c:v>
                </c:pt>
                <c:pt idx="2548">
                  <c:v>159292</c:v>
                </c:pt>
                <c:pt idx="2549">
                  <c:v>80088</c:v>
                </c:pt>
                <c:pt idx="2550">
                  <c:v>108849</c:v>
                </c:pt>
                <c:pt idx="2551">
                  <c:v>78761</c:v>
                </c:pt>
                <c:pt idx="2552">
                  <c:v>161061</c:v>
                </c:pt>
                <c:pt idx="2553">
                  <c:v>174336</c:v>
                </c:pt>
                <c:pt idx="2554">
                  <c:v>192920</c:v>
                </c:pt>
                <c:pt idx="2555">
                  <c:v>234513</c:v>
                </c:pt>
                <c:pt idx="2556">
                  <c:v>199115</c:v>
                </c:pt>
                <c:pt idx="2557">
                  <c:v>393805</c:v>
                </c:pt>
                <c:pt idx="2558">
                  <c:v>292035</c:v>
                </c:pt>
                <c:pt idx="2559">
                  <c:v>205309</c:v>
                </c:pt>
                <c:pt idx="2560">
                  <c:v>279646</c:v>
                </c:pt>
                <c:pt idx="2561">
                  <c:v>318584</c:v>
                </c:pt>
                <c:pt idx="2562">
                  <c:v>267256</c:v>
                </c:pt>
                <c:pt idx="2563">
                  <c:v>232477</c:v>
                </c:pt>
                <c:pt idx="2564">
                  <c:v>199115</c:v>
                </c:pt>
                <c:pt idx="2565">
                  <c:v>199115</c:v>
                </c:pt>
                <c:pt idx="2566">
                  <c:v>218584</c:v>
                </c:pt>
                <c:pt idx="2567">
                  <c:v>192920</c:v>
                </c:pt>
                <c:pt idx="2568">
                  <c:v>215486</c:v>
                </c:pt>
                <c:pt idx="2569">
                  <c:v>198230</c:v>
                </c:pt>
                <c:pt idx="2570">
                  <c:v>214159</c:v>
                </c:pt>
                <c:pt idx="2571">
                  <c:v>256637</c:v>
                </c:pt>
                <c:pt idx="2572">
                  <c:v>91592</c:v>
                </c:pt>
                <c:pt idx="2573">
                  <c:v>130973</c:v>
                </c:pt>
                <c:pt idx="2574">
                  <c:v>128318</c:v>
                </c:pt>
                <c:pt idx="2575">
                  <c:v>238938</c:v>
                </c:pt>
                <c:pt idx="2576">
                  <c:v>119469</c:v>
                </c:pt>
                <c:pt idx="2577">
                  <c:v>178761</c:v>
                </c:pt>
                <c:pt idx="2578">
                  <c:v>234513</c:v>
                </c:pt>
                <c:pt idx="2579">
                  <c:v>274336</c:v>
                </c:pt>
                <c:pt idx="2580">
                  <c:v>166371</c:v>
                </c:pt>
                <c:pt idx="2581">
                  <c:v>209734</c:v>
                </c:pt>
                <c:pt idx="2582">
                  <c:v>148230</c:v>
                </c:pt>
                <c:pt idx="2583">
                  <c:v>210176</c:v>
                </c:pt>
                <c:pt idx="2584">
                  <c:v>261061</c:v>
                </c:pt>
                <c:pt idx="2585">
                  <c:v>145132</c:v>
                </c:pt>
                <c:pt idx="2586">
                  <c:v>279646</c:v>
                </c:pt>
                <c:pt idx="2587">
                  <c:v>213716</c:v>
                </c:pt>
                <c:pt idx="2588">
                  <c:v>123893</c:v>
                </c:pt>
                <c:pt idx="2589">
                  <c:v>161504</c:v>
                </c:pt>
                <c:pt idx="2590">
                  <c:v>231415</c:v>
                </c:pt>
                <c:pt idx="2591">
                  <c:v>117256</c:v>
                </c:pt>
                <c:pt idx="2592">
                  <c:v>88938</c:v>
                </c:pt>
                <c:pt idx="2593">
                  <c:v>172566</c:v>
                </c:pt>
                <c:pt idx="2594">
                  <c:v>222123</c:v>
                </c:pt>
                <c:pt idx="2595">
                  <c:v>237168</c:v>
                </c:pt>
                <c:pt idx="2596">
                  <c:v>95575</c:v>
                </c:pt>
                <c:pt idx="2597">
                  <c:v>92920</c:v>
                </c:pt>
                <c:pt idx="2598">
                  <c:v>76106</c:v>
                </c:pt>
                <c:pt idx="2599">
                  <c:v>188495</c:v>
                </c:pt>
                <c:pt idx="2600">
                  <c:v>187610</c:v>
                </c:pt>
                <c:pt idx="2601">
                  <c:v>185840</c:v>
                </c:pt>
                <c:pt idx="2602">
                  <c:v>190265</c:v>
                </c:pt>
                <c:pt idx="2603">
                  <c:v>141592</c:v>
                </c:pt>
                <c:pt idx="2604">
                  <c:v>193805</c:v>
                </c:pt>
                <c:pt idx="2605">
                  <c:v>224778</c:v>
                </c:pt>
                <c:pt idx="2606">
                  <c:v>224823</c:v>
                </c:pt>
                <c:pt idx="2607">
                  <c:v>73451</c:v>
                </c:pt>
                <c:pt idx="2608">
                  <c:v>207964</c:v>
                </c:pt>
                <c:pt idx="2609">
                  <c:v>204424</c:v>
                </c:pt>
                <c:pt idx="2610">
                  <c:v>214159</c:v>
                </c:pt>
                <c:pt idx="2611">
                  <c:v>283185</c:v>
                </c:pt>
                <c:pt idx="2612">
                  <c:v>259292</c:v>
                </c:pt>
                <c:pt idx="2613">
                  <c:v>288495</c:v>
                </c:pt>
                <c:pt idx="2614">
                  <c:v>157522</c:v>
                </c:pt>
                <c:pt idx="2615">
                  <c:v>183185</c:v>
                </c:pt>
                <c:pt idx="2616">
                  <c:v>143362</c:v>
                </c:pt>
                <c:pt idx="2617">
                  <c:v>245132</c:v>
                </c:pt>
                <c:pt idx="2618">
                  <c:v>216814</c:v>
                </c:pt>
                <c:pt idx="2619">
                  <c:v>243362</c:v>
                </c:pt>
                <c:pt idx="2620">
                  <c:v>124778</c:v>
                </c:pt>
                <c:pt idx="2621">
                  <c:v>259292</c:v>
                </c:pt>
                <c:pt idx="2622">
                  <c:v>185840</c:v>
                </c:pt>
                <c:pt idx="2623">
                  <c:v>131415</c:v>
                </c:pt>
                <c:pt idx="2624">
                  <c:v>218584</c:v>
                </c:pt>
                <c:pt idx="2625">
                  <c:v>232743</c:v>
                </c:pt>
                <c:pt idx="2626">
                  <c:v>123893</c:v>
                </c:pt>
                <c:pt idx="2627">
                  <c:v>233628</c:v>
                </c:pt>
                <c:pt idx="2628">
                  <c:v>228318</c:v>
                </c:pt>
                <c:pt idx="2629">
                  <c:v>132743</c:v>
                </c:pt>
                <c:pt idx="2630">
                  <c:v>206194</c:v>
                </c:pt>
                <c:pt idx="2631">
                  <c:v>254867</c:v>
                </c:pt>
                <c:pt idx="2632">
                  <c:v>135398</c:v>
                </c:pt>
                <c:pt idx="2633">
                  <c:v>225663</c:v>
                </c:pt>
                <c:pt idx="2634">
                  <c:v>196460</c:v>
                </c:pt>
                <c:pt idx="2635">
                  <c:v>261946</c:v>
                </c:pt>
                <c:pt idx="2636">
                  <c:v>199115</c:v>
                </c:pt>
                <c:pt idx="2637">
                  <c:v>194690</c:v>
                </c:pt>
                <c:pt idx="2638">
                  <c:v>118584</c:v>
                </c:pt>
                <c:pt idx="2639">
                  <c:v>193805</c:v>
                </c:pt>
                <c:pt idx="2640">
                  <c:v>217699</c:v>
                </c:pt>
                <c:pt idx="2641">
                  <c:v>203539</c:v>
                </c:pt>
                <c:pt idx="2642">
                  <c:v>261946</c:v>
                </c:pt>
                <c:pt idx="2643">
                  <c:v>163716</c:v>
                </c:pt>
                <c:pt idx="2644">
                  <c:v>258407</c:v>
                </c:pt>
                <c:pt idx="2645">
                  <c:v>215929</c:v>
                </c:pt>
                <c:pt idx="2646">
                  <c:v>159292</c:v>
                </c:pt>
                <c:pt idx="2647">
                  <c:v>174336</c:v>
                </c:pt>
                <c:pt idx="2648">
                  <c:v>238938</c:v>
                </c:pt>
                <c:pt idx="2649">
                  <c:v>317699</c:v>
                </c:pt>
                <c:pt idx="2650">
                  <c:v>181415</c:v>
                </c:pt>
                <c:pt idx="2651">
                  <c:v>72566</c:v>
                </c:pt>
                <c:pt idx="2652">
                  <c:v>73893</c:v>
                </c:pt>
                <c:pt idx="2653">
                  <c:v>207079</c:v>
                </c:pt>
                <c:pt idx="2654">
                  <c:v>190265</c:v>
                </c:pt>
                <c:pt idx="2655">
                  <c:v>184955</c:v>
                </c:pt>
                <c:pt idx="2656">
                  <c:v>223893</c:v>
                </c:pt>
                <c:pt idx="2657">
                  <c:v>207964</c:v>
                </c:pt>
                <c:pt idx="2658">
                  <c:v>280530</c:v>
                </c:pt>
                <c:pt idx="2659">
                  <c:v>63716</c:v>
                </c:pt>
                <c:pt idx="2660">
                  <c:v>283185</c:v>
                </c:pt>
                <c:pt idx="2661">
                  <c:v>305309</c:v>
                </c:pt>
                <c:pt idx="2662">
                  <c:v>216814</c:v>
                </c:pt>
                <c:pt idx="2663">
                  <c:v>371681</c:v>
                </c:pt>
                <c:pt idx="2664">
                  <c:v>231858</c:v>
                </c:pt>
                <c:pt idx="2665">
                  <c:v>166371</c:v>
                </c:pt>
                <c:pt idx="2666">
                  <c:v>247787</c:v>
                </c:pt>
                <c:pt idx="2667">
                  <c:v>112389</c:v>
                </c:pt>
                <c:pt idx="2668">
                  <c:v>190265</c:v>
                </c:pt>
                <c:pt idx="2669">
                  <c:v>161061</c:v>
                </c:pt>
                <c:pt idx="2670">
                  <c:v>159292</c:v>
                </c:pt>
                <c:pt idx="2671">
                  <c:v>147787</c:v>
                </c:pt>
                <c:pt idx="2672">
                  <c:v>262831</c:v>
                </c:pt>
                <c:pt idx="2673">
                  <c:v>222123</c:v>
                </c:pt>
                <c:pt idx="2674">
                  <c:v>243362</c:v>
                </c:pt>
                <c:pt idx="2675">
                  <c:v>184070</c:v>
                </c:pt>
                <c:pt idx="2676">
                  <c:v>134513</c:v>
                </c:pt>
                <c:pt idx="2677">
                  <c:v>278761</c:v>
                </c:pt>
                <c:pt idx="2678">
                  <c:v>230088</c:v>
                </c:pt>
                <c:pt idx="2679">
                  <c:v>131858</c:v>
                </c:pt>
                <c:pt idx="2680">
                  <c:v>216814</c:v>
                </c:pt>
                <c:pt idx="2681">
                  <c:v>134513</c:v>
                </c:pt>
                <c:pt idx="2682">
                  <c:v>207964</c:v>
                </c:pt>
                <c:pt idx="2683">
                  <c:v>55752</c:v>
                </c:pt>
                <c:pt idx="2684">
                  <c:v>158407</c:v>
                </c:pt>
                <c:pt idx="2685">
                  <c:v>320353</c:v>
                </c:pt>
                <c:pt idx="2686">
                  <c:v>336283</c:v>
                </c:pt>
                <c:pt idx="2687">
                  <c:v>232743</c:v>
                </c:pt>
                <c:pt idx="2688">
                  <c:v>230088</c:v>
                </c:pt>
                <c:pt idx="2689">
                  <c:v>442477</c:v>
                </c:pt>
                <c:pt idx="2690">
                  <c:v>253982</c:v>
                </c:pt>
                <c:pt idx="2691">
                  <c:v>245132</c:v>
                </c:pt>
                <c:pt idx="2692">
                  <c:v>207964</c:v>
                </c:pt>
                <c:pt idx="2693">
                  <c:v>328318</c:v>
                </c:pt>
                <c:pt idx="2694">
                  <c:v>398230</c:v>
                </c:pt>
                <c:pt idx="2695">
                  <c:v>320353</c:v>
                </c:pt>
                <c:pt idx="2696">
                  <c:v>111504</c:v>
                </c:pt>
                <c:pt idx="2697">
                  <c:v>92920</c:v>
                </c:pt>
                <c:pt idx="2698">
                  <c:v>194247</c:v>
                </c:pt>
                <c:pt idx="2699">
                  <c:v>234513</c:v>
                </c:pt>
                <c:pt idx="2700">
                  <c:v>220353</c:v>
                </c:pt>
                <c:pt idx="2701">
                  <c:v>227876</c:v>
                </c:pt>
                <c:pt idx="2702">
                  <c:v>261061</c:v>
                </c:pt>
                <c:pt idx="2703">
                  <c:v>262389</c:v>
                </c:pt>
                <c:pt idx="2704">
                  <c:v>207079</c:v>
                </c:pt>
                <c:pt idx="2705">
                  <c:v>230088</c:v>
                </c:pt>
                <c:pt idx="2706">
                  <c:v>161946</c:v>
                </c:pt>
                <c:pt idx="2707">
                  <c:v>292035</c:v>
                </c:pt>
                <c:pt idx="2708">
                  <c:v>184070</c:v>
                </c:pt>
                <c:pt idx="2709">
                  <c:v>211061</c:v>
                </c:pt>
                <c:pt idx="2710">
                  <c:v>190265</c:v>
                </c:pt>
                <c:pt idx="2711">
                  <c:v>202654</c:v>
                </c:pt>
                <c:pt idx="2712">
                  <c:v>263716</c:v>
                </c:pt>
                <c:pt idx="2713">
                  <c:v>201769</c:v>
                </c:pt>
                <c:pt idx="2714">
                  <c:v>234513</c:v>
                </c:pt>
                <c:pt idx="2715">
                  <c:v>168141</c:v>
                </c:pt>
                <c:pt idx="2716">
                  <c:v>165486</c:v>
                </c:pt>
                <c:pt idx="2717">
                  <c:v>138938</c:v>
                </c:pt>
                <c:pt idx="2718">
                  <c:v>137168</c:v>
                </c:pt>
                <c:pt idx="2719">
                  <c:v>203539</c:v>
                </c:pt>
                <c:pt idx="2720">
                  <c:v>223893</c:v>
                </c:pt>
                <c:pt idx="2721">
                  <c:v>261061</c:v>
                </c:pt>
                <c:pt idx="2722">
                  <c:v>252212</c:v>
                </c:pt>
                <c:pt idx="2723">
                  <c:v>243362</c:v>
                </c:pt>
                <c:pt idx="2724">
                  <c:v>159292</c:v>
                </c:pt>
                <c:pt idx="2725">
                  <c:v>137168</c:v>
                </c:pt>
                <c:pt idx="2726">
                  <c:v>84070</c:v>
                </c:pt>
                <c:pt idx="2727">
                  <c:v>218584</c:v>
                </c:pt>
                <c:pt idx="2728">
                  <c:v>261061</c:v>
                </c:pt>
                <c:pt idx="2729">
                  <c:v>221238</c:v>
                </c:pt>
                <c:pt idx="2730">
                  <c:v>252212</c:v>
                </c:pt>
                <c:pt idx="2731">
                  <c:v>323893</c:v>
                </c:pt>
                <c:pt idx="2732">
                  <c:v>250442</c:v>
                </c:pt>
                <c:pt idx="2733">
                  <c:v>163716</c:v>
                </c:pt>
                <c:pt idx="2734">
                  <c:v>161061</c:v>
                </c:pt>
                <c:pt idx="2735">
                  <c:v>179646</c:v>
                </c:pt>
                <c:pt idx="2736">
                  <c:v>338053</c:v>
                </c:pt>
                <c:pt idx="2737">
                  <c:v>251327</c:v>
                </c:pt>
                <c:pt idx="2738">
                  <c:v>157522</c:v>
                </c:pt>
                <c:pt idx="2739">
                  <c:v>197345</c:v>
                </c:pt>
                <c:pt idx="2740">
                  <c:v>341592</c:v>
                </c:pt>
                <c:pt idx="2741">
                  <c:v>228318</c:v>
                </c:pt>
                <c:pt idx="2742">
                  <c:v>69911</c:v>
                </c:pt>
                <c:pt idx="2743">
                  <c:v>86725</c:v>
                </c:pt>
                <c:pt idx="2744">
                  <c:v>68584</c:v>
                </c:pt>
                <c:pt idx="2745">
                  <c:v>69469</c:v>
                </c:pt>
                <c:pt idx="2746">
                  <c:v>267256</c:v>
                </c:pt>
                <c:pt idx="2747">
                  <c:v>291150</c:v>
                </c:pt>
                <c:pt idx="2748">
                  <c:v>226548</c:v>
                </c:pt>
                <c:pt idx="2749">
                  <c:v>268141</c:v>
                </c:pt>
                <c:pt idx="2750">
                  <c:v>283185</c:v>
                </c:pt>
                <c:pt idx="2751">
                  <c:v>203539</c:v>
                </c:pt>
                <c:pt idx="2752">
                  <c:v>149557</c:v>
                </c:pt>
                <c:pt idx="2753">
                  <c:v>154424</c:v>
                </c:pt>
                <c:pt idx="2754">
                  <c:v>230088</c:v>
                </c:pt>
                <c:pt idx="2755">
                  <c:v>183628</c:v>
                </c:pt>
                <c:pt idx="2756">
                  <c:v>88495</c:v>
                </c:pt>
                <c:pt idx="2757">
                  <c:v>159292</c:v>
                </c:pt>
                <c:pt idx="2758">
                  <c:v>193805</c:v>
                </c:pt>
                <c:pt idx="2759">
                  <c:v>220353</c:v>
                </c:pt>
                <c:pt idx="2760">
                  <c:v>233185</c:v>
                </c:pt>
                <c:pt idx="2761">
                  <c:v>131858</c:v>
                </c:pt>
                <c:pt idx="2762">
                  <c:v>189115</c:v>
                </c:pt>
                <c:pt idx="2763">
                  <c:v>234513</c:v>
                </c:pt>
                <c:pt idx="2764">
                  <c:v>132743</c:v>
                </c:pt>
                <c:pt idx="2765">
                  <c:v>221238</c:v>
                </c:pt>
                <c:pt idx="2766">
                  <c:v>253982</c:v>
                </c:pt>
                <c:pt idx="2767">
                  <c:v>210176</c:v>
                </c:pt>
                <c:pt idx="2768">
                  <c:v>220353</c:v>
                </c:pt>
                <c:pt idx="2769">
                  <c:v>163716</c:v>
                </c:pt>
                <c:pt idx="2770">
                  <c:v>221238</c:v>
                </c:pt>
                <c:pt idx="2771">
                  <c:v>115044</c:v>
                </c:pt>
                <c:pt idx="2772">
                  <c:v>153982</c:v>
                </c:pt>
                <c:pt idx="2773">
                  <c:v>265486</c:v>
                </c:pt>
                <c:pt idx="2774">
                  <c:v>132743</c:v>
                </c:pt>
                <c:pt idx="2775">
                  <c:v>232743</c:v>
                </c:pt>
                <c:pt idx="2776">
                  <c:v>187610</c:v>
                </c:pt>
                <c:pt idx="2777">
                  <c:v>205309</c:v>
                </c:pt>
                <c:pt idx="2778">
                  <c:v>126548</c:v>
                </c:pt>
                <c:pt idx="2779">
                  <c:v>362831</c:v>
                </c:pt>
                <c:pt idx="2780">
                  <c:v>166814</c:v>
                </c:pt>
                <c:pt idx="2781">
                  <c:v>210619</c:v>
                </c:pt>
                <c:pt idx="2782">
                  <c:v>60176</c:v>
                </c:pt>
                <c:pt idx="2783">
                  <c:v>192035</c:v>
                </c:pt>
                <c:pt idx="2784">
                  <c:v>311504</c:v>
                </c:pt>
                <c:pt idx="2785">
                  <c:v>231858</c:v>
                </c:pt>
                <c:pt idx="2786">
                  <c:v>206194</c:v>
                </c:pt>
                <c:pt idx="2787">
                  <c:v>213274</c:v>
                </c:pt>
                <c:pt idx="2788">
                  <c:v>207964</c:v>
                </c:pt>
                <c:pt idx="2789">
                  <c:v>206194</c:v>
                </c:pt>
                <c:pt idx="2790">
                  <c:v>209734</c:v>
                </c:pt>
                <c:pt idx="2791">
                  <c:v>175221</c:v>
                </c:pt>
                <c:pt idx="2792">
                  <c:v>36283</c:v>
                </c:pt>
                <c:pt idx="2793">
                  <c:v>169911</c:v>
                </c:pt>
                <c:pt idx="2794">
                  <c:v>228318</c:v>
                </c:pt>
                <c:pt idx="2795">
                  <c:v>247787</c:v>
                </c:pt>
                <c:pt idx="2796">
                  <c:v>141150</c:v>
                </c:pt>
                <c:pt idx="2797">
                  <c:v>174336</c:v>
                </c:pt>
                <c:pt idx="2798">
                  <c:v>190265</c:v>
                </c:pt>
                <c:pt idx="2799">
                  <c:v>138495</c:v>
                </c:pt>
                <c:pt idx="2800">
                  <c:v>101769</c:v>
                </c:pt>
                <c:pt idx="2801">
                  <c:v>163716</c:v>
                </c:pt>
                <c:pt idx="2802">
                  <c:v>132743</c:v>
                </c:pt>
                <c:pt idx="2803">
                  <c:v>167256</c:v>
                </c:pt>
                <c:pt idx="2804">
                  <c:v>168141</c:v>
                </c:pt>
                <c:pt idx="2805">
                  <c:v>194690</c:v>
                </c:pt>
                <c:pt idx="2806">
                  <c:v>203539</c:v>
                </c:pt>
                <c:pt idx="2807">
                  <c:v>246460</c:v>
                </c:pt>
                <c:pt idx="2808">
                  <c:v>281858</c:v>
                </c:pt>
                <c:pt idx="2809">
                  <c:v>108318</c:v>
                </c:pt>
                <c:pt idx="2810">
                  <c:v>219469</c:v>
                </c:pt>
                <c:pt idx="2811">
                  <c:v>241592</c:v>
                </c:pt>
                <c:pt idx="2812">
                  <c:v>92920</c:v>
                </c:pt>
                <c:pt idx="2813">
                  <c:v>196460</c:v>
                </c:pt>
                <c:pt idx="2814">
                  <c:v>307079</c:v>
                </c:pt>
                <c:pt idx="2815">
                  <c:v>362831</c:v>
                </c:pt>
                <c:pt idx="2816">
                  <c:v>238938</c:v>
                </c:pt>
                <c:pt idx="2817">
                  <c:v>123008</c:v>
                </c:pt>
                <c:pt idx="2818">
                  <c:v>221238</c:v>
                </c:pt>
                <c:pt idx="2819">
                  <c:v>175221</c:v>
                </c:pt>
                <c:pt idx="2820">
                  <c:v>400884</c:v>
                </c:pt>
                <c:pt idx="2821">
                  <c:v>221238</c:v>
                </c:pt>
                <c:pt idx="2822">
                  <c:v>266371</c:v>
                </c:pt>
                <c:pt idx="2823">
                  <c:v>194690</c:v>
                </c:pt>
                <c:pt idx="2824">
                  <c:v>194690</c:v>
                </c:pt>
                <c:pt idx="2825">
                  <c:v>388495</c:v>
                </c:pt>
                <c:pt idx="2826">
                  <c:v>181415</c:v>
                </c:pt>
                <c:pt idx="2827">
                  <c:v>199115</c:v>
                </c:pt>
                <c:pt idx="2828">
                  <c:v>250176</c:v>
                </c:pt>
                <c:pt idx="2829">
                  <c:v>258079</c:v>
                </c:pt>
                <c:pt idx="2830">
                  <c:v>252814</c:v>
                </c:pt>
                <c:pt idx="2831">
                  <c:v>250176</c:v>
                </c:pt>
                <c:pt idx="2832">
                  <c:v>263345</c:v>
                </c:pt>
                <c:pt idx="2833">
                  <c:v>260707</c:v>
                </c:pt>
                <c:pt idx="2834">
                  <c:v>254123</c:v>
                </c:pt>
                <c:pt idx="2835">
                  <c:v>263345</c:v>
                </c:pt>
                <c:pt idx="2836">
                  <c:v>258079</c:v>
                </c:pt>
                <c:pt idx="2837">
                  <c:v>260707</c:v>
                </c:pt>
                <c:pt idx="2838">
                  <c:v>250176</c:v>
                </c:pt>
                <c:pt idx="2839">
                  <c:v>260707</c:v>
                </c:pt>
                <c:pt idx="2840">
                  <c:v>244911</c:v>
                </c:pt>
                <c:pt idx="2841">
                  <c:v>250176</c:v>
                </c:pt>
                <c:pt idx="2842">
                  <c:v>260707</c:v>
                </c:pt>
                <c:pt idx="2843">
                  <c:v>254123</c:v>
                </c:pt>
                <c:pt idx="2844">
                  <c:v>255442</c:v>
                </c:pt>
                <c:pt idx="2845">
                  <c:v>258079</c:v>
                </c:pt>
                <c:pt idx="2846">
                  <c:v>250176</c:v>
                </c:pt>
                <c:pt idx="2847">
                  <c:v>263345</c:v>
                </c:pt>
                <c:pt idx="2848">
                  <c:v>260707</c:v>
                </c:pt>
                <c:pt idx="2849">
                  <c:v>260707</c:v>
                </c:pt>
                <c:pt idx="2850">
                  <c:v>250176</c:v>
                </c:pt>
                <c:pt idx="2851">
                  <c:v>244911</c:v>
                </c:pt>
                <c:pt idx="2852">
                  <c:v>252814</c:v>
                </c:pt>
                <c:pt idx="2853">
                  <c:v>255840</c:v>
                </c:pt>
                <c:pt idx="2854">
                  <c:v>242274</c:v>
                </c:pt>
                <c:pt idx="2855">
                  <c:v>255442</c:v>
                </c:pt>
                <c:pt idx="2856">
                  <c:v>246230</c:v>
                </c:pt>
                <c:pt idx="2857">
                  <c:v>229106</c:v>
                </c:pt>
                <c:pt idx="2858">
                  <c:v>255442</c:v>
                </c:pt>
                <c:pt idx="2859">
                  <c:v>229212</c:v>
                </c:pt>
                <c:pt idx="2860">
                  <c:v>258079</c:v>
                </c:pt>
                <c:pt idx="2861">
                  <c:v>252814</c:v>
                </c:pt>
                <c:pt idx="2862">
                  <c:v>255442</c:v>
                </c:pt>
                <c:pt idx="2863">
                  <c:v>263345</c:v>
                </c:pt>
                <c:pt idx="2864">
                  <c:v>260707</c:v>
                </c:pt>
                <c:pt idx="2865">
                  <c:v>263345</c:v>
                </c:pt>
                <c:pt idx="2866">
                  <c:v>185840</c:v>
                </c:pt>
                <c:pt idx="2867">
                  <c:v>128318</c:v>
                </c:pt>
                <c:pt idx="2868">
                  <c:v>422123</c:v>
                </c:pt>
                <c:pt idx="2869">
                  <c:v>230088</c:v>
                </c:pt>
                <c:pt idx="2870">
                  <c:v>211061</c:v>
                </c:pt>
                <c:pt idx="2871">
                  <c:v>300884</c:v>
                </c:pt>
                <c:pt idx="2872">
                  <c:v>215044</c:v>
                </c:pt>
                <c:pt idx="2873">
                  <c:v>353982</c:v>
                </c:pt>
                <c:pt idx="2874">
                  <c:v>221238</c:v>
                </c:pt>
                <c:pt idx="2875">
                  <c:v>203539</c:v>
                </c:pt>
                <c:pt idx="2876">
                  <c:v>221238</c:v>
                </c:pt>
                <c:pt idx="2877">
                  <c:v>225663</c:v>
                </c:pt>
                <c:pt idx="2878">
                  <c:v>168141</c:v>
                </c:pt>
                <c:pt idx="2879">
                  <c:v>150000</c:v>
                </c:pt>
                <c:pt idx="2880">
                  <c:v>283185</c:v>
                </c:pt>
                <c:pt idx="2881">
                  <c:v>262831</c:v>
                </c:pt>
                <c:pt idx="2882">
                  <c:v>156637</c:v>
                </c:pt>
                <c:pt idx="2883">
                  <c:v>88495</c:v>
                </c:pt>
                <c:pt idx="2884">
                  <c:v>212389</c:v>
                </c:pt>
                <c:pt idx="2885">
                  <c:v>155752</c:v>
                </c:pt>
                <c:pt idx="2886">
                  <c:v>130973</c:v>
                </c:pt>
                <c:pt idx="2887">
                  <c:v>154867</c:v>
                </c:pt>
                <c:pt idx="2888">
                  <c:v>155309</c:v>
                </c:pt>
                <c:pt idx="2889">
                  <c:v>250000</c:v>
                </c:pt>
                <c:pt idx="2890">
                  <c:v>225663</c:v>
                </c:pt>
                <c:pt idx="2891">
                  <c:v>114159</c:v>
                </c:pt>
                <c:pt idx="2892">
                  <c:v>225663</c:v>
                </c:pt>
                <c:pt idx="2893">
                  <c:v>221681</c:v>
                </c:pt>
                <c:pt idx="2894">
                  <c:v>203539</c:v>
                </c:pt>
                <c:pt idx="2895">
                  <c:v>230088</c:v>
                </c:pt>
                <c:pt idx="2896">
                  <c:v>165929</c:v>
                </c:pt>
                <c:pt idx="2897">
                  <c:v>203539</c:v>
                </c:pt>
                <c:pt idx="2898">
                  <c:v>278761</c:v>
                </c:pt>
                <c:pt idx="2899">
                  <c:v>246017</c:v>
                </c:pt>
                <c:pt idx="2900">
                  <c:v>101769</c:v>
                </c:pt>
                <c:pt idx="2901">
                  <c:v>212389</c:v>
                </c:pt>
                <c:pt idx="2902">
                  <c:v>194690</c:v>
                </c:pt>
                <c:pt idx="2903">
                  <c:v>378053</c:v>
                </c:pt>
                <c:pt idx="2904">
                  <c:v>339035</c:v>
                </c:pt>
                <c:pt idx="2905">
                  <c:v>350008</c:v>
                </c:pt>
                <c:pt idx="2906">
                  <c:v>265486</c:v>
                </c:pt>
                <c:pt idx="2907">
                  <c:v>360176</c:v>
                </c:pt>
                <c:pt idx="2908">
                  <c:v>237168</c:v>
                </c:pt>
                <c:pt idx="2909">
                  <c:v>252212</c:v>
                </c:pt>
                <c:pt idx="2910">
                  <c:v>211504</c:v>
                </c:pt>
                <c:pt idx="2911">
                  <c:v>203539</c:v>
                </c:pt>
                <c:pt idx="2912">
                  <c:v>170796</c:v>
                </c:pt>
                <c:pt idx="2913">
                  <c:v>238938</c:v>
                </c:pt>
                <c:pt idx="2914">
                  <c:v>223008</c:v>
                </c:pt>
                <c:pt idx="2915">
                  <c:v>433628</c:v>
                </c:pt>
                <c:pt idx="2916">
                  <c:v>90265</c:v>
                </c:pt>
                <c:pt idx="2917">
                  <c:v>61946</c:v>
                </c:pt>
                <c:pt idx="2918">
                  <c:v>188938</c:v>
                </c:pt>
                <c:pt idx="2919">
                  <c:v>230088</c:v>
                </c:pt>
                <c:pt idx="2920">
                  <c:v>259008</c:v>
                </c:pt>
                <c:pt idx="2921">
                  <c:v>255442</c:v>
                </c:pt>
                <c:pt idx="2922">
                  <c:v>250176</c:v>
                </c:pt>
                <c:pt idx="2923">
                  <c:v>265557</c:v>
                </c:pt>
                <c:pt idx="2924">
                  <c:v>255442</c:v>
                </c:pt>
                <c:pt idx="2925">
                  <c:v>252814</c:v>
                </c:pt>
                <c:pt idx="2926">
                  <c:v>254123</c:v>
                </c:pt>
                <c:pt idx="2927">
                  <c:v>252814</c:v>
                </c:pt>
                <c:pt idx="2928">
                  <c:v>255442</c:v>
                </c:pt>
                <c:pt idx="2929">
                  <c:v>252814</c:v>
                </c:pt>
                <c:pt idx="2930">
                  <c:v>254123</c:v>
                </c:pt>
                <c:pt idx="2931">
                  <c:v>255442</c:v>
                </c:pt>
                <c:pt idx="2932">
                  <c:v>254123</c:v>
                </c:pt>
                <c:pt idx="2933">
                  <c:v>255442</c:v>
                </c:pt>
                <c:pt idx="2934">
                  <c:v>258079</c:v>
                </c:pt>
                <c:pt idx="2935">
                  <c:v>244911</c:v>
                </c:pt>
                <c:pt idx="2936">
                  <c:v>255442</c:v>
                </c:pt>
                <c:pt idx="2937">
                  <c:v>250176</c:v>
                </c:pt>
                <c:pt idx="2938">
                  <c:v>255442</c:v>
                </c:pt>
                <c:pt idx="2939">
                  <c:v>255442</c:v>
                </c:pt>
                <c:pt idx="2940">
                  <c:v>250176</c:v>
                </c:pt>
                <c:pt idx="2941">
                  <c:v>255442</c:v>
                </c:pt>
                <c:pt idx="2942">
                  <c:v>257654</c:v>
                </c:pt>
                <c:pt idx="2943">
                  <c:v>255442</c:v>
                </c:pt>
                <c:pt idx="2944">
                  <c:v>255442</c:v>
                </c:pt>
                <c:pt idx="2945">
                  <c:v>250176</c:v>
                </c:pt>
                <c:pt idx="2946">
                  <c:v>258079</c:v>
                </c:pt>
                <c:pt idx="2947">
                  <c:v>250176</c:v>
                </c:pt>
                <c:pt idx="2948">
                  <c:v>255442</c:v>
                </c:pt>
                <c:pt idx="2949">
                  <c:v>250176</c:v>
                </c:pt>
                <c:pt idx="2950">
                  <c:v>258079</c:v>
                </c:pt>
                <c:pt idx="2951">
                  <c:v>250176</c:v>
                </c:pt>
                <c:pt idx="2952">
                  <c:v>255442</c:v>
                </c:pt>
                <c:pt idx="2953">
                  <c:v>244911</c:v>
                </c:pt>
                <c:pt idx="2954">
                  <c:v>244911</c:v>
                </c:pt>
                <c:pt idx="2955">
                  <c:v>255442</c:v>
                </c:pt>
                <c:pt idx="2956">
                  <c:v>237008</c:v>
                </c:pt>
                <c:pt idx="2957">
                  <c:v>250176</c:v>
                </c:pt>
                <c:pt idx="2958">
                  <c:v>250176</c:v>
                </c:pt>
                <c:pt idx="2959">
                  <c:v>252814</c:v>
                </c:pt>
                <c:pt idx="2960">
                  <c:v>259026</c:v>
                </c:pt>
                <c:pt idx="2961">
                  <c:v>250176</c:v>
                </c:pt>
                <c:pt idx="2962">
                  <c:v>260707</c:v>
                </c:pt>
                <c:pt idx="2963">
                  <c:v>258079</c:v>
                </c:pt>
                <c:pt idx="2964">
                  <c:v>255442</c:v>
                </c:pt>
                <c:pt idx="2965">
                  <c:v>260707</c:v>
                </c:pt>
                <c:pt idx="2966">
                  <c:v>265557</c:v>
                </c:pt>
                <c:pt idx="2967">
                  <c:v>255442</c:v>
                </c:pt>
                <c:pt idx="2968">
                  <c:v>255840</c:v>
                </c:pt>
                <c:pt idx="2969">
                  <c:v>263345</c:v>
                </c:pt>
                <c:pt idx="2970">
                  <c:v>248884</c:v>
                </c:pt>
                <c:pt idx="2971">
                  <c:v>252814</c:v>
                </c:pt>
                <c:pt idx="2972">
                  <c:v>178318</c:v>
                </c:pt>
                <c:pt idx="2973">
                  <c:v>316814</c:v>
                </c:pt>
                <c:pt idx="2974">
                  <c:v>318584</c:v>
                </c:pt>
                <c:pt idx="2975">
                  <c:v>336283</c:v>
                </c:pt>
                <c:pt idx="2976">
                  <c:v>215044</c:v>
                </c:pt>
                <c:pt idx="2977">
                  <c:v>241592</c:v>
                </c:pt>
                <c:pt idx="2978">
                  <c:v>293805</c:v>
                </c:pt>
                <c:pt idx="2979">
                  <c:v>190707</c:v>
                </c:pt>
                <c:pt idx="2980">
                  <c:v>123893</c:v>
                </c:pt>
                <c:pt idx="2981">
                  <c:v>150442</c:v>
                </c:pt>
                <c:pt idx="2982">
                  <c:v>280530</c:v>
                </c:pt>
                <c:pt idx="2983">
                  <c:v>150442</c:v>
                </c:pt>
                <c:pt idx="2984">
                  <c:v>172566</c:v>
                </c:pt>
                <c:pt idx="2985">
                  <c:v>169911</c:v>
                </c:pt>
                <c:pt idx="2986">
                  <c:v>225663</c:v>
                </c:pt>
                <c:pt idx="2987">
                  <c:v>156637</c:v>
                </c:pt>
                <c:pt idx="2988">
                  <c:v>134513</c:v>
                </c:pt>
                <c:pt idx="2989">
                  <c:v>251327</c:v>
                </c:pt>
                <c:pt idx="2990">
                  <c:v>172566</c:v>
                </c:pt>
                <c:pt idx="2991">
                  <c:v>115044</c:v>
                </c:pt>
                <c:pt idx="2992">
                  <c:v>207079</c:v>
                </c:pt>
                <c:pt idx="2993">
                  <c:v>292035</c:v>
                </c:pt>
                <c:pt idx="2994">
                  <c:v>128318</c:v>
                </c:pt>
                <c:pt idx="2995">
                  <c:v>122123</c:v>
                </c:pt>
                <c:pt idx="2996">
                  <c:v>158407</c:v>
                </c:pt>
                <c:pt idx="2997">
                  <c:v>255752</c:v>
                </c:pt>
                <c:pt idx="2998">
                  <c:v>269911</c:v>
                </c:pt>
                <c:pt idx="2999">
                  <c:v>128318</c:v>
                </c:pt>
                <c:pt idx="3000">
                  <c:v>215929</c:v>
                </c:pt>
                <c:pt idx="3001">
                  <c:v>194690</c:v>
                </c:pt>
                <c:pt idx="3002">
                  <c:v>411504</c:v>
                </c:pt>
                <c:pt idx="3003">
                  <c:v>176991</c:v>
                </c:pt>
                <c:pt idx="3004">
                  <c:v>356778</c:v>
                </c:pt>
                <c:pt idx="3005">
                  <c:v>268141</c:v>
                </c:pt>
                <c:pt idx="3006">
                  <c:v>238938</c:v>
                </c:pt>
                <c:pt idx="3007">
                  <c:v>168141</c:v>
                </c:pt>
                <c:pt idx="3008">
                  <c:v>86725</c:v>
                </c:pt>
                <c:pt idx="3009">
                  <c:v>205309</c:v>
                </c:pt>
                <c:pt idx="3010">
                  <c:v>194690</c:v>
                </c:pt>
                <c:pt idx="3011">
                  <c:v>185840</c:v>
                </c:pt>
                <c:pt idx="3012">
                  <c:v>212389</c:v>
                </c:pt>
                <c:pt idx="3013">
                  <c:v>258079</c:v>
                </c:pt>
                <c:pt idx="3014">
                  <c:v>255442</c:v>
                </c:pt>
                <c:pt idx="3015">
                  <c:v>263345</c:v>
                </c:pt>
                <c:pt idx="3016">
                  <c:v>255442</c:v>
                </c:pt>
                <c:pt idx="3017">
                  <c:v>255442</c:v>
                </c:pt>
                <c:pt idx="3018">
                  <c:v>252814</c:v>
                </c:pt>
                <c:pt idx="3019">
                  <c:v>255442</c:v>
                </c:pt>
                <c:pt idx="3020">
                  <c:v>250176</c:v>
                </c:pt>
                <c:pt idx="3021">
                  <c:v>252814</c:v>
                </c:pt>
                <c:pt idx="3022">
                  <c:v>261592</c:v>
                </c:pt>
                <c:pt idx="3023">
                  <c:v>252814</c:v>
                </c:pt>
                <c:pt idx="3024">
                  <c:v>255442</c:v>
                </c:pt>
                <c:pt idx="3025">
                  <c:v>237008</c:v>
                </c:pt>
                <c:pt idx="3026">
                  <c:v>255442</c:v>
                </c:pt>
                <c:pt idx="3027">
                  <c:v>258079</c:v>
                </c:pt>
                <c:pt idx="3028">
                  <c:v>255442</c:v>
                </c:pt>
                <c:pt idx="3029">
                  <c:v>255442</c:v>
                </c:pt>
                <c:pt idx="3030">
                  <c:v>255442</c:v>
                </c:pt>
                <c:pt idx="3031">
                  <c:v>250176</c:v>
                </c:pt>
                <c:pt idx="3032">
                  <c:v>244911</c:v>
                </c:pt>
                <c:pt idx="3033">
                  <c:v>214159</c:v>
                </c:pt>
                <c:pt idx="3034">
                  <c:v>172566</c:v>
                </c:pt>
                <c:pt idx="3035">
                  <c:v>207522</c:v>
                </c:pt>
                <c:pt idx="3036">
                  <c:v>182300</c:v>
                </c:pt>
                <c:pt idx="3037">
                  <c:v>76106</c:v>
                </c:pt>
                <c:pt idx="3038">
                  <c:v>305309</c:v>
                </c:pt>
                <c:pt idx="3039">
                  <c:v>281415</c:v>
                </c:pt>
                <c:pt idx="3040">
                  <c:v>216814</c:v>
                </c:pt>
                <c:pt idx="3041">
                  <c:v>152212</c:v>
                </c:pt>
                <c:pt idx="3042">
                  <c:v>256637</c:v>
                </c:pt>
                <c:pt idx="3043">
                  <c:v>219469</c:v>
                </c:pt>
                <c:pt idx="3044">
                  <c:v>158407</c:v>
                </c:pt>
                <c:pt idx="3045">
                  <c:v>203539</c:v>
                </c:pt>
                <c:pt idx="3046">
                  <c:v>203539</c:v>
                </c:pt>
                <c:pt idx="3047">
                  <c:v>149557</c:v>
                </c:pt>
                <c:pt idx="3048">
                  <c:v>265486</c:v>
                </c:pt>
                <c:pt idx="3049">
                  <c:v>154867</c:v>
                </c:pt>
                <c:pt idx="3050">
                  <c:v>230088</c:v>
                </c:pt>
                <c:pt idx="3051">
                  <c:v>281415</c:v>
                </c:pt>
                <c:pt idx="3052">
                  <c:v>265486</c:v>
                </c:pt>
                <c:pt idx="3053">
                  <c:v>199115</c:v>
                </c:pt>
                <c:pt idx="3054">
                  <c:v>149557</c:v>
                </c:pt>
                <c:pt idx="3055">
                  <c:v>252212</c:v>
                </c:pt>
                <c:pt idx="3056">
                  <c:v>168141</c:v>
                </c:pt>
                <c:pt idx="3057">
                  <c:v>157079</c:v>
                </c:pt>
                <c:pt idx="3058">
                  <c:v>252212</c:v>
                </c:pt>
                <c:pt idx="3059">
                  <c:v>250442</c:v>
                </c:pt>
                <c:pt idx="3060">
                  <c:v>238938</c:v>
                </c:pt>
                <c:pt idx="3061">
                  <c:v>343362</c:v>
                </c:pt>
                <c:pt idx="3062">
                  <c:v>221238</c:v>
                </c:pt>
                <c:pt idx="3063">
                  <c:v>257522</c:v>
                </c:pt>
                <c:pt idx="3064">
                  <c:v>269911</c:v>
                </c:pt>
                <c:pt idx="3065">
                  <c:v>127433</c:v>
                </c:pt>
                <c:pt idx="3066">
                  <c:v>208584</c:v>
                </c:pt>
                <c:pt idx="3067">
                  <c:v>194690</c:v>
                </c:pt>
                <c:pt idx="3068">
                  <c:v>211504</c:v>
                </c:pt>
                <c:pt idx="3069">
                  <c:v>164601</c:v>
                </c:pt>
                <c:pt idx="3070">
                  <c:v>255442</c:v>
                </c:pt>
                <c:pt idx="3071">
                  <c:v>250176</c:v>
                </c:pt>
                <c:pt idx="3072">
                  <c:v>250176</c:v>
                </c:pt>
                <c:pt idx="3073">
                  <c:v>250176</c:v>
                </c:pt>
                <c:pt idx="3074">
                  <c:v>244911</c:v>
                </c:pt>
                <c:pt idx="3075">
                  <c:v>265486</c:v>
                </c:pt>
                <c:pt idx="3076">
                  <c:v>61946</c:v>
                </c:pt>
                <c:pt idx="3077">
                  <c:v>309734</c:v>
                </c:pt>
                <c:pt idx="3078">
                  <c:v>300884</c:v>
                </c:pt>
                <c:pt idx="3079">
                  <c:v>184070</c:v>
                </c:pt>
                <c:pt idx="3080">
                  <c:v>157522</c:v>
                </c:pt>
                <c:pt idx="3081">
                  <c:v>227433</c:v>
                </c:pt>
                <c:pt idx="3082">
                  <c:v>159292</c:v>
                </c:pt>
                <c:pt idx="3083">
                  <c:v>143362</c:v>
                </c:pt>
                <c:pt idx="3084">
                  <c:v>247787</c:v>
                </c:pt>
                <c:pt idx="3085">
                  <c:v>252212</c:v>
                </c:pt>
                <c:pt idx="3086">
                  <c:v>223008</c:v>
                </c:pt>
                <c:pt idx="3087">
                  <c:v>54867</c:v>
                </c:pt>
                <c:pt idx="3088">
                  <c:v>212389</c:v>
                </c:pt>
                <c:pt idx="3089">
                  <c:v>183628</c:v>
                </c:pt>
                <c:pt idx="3090">
                  <c:v>243362</c:v>
                </c:pt>
                <c:pt idx="3091">
                  <c:v>153097</c:v>
                </c:pt>
                <c:pt idx="3092">
                  <c:v>144247</c:v>
                </c:pt>
                <c:pt idx="3093">
                  <c:v>192920</c:v>
                </c:pt>
                <c:pt idx="3094">
                  <c:v>265486</c:v>
                </c:pt>
                <c:pt idx="3095">
                  <c:v>265486</c:v>
                </c:pt>
                <c:pt idx="3096">
                  <c:v>212389</c:v>
                </c:pt>
                <c:pt idx="3097">
                  <c:v>349115</c:v>
                </c:pt>
                <c:pt idx="3098">
                  <c:v>119469</c:v>
                </c:pt>
                <c:pt idx="3099">
                  <c:v>212389</c:v>
                </c:pt>
                <c:pt idx="3100">
                  <c:v>265486</c:v>
                </c:pt>
                <c:pt idx="3101">
                  <c:v>185840</c:v>
                </c:pt>
                <c:pt idx="3102">
                  <c:v>232743</c:v>
                </c:pt>
                <c:pt idx="3103">
                  <c:v>232743</c:v>
                </c:pt>
                <c:pt idx="3104">
                  <c:v>281415</c:v>
                </c:pt>
                <c:pt idx="3105">
                  <c:v>300884</c:v>
                </c:pt>
                <c:pt idx="3106">
                  <c:v>149115</c:v>
                </c:pt>
                <c:pt idx="3107">
                  <c:v>158407</c:v>
                </c:pt>
                <c:pt idx="3108">
                  <c:v>238053</c:v>
                </c:pt>
                <c:pt idx="3109">
                  <c:v>164601</c:v>
                </c:pt>
                <c:pt idx="3110">
                  <c:v>150442</c:v>
                </c:pt>
                <c:pt idx="3111">
                  <c:v>145132</c:v>
                </c:pt>
                <c:pt idx="3112">
                  <c:v>110619</c:v>
                </c:pt>
                <c:pt idx="3113">
                  <c:v>162831</c:v>
                </c:pt>
                <c:pt idx="3114">
                  <c:v>260176</c:v>
                </c:pt>
                <c:pt idx="3115">
                  <c:v>161061</c:v>
                </c:pt>
                <c:pt idx="3116">
                  <c:v>172566</c:v>
                </c:pt>
                <c:pt idx="3117">
                  <c:v>147787</c:v>
                </c:pt>
                <c:pt idx="3118">
                  <c:v>299115</c:v>
                </c:pt>
                <c:pt idx="3119">
                  <c:v>106194</c:v>
                </c:pt>
                <c:pt idx="3120">
                  <c:v>154867</c:v>
                </c:pt>
                <c:pt idx="3121">
                  <c:v>149557</c:v>
                </c:pt>
                <c:pt idx="3122">
                  <c:v>119026</c:v>
                </c:pt>
                <c:pt idx="3123">
                  <c:v>181415</c:v>
                </c:pt>
                <c:pt idx="3124">
                  <c:v>243362</c:v>
                </c:pt>
                <c:pt idx="3125">
                  <c:v>143362</c:v>
                </c:pt>
                <c:pt idx="3126">
                  <c:v>192920</c:v>
                </c:pt>
                <c:pt idx="3127">
                  <c:v>207079</c:v>
                </c:pt>
                <c:pt idx="3128">
                  <c:v>310079</c:v>
                </c:pt>
                <c:pt idx="3129">
                  <c:v>199115</c:v>
                </c:pt>
                <c:pt idx="3130">
                  <c:v>264601</c:v>
                </c:pt>
                <c:pt idx="3131">
                  <c:v>223451</c:v>
                </c:pt>
                <c:pt idx="3132">
                  <c:v>199115</c:v>
                </c:pt>
                <c:pt idx="3133">
                  <c:v>219469</c:v>
                </c:pt>
                <c:pt idx="3134">
                  <c:v>250000</c:v>
                </c:pt>
                <c:pt idx="3135">
                  <c:v>223893</c:v>
                </c:pt>
                <c:pt idx="3136">
                  <c:v>223008</c:v>
                </c:pt>
                <c:pt idx="3137">
                  <c:v>86725</c:v>
                </c:pt>
                <c:pt idx="3138">
                  <c:v>94955</c:v>
                </c:pt>
                <c:pt idx="3139">
                  <c:v>291150</c:v>
                </c:pt>
                <c:pt idx="3140">
                  <c:v>314159</c:v>
                </c:pt>
                <c:pt idx="3141">
                  <c:v>367256</c:v>
                </c:pt>
                <c:pt idx="3142">
                  <c:v>300884</c:v>
                </c:pt>
                <c:pt idx="3143">
                  <c:v>247787</c:v>
                </c:pt>
                <c:pt idx="3144">
                  <c:v>276991</c:v>
                </c:pt>
                <c:pt idx="3145">
                  <c:v>300884</c:v>
                </c:pt>
                <c:pt idx="3146">
                  <c:v>314159</c:v>
                </c:pt>
                <c:pt idx="3147">
                  <c:v>161504</c:v>
                </c:pt>
                <c:pt idx="3148">
                  <c:v>153982</c:v>
                </c:pt>
                <c:pt idx="3149">
                  <c:v>150442</c:v>
                </c:pt>
                <c:pt idx="3150">
                  <c:v>254867</c:v>
                </c:pt>
                <c:pt idx="3151">
                  <c:v>145132</c:v>
                </c:pt>
                <c:pt idx="3152">
                  <c:v>245132</c:v>
                </c:pt>
                <c:pt idx="3153">
                  <c:v>119469</c:v>
                </c:pt>
                <c:pt idx="3154">
                  <c:v>233185</c:v>
                </c:pt>
                <c:pt idx="3155">
                  <c:v>254867</c:v>
                </c:pt>
                <c:pt idx="3156">
                  <c:v>203539</c:v>
                </c:pt>
                <c:pt idx="3157">
                  <c:v>262831</c:v>
                </c:pt>
                <c:pt idx="3158">
                  <c:v>215044</c:v>
                </c:pt>
                <c:pt idx="3159">
                  <c:v>338938</c:v>
                </c:pt>
                <c:pt idx="3160">
                  <c:v>210619</c:v>
                </c:pt>
                <c:pt idx="3161">
                  <c:v>215044</c:v>
                </c:pt>
                <c:pt idx="3162">
                  <c:v>265486</c:v>
                </c:pt>
                <c:pt idx="3163">
                  <c:v>361061</c:v>
                </c:pt>
                <c:pt idx="3164">
                  <c:v>230088</c:v>
                </c:pt>
                <c:pt idx="3165">
                  <c:v>225663</c:v>
                </c:pt>
                <c:pt idx="3166">
                  <c:v>203539</c:v>
                </c:pt>
                <c:pt idx="3167">
                  <c:v>97345</c:v>
                </c:pt>
                <c:pt idx="3168">
                  <c:v>243362</c:v>
                </c:pt>
                <c:pt idx="3169">
                  <c:v>238938</c:v>
                </c:pt>
                <c:pt idx="3170">
                  <c:v>277876</c:v>
                </c:pt>
                <c:pt idx="3171">
                  <c:v>225663</c:v>
                </c:pt>
                <c:pt idx="3172">
                  <c:v>93805</c:v>
                </c:pt>
                <c:pt idx="3173">
                  <c:v>314159</c:v>
                </c:pt>
                <c:pt idx="3174">
                  <c:v>242477</c:v>
                </c:pt>
                <c:pt idx="3175">
                  <c:v>265486</c:v>
                </c:pt>
                <c:pt idx="3176">
                  <c:v>349557</c:v>
                </c:pt>
                <c:pt idx="3177">
                  <c:v>247787</c:v>
                </c:pt>
                <c:pt idx="3178">
                  <c:v>106194</c:v>
                </c:pt>
                <c:pt idx="3179">
                  <c:v>122123</c:v>
                </c:pt>
                <c:pt idx="3180">
                  <c:v>218584</c:v>
                </c:pt>
                <c:pt idx="3181">
                  <c:v>148672</c:v>
                </c:pt>
                <c:pt idx="3182">
                  <c:v>269911</c:v>
                </c:pt>
                <c:pt idx="3183">
                  <c:v>116814</c:v>
                </c:pt>
                <c:pt idx="3184">
                  <c:v>243362</c:v>
                </c:pt>
                <c:pt idx="3185">
                  <c:v>194690</c:v>
                </c:pt>
                <c:pt idx="3186">
                  <c:v>157079</c:v>
                </c:pt>
                <c:pt idx="3187">
                  <c:v>230088</c:v>
                </c:pt>
                <c:pt idx="3188">
                  <c:v>263451</c:v>
                </c:pt>
                <c:pt idx="3189">
                  <c:v>118584</c:v>
                </c:pt>
                <c:pt idx="3190">
                  <c:v>230088</c:v>
                </c:pt>
                <c:pt idx="3191">
                  <c:v>255752</c:v>
                </c:pt>
                <c:pt idx="3192">
                  <c:v>103539</c:v>
                </c:pt>
                <c:pt idx="3193">
                  <c:v>256637</c:v>
                </c:pt>
                <c:pt idx="3194">
                  <c:v>148672</c:v>
                </c:pt>
                <c:pt idx="3195">
                  <c:v>228761</c:v>
                </c:pt>
                <c:pt idx="3196">
                  <c:v>261061</c:v>
                </c:pt>
                <c:pt idx="3197">
                  <c:v>172566</c:v>
                </c:pt>
                <c:pt idx="3198">
                  <c:v>259292</c:v>
                </c:pt>
                <c:pt idx="3199">
                  <c:v>157522</c:v>
                </c:pt>
                <c:pt idx="3200">
                  <c:v>179646</c:v>
                </c:pt>
                <c:pt idx="3201">
                  <c:v>229203</c:v>
                </c:pt>
                <c:pt idx="3202">
                  <c:v>159292</c:v>
                </c:pt>
                <c:pt idx="3203">
                  <c:v>172566</c:v>
                </c:pt>
                <c:pt idx="3204">
                  <c:v>230088</c:v>
                </c:pt>
                <c:pt idx="3205">
                  <c:v>151769</c:v>
                </c:pt>
                <c:pt idx="3206">
                  <c:v>109734</c:v>
                </c:pt>
                <c:pt idx="3207">
                  <c:v>238053</c:v>
                </c:pt>
                <c:pt idx="3208">
                  <c:v>168141</c:v>
                </c:pt>
                <c:pt idx="3209">
                  <c:v>322814</c:v>
                </c:pt>
                <c:pt idx="3210">
                  <c:v>203539</c:v>
                </c:pt>
                <c:pt idx="3211">
                  <c:v>351247</c:v>
                </c:pt>
                <c:pt idx="3212">
                  <c:v>203539</c:v>
                </c:pt>
                <c:pt idx="3213">
                  <c:v>271681</c:v>
                </c:pt>
                <c:pt idx="3214">
                  <c:v>206194</c:v>
                </c:pt>
                <c:pt idx="3215">
                  <c:v>278761</c:v>
                </c:pt>
                <c:pt idx="3216">
                  <c:v>263716</c:v>
                </c:pt>
                <c:pt idx="3217">
                  <c:v>320469</c:v>
                </c:pt>
                <c:pt idx="3218">
                  <c:v>322566</c:v>
                </c:pt>
                <c:pt idx="3219">
                  <c:v>225663</c:v>
                </c:pt>
                <c:pt idx="3220">
                  <c:v>262831</c:v>
                </c:pt>
                <c:pt idx="3221">
                  <c:v>283185</c:v>
                </c:pt>
                <c:pt idx="3222">
                  <c:v>83185</c:v>
                </c:pt>
                <c:pt idx="3223">
                  <c:v>332743</c:v>
                </c:pt>
                <c:pt idx="3224">
                  <c:v>279646</c:v>
                </c:pt>
                <c:pt idx="3225">
                  <c:v>281415</c:v>
                </c:pt>
                <c:pt idx="3226">
                  <c:v>287610</c:v>
                </c:pt>
                <c:pt idx="3227">
                  <c:v>300000</c:v>
                </c:pt>
                <c:pt idx="3228">
                  <c:v>274336</c:v>
                </c:pt>
                <c:pt idx="3229">
                  <c:v>143362</c:v>
                </c:pt>
                <c:pt idx="3230">
                  <c:v>99115</c:v>
                </c:pt>
                <c:pt idx="3231">
                  <c:v>250442</c:v>
                </c:pt>
                <c:pt idx="3232">
                  <c:v>116814</c:v>
                </c:pt>
                <c:pt idx="3233">
                  <c:v>153097</c:v>
                </c:pt>
                <c:pt idx="3234">
                  <c:v>228761</c:v>
                </c:pt>
                <c:pt idx="3235">
                  <c:v>151327</c:v>
                </c:pt>
                <c:pt idx="3236">
                  <c:v>230088</c:v>
                </c:pt>
                <c:pt idx="3237">
                  <c:v>250442</c:v>
                </c:pt>
                <c:pt idx="3238">
                  <c:v>293238</c:v>
                </c:pt>
                <c:pt idx="3239">
                  <c:v>220353</c:v>
                </c:pt>
                <c:pt idx="3240">
                  <c:v>280530</c:v>
                </c:pt>
                <c:pt idx="3241">
                  <c:v>206194</c:v>
                </c:pt>
                <c:pt idx="3242">
                  <c:v>169026</c:v>
                </c:pt>
                <c:pt idx="3243">
                  <c:v>230088</c:v>
                </c:pt>
                <c:pt idx="3244">
                  <c:v>285433</c:v>
                </c:pt>
                <c:pt idx="3245">
                  <c:v>207964</c:v>
                </c:pt>
                <c:pt idx="3246">
                  <c:v>139823</c:v>
                </c:pt>
                <c:pt idx="3247">
                  <c:v>228318</c:v>
                </c:pt>
                <c:pt idx="3248">
                  <c:v>207079</c:v>
                </c:pt>
                <c:pt idx="3249">
                  <c:v>353982</c:v>
                </c:pt>
                <c:pt idx="3250">
                  <c:v>137610</c:v>
                </c:pt>
                <c:pt idx="3251">
                  <c:v>230088</c:v>
                </c:pt>
                <c:pt idx="3252">
                  <c:v>300884</c:v>
                </c:pt>
                <c:pt idx="3253">
                  <c:v>265486</c:v>
                </c:pt>
                <c:pt idx="3254">
                  <c:v>230088</c:v>
                </c:pt>
                <c:pt idx="3255">
                  <c:v>319469</c:v>
                </c:pt>
                <c:pt idx="3256">
                  <c:v>353982</c:v>
                </c:pt>
                <c:pt idx="3257">
                  <c:v>294690</c:v>
                </c:pt>
                <c:pt idx="3258">
                  <c:v>156637</c:v>
                </c:pt>
                <c:pt idx="3259">
                  <c:v>307964</c:v>
                </c:pt>
                <c:pt idx="3260">
                  <c:v>380530</c:v>
                </c:pt>
                <c:pt idx="3261">
                  <c:v>284955</c:v>
                </c:pt>
                <c:pt idx="3262">
                  <c:v>181415</c:v>
                </c:pt>
                <c:pt idx="3263">
                  <c:v>265486</c:v>
                </c:pt>
                <c:pt idx="3264">
                  <c:v>242477</c:v>
                </c:pt>
                <c:pt idx="3265">
                  <c:v>194690</c:v>
                </c:pt>
                <c:pt idx="3266">
                  <c:v>256637</c:v>
                </c:pt>
                <c:pt idx="3267">
                  <c:v>232743</c:v>
                </c:pt>
                <c:pt idx="3268">
                  <c:v>238938</c:v>
                </c:pt>
                <c:pt idx="3269">
                  <c:v>234513</c:v>
                </c:pt>
                <c:pt idx="3270">
                  <c:v>157964</c:v>
                </c:pt>
                <c:pt idx="3271">
                  <c:v>149557</c:v>
                </c:pt>
                <c:pt idx="3272">
                  <c:v>205309</c:v>
                </c:pt>
                <c:pt idx="3273">
                  <c:v>169469</c:v>
                </c:pt>
                <c:pt idx="3274">
                  <c:v>218584</c:v>
                </c:pt>
                <c:pt idx="3275">
                  <c:v>146017</c:v>
                </c:pt>
                <c:pt idx="3276">
                  <c:v>292035</c:v>
                </c:pt>
                <c:pt idx="3277">
                  <c:v>197345</c:v>
                </c:pt>
                <c:pt idx="3278">
                  <c:v>250442</c:v>
                </c:pt>
                <c:pt idx="3279">
                  <c:v>278761</c:v>
                </c:pt>
                <c:pt idx="3280">
                  <c:v>235840</c:v>
                </c:pt>
                <c:pt idx="3281">
                  <c:v>154867</c:v>
                </c:pt>
                <c:pt idx="3282">
                  <c:v>158407</c:v>
                </c:pt>
                <c:pt idx="3283">
                  <c:v>203539</c:v>
                </c:pt>
                <c:pt idx="3284">
                  <c:v>219469</c:v>
                </c:pt>
                <c:pt idx="3285">
                  <c:v>214159</c:v>
                </c:pt>
                <c:pt idx="3286">
                  <c:v>299026</c:v>
                </c:pt>
                <c:pt idx="3287">
                  <c:v>256637</c:v>
                </c:pt>
                <c:pt idx="3288">
                  <c:v>334070</c:v>
                </c:pt>
                <c:pt idx="3289">
                  <c:v>334070</c:v>
                </c:pt>
                <c:pt idx="3290">
                  <c:v>181415</c:v>
                </c:pt>
                <c:pt idx="3291">
                  <c:v>234513</c:v>
                </c:pt>
                <c:pt idx="3292">
                  <c:v>238938</c:v>
                </c:pt>
                <c:pt idx="3293">
                  <c:v>278761</c:v>
                </c:pt>
                <c:pt idx="3294">
                  <c:v>176991</c:v>
                </c:pt>
                <c:pt idx="3295">
                  <c:v>209734</c:v>
                </c:pt>
                <c:pt idx="3296">
                  <c:v>225663</c:v>
                </c:pt>
                <c:pt idx="3297">
                  <c:v>448672</c:v>
                </c:pt>
                <c:pt idx="3298">
                  <c:v>256637</c:v>
                </c:pt>
                <c:pt idx="3299">
                  <c:v>228318</c:v>
                </c:pt>
                <c:pt idx="3300">
                  <c:v>283185</c:v>
                </c:pt>
                <c:pt idx="3301">
                  <c:v>203539</c:v>
                </c:pt>
                <c:pt idx="3302">
                  <c:v>287610</c:v>
                </c:pt>
                <c:pt idx="3303">
                  <c:v>331858</c:v>
                </c:pt>
                <c:pt idx="3304">
                  <c:v>294690</c:v>
                </c:pt>
                <c:pt idx="3305">
                  <c:v>323893</c:v>
                </c:pt>
                <c:pt idx="3306">
                  <c:v>295575</c:v>
                </c:pt>
                <c:pt idx="3307">
                  <c:v>291150</c:v>
                </c:pt>
                <c:pt idx="3308">
                  <c:v>320353</c:v>
                </c:pt>
                <c:pt idx="3309">
                  <c:v>261061</c:v>
                </c:pt>
                <c:pt idx="3310">
                  <c:v>131858</c:v>
                </c:pt>
                <c:pt idx="3311">
                  <c:v>106194</c:v>
                </c:pt>
                <c:pt idx="3312">
                  <c:v>252212</c:v>
                </c:pt>
                <c:pt idx="3313">
                  <c:v>111061</c:v>
                </c:pt>
                <c:pt idx="3314">
                  <c:v>236283</c:v>
                </c:pt>
                <c:pt idx="3315">
                  <c:v>199115</c:v>
                </c:pt>
                <c:pt idx="3316">
                  <c:v>276991</c:v>
                </c:pt>
                <c:pt idx="3317">
                  <c:v>285398</c:v>
                </c:pt>
                <c:pt idx="3318">
                  <c:v>162389</c:v>
                </c:pt>
                <c:pt idx="3319">
                  <c:v>225663</c:v>
                </c:pt>
                <c:pt idx="3320">
                  <c:v>247787</c:v>
                </c:pt>
                <c:pt idx="3321">
                  <c:v>116814</c:v>
                </c:pt>
                <c:pt idx="3322">
                  <c:v>176991</c:v>
                </c:pt>
                <c:pt idx="3323">
                  <c:v>130973</c:v>
                </c:pt>
                <c:pt idx="3324">
                  <c:v>221238</c:v>
                </c:pt>
                <c:pt idx="3325">
                  <c:v>165486</c:v>
                </c:pt>
                <c:pt idx="3326">
                  <c:v>241592</c:v>
                </c:pt>
                <c:pt idx="3327">
                  <c:v>207964</c:v>
                </c:pt>
                <c:pt idx="3328">
                  <c:v>194690</c:v>
                </c:pt>
                <c:pt idx="3329">
                  <c:v>185840</c:v>
                </c:pt>
                <c:pt idx="3330">
                  <c:v>189380</c:v>
                </c:pt>
                <c:pt idx="3331">
                  <c:v>238938</c:v>
                </c:pt>
                <c:pt idx="3332">
                  <c:v>131858</c:v>
                </c:pt>
                <c:pt idx="3333">
                  <c:v>141592</c:v>
                </c:pt>
                <c:pt idx="3334">
                  <c:v>212389</c:v>
                </c:pt>
                <c:pt idx="3335">
                  <c:v>260176</c:v>
                </c:pt>
                <c:pt idx="3336">
                  <c:v>279646</c:v>
                </c:pt>
                <c:pt idx="3337">
                  <c:v>202654</c:v>
                </c:pt>
                <c:pt idx="3338">
                  <c:v>117699</c:v>
                </c:pt>
                <c:pt idx="3339">
                  <c:v>238938</c:v>
                </c:pt>
                <c:pt idx="3340">
                  <c:v>262831</c:v>
                </c:pt>
                <c:pt idx="3341">
                  <c:v>221238</c:v>
                </c:pt>
                <c:pt idx="3342">
                  <c:v>240707</c:v>
                </c:pt>
                <c:pt idx="3343">
                  <c:v>200221</c:v>
                </c:pt>
                <c:pt idx="3344">
                  <c:v>276548</c:v>
                </c:pt>
                <c:pt idx="3345">
                  <c:v>329203</c:v>
                </c:pt>
                <c:pt idx="3346">
                  <c:v>313274</c:v>
                </c:pt>
                <c:pt idx="3347">
                  <c:v>327433</c:v>
                </c:pt>
                <c:pt idx="3348">
                  <c:v>332743</c:v>
                </c:pt>
                <c:pt idx="3349">
                  <c:v>238053</c:v>
                </c:pt>
                <c:pt idx="3350">
                  <c:v>302654</c:v>
                </c:pt>
                <c:pt idx="3351">
                  <c:v>253982</c:v>
                </c:pt>
                <c:pt idx="3352">
                  <c:v>324778</c:v>
                </c:pt>
                <c:pt idx="3353">
                  <c:v>234513</c:v>
                </c:pt>
                <c:pt idx="3354">
                  <c:v>96017</c:v>
                </c:pt>
                <c:pt idx="3355">
                  <c:v>61946</c:v>
                </c:pt>
                <c:pt idx="3356">
                  <c:v>153982</c:v>
                </c:pt>
                <c:pt idx="3357">
                  <c:v>166371</c:v>
                </c:pt>
                <c:pt idx="3358">
                  <c:v>283185</c:v>
                </c:pt>
                <c:pt idx="3359">
                  <c:v>261061</c:v>
                </c:pt>
                <c:pt idx="3360">
                  <c:v>307964</c:v>
                </c:pt>
                <c:pt idx="3361">
                  <c:v>254867</c:v>
                </c:pt>
                <c:pt idx="3362">
                  <c:v>260176</c:v>
                </c:pt>
                <c:pt idx="3363">
                  <c:v>234513</c:v>
                </c:pt>
                <c:pt idx="3364">
                  <c:v>134513</c:v>
                </c:pt>
                <c:pt idx="3365">
                  <c:v>271681</c:v>
                </c:pt>
                <c:pt idx="3366">
                  <c:v>205309</c:v>
                </c:pt>
                <c:pt idx="3367">
                  <c:v>237168</c:v>
                </c:pt>
                <c:pt idx="3368">
                  <c:v>199115</c:v>
                </c:pt>
                <c:pt idx="3369">
                  <c:v>318584</c:v>
                </c:pt>
                <c:pt idx="3370">
                  <c:v>169026</c:v>
                </c:pt>
                <c:pt idx="3371">
                  <c:v>123893</c:v>
                </c:pt>
                <c:pt idx="3372">
                  <c:v>230088</c:v>
                </c:pt>
                <c:pt idx="3373">
                  <c:v>203539</c:v>
                </c:pt>
                <c:pt idx="3374">
                  <c:v>169911</c:v>
                </c:pt>
                <c:pt idx="3375">
                  <c:v>254867</c:v>
                </c:pt>
                <c:pt idx="3376">
                  <c:v>216814</c:v>
                </c:pt>
                <c:pt idx="3377">
                  <c:v>285840</c:v>
                </c:pt>
                <c:pt idx="3378">
                  <c:v>210176</c:v>
                </c:pt>
                <c:pt idx="3379">
                  <c:v>217256</c:v>
                </c:pt>
                <c:pt idx="3380">
                  <c:v>216814</c:v>
                </c:pt>
                <c:pt idx="3381">
                  <c:v>211061</c:v>
                </c:pt>
                <c:pt idx="3382">
                  <c:v>244690</c:v>
                </c:pt>
                <c:pt idx="3383">
                  <c:v>202212</c:v>
                </c:pt>
                <c:pt idx="3384">
                  <c:v>203539</c:v>
                </c:pt>
                <c:pt idx="3385">
                  <c:v>345132</c:v>
                </c:pt>
                <c:pt idx="3386">
                  <c:v>217699</c:v>
                </c:pt>
                <c:pt idx="3387">
                  <c:v>247787</c:v>
                </c:pt>
                <c:pt idx="3388">
                  <c:v>212389</c:v>
                </c:pt>
                <c:pt idx="3389">
                  <c:v>104424</c:v>
                </c:pt>
                <c:pt idx="3390">
                  <c:v>112389</c:v>
                </c:pt>
                <c:pt idx="3391">
                  <c:v>230088</c:v>
                </c:pt>
                <c:pt idx="3392">
                  <c:v>283185</c:v>
                </c:pt>
                <c:pt idx="3393">
                  <c:v>281415</c:v>
                </c:pt>
                <c:pt idx="3394">
                  <c:v>283185</c:v>
                </c:pt>
                <c:pt idx="3395">
                  <c:v>219911</c:v>
                </c:pt>
                <c:pt idx="3396">
                  <c:v>226991</c:v>
                </c:pt>
                <c:pt idx="3397">
                  <c:v>243362</c:v>
                </c:pt>
                <c:pt idx="3398">
                  <c:v>223008</c:v>
                </c:pt>
                <c:pt idx="3399">
                  <c:v>61946</c:v>
                </c:pt>
                <c:pt idx="3400">
                  <c:v>61504</c:v>
                </c:pt>
                <c:pt idx="3401">
                  <c:v>318584</c:v>
                </c:pt>
                <c:pt idx="3402">
                  <c:v>331858</c:v>
                </c:pt>
                <c:pt idx="3403">
                  <c:v>212389</c:v>
                </c:pt>
                <c:pt idx="3404">
                  <c:v>362831</c:v>
                </c:pt>
                <c:pt idx="3405">
                  <c:v>346902</c:v>
                </c:pt>
                <c:pt idx="3406">
                  <c:v>207079</c:v>
                </c:pt>
                <c:pt idx="3407">
                  <c:v>243362</c:v>
                </c:pt>
                <c:pt idx="3408">
                  <c:v>146017</c:v>
                </c:pt>
                <c:pt idx="3409">
                  <c:v>234513</c:v>
                </c:pt>
                <c:pt idx="3410">
                  <c:v>181415</c:v>
                </c:pt>
                <c:pt idx="3411">
                  <c:v>187610</c:v>
                </c:pt>
                <c:pt idx="3412">
                  <c:v>261061</c:v>
                </c:pt>
                <c:pt idx="3413">
                  <c:v>261061</c:v>
                </c:pt>
                <c:pt idx="3414">
                  <c:v>190265</c:v>
                </c:pt>
                <c:pt idx="3415">
                  <c:v>130088</c:v>
                </c:pt>
                <c:pt idx="3416">
                  <c:v>206637</c:v>
                </c:pt>
                <c:pt idx="3417">
                  <c:v>207079</c:v>
                </c:pt>
                <c:pt idx="3418">
                  <c:v>246902</c:v>
                </c:pt>
                <c:pt idx="3419">
                  <c:v>141592</c:v>
                </c:pt>
                <c:pt idx="3420">
                  <c:v>159292</c:v>
                </c:pt>
                <c:pt idx="3421">
                  <c:v>227433</c:v>
                </c:pt>
                <c:pt idx="3422">
                  <c:v>194690</c:v>
                </c:pt>
                <c:pt idx="3423">
                  <c:v>146017</c:v>
                </c:pt>
                <c:pt idx="3424">
                  <c:v>236725</c:v>
                </c:pt>
                <c:pt idx="3425">
                  <c:v>203539</c:v>
                </c:pt>
                <c:pt idx="3426">
                  <c:v>134513</c:v>
                </c:pt>
                <c:pt idx="3427">
                  <c:v>157522</c:v>
                </c:pt>
                <c:pt idx="3428">
                  <c:v>265486</c:v>
                </c:pt>
                <c:pt idx="3429">
                  <c:v>63716</c:v>
                </c:pt>
                <c:pt idx="3430">
                  <c:v>233628</c:v>
                </c:pt>
                <c:pt idx="3431">
                  <c:v>100000</c:v>
                </c:pt>
                <c:pt idx="3432">
                  <c:v>203539</c:v>
                </c:pt>
                <c:pt idx="3433">
                  <c:v>308849</c:v>
                </c:pt>
                <c:pt idx="3434">
                  <c:v>193805</c:v>
                </c:pt>
                <c:pt idx="3435">
                  <c:v>256637</c:v>
                </c:pt>
                <c:pt idx="3436">
                  <c:v>286283</c:v>
                </c:pt>
                <c:pt idx="3437">
                  <c:v>340707</c:v>
                </c:pt>
                <c:pt idx="3438">
                  <c:v>247787</c:v>
                </c:pt>
                <c:pt idx="3439">
                  <c:v>338053</c:v>
                </c:pt>
                <c:pt idx="3440">
                  <c:v>323389</c:v>
                </c:pt>
                <c:pt idx="3441">
                  <c:v>223008</c:v>
                </c:pt>
                <c:pt idx="3442">
                  <c:v>438053</c:v>
                </c:pt>
                <c:pt idx="3443">
                  <c:v>229203</c:v>
                </c:pt>
                <c:pt idx="3444">
                  <c:v>225663</c:v>
                </c:pt>
                <c:pt idx="3445">
                  <c:v>380530</c:v>
                </c:pt>
                <c:pt idx="3446">
                  <c:v>269911</c:v>
                </c:pt>
                <c:pt idx="3447">
                  <c:v>206194</c:v>
                </c:pt>
                <c:pt idx="3448">
                  <c:v>349557</c:v>
                </c:pt>
                <c:pt idx="3449">
                  <c:v>247787</c:v>
                </c:pt>
                <c:pt idx="3450">
                  <c:v>299115</c:v>
                </c:pt>
                <c:pt idx="3451">
                  <c:v>185840</c:v>
                </c:pt>
                <c:pt idx="3452">
                  <c:v>353982</c:v>
                </c:pt>
                <c:pt idx="3453">
                  <c:v>132743</c:v>
                </c:pt>
                <c:pt idx="3454">
                  <c:v>84955</c:v>
                </c:pt>
                <c:pt idx="3455">
                  <c:v>111504</c:v>
                </c:pt>
                <c:pt idx="3456">
                  <c:v>243362</c:v>
                </c:pt>
                <c:pt idx="3457">
                  <c:v>296460</c:v>
                </c:pt>
                <c:pt idx="3458">
                  <c:v>242920</c:v>
                </c:pt>
                <c:pt idx="3459">
                  <c:v>247345</c:v>
                </c:pt>
                <c:pt idx="3460">
                  <c:v>238938</c:v>
                </c:pt>
                <c:pt idx="3461">
                  <c:v>196902</c:v>
                </c:pt>
                <c:pt idx="3462">
                  <c:v>230088</c:v>
                </c:pt>
                <c:pt idx="3463">
                  <c:v>319469</c:v>
                </c:pt>
                <c:pt idx="3464">
                  <c:v>84070</c:v>
                </c:pt>
                <c:pt idx="3465">
                  <c:v>336283</c:v>
                </c:pt>
                <c:pt idx="3466">
                  <c:v>369911</c:v>
                </c:pt>
                <c:pt idx="3467">
                  <c:v>187610</c:v>
                </c:pt>
                <c:pt idx="3468">
                  <c:v>96017</c:v>
                </c:pt>
                <c:pt idx="3469">
                  <c:v>161946</c:v>
                </c:pt>
                <c:pt idx="3470">
                  <c:v>96017</c:v>
                </c:pt>
                <c:pt idx="3471">
                  <c:v>138938</c:v>
                </c:pt>
                <c:pt idx="3472">
                  <c:v>92831</c:v>
                </c:pt>
                <c:pt idx="3473">
                  <c:v>98761</c:v>
                </c:pt>
                <c:pt idx="3474">
                  <c:v>323008</c:v>
                </c:pt>
                <c:pt idx="3475">
                  <c:v>119469</c:v>
                </c:pt>
                <c:pt idx="3476">
                  <c:v>147787</c:v>
                </c:pt>
                <c:pt idx="3477">
                  <c:v>153982</c:v>
                </c:pt>
                <c:pt idx="3478">
                  <c:v>157522</c:v>
                </c:pt>
                <c:pt idx="3479">
                  <c:v>129646</c:v>
                </c:pt>
                <c:pt idx="3480">
                  <c:v>88318</c:v>
                </c:pt>
                <c:pt idx="3481">
                  <c:v>185840</c:v>
                </c:pt>
                <c:pt idx="3482">
                  <c:v>225663</c:v>
                </c:pt>
                <c:pt idx="3483">
                  <c:v>152212</c:v>
                </c:pt>
                <c:pt idx="3484">
                  <c:v>312389</c:v>
                </c:pt>
                <c:pt idx="3485">
                  <c:v>199115</c:v>
                </c:pt>
                <c:pt idx="3486">
                  <c:v>246902</c:v>
                </c:pt>
                <c:pt idx="3487">
                  <c:v>99823</c:v>
                </c:pt>
                <c:pt idx="3488">
                  <c:v>260176</c:v>
                </c:pt>
                <c:pt idx="3489">
                  <c:v>99823</c:v>
                </c:pt>
                <c:pt idx="3490">
                  <c:v>292035</c:v>
                </c:pt>
                <c:pt idx="3491">
                  <c:v>153982</c:v>
                </c:pt>
                <c:pt idx="3492">
                  <c:v>228318</c:v>
                </c:pt>
                <c:pt idx="3493">
                  <c:v>130088</c:v>
                </c:pt>
                <c:pt idx="3494">
                  <c:v>241150</c:v>
                </c:pt>
                <c:pt idx="3495">
                  <c:v>192035</c:v>
                </c:pt>
                <c:pt idx="3496">
                  <c:v>245132</c:v>
                </c:pt>
                <c:pt idx="3497">
                  <c:v>324610</c:v>
                </c:pt>
                <c:pt idx="3498">
                  <c:v>228318</c:v>
                </c:pt>
                <c:pt idx="3499">
                  <c:v>339513</c:v>
                </c:pt>
                <c:pt idx="3500">
                  <c:v>353982</c:v>
                </c:pt>
                <c:pt idx="3501">
                  <c:v>184955</c:v>
                </c:pt>
                <c:pt idx="3502">
                  <c:v>209734</c:v>
                </c:pt>
                <c:pt idx="3503">
                  <c:v>358407</c:v>
                </c:pt>
                <c:pt idx="3504">
                  <c:v>136283</c:v>
                </c:pt>
                <c:pt idx="3505">
                  <c:v>88495</c:v>
                </c:pt>
                <c:pt idx="3506">
                  <c:v>110176</c:v>
                </c:pt>
                <c:pt idx="3507">
                  <c:v>251327</c:v>
                </c:pt>
                <c:pt idx="3508">
                  <c:v>252212</c:v>
                </c:pt>
                <c:pt idx="3509">
                  <c:v>212389</c:v>
                </c:pt>
                <c:pt idx="3510">
                  <c:v>283185</c:v>
                </c:pt>
                <c:pt idx="3511">
                  <c:v>365486</c:v>
                </c:pt>
                <c:pt idx="3512">
                  <c:v>386725</c:v>
                </c:pt>
                <c:pt idx="3513">
                  <c:v>148672</c:v>
                </c:pt>
                <c:pt idx="3514">
                  <c:v>195575</c:v>
                </c:pt>
                <c:pt idx="3515">
                  <c:v>155752</c:v>
                </c:pt>
                <c:pt idx="3516">
                  <c:v>344247</c:v>
                </c:pt>
                <c:pt idx="3517">
                  <c:v>171681</c:v>
                </c:pt>
                <c:pt idx="3518">
                  <c:v>246017</c:v>
                </c:pt>
                <c:pt idx="3519">
                  <c:v>160176</c:v>
                </c:pt>
                <c:pt idx="3520">
                  <c:v>70796</c:v>
                </c:pt>
                <c:pt idx="3521">
                  <c:v>109734</c:v>
                </c:pt>
                <c:pt idx="3522">
                  <c:v>167256</c:v>
                </c:pt>
                <c:pt idx="3523">
                  <c:v>244247</c:v>
                </c:pt>
                <c:pt idx="3524">
                  <c:v>226548</c:v>
                </c:pt>
                <c:pt idx="3525">
                  <c:v>105309</c:v>
                </c:pt>
                <c:pt idx="3526">
                  <c:v>238938</c:v>
                </c:pt>
                <c:pt idx="3527">
                  <c:v>98407</c:v>
                </c:pt>
                <c:pt idx="3528">
                  <c:v>256637</c:v>
                </c:pt>
                <c:pt idx="3529">
                  <c:v>154867</c:v>
                </c:pt>
                <c:pt idx="3530">
                  <c:v>243362</c:v>
                </c:pt>
                <c:pt idx="3531">
                  <c:v>114601</c:v>
                </c:pt>
                <c:pt idx="3532">
                  <c:v>247787</c:v>
                </c:pt>
                <c:pt idx="3533">
                  <c:v>64159</c:v>
                </c:pt>
                <c:pt idx="3534">
                  <c:v>178761</c:v>
                </c:pt>
                <c:pt idx="3535">
                  <c:v>274336</c:v>
                </c:pt>
                <c:pt idx="3536">
                  <c:v>356637</c:v>
                </c:pt>
                <c:pt idx="3537">
                  <c:v>322150</c:v>
                </c:pt>
                <c:pt idx="3538">
                  <c:v>349557</c:v>
                </c:pt>
                <c:pt idx="3539">
                  <c:v>184070</c:v>
                </c:pt>
                <c:pt idx="3540">
                  <c:v>245575</c:v>
                </c:pt>
                <c:pt idx="3541">
                  <c:v>167256</c:v>
                </c:pt>
                <c:pt idx="3542">
                  <c:v>267699</c:v>
                </c:pt>
                <c:pt idx="3543">
                  <c:v>386469</c:v>
                </c:pt>
                <c:pt idx="3544">
                  <c:v>185840</c:v>
                </c:pt>
                <c:pt idx="3545">
                  <c:v>247787</c:v>
                </c:pt>
                <c:pt idx="3546">
                  <c:v>226548</c:v>
                </c:pt>
                <c:pt idx="3547">
                  <c:v>225663</c:v>
                </c:pt>
                <c:pt idx="3548">
                  <c:v>86283</c:v>
                </c:pt>
                <c:pt idx="3549">
                  <c:v>57522</c:v>
                </c:pt>
                <c:pt idx="3550">
                  <c:v>307079</c:v>
                </c:pt>
                <c:pt idx="3551">
                  <c:v>345132</c:v>
                </c:pt>
                <c:pt idx="3552">
                  <c:v>307079</c:v>
                </c:pt>
                <c:pt idx="3553">
                  <c:v>256637</c:v>
                </c:pt>
                <c:pt idx="3554">
                  <c:v>232743</c:v>
                </c:pt>
                <c:pt idx="3555">
                  <c:v>203539</c:v>
                </c:pt>
                <c:pt idx="3556">
                  <c:v>200000</c:v>
                </c:pt>
                <c:pt idx="3557">
                  <c:v>178761</c:v>
                </c:pt>
                <c:pt idx="3558">
                  <c:v>168141</c:v>
                </c:pt>
                <c:pt idx="3559">
                  <c:v>64601</c:v>
                </c:pt>
                <c:pt idx="3560">
                  <c:v>254424</c:v>
                </c:pt>
                <c:pt idx="3561">
                  <c:v>105752</c:v>
                </c:pt>
                <c:pt idx="3562">
                  <c:v>139823</c:v>
                </c:pt>
                <c:pt idx="3563">
                  <c:v>153097</c:v>
                </c:pt>
                <c:pt idx="3564">
                  <c:v>321238</c:v>
                </c:pt>
                <c:pt idx="3565">
                  <c:v>68141</c:v>
                </c:pt>
                <c:pt idx="3566">
                  <c:v>143362</c:v>
                </c:pt>
                <c:pt idx="3567">
                  <c:v>69026</c:v>
                </c:pt>
                <c:pt idx="3568">
                  <c:v>69026</c:v>
                </c:pt>
                <c:pt idx="3569">
                  <c:v>209734</c:v>
                </c:pt>
                <c:pt idx="3570">
                  <c:v>279646</c:v>
                </c:pt>
                <c:pt idx="3571">
                  <c:v>253982</c:v>
                </c:pt>
                <c:pt idx="3572">
                  <c:v>159292</c:v>
                </c:pt>
                <c:pt idx="3573">
                  <c:v>198230</c:v>
                </c:pt>
                <c:pt idx="3574">
                  <c:v>238938</c:v>
                </c:pt>
                <c:pt idx="3575">
                  <c:v>252212</c:v>
                </c:pt>
                <c:pt idx="3576">
                  <c:v>74778</c:v>
                </c:pt>
                <c:pt idx="3577">
                  <c:v>223893</c:v>
                </c:pt>
                <c:pt idx="3578">
                  <c:v>200000</c:v>
                </c:pt>
                <c:pt idx="3579">
                  <c:v>380530</c:v>
                </c:pt>
                <c:pt idx="3580">
                  <c:v>300884</c:v>
                </c:pt>
                <c:pt idx="3581">
                  <c:v>367256</c:v>
                </c:pt>
                <c:pt idx="3582">
                  <c:v>132300</c:v>
                </c:pt>
                <c:pt idx="3583">
                  <c:v>367256</c:v>
                </c:pt>
                <c:pt idx="3584">
                  <c:v>361823</c:v>
                </c:pt>
                <c:pt idx="3585">
                  <c:v>156637</c:v>
                </c:pt>
                <c:pt idx="3586">
                  <c:v>222123</c:v>
                </c:pt>
                <c:pt idx="3587">
                  <c:v>285840</c:v>
                </c:pt>
                <c:pt idx="3588">
                  <c:v>371681</c:v>
                </c:pt>
                <c:pt idx="3589">
                  <c:v>362831</c:v>
                </c:pt>
                <c:pt idx="3590">
                  <c:v>343628</c:v>
                </c:pt>
                <c:pt idx="3591">
                  <c:v>274336</c:v>
                </c:pt>
                <c:pt idx="3592">
                  <c:v>173451</c:v>
                </c:pt>
                <c:pt idx="3593">
                  <c:v>361946</c:v>
                </c:pt>
                <c:pt idx="3594">
                  <c:v>368398</c:v>
                </c:pt>
                <c:pt idx="3595">
                  <c:v>323088</c:v>
                </c:pt>
                <c:pt idx="3596">
                  <c:v>260619</c:v>
                </c:pt>
                <c:pt idx="3597">
                  <c:v>292035</c:v>
                </c:pt>
                <c:pt idx="3598">
                  <c:v>226991</c:v>
                </c:pt>
                <c:pt idx="3599">
                  <c:v>254867</c:v>
                </c:pt>
                <c:pt idx="3600">
                  <c:v>92920</c:v>
                </c:pt>
                <c:pt idx="3601">
                  <c:v>60176</c:v>
                </c:pt>
                <c:pt idx="3602">
                  <c:v>60176</c:v>
                </c:pt>
                <c:pt idx="3603">
                  <c:v>63893</c:v>
                </c:pt>
                <c:pt idx="3604">
                  <c:v>300884</c:v>
                </c:pt>
                <c:pt idx="3605">
                  <c:v>295575</c:v>
                </c:pt>
                <c:pt idx="3606">
                  <c:v>280088</c:v>
                </c:pt>
                <c:pt idx="3607">
                  <c:v>362831</c:v>
                </c:pt>
                <c:pt idx="3608">
                  <c:v>318584</c:v>
                </c:pt>
                <c:pt idx="3609">
                  <c:v>75221</c:v>
                </c:pt>
                <c:pt idx="3610">
                  <c:v>349557</c:v>
                </c:pt>
                <c:pt idx="3611">
                  <c:v>224690</c:v>
                </c:pt>
                <c:pt idx="3612">
                  <c:v>115044</c:v>
                </c:pt>
                <c:pt idx="3613">
                  <c:v>253982</c:v>
                </c:pt>
                <c:pt idx="3614">
                  <c:v>320353</c:v>
                </c:pt>
                <c:pt idx="3615">
                  <c:v>302212</c:v>
                </c:pt>
                <c:pt idx="3616">
                  <c:v>255752</c:v>
                </c:pt>
                <c:pt idx="3617">
                  <c:v>246017</c:v>
                </c:pt>
                <c:pt idx="3618">
                  <c:v>130973</c:v>
                </c:pt>
                <c:pt idx="3619">
                  <c:v>103362</c:v>
                </c:pt>
                <c:pt idx="3620">
                  <c:v>225663</c:v>
                </c:pt>
                <c:pt idx="3621">
                  <c:v>155752</c:v>
                </c:pt>
                <c:pt idx="3622">
                  <c:v>261061</c:v>
                </c:pt>
                <c:pt idx="3623">
                  <c:v>230088</c:v>
                </c:pt>
                <c:pt idx="3624">
                  <c:v>157079</c:v>
                </c:pt>
                <c:pt idx="3625">
                  <c:v>169469</c:v>
                </c:pt>
                <c:pt idx="3626">
                  <c:v>154867</c:v>
                </c:pt>
                <c:pt idx="3627">
                  <c:v>206637</c:v>
                </c:pt>
                <c:pt idx="3628">
                  <c:v>171238</c:v>
                </c:pt>
                <c:pt idx="3629">
                  <c:v>192035</c:v>
                </c:pt>
                <c:pt idx="3630">
                  <c:v>295575</c:v>
                </c:pt>
                <c:pt idx="3631">
                  <c:v>236283</c:v>
                </c:pt>
                <c:pt idx="3632">
                  <c:v>200884</c:v>
                </c:pt>
                <c:pt idx="3633">
                  <c:v>353982</c:v>
                </c:pt>
                <c:pt idx="3634">
                  <c:v>347530</c:v>
                </c:pt>
                <c:pt idx="3635">
                  <c:v>372566</c:v>
                </c:pt>
                <c:pt idx="3636">
                  <c:v>218584</c:v>
                </c:pt>
                <c:pt idx="3637">
                  <c:v>278761</c:v>
                </c:pt>
                <c:pt idx="3638">
                  <c:v>199115</c:v>
                </c:pt>
                <c:pt idx="3639">
                  <c:v>269026</c:v>
                </c:pt>
                <c:pt idx="3640">
                  <c:v>377876</c:v>
                </c:pt>
                <c:pt idx="3641">
                  <c:v>371681</c:v>
                </c:pt>
                <c:pt idx="3642">
                  <c:v>471238</c:v>
                </c:pt>
                <c:pt idx="3643">
                  <c:v>353982</c:v>
                </c:pt>
                <c:pt idx="3644">
                  <c:v>207964</c:v>
                </c:pt>
                <c:pt idx="3645">
                  <c:v>394353</c:v>
                </c:pt>
                <c:pt idx="3646">
                  <c:v>367256</c:v>
                </c:pt>
                <c:pt idx="3647">
                  <c:v>347345</c:v>
                </c:pt>
                <c:pt idx="3648">
                  <c:v>272566</c:v>
                </c:pt>
                <c:pt idx="3649">
                  <c:v>225663</c:v>
                </c:pt>
                <c:pt idx="3650">
                  <c:v>389380</c:v>
                </c:pt>
                <c:pt idx="3651">
                  <c:v>161061</c:v>
                </c:pt>
                <c:pt idx="3652">
                  <c:v>268141</c:v>
                </c:pt>
                <c:pt idx="3653">
                  <c:v>367256</c:v>
                </c:pt>
                <c:pt idx="3654">
                  <c:v>113274</c:v>
                </c:pt>
                <c:pt idx="3655">
                  <c:v>134513</c:v>
                </c:pt>
                <c:pt idx="3656">
                  <c:v>295575</c:v>
                </c:pt>
                <c:pt idx="3657">
                  <c:v>300884</c:v>
                </c:pt>
                <c:pt idx="3658">
                  <c:v>292035</c:v>
                </c:pt>
                <c:pt idx="3659">
                  <c:v>300884</c:v>
                </c:pt>
                <c:pt idx="3660">
                  <c:v>234513</c:v>
                </c:pt>
                <c:pt idx="3661">
                  <c:v>243362</c:v>
                </c:pt>
                <c:pt idx="3662">
                  <c:v>220353</c:v>
                </c:pt>
                <c:pt idx="3663">
                  <c:v>250442</c:v>
                </c:pt>
                <c:pt idx="3664">
                  <c:v>60973</c:v>
                </c:pt>
                <c:pt idx="3665">
                  <c:v>296460</c:v>
                </c:pt>
                <c:pt idx="3666">
                  <c:v>314159</c:v>
                </c:pt>
                <c:pt idx="3667">
                  <c:v>302654</c:v>
                </c:pt>
                <c:pt idx="3668">
                  <c:v>119469</c:v>
                </c:pt>
                <c:pt idx="3669">
                  <c:v>238938</c:v>
                </c:pt>
                <c:pt idx="3670">
                  <c:v>318584</c:v>
                </c:pt>
                <c:pt idx="3671">
                  <c:v>95221</c:v>
                </c:pt>
                <c:pt idx="3672">
                  <c:v>159292</c:v>
                </c:pt>
                <c:pt idx="3673">
                  <c:v>305309</c:v>
                </c:pt>
                <c:pt idx="3674">
                  <c:v>299115</c:v>
                </c:pt>
                <c:pt idx="3675">
                  <c:v>66371</c:v>
                </c:pt>
                <c:pt idx="3676">
                  <c:v>256637</c:v>
                </c:pt>
                <c:pt idx="3677">
                  <c:v>175221</c:v>
                </c:pt>
                <c:pt idx="3678">
                  <c:v>259292</c:v>
                </c:pt>
                <c:pt idx="3679">
                  <c:v>101327</c:v>
                </c:pt>
                <c:pt idx="3680">
                  <c:v>106194</c:v>
                </c:pt>
                <c:pt idx="3681">
                  <c:v>274336</c:v>
                </c:pt>
                <c:pt idx="3682">
                  <c:v>199115</c:v>
                </c:pt>
                <c:pt idx="3683">
                  <c:v>154867</c:v>
                </c:pt>
                <c:pt idx="3684">
                  <c:v>172566</c:v>
                </c:pt>
                <c:pt idx="3685">
                  <c:v>265486</c:v>
                </c:pt>
                <c:pt idx="3686">
                  <c:v>242477</c:v>
                </c:pt>
                <c:pt idx="3687">
                  <c:v>158407</c:v>
                </c:pt>
                <c:pt idx="3688">
                  <c:v>203539</c:v>
                </c:pt>
                <c:pt idx="3689">
                  <c:v>318584</c:v>
                </c:pt>
                <c:pt idx="3690">
                  <c:v>162743</c:v>
                </c:pt>
                <c:pt idx="3691">
                  <c:v>88318</c:v>
                </c:pt>
                <c:pt idx="3692">
                  <c:v>207964</c:v>
                </c:pt>
                <c:pt idx="3693">
                  <c:v>72920</c:v>
                </c:pt>
                <c:pt idx="3694">
                  <c:v>120353</c:v>
                </c:pt>
                <c:pt idx="3695">
                  <c:v>62831</c:v>
                </c:pt>
                <c:pt idx="3696">
                  <c:v>211946</c:v>
                </c:pt>
                <c:pt idx="3697">
                  <c:v>309734</c:v>
                </c:pt>
                <c:pt idx="3698">
                  <c:v>279646</c:v>
                </c:pt>
                <c:pt idx="3699">
                  <c:v>240707</c:v>
                </c:pt>
                <c:pt idx="3700">
                  <c:v>256637</c:v>
                </c:pt>
                <c:pt idx="3701">
                  <c:v>161946</c:v>
                </c:pt>
                <c:pt idx="3702">
                  <c:v>252212</c:v>
                </c:pt>
                <c:pt idx="3703">
                  <c:v>238053</c:v>
                </c:pt>
                <c:pt idx="3704">
                  <c:v>174336</c:v>
                </c:pt>
                <c:pt idx="3705">
                  <c:v>353982</c:v>
                </c:pt>
                <c:pt idx="3706">
                  <c:v>292035</c:v>
                </c:pt>
                <c:pt idx="3707">
                  <c:v>230088</c:v>
                </c:pt>
                <c:pt idx="3708">
                  <c:v>269911</c:v>
                </c:pt>
                <c:pt idx="3709">
                  <c:v>274336</c:v>
                </c:pt>
                <c:pt idx="3710">
                  <c:v>361061</c:v>
                </c:pt>
                <c:pt idx="3711">
                  <c:v>354123</c:v>
                </c:pt>
                <c:pt idx="3712">
                  <c:v>310309</c:v>
                </c:pt>
                <c:pt idx="3713">
                  <c:v>345902</c:v>
                </c:pt>
                <c:pt idx="3714">
                  <c:v>282300</c:v>
                </c:pt>
                <c:pt idx="3715">
                  <c:v>265486</c:v>
                </c:pt>
                <c:pt idx="3716">
                  <c:v>292035</c:v>
                </c:pt>
                <c:pt idx="3717">
                  <c:v>433628</c:v>
                </c:pt>
                <c:pt idx="3718">
                  <c:v>290265</c:v>
                </c:pt>
                <c:pt idx="3719">
                  <c:v>256637</c:v>
                </c:pt>
                <c:pt idx="3720">
                  <c:v>265486</c:v>
                </c:pt>
                <c:pt idx="3721">
                  <c:v>247787</c:v>
                </c:pt>
                <c:pt idx="3722">
                  <c:v>296460</c:v>
                </c:pt>
                <c:pt idx="3723">
                  <c:v>287610</c:v>
                </c:pt>
                <c:pt idx="3724">
                  <c:v>249557</c:v>
                </c:pt>
                <c:pt idx="3725">
                  <c:v>253982</c:v>
                </c:pt>
                <c:pt idx="3726">
                  <c:v>93362</c:v>
                </c:pt>
                <c:pt idx="3727">
                  <c:v>110619</c:v>
                </c:pt>
                <c:pt idx="3728">
                  <c:v>60176</c:v>
                </c:pt>
                <c:pt idx="3729">
                  <c:v>319469</c:v>
                </c:pt>
                <c:pt idx="3730">
                  <c:v>318584</c:v>
                </c:pt>
                <c:pt idx="3731">
                  <c:v>70796</c:v>
                </c:pt>
                <c:pt idx="3732">
                  <c:v>251769</c:v>
                </c:pt>
                <c:pt idx="3733">
                  <c:v>300884</c:v>
                </c:pt>
                <c:pt idx="3734">
                  <c:v>344247</c:v>
                </c:pt>
                <c:pt idx="3735">
                  <c:v>304424</c:v>
                </c:pt>
                <c:pt idx="3736">
                  <c:v>240707</c:v>
                </c:pt>
                <c:pt idx="3737">
                  <c:v>349557</c:v>
                </c:pt>
                <c:pt idx="3738">
                  <c:v>366371</c:v>
                </c:pt>
                <c:pt idx="3739">
                  <c:v>237168</c:v>
                </c:pt>
                <c:pt idx="3740">
                  <c:v>172566</c:v>
                </c:pt>
                <c:pt idx="3741">
                  <c:v>154867</c:v>
                </c:pt>
                <c:pt idx="3742">
                  <c:v>61946</c:v>
                </c:pt>
                <c:pt idx="3743">
                  <c:v>170796</c:v>
                </c:pt>
                <c:pt idx="3744">
                  <c:v>190265</c:v>
                </c:pt>
                <c:pt idx="3745">
                  <c:v>333628</c:v>
                </c:pt>
                <c:pt idx="3746">
                  <c:v>190265</c:v>
                </c:pt>
                <c:pt idx="3747">
                  <c:v>207079</c:v>
                </c:pt>
                <c:pt idx="3748">
                  <c:v>150442</c:v>
                </c:pt>
                <c:pt idx="3749">
                  <c:v>234513</c:v>
                </c:pt>
                <c:pt idx="3750">
                  <c:v>115044</c:v>
                </c:pt>
                <c:pt idx="3751">
                  <c:v>159734</c:v>
                </c:pt>
                <c:pt idx="3752">
                  <c:v>203539</c:v>
                </c:pt>
                <c:pt idx="3753">
                  <c:v>281415</c:v>
                </c:pt>
                <c:pt idx="3754">
                  <c:v>274336</c:v>
                </c:pt>
                <c:pt idx="3755">
                  <c:v>93097</c:v>
                </c:pt>
                <c:pt idx="3756">
                  <c:v>283185</c:v>
                </c:pt>
                <c:pt idx="3757">
                  <c:v>265486</c:v>
                </c:pt>
                <c:pt idx="3758">
                  <c:v>252212</c:v>
                </c:pt>
                <c:pt idx="3759">
                  <c:v>284955</c:v>
                </c:pt>
                <c:pt idx="3760">
                  <c:v>152212</c:v>
                </c:pt>
                <c:pt idx="3761">
                  <c:v>260176</c:v>
                </c:pt>
                <c:pt idx="3762">
                  <c:v>211946</c:v>
                </c:pt>
                <c:pt idx="3763">
                  <c:v>309292</c:v>
                </c:pt>
                <c:pt idx="3764">
                  <c:v>184955</c:v>
                </c:pt>
                <c:pt idx="3765">
                  <c:v>221238</c:v>
                </c:pt>
                <c:pt idx="3766">
                  <c:v>207079</c:v>
                </c:pt>
                <c:pt idx="3767">
                  <c:v>175663</c:v>
                </c:pt>
                <c:pt idx="3768">
                  <c:v>269911</c:v>
                </c:pt>
                <c:pt idx="3769">
                  <c:v>283185</c:v>
                </c:pt>
                <c:pt idx="3770">
                  <c:v>114159</c:v>
                </c:pt>
                <c:pt idx="3771">
                  <c:v>63274</c:v>
                </c:pt>
                <c:pt idx="3772">
                  <c:v>176548</c:v>
                </c:pt>
                <c:pt idx="3773">
                  <c:v>278761</c:v>
                </c:pt>
                <c:pt idx="3774">
                  <c:v>353982</c:v>
                </c:pt>
                <c:pt idx="3775">
                  <c:v>353097</c:v>
                </c:pt>
                <c:pt idx="3776">
                  <c:v>308849</c:v>
                </c:pt>
                <c:pt idx="3777">
                  <c:v>290265</c:v>
                </c:pt>
                <c:pt idx="3778">
                  <c:v>387610</c:v>
                </c:pt>
                <c:pt idx="3779">
                  <c:v>402654</c:v>
                </c:pt>
                <c:pt idx="3780">
                  <c:v>292035</c:v>
                </c:pt>
                <c:pt idx="3781">
                  <c:v>280530</c:v>
                </c:pt>
                <c:pt idx="3782">
                  <c:v>303539</c:v>
                </c:pt>
                <c:pt idx="3783">
                  <c:v>223008</c:v>
                </c:pt>
                <c:pt idx="3784">
                  <c:v>398230</c:v>
                </c:pt>
                <c:pt idx="3785">
                  <c:v>271681</c:v>
                </c:pt>
                <c:pt idx="3786">
                  <c:v>273451</c:v>
                </c:pt>
                <c:pt idx="3787">
                  <c:v>300884</c:v>
                </c:pt>
                <c:pt idx="3788">
                  <c:v>269911</c:v>
                </c:pt>
                <c:pt idx="3789">
                  <c:v>238938</c:v>
                </c:pt>
                <c:pt idx="3790">
                  <c:v>268141</c:v>
                </c:pt>
                <c:pt idx="3791">
                  <c:v>396460</c:v>
                </c:pt>
                <c:pt idx="3792">
                  <c:v>369628</c:v>
                </c:pt>
                <c:pt idx="3793">
                  <c:v>423619</c:v>
                </c:pt>
                <c:pt idx="3794">
                  <c:v>388690</c:v>
                </c:pt>
                <c:pt idx="3795">
                  <c:v>348283</c:v>
                </c:pt>
                <c:pt idx="3796">
                  <c:v>230088</c:v>
                </c:pt>
                <c:pt idx="3797">
                  <c:v>54867</c:v>
                </c:pt>
                <c:pt idx="3798">
                  <c:v>292035</c:v>
                </c:pt>
                <c:pt idx="3799">
                  <c:v>265486</c:v>
                </c:pt>
                <c:pt idx="3800">
                  <c:v>264601</c:v>
                </c:pt>
                <c:pt idx="3801">
                  <c:v>265486</c:v>
                </c:pt>
                <c:pt idx="3802">
                  <c:v>314159</c:v>
                </c:pt>
                <c:pt idx="3803">
                  <c:v>287610</c:v>
                </c:pt>
                <c:pt idx="3804">
                  <c:v>331858</c:v>
                </c:pt>
                <c:pt idx="3805">
                  <c:v>291150</c:v>
                </c:pt>
                <c:pt idx="3806">
                  <c:v>232743</c:v>
                </c:pt>
                <c:pt idx="3807">
                  <c:v>210619</c:v>
                </c:pt>
                <c:pt idx="3808">
                  <c:v>224778</c:v>
                </c:pt>
                <c:pt idx="3809">
                  <c:v>212389</c:v>
                </c:pt>
                <c:pt idx="3810">
                  <c:v>264159</c:v>
                </c:pt>
                <c:pt idx="3811">
                  <c:v>53982</c:v>
                </c:pt>
                <c:pt idx="3812">
                  <c:v>53982</c:v>
                </c:pt>
                <c:pt idx="3813">
                  <c:v>343362</c:v>
                </c:pt>
                <c:pt idx="3814">
                  <c:v>353097</c:v>
                </c:pt>
                <c:pt idx="3815">
                  <c:v>398230</c:v>
                </c:pt>
                <c:pt idx="3816">
                  <c:v>315929</c:v>
                </c:pt>
                <c:pt idx="3817">
                  <c:v>159292</c:v>
                </c:pt>
                <c:pt idx="3818">
                  <c:v>87610</c:v>
                </c:pt>
                <c:pt idx="3819">
                  <c:v>252212</c:v>
                </c:pt>
                <c:pt idx="3820">
                  <c:v>247787</c:v>
                </c:pt>
                <c:pt idx="3821">
                  <c:v>345132</c:v>
                </c:pt>
                <c:pt idx="3822">
                  <c:v>257522</c:v>
                </c:pt>
                <c:pt idx="3823">
                  <c:v>365486</c:v>
                </c:pt>
                <c:pt idx="3824">
                  <c:v>308849</c:v>
                </c:pt>
                <c:pt idx="3825">
                  <c:v>342477</c:v>
                </c:pt>
                <c:pt idx="3826">
                  <c:v>282300</c:v>
                </c:pt>
                <c:pt idx="3827">
                  <c:v>282053</c:v>
                </c:pt>
                <c:pt idx="3828">
                  <c:v>280973</c:v>
                </c:pt>
                <c:pt idx="3829">
                  <c:v>119469</c:v>
                </c:pt>
                <c:pt idx="3830">
                  <c:v>138938</c:v>
                </c:pt>
                <c:pt idx="3831">
                  <c:v>238053</c:v>
                </c:pt>
                <c:pt idx="3832">
                  <c:v>280530</c:v>
                </c:pt>
                <c:pt idx="3833">
                  <c:v>219469</c:v>
                </c:pt>
                <c:pt idx="3834">
                  <c:v>226725</c:v>
                </c:pt>
                <c:pt idx="3835">
                  <c:v>101769</c:v>
                </c:pt>
                <c:pt idx="3836">
                  <c:v>194690</c:v>
                </c:pt>
                <c:pt idx="3837">
                  <c:v>159292</c:v>
                </c:pt>
                <c:pt idx="3838">
                  <c:v>232743</c:v>
                </c:pt>
                <c:pt idx="3839">
                  <c:v>118584</c:v>
                </c:pt>
                <c:pt idx="3840">
                  <c:v>63716</c:v>
                </c:pt>
                <c:pt idx="3841">
                  <c:v>168141</c:v>
                </c:pt>
                <c:pt idx="3842">
                  <c:v>179646</c:v>
                </c:pt>
                <c:pt idx="3843">
                  <c:v>256637</c:v>
                </c:pt>
                <c:pt idx="3844">
                  <c:v>284955</c:v>
                </c:pt>
                <c:pt idx="3845">
                  <c:v>325221</c:v>
                </c:pt>
                <c:pt idx="3846">
                  <c:v>103982</c:v>
                </c:pt>
                <c:pt idx="3847">
                  <c:v>184070</c:v>
                </c:pt>
                <c:pt idx="3848">
                  <c:v>152654</c:v>
                </c:pt>
                <c:pt idx="3849">
                  <c:v>155752</c:v>
                </c:pt>
                <c:pt idx="3850">
                  <c:v>139823</c:v>
                </c:pt>
                <c:pt idx="3851">
                  <c:v>290265</c:v>
                </c:pt>
                <c:pt idx="3852">
                  <c:v>83902</c:v>
                </c:pt>
                <c:pt idx="3853">
                  <c:v>345132</c:v>
                </c:pt>
                <c:pt idx="3854">
                  <c:v>383716</c:v>
                </c:pt>
                <c:pt idx="3855">
                  <c:v>376867</c:v>
                </c:pt>
                <c:pt idx="3856">
                  <c:v>398230</c:v>
                </c:pt>
                <c:pt idx="3857">
                  <c:v>393805</c:v>
                </c:pt>
                <c:pt idx="3858">
                  <c:v>211504</c:v>
                </c:pt>
                <c:pt idx="3859">
                  <c:v>291150</c:v>
                </c:pt>
                <c:pt idx="3860">
                  <c:v>300000</c:v>
                </c:pt>
                <c:pt idx="3861">
                  <c:v>283185</c:v>
                </c:pt>
                <c:pt idx="3862">
                  <c:v>309734</c:v>
                </c:pt>
                <c:pt idx="3863">
                  <c:v>315044</c:v>
                </c:pt>
                <c:pt idx="3864">
                  <c:v>247787</c:v>
                </c:pt>
                <c:pt idx="3865">
                  <c:v>429203</c:v>
                </c:pt>
                <c:pt idx="3866">
                  <c:v>274336</c:v>
                </c:pt>
                <c:pt idx="3867">
                  <c:v>314690</c:v>
                </c:pt>
                <c:pt idx="3868">
                  <c:v>291150</c:v>
                </c:pt>
                <c:pt idx="3869">
                  <c:v>128318</c:v>
                </c:pt>
                <c:pt idx="3870">
                  <c:v>118584</c:v>
                </c:pt>
                <c:pt idx="3871">
                  <c:v>271681</c:v>
                </c:pt>
                <c:pt idx="3872">
                  <c:v>212389</c:v>
                </c:pt>
                <c:pt idx="3873">
                  <c:v>314159</c:v>
                </c:pt>
                <c:pt idx="3874">
                  <c:v>311504</c:v>
                </c:pt>
                <c:pt idx="3875">
                  <c:v>307079</c:v>
                </c:pt>
                <c:pt idx="3876">
                  <c:v>255752</c:v>
                </c:pt>
                <c:pt idx="3877">
                  <c:v>57522</c:v>
                </c:pt>
                <c:pt idx="3878">
                  <c:v>57522</c:v>
                </c:pt>
                <c:pt idx="3879">
                  <c:v>380530</c:v>
                </c:pt>
                <c:pt idx="3880">
                  <c:v>384955</c:v>
                </c:pt>
                <c:pt idx="3881">
                  <c:v>323008</c:v>
                </c:pt>
                <c:pt idx="3882">
                  <c:v>348672</c:v>
                </c:pt>
                <c:pt idx="3883">
                  <c:v>75221</c:v>
                </c:pt>
                <c:pt idx="3884">
                  <c:v>256637</c:v>
                </c:pt>
                <c:pt idx="3885">
                  <c:v>331858</c:v>
                </c:pt>
                <c:pt idx="3886">
                  <c:v>292035</c:v>
                </c:pt>
                <c:pt idx="3887">
                  <c:v>182743</c:v>
                </c:pt>
                <c:pt idx="3888">
                  <c:v>309734</c:v>
                </c:pt>
                <c:pt idx="3889">
                  <c:v>315929</c:v>
                </c:pt>
                <c:pt idx="3890">
                  <c:v>203539</c:v>
                </c:pt>
                <c:pt idx="3891">
                  <c:v>374336</c:v>
                </c:pt>
                <c:pt idx="3892">
                  <c:v>349557</c:v>
                </c:pt>
                <c:pt idx="3893">
                  <c:v>240707</c:v>
                </c:pt>
                <c:pt idx="3894">
                  <c:v>286725</c:v>
                </c:pt>
                <c:pt idx="3895">
                  <c:v>286725</c:v>
                </c:pt>
                <c:pt idx="3896">
                  <c:v>212389</c:v>
                </c:pt>
                <c:pt idx="3897">
                  <c:v>253097</c:v>
                </c:pt>
                <c:pt idx="3898">
                  <c:v>210619</c:v>
                </c:pt>
                <c:pt idx="3899">
                  <c:v>157964</c:v>
                </c:pt>
                <c:pt idx="3900">
                  <c:v>268141</c:v>
                </c:pt>
                <c:pt idx="3901">
                  <c:v>105752</c:v>
                </c:pt>
                <c:pt idx="3902">
                  <c:v>181415</c:v>
                </c:pt>
                <c:pt idx="3903">
                  <c:v>246902</c:v>
                </c:pt>
                <c:pt idx="3904">
                  <c:v>118584</c:v>
                </c:pt>
                <c:pt idx="3905">
                  <c:v>310150</c:v>
                </c:pt>
                <c:pt idx="3906">
                  <c:v>331265</c:v>
                </c:pt>
                <c:pt idx="3907">
                  <c:v>320345</c:v>
                </c:pt>
                <c:pt idx="3908">
                  <c:v>353716</c:v>
                </c:pt>
                <c:pt idx="3909">
                  <c:v>365548</c:v>
                </c:pt>
                <c:pt idx="3910">
                  <c:v>424778</c:v>
                </c:pt>
                <c:pt idx="3911">
                  <c:v>238938</c:v>
                </c:pt>
                <c:pt idx="3912">
                  <c:v>221238</c:v>
                </c:pt>
                <c:pt idx="3913">
                  <c:v>442477</c:v>
                </c:pt>
                <c:pt idx="3914">
                  <c:v>308849</c:v>
                </c:pt>
                <c:pt idx="3915">
                  <c:v>373743</c:v>
                </c:pt>
                <c:pt idx="3916">
                  <c:v>238938</c:v>
                </c:pt>
                <c:pt idx="3917">
                  <c:v>381831</c:v>
                </c:pt>
                <c:pt idx="3918">
                  <c:v>362601</c:v>
                </c:pt>
                <c:pt idx="3919">
                  <c:v>296460</c:v>
                </c:pt>
                <c:pt idx="3920">
                  <c:v>347982</c:v>
                </c:pt>
                <c:pt idx="3921">
                  <c:v>265486</c:v>
                </c:pt>
                <c:pt idx="3922">
                  <c:v>181415</c:v>
                </c:pt>
                <c:pt idx="3923">
                  <c:v>300442</c:v>
                </c:pt>
                <c:pt idx="3924">
                  <c:v>393805</c:v>
                </c:pt>
                <c:pt idx="3925">
                  <c:v>274336</c:v>
                </c:pt>
                <c:pt idx="3926">
                  <c:v>252212</c:v>
                </c:pt>
                <c:pt idx="3927">
                  <c:v>321238</c:v>
                </c:pt>
                <c:pt idx="3928">
                  <c:v>325663</c:v>
                </c:pt>
                <c:pt idx="3929">
                  <c:v>305309</c:v>
                </c:pt>
                <c:pt idx="3930">
                  <c:v>435398</c:v>
                </c:pt>
                <c:pt idx="3931">
                  <c:v>371681</c:v>
                </c:pt>
                <c:pt idx="3932">
                  <c:v>323008</c:v>
                </c:pt>
                <c:pt idx="3933">
                  <c:v>362831</c:v>
                </c:pt>
                <c:pt idx="3934">
                  <c:v>451327</c:v>
                </c:pt>
                <c:pt idx="3935">
                  <c:v>83628</c:v>
                </c:pt>
                <c:pt idx="3936">
                  <c:v>371681</c:v>
                </c:pt>
                <c:pt idx="3937">
                  <c:v>353097</c:v>
                </c:pt>
                <c:pt idx="3938">
                  <c:v>385398</c:v>
                </c:pt>
                <c:pt idx="3939">
                  <c:v>389380</c:v>
                </c:pt>
                <c:pt idx="3940">
                  <c:v>407964</c:v>
                </c:pt>
                <c:pt idx="3941">
                  <c:v>296460</c:v>
                </c:pt>
                <c:pt idx="3942">
                  <c:v>380530</c:v>
                </c:pt>
                <c:pt idx="3943">
                  <c:v>265486</c:v>
                </c:pt>
                <c:pt idx="3944">
                  <c:v>280530</c:v>
                </c:pt>
                <c:pt idx="3945">
                  <c:v>243362</c:v>
                </c:pt>
                <c:pt idx="3946">
                  <c:v>250442</c:v>
                </c:pt>
                <c:pt idx="3947">
                  <c:v>137168</c:v>
                </c:pt>
                <c:pt idx="3948">
                  <c:v>247345</c:v>
                </c:pt>
                <c:pt idx="3949">
                  <c:v>117699</c:v>
                </c:pt>
                <c:pt idx="3950">
                  <c:v>190265</c:v>
                </c:pt>
                <c:pt idx="3951">
                  <c:v>174778</c:v>
                </c:pt>
                <c:pt idx="3952">
                  <c:v>73008</c:v>
                </c:pt>
                <c:pt idx="3953">
                  <c:v>255752</c:v>
                </c:pt>
                <c:pt idx="3954">
                  <c:v>96017</c:v>
                </c:pt>
                <c:pt idx="3955">
                  <c:v>250000</c:v>
                </c:pt>
                <c:pt idx="3956">
                  <c:v>255752</c:v>
                </c:pt>
                <c:pt idx="3957">
                  <c:v>176991</c:v>
                </c:pt>
                <c:pt idx="3958">
                  <c:v>261061</c:v>
                </c:pt>
                <c:pt idx="3959">
                  <c:v>259292</c:v>
                </c:pt>
                <c:pt idx="3960">
                  <c:v>294690</c:v>
                </c:pt>
                <c:pt idx="3961">
                  <c:v>221238</c:v>
                </c:pt>
                <c:pt idx="3962">
                  <c:v>287610</c:v>
                </c:pt>
                <c:pt idx="3963">
                  <c:v>291150</c:v>
                </c:pt>
                <c:pt idx="3964">
                  <c:v>103539</c:v>
                </c:pt>
                <c:pt idx="3965">
                  <c:v>243362</c:v>
                </c:pt>
                <c:pt idx="3966">
                  <c:v>429203</c:v>
                </c:pt>
                <c:pt idx="3967">
                  <c:v>408849</c:v>
                </c:pt>
                <c:pt idx="3968">
                  <c:v>340707</c:v>
                </c:pt>
                <c:pt idx="3969">
                  <c:v>290265</c:v>
                </c:pt>
                <c:pt idx="3970">
                  <c:v>292035</c:v>
                </c:pt>
                <c:pt idx="3971">
                  <c:v>285840</c:v>
                </c:pt>
                <c:pt idx="3972">
                  <c:v>318584</c:v>
                </c:pt>
                <c:pt idx="3973">
                  <c:v>309734</c:v>
                </c:pt>
                <c:pt idx="3974">
                  <c:v>309734</c:v>
                </c:pt>
                <c:pt idx="3975">
                  <c:v>265486</c:v>
                </c:pt>
                <c:pt idx="3976">
                  <c:v>276991</c:v>
                </c:pt>
                <c:pt idx="3977">
                  <c:v>105309</c:v>
                </c:pt>
                <c:pt idx="3978">
                  <c:v>60176</c:v>
                </c:pt>
                <c:pt idx="3979">
                  <c:v>62831</c:v>
                </c:pt>
                <c:pt idx="3980">
                  <c:v>442477</c:v>
                </c:pt>
                <c:pt idx="3981">
                  <c:v>353982</c:v>
                </c:pt>
                <c:pt idx="3982">
                  <c:v>368672</c:v>
                </c:pt>
                <c:pt idx="3983">
                  <c:v>377876</c:v>
                </c:pt>
                <c:pt idx="3984">
                  <c:v>262831</c:v>
                </c:pt>
                <c:pt idx="3985">
                  <c:v>282300</c:v>
                </c:pt>
                <c:pt idx="3986">
                  <c:v>374336</c:v>
                </c:pt>
                <c:pt idx="3987">
                  <c:v>381415</c:v>
                </c:pt>
                <c:pt idx="3988">
                  <c:v>290707</c:v>
                </c:pt>
                <c:pt idx="3989">
                  <c:v>140265</c:v>
                </c:pt>
                <c:pt idx="3990">
                  <c:v>290265</c:v>
                </c:pt>
                <c:pt idx="3991">
                  <c:v>265486</c:v>
                </c:pt>
                <c:pt idx="3992">
                  <c:v>191150</c:v>
                </c:pt>
                <c:pt idx="3993">
                  <c:v>70353</c:v>
                </c:pt>
                <c:pt idx="3994">
                  <c:v>305309</c:v>
                </c:pt>
                <c:pt idx="3995">
                  <c:v>263716</c:v>
                </c:pt>
                <c:pt idx="3996">
                  <c:v>115044</c:v>
                </c:pt>
                <c:pt idx="3997">
                  <c:v>283185</c:v>
                </c:pt>
                <c:pt idx="3998">
                  <c:v>203539</c:v>
                </c:pt>
                <c:pt idx="3999">
                  <c:v>73008</c:v>
                </c:pt>
                <c:pt idx="4000">
                  <c:v>261946</c:v>
                </c:pt>
                <c:pt idx="4001">
                  <c:v>228318</c:v>
                </c:pt>
                <c:pt idx="4002">
                  <c:v>254867</c:v>
                </c:pt>
                <c:pt idx="4003">
                  <c:v>251327</c:v>
                </c:pt>
                <c:pt idx="4004">
                  <c:v>221238</c:v>
                </c:pt>
                <c:pt idx="4005">
                  <c:v>190265</c:v>
                </c:pt>
                <c:pt idx="4006">
                  <c:v>371681</c:v>
                </c:pt>
                <c:pt idx="4007">
                  <c:v>265486</c:v>
                </c:pt>
                <c:pt idx="4008">
                  <c:v>188495</c:v>
                </c:pt>
                <c:pt idx="4009">
                  <c:v>105309</c:v>
                </c:pt>
                <c:pt idx="4010">
                  <c:v>327433</c:v>
                </c:pt>
                <c:pt idx="4011">
                  <c:v>101769</c:v>
                </c:pt>
                <c:pt idx="4012">
                  <c:v>173451</c:v>
                </c:pt>
                <c:pt idx="4013">
                  <c:v>105309</c:v>
                </c:pt>
                <c:pt idx="4014">
                  <c:v>77433</c:v>
                </c:pt>
                <c:pt idx="4015">
                  <c:v>79646</c:v>
                </c:pt>
                <c:pt idx="4016">
                  <c:v>120353</c:v>
                </c:pt>
                <c:pt idx="4017">
                  <c:v>88495</c:v>
                </c:pt>
                <c:pt idx="4018">
                  <c:v>269026</c:v>
                </c:pt>
                <c:pt idx="4019">
                  <c:v>287610</c:v>
                </c:pt>
                <c:pt idx="4020">
                  <c:v>292035</c:v>
                </c:pt>
                <c:pt idx="4021">
                  <c:v>265486</c:v>
                </c:pt>
                <c:pt idx="4022">
                  <c:v>464601</c:v>
                </c:pt>
                <c:pt idx="4023">
                  <c:v>386725</c:v>
                </c:pt>
                <c:pt idx="4024">
                  <c:v>174336</c:v>
                </c:pt>
                <c:pt idx="4025">
                  <c:v>433628</c:v>
                </c:pt>
                <c:pt idx="4026">
                  <c:v>415929</c:v>
                </c:pt>
                <c:pt idx="4027">
                  <c:v>181415</c:v>
                </c:pt>
                <c:pt idx="4028">
                  <c:v>290265</c:v>
                </c:pt>
                <c:pt idx="4029">
                  <c:v>462831</c:v>
                </c:pt>
                <c:pt idx="4030">
                  <c:v>228318</c:v>
                </c:pt>
                <c:pt idx="4031">
                  <c:v>445132</c:v>
                </c:pt>
                <c:pt idx="4032">
                  <c:v>300442</c:v>
                </c:pt>
                <c:pt idx="4033">
                  <c:v>438053</c:v>
                </c:pt>
                <c:pt idx="4034">
                  <c:v>274336</c:v>
                </c:pt>
                <c:pt idx="4035">
                  <c:v>261061</c:v>
                </c:pt>
                <c:pt idx="4036">
                  <c:v>424778</c:v>
                </c:pt>
                <c:pt idx="4037">
                  <c:v>402654</c:v>
                </c:pt>
                <c:pt idx="4038">
                  <c:v>308849</c:v>
                </c:pt>
                <c:pt idx="4039">
                  <c:v>296460</c:v>
                </c:pt>
                <c:pt idx="4040">
                  <c:v>307522</c:v>
                </c:pt>
                <c:pt idx="4041">
                  <c:v>126548</c:v>
                </c:pt>
                <c:pt idx="4042">
                  <c:v>300884</c:v>
                </c:pt>
                <c:pt idx="4043">
                  <c:v>281415</c:v>
                </c:pt>
                <c:pt idx="4044">
                  <c:v>333628</c:v>
                </c:pt>
                <c:pt idx="4045">
                  <c:v>314159</c:v>
                </c:pt>
                <c:pt idx="4046">
                  <c:v>331858</c:v>
                </c:pt>
                <c:pt idx="4047">
                  <c:v>245132</c:v>
                </c:pt>
                <c:pt idx="4048">
                  <c:v>376106</c:v>
                </c:pt>
                <c:pt idx="4049">
                  <c:v>442477</c:v>
                </c:pt>
                <c:pt idx="4050">
                  <c:v>380530</c:v>
                </c:pt>
                <c:pt idx="4051">
                  <c:v>287610</c:v>
                </c:pt>
                <c:pt idx="4052">
                  <c:v>395575</c:v>
                </c:pt>
                <c:pt idx="4053">
                  <c:v>411504</c:v>
                </c:pt>
                <c:pt idx="4054">
                  <c:v>253097</c:v>
                </c:pt>
                <c:pt idx="4055">
                  <c:v>371681</c:v>
                </c:pt>
                <c:pt idx="4056">
                  <c:v>176991</c:v>
                </c:pt>
                <c:pt idx="4057">
                  <c:v>296460</c:v>
                </c:pt>
                <c:pt idx="4058">
                  <c:v>258407</c:v>
                </c:pt>
                <c:pt idx="4059">
                  <c:v>240707</c:v>
                </c:pt>
                <c:pt idx="4060">
                  <c:v>263716</c:v>
                </c:pt>
                <c:pt idx="4061">
                  <c:v>265486</c:v>
                </c:pt>
                <c:pt idx="4062">
                  <c:v>343362</c:v>
                </c:pt>
                <c:pt idx="4063">
                  <c:v>161061</c:v>
                </c:pt>
                <c:pt idx="4064">
                  <c:v>154867</c:v>
                </c:pt>
                <c:pt idx="4065">
                  <c:v>100884</c:v>
                </c:pt>
                <c:pt idx="4066">
                  <c:v>153982</c:v>
                </c:pt>
                <c:pt idx="4067">
                  <c:v>234513</c:v>
                </c:pt>
                <c:pt idx="4068">
                  <c:v>262831</c:v>
                </c:pt>
                <c:pt idx="4069">
                  <c:v>105309</c:v>
                </c:pt>
                <c:pt idx="4070">
                  <c:v>299115</c:v>
                </c:pt>
                <c:pt idx="4071">
                  <c:v>103982</c:v>
                </c:pt>
                <c:pt idx="4072">
                  <c:v>261061</c:v>
                </c:pt>
                <c:pt idx="4073">
                  <c:v>206194</c:v>
                </c:pt>
                <c:pt idx="4074">
                  <c:v>222123</c:v>
                </c:pt>
                <c:pt idx="4075">
                  <c:v>125221</c:v>
                </c:pt>
                <c:pt idx="4076">
                  <c:v>157079</c:v>
                </c:pt>
                <c:pt idx="4077">
                  <c:v>469026</c:v>
                </c:pt>
                <c:pt idx="4078">
                  <c:v>232743</c:v>
                </c:pt>
                <c:pt idx="4079">
                  <c:v>308849</c:v>
                </c:pt>
                <c:pt idx="4080">
                  <c:v>278761</c:v>
                </c:pt>
                <c:pt idx="4081">
                  <c:v>400000</c:v>
                </c:pt>
                <c:pt idx="4082">
                  <c:v>261061</c:v>
                </c:pt>
                <c:pt idx="4083">
                  <c:v>307964</c:v>
                </c:pt>
                <c:pt idx="4084">
                  <c:v>278761</c:v>
                </c:pt>
                <c:pt idx="4085">
                  <c:v>311504</c:v>
                </c:pt>
                <c:pt idx="4086">
                  <c:v>331858</c:v>
                </c:pt>
                <c:pt idx="4087">
                  <c:v>486725</c:v>
                </c:pt>
                <c:pt idx="4088">
                  <c:v>228318</c:v>
                </c:pt>
                <c:pt idx="4089">
                  <c:v>398230</c:v>
                </c:pt>
                <c:pt idx="4090">
                  <c:v>263716</c:v>
                </c:pt>
                <c:pt idx="4091">
                  <c:v>315929</c:v>
                </c:pt>
                <c:pt idx="4092">
                  <c:v>300000</c:v>
                </c:pt>
                <c:pt idx="4093">
                  <c:v>345132</c:v>
                </c:pt>
                <c:pt idx="4094">
                  <c:v>327433</c:v>
                </c:pt>
                <c:pt idx="4095">
                  <c:v>336283</c:v>
                </c:pt>
                <c:pt idx="4096">
                  <c:v>309734</c:v>
                </c:pt>
                <c:pt idx="4097">
                  <c:v>353716</c:v>
                </c:pt>
                <c:pt idx="4098">
                  <c:v>345132</c:v>
                </c:pt>
                <c:pt idx="4099">
                  <c:v>253097</c:v>
                </c:pt>
                <c:pt idx="4100">
                  <c:v>296460</c:v>
                </c:pt>
                <c:pt idx="4101">
                  <c:v>273451</c:v>
                </c:pt>
                <c:pt idx="4102">
                  <c:v>175221</c:v>
                </c:pt>
                <c:pt idx="4103">
                  <c:v>269911</c:v>
                </c:pt>
                <c:pt idx="4104">
                  <c:v>104424</c:v>
                </c:pt>
                <c:pt idx="4105">
                  <c:v>398230</c:v>
                </c:pt>
                <c:pt idx="4106">
                  <c:v>94690</c:v>
                </c:pt>
                <c:pt idx="4107">
                  <c:v>164601</c:v>
                </c:pt>
                <c:pt idx="4108">
                  <c:v>402654</c:v>
                </c:pt>
                <c:pt idx="4109">
                  <c:v>392035</c:v>
                </c:pt>
                <c:pt idx="4110">
                  <c:v>400884</c:v>
                </c:pt>
                <c:pt idx="4111">
                  <c:v>287610</c:v>
                </c:pt>
                <c:pt idx="4112">
                  <c:v>420353</c:v>
                </c:pt>
                <c:pt idx="4113">
                  <c:v>283185</c:v>
                </c:pt>
                <c:pt idx="4114">
                  <c:v>336283</c:v>
                </c:pt>
                <c:pt idx="4115">
                  <c:v>265486</c:v>
                </c:pt>
                <c:pt idx="4116">
                  <c:v>176106</c:v>
                </c:pt>
                <c:pt idx="4117">
                  <c:v>189380</c:v>
                </c:pt>
                <c:pt idx="4118">
                  <c:v>206194</c:v>
                </c:pt>
                <c:pt idx="4119">
                  <c:v>265486</c:v>
                </c:pt>
                <c:pt idx="4120">
                  <c:v>314159</c:v>
                </c:pt>
                <c:pt idx="4121">
                  <c:v>261061</c:v>
                </c:pt>
                <c:pt idx="4122">
                  <c:v>288495</c:v>
                </c:pt>
                <c:pt idx="4123">
                  <c:v>192920</c:v>
                </c:pt>
                <c:pt idx="4124">
                  <c:v>168141</c:v>
                </c:pt>
                <c:pt idx="4125">
                  <c:v>184070</c:v>
                </c:pt>
                <c:pt idx="4126">
                  <c:v>158407</c:v>
                </c:pt>
                <c:pt idx="4127">
                  <c:v>189380</c:v>
                </c:pt>
                <c:pt idx="4128">
                  <c:v>260176</c:v>
                </c:pt>
                <c:pt idx="4129">
                  <c:v>296460</c:v>
                </c:pt>
                <c:pt idx="4130">
                  <c:v>123893</c:v>
                </c:pt>
                <c:pt idx="4131">
                  <c:v>232743</c:v>
                </c:pt>
                <c:pt idx="4132">
                  <c:v>174778</c:v>
                </c:pt>
                <c:pt idx="4133">
                  <c:v>266814</c:v>
                </c:pt>
                <c:pt idx="4134">
                  <c:v>262831</c:v>
                </c:pt>
                <c:pt idx="4135">
                  <c:v>203539</c:v>
                </c:pt>
                <c:pt idx="4136">
                  <c:v>101769</c:v>
                </c:pt>
                <c:pt idx="4137">
                  <c:v>101769</c:v>
                </c:pt>
                <c:pt idx="4138">
                  <c:v>104424</c:v>
                </c:pt>
                <c:pt idx="4139">
                  <c:v>221238</c:v>
                </c:pt>
                <c:pt idx="4140">
                  <c:v>269911</c:v>
                </c:pt>
                <c:pt idx="4141">
                  <c:v>106194</c:v>
                </c:pt>
                <c:pt idx="4142">
                  <c:v>75221</c:v>
                </c:pt>
                <c:pt idx="4143">
                  <c:v>101769</c:v>
                </c:pt>
                <c:pt idx="4144">
                  <c:v>261061</c:v>
                </c:pt>
                <c:pt idx="4145">
                  <c:v>119469</c:v>
                </c:pt>
                <c:pt idx="4146">
                  <c:v>295575</c:v>
                </c:pt>
                <c:pt idx="4147">
                  <c:v>211504</c:v>
                </c:pt>
                <c:pt idx="4148">
                  <c:v>189380</c:v>
                </c:pt>
                <c:pt idx="4149">
                  <c:v>316814</c:v>
                </c:pt>
                <c:pt idx="4150">
                  <c:v>219469</c:v>
                </c:pt>
                <c:pt idx="4151">
                  <c:v>273451</c:v>
                </c:pt>
                <c:pt idx="4152">
                  <c:v>423008</c:v>
                </c:pt>
                <c:pt idx="4153">
                  <c:v>429203</c:v>
                </c:pt>
                <c:pt idx="4154">
                  <c:v>318584</c:v>
                </c:pt>
                <c:pt idx="4155">
                  <c:v>404424</c:v>
                </c:pt>
                <c:pt idx="4156">
                  <c:v>442477</c:v>
                </c:pt>
                <c:pt idx="4157">
                  <c:v>318584</c:v>
                </c:pt>
                <c:pt idx="4158">
                  <c:v>274336</c:v>
                </c:pt>
                <c:pt idx="4159">
                  <c:v>265486</c:v>
                </c:pt>
                <c:pt idx="4160">
                  <c:v>327433</c:v>
                </c:pt>
                <c:pt idx="4161">
                  <c:v>429203</c:v>
                </c:pt>
                <c:pt idx="4162">
                  <c:v>265486</c:v>
                </c:pt>
                <c:pt idx="4163">
                  <c:v>433628</c:v>
                </c:pt>
                <c:pt idx="4164">
                  <c:v>464601</c:v>
                </c:pt>
                <c:pt idx="4165">
                  <c:v>327433</c:v>
                </c:pt>
                <c:pt idx="4166">
                  <c:v>173451</c:v>
                </c:pt>
                <c:pt idx="4167">
                  <c:v>362831</c:v>
                </c:pt>
                <c:pt idx="4168">
                  <c:v>345132</c:v>
                </c:pt>
                <c:pt idx="4169">
                  <c:v>330973</c:v>
                </c:pt>
                <c:pt idx="4170">
                  <c:v>327433</c:v>
                </c:pt>
                <c:pt idx="4171">
                  <c:v>349557</c:v>
                </c:pt>
                <c:pt idx="4172">
                  <c:v>255752</c:v>
                </c:pt>
                <c:pt idx="4173">
                  <c:v>109734</c:v>
                </c:pt>
                <c:pt idx="4174">
                  <c:v>112831</c:v>
                </c:pt>
                <c:pt idx="4175">
                  <c:v>65044</c:v>
                </c:pt>
                <c:pt idx="4176">
                  <c:v>67256</c:v>
                </c:pt>
                <c:pt idx="4177">
                  <c:v>74336</c:v>
                </c:pt>
                <c:pt idx="4178">
                  <c:v>60176</c:v>
                </c:pt>
                <c:pt idx="4179">
                  <c:v>380530</c:v>
                </c:pt>
                <c:pt idx="4180">
                  <c:v>389380</c:v>
                </c:pt>
                <c:pt idx="4181">
                  <c:v>433628</c:v>
                </c:pt>
                <c:pt idx="4182">
                  <c:v>362831</c:v>
                </c:pt>
                <c:pt idx="4183">
                  <c:v>424778</c:v>
                </c:pt>
                <c:pt idx="4184">
                  <c:v>262831</c:v>
                </c:pt>
                <c:pt idx="4185">
                  <c:v>292035</c:v>
                </c:pt>
                <c:pt idx="4186">
                  <c:v>247787</c:v>
                </c:pt>
                <c:pt idx="4187">
                  <c:v>216814</c:v>
                </c:pt>
                <c:pt idx="4188">
                  <c:v>219469</c:v>
                </c:pt>
                <c:pt idx="4189">
                  <c:v>268141</c:v>
                </c:pt>
                <c:pt idx="4190">
                  <c:v>102212</c:v>
                </c:pt>
                <c:pt idx="4191">
                  <c:v>168141</c:v>
                </c:pt>
                <c:pt idx="4192">
                  <c:v>220353</c:v>
                </c:pt>
                <c:pt idx="4193">
                  <c:v>197787</c:v>
                </c:pt>
                <c:pt idx="4194">
                  <c:v>159292</c:v>
                </c:pt>
                <c:pt idx="4195">
                  <c:v>275221</c:v>
                </c:pt>
                <c:pt idx="4196">
                  <c:v>185840</c:v>
                </c:pt>
                <c:pt idx="4197">
                  <c:v>99557</c:v>
                </c:pt>
                <c:pt idx="4198">
                  <c:v>129203</c:v>
                </c:pt>
                <c:pt idx="4199">
                  <c:v>146017</c:v>
                </c:pt>
                <c:pt idx="4200">
                  <c:v>267699</c:v>
                </c:pt>
                <c:pt idx="4201">
                  <c:v>451327</c:v>
                </c:pt>
                <c:pt idx="4202">
                  <c:v>279646</c:v>
                </c:pt>
                <c:pt idx="4203">
                  <c:v>263716</c:v>
                </c:pt>
                <c:pt idx="4204">
                  <c:v>334513</c:v>
                </c:pt>
                <c:pt idx="4205">
                  <c:v>402654</c:v>
                </c:pt>
                <c:pt idx="4206">
                  <c:v>460176</c:v>
                </c:pt>
                <c:pt idx="4207">
                  <c:v>189380</c:v>
                </c:pt>
                <c:pt idx="4208">
                  <c:v>477876</c:v>
                </c:pt>
                <c:pt idx="4209">
                  <c:v>246017</c:v>
                </c:pt>
                <c:pt idx="4210">
                  <c:v>245132</c:v>
                </c:pt>
                <c:pt idx="4211">
                  <c:v>314159</c:v>
                </c:pt>
                <c:pt idx="4212">
                  <c:v>346902</c:v>
                </c:pt>
                <c:pt idx="4213">
                  <c:v>318584</c:v>
                </c:pt>
                <c:pt idx="4214">
                  <c:v>345132</c:v>
                </c:pt>
                <c:pt idx="4215">
                  <c:v>361061</c:v>
                </c:pt>
                <c:pt idx="4216">
                  <c:v>325663</c:v>
                </c:pt>
                <c:pt idx="4217">
                  <c:v>266371</c:v>
                </c:pt>
                <c:pt idx="4218">
                  <c:v>296460</c:v>
                </c:pt>
                <c:pt idx="4219">
                  <c:v>284070</c:v>
                </c:pt>
                <c:pt idx="4220">
                  <c:v>109734</c:v>
                </c:pt>
                <c:pt idx="4221">
                  <c:v>58407</c:v>
                </c:pt>
                <c:pt idx="4222">
                  <c:v>59292</c:v>
                </c:pt>
                <c:pt idx="4223">
                  <c:v>442477</c:v>
                </c:pt>
                <c:pt idx="4224">
                  <c:v>362831</c:v>
                </c:pt>
                <c:pt idx="4225">
                  <c:v>387610</c:v>
                </c:pt>
                <c:pt idx="4226">
                  <c:v>358407</c:v>
                </c:pt>
                <c:pt idx="4227">
                  <c:v>371681</c:v>
                </c:pt>
                <c:pt idx="4228">
                  <c:v>292035</c:v>
                </c:pt>
                <c:pt idx="4229">
                  <c:v>386725</c:v>
                </c:pt>
                <c:pt idx="4230">
                  <c:v>415929</c:v>
                </c:pt>
                <c:pt idx="4231">
                  <c:v>440707</c:v>
                </c:pt>
                <c:pt idx="4232">
                  <c:v>424778</c:v>
                </c:pt>
                <c:pt idx="4233">
                  <c:v>356637</c:v>
                </c:pt>
                <c:pt idx="4234">
                  <c:v>294690</c:v>
                </c:pt>
                <c:pt idx="4235">
                  <c:v>292920</c:v>
                </c:pt>
                <c:pt idx="4236">
                  <c:v>389380</c:v>
                </c:pt>
                <c:pt idx="4237">
                  <c:v>303539</c:v>
                </c:pt>
                <c:pt idx="4238">
                  <c:v>361061</c:v>
                </c:pt>
                <c:pt idx="4239">
                  <c:v>175663</c:v>
                </c:pt>
                <c:pt idx="4240">
                  <c:v>252212</c:v>
                </c:pt>
                <c:pt idx="4241">
                  <c:v>273451</c:v>
                </c:pt>
                <c:pt idx="4242">
                  <c:v>107079</c:v>
                </c:pt>
                <c:pt idx="4243">
                  <c:v>216814</c:v>
                </c:pt>
                <c:pt idx="4244">
                  <c:v>292035</c:v>
                </c:pt>
                <c:pt idx="4245">
                  <c:v>238938</c:v>
                </c:pt>
                <c:pt idx="4246">
                  <c:v>330973</c:v>
                </c:pt>
                <c:pt idx="4247">
                  <c:v>277876</c:v>
                </c:pt>
                <c:pt idx="4248">
                  <c:v>226991</c:v>
                </c:pt>
                <c:pt idx="4249">
                  <c:v>79646</c:v>
                </c:pt>
                <c:pt idx="4250">
                  <c:v>278761</c:v>
                </c:pt>
                <c:pt idx="4251">
                  <c:v>131858</c:v>
                </c:pt>
                <c:pt idx="4252">
                  <c:v>290265</c:v>
                </c:pt>
                <c:pt idx="4253">
                  <c:v>372566</c:v>
                </c:pt>
                <c:pt idx="4254">
                  <c:v>168141</c:v>
                </c:pt>
                <c:pt idx="4255">
                  <c:v>178761</c:v>
                </c:pt>
                <c:pt idx="4256">
                  <c:v>196460</c:v>
                </c:pt>
                <c:pt idx="4257">
                  <c:v>362831</c:v>
                </c:pt>
                <c:pt idx="4258">
                  <c:v>138053</c:v>
                </c:pt>
                <c:pt idx="4259">
                  <c:v>253982</c:v>
                </c:pt>
                <c:pt idx="4260">
                  <c:v>343362</c:v>
                </c:pt>
                <c:pt idx="4261">
                  <c:v>340707</c:v>
                </c:pt>
                <c:pt idx="4262">
                  <c:v>513274</c:v>
                </c:pt>
                <c:pt idx="4263">
                  <c:v>398230</c:v>
                </c:pt>
                <c:pt idx="4264">
                  <c:v>341592</c:v>
                </c:pt>
                <c:pt idx="4265">
                  <c:v>407424</c:v>
                </c:pt>
                <c:pt idx="4266">
                  <c:v>296460</c:v>
                </c:pt>
                <c:pt idx="4267">
                  <c:v>403336</c:v>
                </c:pt>
                <c:pt idx="4268">
                  <c:v>433778</c:v>
                </c:pt>
                <c:pt idx="4269">
                  <c:v>348672</c:v>
                </c:pt>
                <c:pt idx="4270">
                  <c:v>488415</c:v>
                </c:pt>
                <c:pt idx="4271">
                  <c:v>427610</c:v>
                </c:pt>
                <c:pt idx="4272">
                  <c:v>283185</c:v>
                </c:pt>
                <c:pt idx="4273">
                  <c:v>486725</c:v>
                </c:pt>
                <c:pt idx="4274">
                  <c:v>300884</c:v>
                </c:pt>
                <c:pt idx="4275">
                  <c:v>367256</c:v>
                </c:pt>
                <c:pt idx="4276">
                  <c:v>324778</c:v>
                </c:pt>
                <c:pt idx="4277">
                  <c:v>433628</c:v>
                </c:pt>
                <c:pt idx="4278">
                  <c:v>345132</c:v>
                </c:pt>
                <c:pt idx="4279">
                  <c:v>355752</c:v>
                </c:pt>
                <c:pt idx="4280">
                  <c:v>353982</c:v>
                </c:pt>
                <c:pt idx="4281">
                  <c:v>351327</c:v>
                </c:pt>
                <c:pt idx="4282">
                  <c:v>353097</c:v>
                </c:pt>
                <c:pt idx="4283">
                  <c:v>57522</c:v>
                </c:pt>
                <c:pt idx="4284">
                  <c:v>371681</c:v>
                </c:pt>
                <c:pt idx="4285">
                  <c:v>465486</c:v>
                </c:pt>
                <c:pt idx="4286">
                  <c:v>442477</c:v>
                </c:pt>
                <c:pt idx="4287">
                  <c:v>460176</c:v>
                </c:pt>
                <c:pt idx="4288">
                  <c:v>451327</c:v>
                </c:pt>
                <c:pt idx="4289">
                  <c:v>327433</c:v>
                </c:pt>
                <c:pt idx="4290">
                  <c:v>380530</c:v>
                </c:pt>
                <c:pt idx="4291">
                  <c:v>125663</c:v>
                </c:pt>
                <c:pt idx="4292">
                  <c:v>150442</c:v>
                </c:pt>
                <c:pt idx="4293">
                  <c:v>396460</c:v>
                </c:pt>
                <c:pt idx="4294">
                  <c:v>427433</c:v>
                </c:pt>
                <c:pt idx="4295">
                  <c:v>364601</c:v>
                </c:pt>
                <c:pt idx="4296">
                  <c:v>294690</c:v>
                </c:pt>
                <c:pt idx="4297">
                  <c:v>252212</c:v>
                </c:pt>
                <c:pt idx="4298">
                  <c:v>435840</c:v>
                </c:pt>
                <c:pt idx="4299">
                  <c:v>307964</c:v>
                </c:pt>
                <c:pt idx="4300">
                  <c:v>176991</c:v>
                </c:pt>
                <c:pt idx="4301">
                  <c:v>250000</c:v>
                </c:pt>
                <c:pt idx="4302">
                  <c:v>292035</c:v>
                </c:pt>
                <c:pt idx="4303">
                  <c:v>326548</c:v>
                </c:pt>
                <c:pt idx="4304">
                  <c:v>442477</c:v>
                </c:pt>
                <c:pt idx="4305">
                  <c:v>323008</c:v>
                </c:pt>
                <c:pt idx="4306">
                  <c:v>351769</c:v>
                </c:pt>
                <c:pt idx="4307">
                  <c:v>314159</c:v>
                </c:pt>
                <c:pt idx="4308">
                  <c:v>274336</c:v>
                </c:pt>
                <c:pt idx="4309">
                  <c:v>307079</c:v>
                </c:pt>
                <c:pt idx="4310">
                  <c:v>159292</c:v>
                </c:pt>
                <c:pt idx="4311">
                  <c:v>277433</c:v>
                </c:pt>
                <c:pt idx="4312">
                  <c:v>353982</c:v>
                </c:pt>
                <c:pt idx="4313">
                  <c:v>176991</c:v>
                </c:pt>
                <c:pt idx="4314">
                  <c:v>433628</c:v>
                </c:pt>
                <c:pt idx="4315">
                  <c:v>247787</c:v>
                </c:pt>
                <c:pt idx="4316">
                  <c:v>200884</c:v>
                </c:pt>
                <c:pt idx="4317">
                  <c:v>71681</c:v>
                </c:pt>
                <c:pt idx="4318">
                  <c:v>79646</c:v>
                </c:pt>
                <c:pt idx="4319">
                  <c:v>315044</c:v>
                </c:pt>
                <c:pt idx="4320">
                  <c:v>104867</c:v>
                </c:pt>
                <c:pt idx="4321">
                  <c:v>391150</c:v>
                </c:pt>
                <c:pt idx="4322">
                  <c:v>104424</c:v>
                </c:pt>
                <c:pt idx="4323">
                  <c:v>130973</c:v>
                </c:pt>
                <c:pt idx="4324">
                  <c:v>104424</c:v>
                </c:pt>
                <c:pt idx="4325">
                  <c:v>79646</c:v>
                </c:pt>
                <c:pt idx="4326">
                  <c:v>78761</c:v>
                </c:pt>
                <c:pt idx="4327">
                  <c:v>570796</c:v>
                </c:pt>
                <c:pt idx="4328">
                  <c:v>486725</c:v>
                </c:pt>
                <c:pt idx="4329">
                  <c:v>256637</c:v>
                </c:pt>
                <c:pt idx="4330">
                  <c:v>420353</c:v>
                </c:pt>
                <c:pt idx="4331">
                  <c:v>347787</c:v>
                </c:pt>
                <c:pt idx="4332">
                  <c:v>194690</c:v>
                </c:pt>
                <c:pt idx="4333">
                  <c:v>438053</c:v>
                </c:pt>
                <c:pt idx="4334">
                  <c:v>345132</c:v>
                </c:pt>
                <c:pt idx="4335">
                  <c:v>472566</c:v>
                </c:pt>
                <c:pt idx="4336">
                  <c:v>322123</c:v>
                </c:pt>
                <c:pt idx="4337">
                  <c:v>172566</c:v>
                </c:pt>
                <c:pt idx="4338">
                  <c:v>325663</c:v>
                </c:pt>
                <c:pt idx="4339">
                  <c:v>344247</c:v>
                </c:pt>
                <c:pt idx="4340">
                  <c:v>157522</c:v>
                </c:pt>
                <c:pt idx="4341">
                  <c:v>362831</c:v>
                </c:pt>
                <c:pt idx="4342">
                  <c:v>353982</c:v>
                </c:pt>
                <c:pt idx="4343">
                  <c:v>357964</c:v>
                </c:pt>
                <c:pt idx="4344">
                  <c:v>423008</c:v>
                </c:pt>
                <c:pt idx="4345">
                  <c:v>61946</c:v>
                </c:pt>
                <c:pt idx="4346">
                  <c:v>115044</c:v>
                </c:pt>
                <c:pt idx="4347">
                  <c:v>35398</c:v>
                </c:pt>
                <c:pt idx="4348">
                  <c:v>35398</c:v>
                </c:pt>
                <c:pt idx="4349">
                  <c:v>35398</c:v>
                </c:pt>
                <c:pt idx="4350">
                  <c:v>442477</c:v>
                </c:pt>
                <c:pt idx="4351">
                  <c:v>336283</c:v>
                </c:pt>
                <c:pt idx="4352">
                  <c:v>460176</c:v>
                </c:pt>
                <c:pt idx="4353">
                  <c:v>292035</c:v>
                </c:pt>
                <c:pt idx="4354">
                  <c:v>352212</c:v>
                </c:pt>
                <c:pt idx="4355">
                  <c:v>305309</c:v>
                </c:pt>
                <c:pt idx="4356">
                  <c:v>356637</c:v>
                </c:pt>
                <c:pt idx="4357">
                  <c:v>349557</c:v>
                </c:pt>
                <c:pt idx="4358">
                  <c:v>330088</c:v>
                </c:pt>
                <c:pt idx="4359">
                  <c:v>132743</c:v>
                </c:pt>
                <c:pt idx="4360">
                  <c:v>309734</c:v>
                </c:pt>
                <c:pt idx="4361">
                  <c:v>79646</c:v>
                </c:pt>
                <c:pt idx="4362">
                  <c:v>389380</c:v>
                </c:pt>
                <c:pt idx="4363">
                  <c:v>105309</c:v>
                </c:pt>
                <c:pt idx="4364">
                  <c:v>336283</c:v>
                </c:pt>
                <c:pt idx="4365">
                  <c:v>123893</c:v>
                </c:pt>
                <c:pt idx="4366">
                  <c:v>379203</c:v>
                </c:pt>
                <c:pt idx="4367">
                  <c:v>411504</c:v>
                </c:pt>
                <c:pt idx="4368">
                  <c:v>205752</c:v>
                </c:pt>
                <c:pt idx="4369">
                  <c:v>330088</c:v>
                </c:pt>
                <c:pt idx="4370">
                  <c:v>300884</c:v>
                </c:pt>
                <c:pt idx="4371">
                  <c:v>74336</c:v>
                </c:pt>
                <c:pt idx="4372">
                  <c:v>181415</c:v>
                </c:pt>
                <c:pt idx="4373">
                  <c:v>86725</c:v>
                </c:pt>
                <c:pt idx="4374">
                  <c:v>296460</c:v>
                </c:pt>
                <c:pt idx="4375">
                  <c:v>303539</c:v>
                </c:pt>
                <c:pt idx="4376">
                  <c:v>300000</c:v>
                </c:pt>
                <c:pt idx="4377">
                  <c:v>330088</c:v>
                </c:pt>
                <c:pt idx="4378">
                  <c:v>411504</c:v>
                </c:pt>
                <c:pt idx="4379">
                  <c:v>221238</c:v>
                </c:pt>
                <c:pt idx="4380">
                  <c:v>294690</c:v>
                </c:pt>
                <c:pt idx="4381">
                  <c:v>168141</c:v>
                </c:pt>
                <c:pt idx="4382">
                  <c:v>271681</c:v>
                </c:pt>
                <c:pt idx="4383">
                  <c:v>201769</c:v>
                </c:pt>
                <c:pt idx="4384">
                  <c:v>150442</c:v>
                </c:pt>
                <c:pt idx="4385">
                  <c:v>475663</c:v>
                </c:pt>
                <c:pt idx="4386">
                  <c:v>302654</c:v>
                </c:pt>
                <c:pt idx="4387">
                  <c:v>163716</c:v>
                </c:pt>
                <c:pt idx="4388">
                  <c:v>530973</c:v>
                </c:pt>
                <c:pt idx="4389">
                  <c:v>566371</c:v>
                </c:pt>
                <c:pt idx="4390">
                  <c:v>528318</c:v>
                </c:pt>
                <c:pt idx="4391">
                  <c:v>250442</c:v>
                </c:pt>
                <c:pt idx="4392">
                  <c:v>271681</c:v>
                </c:pt>
                <c:pt idx="4393">
                  <c:v>205752</c:v>
                </c:pt>
                <c:pt idx="4394">
                  <c:v>303982</c:v>
                </c:pt>
                <c:pt idx="4395">
                  <c:v>395575</c:v>
                </c:pt>
                <c:pt idx="4396">
                  <c:v>358407</c:v>
                </c:pt>
                <c:pt idx="4397">
                  <c:v>298230</c:v>
                </c:pt>
                <c:pt idx="4398">
                  <c:v>265486</c:v>
                </c:pt>
                <c:pt idx="4399">
                  <c:v>110619</c:v>
                </c:pt>
                <c:pt idx="4400">
                  <c:v>376106</c:v>
                </c:pt>
                <c:pt idx="4401">
                  <c:v>199115</c:v>
                </c:pt>
                <c:pt idx="4402">
                  <c:v>101769</c:v>
                </c:pt>
                <c:pt idx="4403">
                  <c:v>141592</c:v>
                </c:pt>
                <c:pt idx="4404">
                  <c:v>318584</c:v>
                </c:pt>
                <c:pt idx="4405">
                  <c:v>101769</c:v>
                </c:pt>
                <c:pt idx="4406">
                  <c:v>231858</c:v>
                </c:pt>
                <c:pt idx="4407">
                  <c:v>237168</c:v>
                </c:pt>
                <c:pt idx="4408">
                  <c:v>333628</c:v>
                </c:pt>
                <c:pt idx="4409">
                  <c:v>130088</c:v>
                </c:pt>
                <c:pt idx="4410">
                  <c:v>102654</c:v>
                </c:pt>
                <c:pt idx="4411">
                  <c:v>530973</c:v>
                </c:pt>
                <c:pt idx="4412">
                  <c:v>345132</c:v>
                </c:pt>
                <c:pt idx="4413">
                  <c:v>289380</c:v>
                </c:pt>
                <c:pt idx="4414">
                  <c:v>256637</c:v>
                </c:pt>
                <c:pt idx="4415">
                  <c:v>298230</c:v>
                </c:pt>
                <c:pt idx="4416">
                  <c:v>335398</c:v>
                </c:pt>
                <c:pt idx="4417">
                  <c:v>292035</c:v>
                </c:pt>
                <c:pt idx="4418">
                  <c:v>371681</c:v>
                </c:pt>
                <c:pt idx="4419">
                  <c:v>529203</c:v>
                </c:pt>
                <c:pt idx="4420">
                  <c:v>234513</c:v>
                </c:pt>
                <c:pt idx="4421">
                  <c:v>526548</c:v>
                </c:pt>
                <c:pt idx="4422">
                  <c:v>553097</c:v>
                </c:pt>
                <c:pt idx="4423">
                  <c:v>304424</c:v>
                </c:pt>
                <c:pt idx="4424">
                  <c:v>371681</c:v>
                </c:pt>
                <c:pt idx="4425">
                  <c:v>393805</c:v>
                </c:pt>
                <c:pt idx="4426">
                  <c:v>283185</c:v>
                </c:pt>
                <c:pt idx="4427">
                  <c:v>253982</c:v>
                </c:pt>
                <c:pt idx="4428">
                  <c:v>409734</c:v>
                </c:pt>
                <c:pt idx="4429">
                  <c:v>398230</c:v>
                </c:pt>
                <c:pt idx="4430">
                  <c:v>446902</c:v>
                </c:pt>
                <c:pt idx="4431">
                  <c:v>103982</c:v>
                </c:pt>
                <c:pt idx="4432">
                  <c:v>358407</c:v>
                </c:pt>
                <c:pt idx="4433">
                  <c:v>415929</c:v>
                </c:pt>
                <c:pt idx="4434">
                  <c:v>449557</c:v>
                </c:pt>
                <c:pt idx="4435">
                  <c:v>300000</c:v>
                </c:pt>
                <c:pt idx="4436">
                  <c:v>249557</c:v>
                </c:pt>
                <c:pt idx="4437">
                  <c:v>104424</c:v>
                </c:pt>
                <c:pt idx="4438">
                  <c:v>392743</c:v>
                </c:pt>
                <c:pt idx="4439">
                  <c:v>107964</c:v>
                </c:pt>
                <c:pt idx="4440">
                  <c:v>274336</c:v>
                </c:pt>
                <c:pt idx="4441">
                  <c:v>73893</c:v>
                </c:pt>
                <c:pt idx="4442">
                  <c:v>77876</c:v>
                </c:pt>
                <c:pt idx="4443">
                  <c:v>469026</c:v>
                </c:pt>
                <c:pt idx="4444">
                  <c:v>221238</c:v>
                </c:pt>
                <c:pt idx="4445">
                  <c:v>358407</c:v>
                </c:pt>
                <c:pt idx="4446">
                  <c:v>335398</c:v>
                </c:pt>
                <c:pt idx="4447">
                  <c:v>460176</c:v>
                </c:pt>
                <c:pt idx="4448">
                  <c:v>448672</c:v>
                </c:pt>
                <c:pt idx="4449">
                  <c:v>283185</c:v>
                </c:pt>
                <c:pt idx="4450">
                  <c:v>486725</c:v>
                </c:pt>
                <c:pt idx="4451">
                  <c:v>491150</c:v>
                </c:pt>
                <c:pt idx="4452">
                  <c:v>371681</c:v>
                </c:pt>
                <c:pt idx="4453">
                  <c:v>508849</c:v>
                </c:pt>
                <c:pt idx="4454">
                  <c:v>162831</c:v>
                </c:pt>
                <c:pt idx="4455">
                  <c:v>278761</c:v>
                </c:pt>
                <c:pt idx="4456">
                  <c:v>300000</c:v>
                </c:pt>
                <c:pt idx="4457">
                  <c:v>54424</c:v>
                </c:pt>
                <c:pt idx="4458">
                  <c:v>59292</c:v>
                </c:pt>
                <c:pt idx="4459">
                  <c:v>54867</c:v>
                </c:pt>
                <c:pt idx="4460">
                  <c:v>377876</c:v>
                </c:pt>
                <c:pt idx="4461">
                  <c:v>429203</c:v>
                </c:pt>
                <c:pt idx="4462">
                  <c:v>389380</c:v>
                </c:pt>
                <c:pt idx="4463">
                  <c:v>464601</c:v>
                </c:pt>
                <c:pt idx="4464">
                  <c:v>105309</c:v>
                </c:pt>
                <c:pt idx="4465">
                  <c:v>448672</c:v>
                </c:pt>
                <c:pt idx="4466">
                  <c:v>380530</c:v>
                </c:pt>
                <c:pt idx="4467">
                  <c:v>389380</c:v>
                </c:pt>
                <c:pt idx="4468">
                  <c:v>292035</c:v>
                </c:pt>
                <c:pt idx="4469">
                  <c:v>322123</c:v>
                </c:pt>
                <c:pt idx="4470">
                  <c:v>296460</c:v>
                </c:pt>
                <c:pt idx="4471">
                  <c:v>81415</c:v>
                </c:pt>
                <c:pt idx="4472">
                  <c:v>250442</c:v>
                </c:pt>
                <c:pt idx="4473">
                  <c:v>250000</c:v>
                </c:pt>
                <c:pt idx="4474">
                  <c:v>367256</c:v>
                </c:pt>
                <c:pt idx="4475">
                  <c:v>335398</c:v>
                </c:pt>
                <c:pt idx="4476">
                  <c:v>236283</c:v>
                </c:pt>
                <c:pt idx="4477">
                  <c:v>166371</c:v>
                </c:pt>
                <c:pt idx="4478">
                  <c:v>371681</c:v>
                </c:pt>
                <c:pt idx="4479">
                  <c:v>247787</c:v>
                </c:pt>
                <c:pt idx="4480">
                  <c:v>293805</c:v>
                </c:pt>
                <c:pt idx="4481">
                  <c:v>255752</c:v>
                </c:pt>
                <c:pt idx="4482">
                  <c:v>252212</c:v>
                </c:pt>
                <c:pt idx="4483">
                  <c:v>389380</c:v>
                </c:pt>
                <c:pt idx="4484">
                  <c:v>380530</c:v>
                </c:pt>
                <c:pt idx="4485">
                  <c:v>384070</c:v>
                </c:pt>
                <c:pt idx="4486">
                  <c:v>418584</c:v>
                </c:pt>
                <c:pt idx="4487">
                  <c:v>174336</c:v>
                </c:pt>
                <c:pt idx="4488">
                  <c:v>250442</c:v>
                </c:pt>
                <c:pt idx="4489">
                  <c:v>245132</c:v>
                </c:pt>
                <c:pt idx="4490">
                  <c:v>101769</c:v>
                </c:pt>
                <c:pt idx="4491">
                  <c:v>132743</c:v>
                </c:pt>
                <c:pt idx="4492">
                  <c:v>504424</c:v>
                </c:pt>
                <c:pt idx="4493">
                  <c:v>379203</c:v>
                </c:pt>
                <c:pt idx="4494">
                  <c:v>561946</c:v>
                </c:pt>
                <c:pt idx="4495">
                  <c:v>371681</c:v>
                </c:pt>
                <c:pt idx="4496">
                  <c:v>283185</c:v>
                </c:pt>
                <c:pt idx="4497">
                  <c:v>339823</c:v>
                </c:pt>
                <c:pt idx="4498">
                  <c:v>288053</c:v>
                </c:pt>
                <c:pt idx="4499">
                  <c:v>203539</c:v>
                </c:pt>
                <c:pt idx="4500">
                  <c:v>197345</c:v>
                </c:pt>
                <c:pt idx="4501">
                  <c:v>269911</c:v>
                </c:pt>
                <c:pt idx="4502">
                  <c:v>269911</c:v>
                </c:pt>
                <c:pt idx="4503">
                  <c:v>442477</c:v>
                </c:pt>
                <c:pt idx="4504">
                  <c:v>331858</c:v>
                </c:pt>
                <c:pt idx="4505">
                  <c:v>89380</c:v>
                </c:pt>
                <c:pt idx="4506">
                  <c:v>298230</c:v>
                </c:pt>
                <c:pt idx="4507">
                  <c:v>249557</c:v>
                </c:pt>
                <c:pt idx="4508">
                  <c:v>279203</c:v>
                </c:pt>
                <c:pt idx="4509">
                  <c:v>178761</c:v>
                </c:pt>
                <c:pt idx="4510">
                  <c:v>172566</c:v>
                </c:pt>
                <c:pt idx="4511">
                  <c:v>251327</c:v>
                </c:pt>
                <c:pt idx="4512">
                  <c:v>168141</c:v>
                </c:pt>
                <c:pt idx="4513">
                  <c:v>327433</c:v>
                </c:pt>
                <c:pt idx="4514">
                  <c:v>336283</c:v>
                </c:pt>
                <c:pt idx="4515">
                  <c:v>347787</c:v>
                </c:pt>
                <c:pt idx="4516">
                  <c:v>242477</c:v>
                </c:pt>
                <c:pt idx="4517">
                  <c:v>353982</c:v>
                </c:pt>
                <c:pt idx="4518">
                  <c:v>265486</c:v>
                </c:pt>
                <c:pt idx="4519">
                  <c:v>107345</c:v>
                </c:pt>
                <c:pt idx="4520">
                  <c:v>300884</c:v>
                </c:pt>
                <c:pt idx="4521">
                  <c:v>35398</c:v>
                </c:pt>
                <c:pt idx="4522">
                  <c:v>402654</c:v>
                </c:pt>
                <c:pt idx="4523">
                  <c:v>380530</c:v>
                </c:pt>
                <c:pt idx="4524">
                  <c:v>320353</c:v>
                </c:pt>
                <c:pt idx="4525">
                  <c:v>301327</c:v>
                </c:pt>
                <c:pt idx="4526">
                  <c:v>138938</c:v>
                </c:pt>
                <c:pt idx="4527">
                  <c:v>156637</c:v>
                </c:pt>
                <c:pt idx="4528">
                  <c:v>358407</c:v>
                </c:pt>
                <c:pt idx="4529">
                  <c:v>102654</c:v>
                </c:pt>
                <c:pt idx="4530">
                  <c:v>176991</c:v>
                </c:pt>
                <c:pt idx="4531">
                  <c:v>309734</c:v>
                </c:pt>
                <c:pt idx="4532">
                  <c:v>424778</c:v>
                </c:pt>
                <c:pt idx="4533">
                  <c:v>185840</c:v>
                </c:pt>
                <c:pt idx="4534">
                  <c:v>119469</c:v>
                </c:pt>
                <c:pt idx="4535">
                  <c:v>334513</c:v>
                </c:pt>
                <c:pt idx="4536">
                  <c:v>517699</c:v>
                </c:pt>
                <c:pt idx="4537">
                  <c:v>517699</c:v>
                </c:pt>
                <c:pt idx="4538">
                  <c:v>245132</c:v>
                </c:pt>
                <c:pt idx="4539">
                  <c:v>149274</c:v>
                </c:pt>
                <c:pt idx="4540">
                  <c:v>102601</c:v>
                </c:pt>
                <c:pt idx="4541">
                  <c:v>101548</c:v>
                </c:pt>
                <c:pt idx="4542">
                  <c:v>146256</c:v>
                </c:pt>
                <c:pt idx="4543">
                  <c:v>140380</c:v>
                </c:pt>
                <c:pt idx="4544">
                  <c:v>149274</c:v>
                </c:pt>
                <c:pt idx="4545">
                  <c:v>146256</c:v>
                </c:pt>
                <c:pt idx="4546">
                  <c:v>149274</c:v>
                </c:pt>
                <c:pt idx="4547">
                  <c:v>103663</c:v>
                </c:pt>
                <c:pt idx="4548">
                  <c:v>147761</c:v>
                </c:pt>
                <c:pt idx="4549">
                  <c:v>149274</c:v>
                </c:pt>
                <c:pt idx="4550">
                  <c:v>103663</c:v>
                </c:pt>
                <c:pt idx="4551">
                  <c:v>103663</c:v>
                </c:pt>
                <c:pt idx="4552">
                  <c:v>143389</c:v>
                </c:pt>
                <c:pt idx="4553">
                  <c:v>150778</c:v>
                </c:pt>
                <c:pt idx="4554">
                  <c:v>147761</c:v>
                </c:pt>
                <c:pt idx="4555">
                  <c:v>143238</c:v>
                </c:pt>
                <c:pt idx="4556">
                  <c:v>144752</c:v>
                </c:pt>
                <c:pt idx="4557">
                  <c:v>146256</c:v>
                </c:pt>
                <c:pt idx="4558">
                  <c:v>150778</c:v>
                </c:pt>
                <c:pt idx="4559">
                  <c:v>147761</c:v>
                </c:pt>
                <c:pt idx="4560">
                  <c:v>140380</c:v>
                </c:pt>
                <c:pt idx="4561">
                  <c:v>103663</c:v>
                </c:pt>
                <c:pt idx="4562">
                  <c:v>146256</c:v>
                </c:pt>
                <c:pt idx="4563">
                  <c:v>149274</c:v>
                </c:pt>
                <c:pt idx="4564">
                  <c:v>149274</c:v>
                </c:pt>
                <c:pt idx="4565">
                  <c:v>150778</c:v>
                </c:pt>
                <c:pt idx="4566">
                  <c:v>144752</c:v>
                </c:pt>
                <c:pt idx="4567">
                  <c:v>150778</c:v>
                </c:pt>
                <c:pt idx="4568">
                  <c:v>150778</c:v>
                </c:pt>
                <c:pt idx="4569">
                  <c:v>103663</c:v>
                </c:pt>
                <c:pt idx="4570">
                  <c:v>150778</c:v>
                </c:pt>
                <c:pt idx="4571">
                  <c:v>149274</c:v>
                </c:pt>
                <c:pt idx="4572">
                  <c:v>149274</c:v>
                </c:pt>
                <c:pt idx="4573">
                  <c:v>137513</c:v>
                </c:pt>
                <c:pt idx="4574">
                  <c:v>147761</c:v>
                </c:pt>
                <c:pt idx="4575">
                  <c:v>147761</c:v>
                </c:pt>
                <c:pt idx="4576">
                  <c:v>144752</c:v>
                </c:pt>
                <c:pt idx="4577">
                  <c:v>103663</c:v>
                </c:pt>
                <c:pt idx="4578">
                  <c:v>150778</c:v>
                </c:pt>
                <c:pt idx="4579">
                  <c:v>147761</c:v>
                </c:pt>
                <c:pt idx="4580">
                  <c:v>143389</c:v>
                </c:pt>
                <c:pt idx="4581">
                  <c:v>147761</c:v>
                </c:pt>
                <c:pt idx="4582">
                  <c:v>149274</c:v>
                </c:pt>
                <c:pt idx="4583">
                  <c:v>149274</c:v>
                </c:pt>
                <c:pt idx="4584">
                  <c:v>149274</c:v>
                </c:pt>
                <c:pt idx="4585">
                  <c:v>150778</c:v>
                </c:pt>
                <c:pt idx="4586">
                  <c:v>149274</c:v>
                </c:pt>
                <c:pt idx="4587">
                  <c:v>98477</c:v>
                </c:pt>
                <c:pt idx="4588">
                  <c:v>102601</c:v>
                </c:pt>
                <c:pt idx="4589">
                  <c:v>149274</c:v>
                </c:pt>
                <c:pt idx="4590">
                  <c:v>143238</c:v>
                </c:pt>
                <c:pt idx="4591">
                  <c:v>144752</c:v>
                </c:pt>
                <c:pt idx="4592">
                  <c:v>99539</c:v>
                </c:pt>
                <c:pt idx="4593">
                  <c:v>103663</c:v>
                </c:pt>
                <c:pt idx="4594">
                  <c:v>150778</c:v>
                </c:pt>
                <c:pt idx="4595">
                  <c:v>147761</c:v>
                </c:pt>
                <c:pt idx="4596">
                  <c:v>146256</c:v>
                </c:pt>
                <c:pt idx="4597">
                  <c:v>146256</c:v>
                </c:pt>
                <c:pt idx="4598">
                  <c:v>150778</c:v>
                </c:pt>
                <c:pt idx="4599">
                  <c:v>149274</c:v>
                </c:pt>
                <c:pt idx="4600">
                  <c:v>149274</c:v>
                </c:pt>
                <c:pt idx="4601">
                  <c:v>149274</c:v>
                </c:pt>
                <c:pt idx="4602">
                  <c:v>96469</c:v>
                </c:pt>
                <c:pt idx="4603">
                  <c:v>149274</c:v>
                </c:pt>
                <c:pt idx="4604">
                  <c:v>102601</c:v>
                </c:pt>
                <c:pt idx="4605">
                  <c:v>150778</c:v>
                </c:pt>
                <c:pt idx="4606">
                  <c:v>146256</c:v>
                </c:pt>
                <c:pt idx="4607">
                  <c:v>150778</c:v>
                </c:pt>
                <c:pt idx="4608">
                  <c:v>150778</c:v>
                </c:pt>
                <c:pt idx="4609">
                  <c:v>150778</c:v>
                </c:pt>
                <c:pt idx="4610">
                  <c:v>103663</c:v>
                </c:pt>
                <c:pt idx="4611">
                  <c:v>147761</c:v>
                </c:pt>
                <c:pt idx="4612">
                  <c:v>147761</c:v>
                </c:pt>
                <c:pt idx="4613">
                  <c:v>146256</c:v>
                </c:pt>
                <c:pt idx="4614">
                  <c:v>141884</c:v>
                </c:pt>
                <c:pt idx="4615">
                  <c:v>143389</c:v>
                </c:pt>
                <c:pt idx="4616">
                  <c:v>103663</c:v>
                </c:pt>
                <c:pt idx="4617">
                  <c:v>147761</c:v>
                </c:pt>
                <c:pt idx="4618">
                  <c:v>147761</c:v>
                </c:pt>
                <c:pt idx="4619">
                  <c:v>147761</c:v>
                </c:pt>
                <c:pt idx="4620">
                  <c:v>149274</c:v>
                </c:pt>
                <c:pt idx="4621">
                  <c:v>147761</c:v>
                </c:pt>
                <c:pt idx="4622">
                  <c:v>140380</c:v>
                </c:pt>
                <c:pt idx="4623">
                  <c:v>99539</c:v>
                </c:pt>
                <c:pt idx="4624">
                  <c:v>103663</c:v>
                </c:pt>
                <c:pt idx="4625">
                  <c:v>147761</c:v>
                </c:pt>
                <c:pt idx="4626">
                  <c:v>147761</c:v>
                </c:pt>
                <c:pt idx="4627">
                  <c:v>143389</c:v>
                </c:pt>
                <c:pt idx="4628">
                  <c:v>150778</c:v>
                </c:pt>
                <c:pt idx="4629">
                  <c:v>147761</c:v>
                </c:pt>
                <c:pt idx="4630">
                  <c:v>150778</c:v>
                </c:pt>
                <c:pt idx="4631">
                  <c:v>146256</c:v>
                </c:pt>
                <c:pt idx="4632">
                  <c:v>144752</c:v>
                </c:pt>
                <c:pt idx="4633">
                  <c:v>149274</c:v>
                </c:pt>
                <c:pt idx="4634">
                  <c:v>150778</c:v>
                </c:pt>
                <c:pt idx="4635">
                  <c:v>150778</c:v>
                </c:pt>
                <c:pt idx="4636">
                  <c:v>150778</c:v>
                </c:pt>
                <c:pt idx="4637">
                  <c:v>146256</c:v>
                </c:pt>
                <c:pt idx="4638">
                  <c:v>96469</c:v>
                </c:pt>
                <c:pt idx="4639">
                  <c:v>147761</c:v>
                </c:pt>
                <c:pt idx="4640">
                  <c:v>149274</c:v>
                </c:pt>
                <c:pt idx="4641">
                  <c:v>149274</c:v>
                </c:pt>
                <c:pt idx="4642">
                  <c:v>100592</c:v>
                </c:pt>
                <c:pt idx="4643">
                  <c:v>147761</c:v>
                </c:pt>
                <c:pt idx="4644">
                  <c:v>149274</c:v>
                </c:pt>
                <c:pt idx="4645">
                  <c:v>146256</c:v>
                </c:pt>
                <c:pt idx="4646">
                  <c:v>149274</c:v>
                </c:pt>
                <c:pt idx="4647">
                  <c:v>149274</c:v>
                </c:pt>
                <c:pt idx="4648">
                  <c:v>147761</c:v>
                </c:pt>
                <c:pt idx="4649">
                  <c:v>150778</c:v>
                </c:pt>
                <c:pt idx="4650">
                  <c:v>103663</c:v>
                </c:pt>
                <c:pt idx="4651">
                  <c:v>147761</c:v>
                </c:pt>
                <c:pt idx="4652">
                  <c:v>103663</c:v>
                </c:pt>
                <c:pt idx="4653">
                  <c:v>149274</c:v>
                </c:pt>
                <c:pt idx="4654">
                  <c:v>146256</c:v>
                </c:pt>
                <c:pt idx="4655">
                  <c:v>150778</c:v>
                </c:pt>
                <c:pt idx="4656">
                  <c:v>140380</c:v>
                </c:pt>
                <c:pt idx="4657">
                  <c:v>147761</c:v>
                </c:pt>
                <c:pt idx="4658">
                  <c:v>150778</c:v>
                </c:pt>
                <c:pt idx="4659">
                  <c:v>141884</c:v>
                </c:pt>
                <c:pt idx="4660">
                  <c:v>144752</c:v>
                </c:pt>
                <c:pt idx="4661">
                  <c:v>103663</c:v>
                </c:pt>
                <c:pt idx="4662">
                  <c:v>144752</c:v>
                </c:pt>
                <c:pt idx="4663">
                  <c:v>140380</c:v>
                </c:pt>
                <c:pt idx="4664">
                  <c:v>140380</c:v>
                </c:pt>
                <c:pt idx="4665">
                  <c:v>143389</c:v>
                </c:pt>
                <c:pt idx="4666">
                  <c:v>150778</c:v>
                </c:pt>
                <c:pt idx="4667">
                  <c:v>144752</c:v>
                </c:pt>
                <c:pt idx="4668">
                  <c:v>103663</c:v>
                </c:pt>
                <c:pt idx="4669">
                  <c:v>149274</c:v>
                </c:pt>
                <c:pt idx="4670">
                  <c:v>141884</c:v>
                </c:pt>
                <c:pt idx="4671">
                  <c:v>147761</c:v>
                </c:pt>
                <c:pt idx="4672">
                  <c:v>149274</c:v>
                </c:pt>
                <c:pt idx="4673">
                  <c:v>141884</c:v>
                </c:pt>
                <c:pt idx="4674">
                  <c:v>147761</c:v>
                </c:pt>
                <c:pt idx="4675">
                  <c:v>103663</c:v>
                </c:pt>
                <c:pt idx="4676">
                  <c:v>149274</c:v>
                </c:pt>
                <c:pt idx="4677">
                  <c:v>149274</c:v>
                </c:pt>
                <c:pt idx="4678">
                  <c:v>146256</c:v>
                </c:pt>
                <c:pt idx="4679">
                  <c:v>103663</c:v>
                </c:pt>
                <c:pt idx="4680">
                  <c:v>147761</c:v>
                </c:pt>
                <c:pt idx="4681">
                  <c:v>150778</c:v>
                </c:pt>
                <c:pt idx="4682">
                  <c:v>146256</c:v>
                </c:pt>
                <c:pt idx="4683">
                  <c:v>99539</c:v>
                </c:pt>
                <c:pt idx="4684">
                  <c:v>101548</c:v>
                </c:pt>
                <c:pt idx="4685">
                  <c:v>103663</c:v>
                </c:pt>
                <c:pt idx="4686">
                  <c:v>149274</c:v>
                </c:pt>
                <c:pt idx="4687">
                  <c:v>149274</c:v>
                </c:pt>
                <c:pt idx="4688">
                  <c:v>147761</c:v>
                </c:pt>
                <c:pt idx="4689">
                  <c:v>146256</c:v>
                </c:pt>
                <c:pt idx="4690">
                  <c:v>149274</c:v>
                </c:pt>
                <c:pt idx="4691">
                  <c:v>149274</c:v>
                </c:pt>
                <c:pt idx="4692">
                  <c:v>149274</c:v>
                </c:pt>
                <c:pt idx="4693">
                  <c:v>98477</c:v>
                </c:pt>
                <c:pt idx="4694">
                  <c:v>149274</c:v>
                </c:pt>
                <c:pt idx="4695">
                  <c:v>149274</c:v>
                </c:pt>
                <c:pt idx="4696">
                  <c:v>150778</c:v>
                </c:pt>
                <c:pt idx="4697">
                  <c:v>144752</c:v>
                </c:pt>
                <c:pt idx="4698">
                  <c:v>149274</c:v>
                </c:pt>
                <c:pt idx="4699">
                  <c:v>102601</c:v>
                </c:pt>
                <c:pt idx="4700">
                  <c:v>102601</c:v>
                </c:pt>
                <c:pt idx="4701">
                  <c:v>140380</c:v>
                </c:pt>
                <c:pt idx="4702">
                  <c:v>150778</c:v>
                </c:pt>
                <c:pt idx="4703">
                  <c:v>149274</c:v>
                </c:pt>
                <c:pt idx="4704">
                  <c:v>149274</c:v>
                </c:pt>
                <c:pt idx="4705">
                  <c:v>149274</c:v>
                </c:pt>
                <c:pt idx="4706">
                  <c:v>143238</c:v>
                </c:pt>
                <c:pt idx="4707">
                  <c:v>149274</c:v>
                </c:pt>
                <c:pt idx="4708">
                  <c:v>149274</c:v>
                </c:pt>
                <c:pt idx="4709">
                  <c:v>146256</c:v>
                </c:pt>
                <c:pt idx="4710">
                  <c:v>149274</c:v>
                </c:pt>
                <c:pt idx="4711">
                  <c:v>140380</c:v>
                </c:pt>
                <c:pt idx="4712">
                  <c:v>103663</c:v>
                </c:pt>
                <c:pt idx="4713">
                  <c:v>146256</c:v>
                </c:pt>
                <c:pt idx="4714">
                  <c:v>143238</c:v>
                </c:pt>
                <c:pt idx="4715">
                  <c:v>103663</c:v>
                </c:pt>
                <c:pt idx="4716">
                  <c:v>149274</c:v>
                </c:pt>
                <c:pt idx="4717">
                  <c:v>147761</c:v>
                </c:pt>
                <c:pt idx="4718">
                  <c:v>103663</c:v>
                </c:pt>
                <c:pt idx="4719">
                  <c:v>149274</c:v>
                </c:pt>
                <c:pt idx="4720">
                  <c:v>147761</c:v>
                </c:pt>
                <c:pt idx="4721">
                  <c:v>149274</c:v>
                </c:pt>
                <c:pt idx="4722">
                  <c:v>146256</c:v>
                </c:pt>
                <c:pt idx="4723">
                  <c:v>149274</c:v>
                </c:pt>
                <c:pt idx="4724">
                  <c:v>103663</c:v>
                </c:pt>
                <c:pt idx="4725">
                  <c:v>149274</c:v>
                </c:pt>
                <c:pt idx="4726">
                  <c:v>144752</c:v>
                </c:pt>
                <c:pt idx="4727">
                  <c:v>146256</c:v>
                </c:pt>
                <c:pt idx="4728">
                  <c:v>149274</c:v>
                </c:pt>
                <c:pt idx="4729">
                  <c:v>144752</c:v>
                </c:pt>
                <c:pt idx="4730">
                  <c:v>147761</c:v>
                </c:pt>
                <c:pt idx="4731">
                  <c:v>149274</c:v>
                </c:pt>
                <c:pt idx="4732">
                  <c:v>103663</c:v>
                </c:pt>
                <c:pt idx="4733">
                  <c:v>146256</c:v>
                </c:pt>
                <c:pt idx="4734">
                  <c:v>146256</c:v>
                </c:pt>
                <c:pt idx="4735">
                  <c:v>149274</c:v>
                </c:pt>
                <c:pt idx="4736">
                  <c:v>150778</c:v>
                </c:pt>
                <c:pt idx="4737">
                  <c:v>101548</c:v>
                </c:pt>
                <c:pt idx="4738">
                  <c:v>149274</c:v>
                </c:pt>
                <c:pt idx="4739">
                  <c:v>140380</c:v>
                </c:pt>
                <c:pt idx="4740">
                  <c:v>147761</c:v>
                </c:pt>
                <c:pt idx="4741">
                  <c:v>150778</c:v>
                </c:pt>
                <c:pt idx="4742">
                  <c:v>103663</c:v>
                </c:pt>
                <c:pt idx="4743">
                  <c:v>147761</c:v>
                </c:pt>
                <c:pt idx="4744">
                  <c:v>144752</c:v>
                </c:pt>
                <c:pt idx="4745">
                  <c:v>146256</c:v>
                </c:pt>
                <c:pt idx="4746">
                  <c:v>146256</c:v>
                </c:pt>
                <c:pt idx="4747">
                  <c:v>150778</c:v>
                </c:pt>
                <c:pt idx="4748">
                  <c:v>146256</c:v>
                </c:pt>
                <c:pt idx="4749">
                  <c:v>149274</c:v>
                </c:pt>
                <c:pt idx="4750">
                  <c:v>146256</c:v>
                </c:pt>
                <c:pt idx="4751">
                  <c:v>147761</c:v>
                </c:pt>
                <c:pt idx="4752">
                  <c:v>149274</c:v>
                </c:pt>
                <c:pt idx="4753">
                  <c:v>146256</c:v>
                </c:pt>
                <c:pt idx="4754">
                  <c:v>144752</c:v>
                </c:pt>
                <c:pt idx="4755">
                  <c:v>147761</c:v>
                </c:pt>
                <c:pt idx="4756">
                  <c:v>143238</c:v>
                </c:pt>
                <c:pt idx="4757">
                  <c:v>146256</c:v>
                </c:pt>
                <c:pt idx="4758">
                  <c:v>103663</c:v>
                </c:pt>
                <c:pt idx="4759">
                  <c:v>146256</c:v>
                </c:pt>
                <c:pt idx="4760">
                  <c:v>144752</c:v>
                </c:pt>
                <c:pt idx="4761">
                  <c:v>150778</c:v>
                </c:pt>
                <c:pt idx="4762">
                  <c:v>102601</c:v>
                </c:pt>
                <c:pt idx="4763">
                  <c:v>147761</c:v>
                </c:pt>
                <c:pt idx="4764">
                  <c:v>149274</c:v>
                </c:pt>
                <c:pt idx="4765">
                  <c:v>146256</c:v>
                </c:pt>
                <c:pt idx="4766">
                  <c:v>143238</c:v>
                </c:pt>
                <c:pt idx="4767">
                  <c:v>149274</c:v>
                </c:pt>
                <c:pt idx="4768">
                  <c:v>144752</c:v>
                </c:pt>
                <c:pt idx="4769">
                  <c:v>149274</c:v>
                </c:pt>
                <c:pt idx="4770">
                  <c:v>146256</c:v>
                </c:pt>
                <c:pt idx="4771">
                  <c:v>146256</c:v>
                </c:pt>
                <c:pt idx="4772">
                  <c:v>144752</c:v>
                </c:pt>
                <c:pt idx="4773">
                  <c:v>149274</c:v>
                </c:pt>
                <c:pt idx="4774">
                  <c:v>143238</c:v>
                </c:pt>
                <c:pt idx="4775">
                  <c:v>149274</c:v>
                </c:pt>
                <c:pt idx="4776">
                  <c:v>247787</c:v>
                </c:pt>
                <c:pt idx="4777">
                  <c:v>100000</c:v>
                </c:pt>
                <c:pt idx="4778">
                  <c:v>276106</c:v>
                </c:pt>
                <c:pt idx="4779">
                  <c:v>105840</c:v>
                </c:pt>
                <c:pt idx="4780">
                  <c:v>168141</c:v>
                </c:pt>
                <c:pt idx="4781">
                  <c:v>201769</c:v>
                </c:pt>
                <c:pt idx="4782">
                  <c:v>247787</c:v>
                </c:pt>
                <c:pt idx="4783">
                  <c:v>327433</c:v>
                </c:pt>
                <c:pt idx="4784">
                  <c:v>374336</c:v>
                </c:pt>
                <c:pt idx="4785">
                  <c:v>336283</c:v>
                </c:pt>
                <c:pt idx="4786">
                  <c:v>309734</c:v>
                </c:pt>
                <c:pt idx="4787">
                  <c:v>376106</c:v>
                </c:pt>
                <c:pt idx="4788">
                  <c:v>353982</c:v>
                </c:pt>
                <c:pt idx="4789">
                  <c:v>299115</c:v>
                </c:pt>
                <c:pt idx="4790">
                  <c:v>345132</c:v>
                </c:pt>
                <c:pt idx="4791">
                  <c:v>305309</c:v>
                </c:pt>
                <c:pt idx="4792">
                  <c:v>166371</c:v>
                </c:pt>
                <c:pt idx="4793">
                  <c:v>353982</c:v>
                </c:pt>
                <c:pt idx="4794">
                  <c:v>144752</c:v>
                </c:pt>
                <c:pt idx="4795">
                  <c:v>140380</c:v>
                </c:pt>
                <c:pt idx="4796">
                  <c:v>149274</c:v>
                </c:pt>
                <c:pt idx="4797">
                  <c:v>150778</c:v>
                </c:pt>
                <c:pt idx="4798">
                  <c:v>147761</c:v>
                </c:pt>
                <c:pt idx="4799">
                  <c:v>141884</c:v>
                </c:pt>
                <c:pt idx="4800">
                  <c:v>129203</c:v>
                </c:pt>
                <c:pt idx="4801">
                  <c:v>53982</c:v>
                </c:pt>
                <c:pt idx="4802">
                  <c:v>414159</c:v>
                </c:pt>
                <c:pt idx="4803">
                  <c:v>353982</c:v>
                </c:pt>
                <c:pt idx="4804">
                  <c:v>106194</c:v>
                </c:pt>
                <c:pt idx="4805">
                  <c:v>314159</c:v>
                </c:pt>
                <c:pt idx="4806">
                  <c:v>119469</c:v>
                </c:pt>
                <c:pt idx="4807">
                  <c:v>256637</c:v>
                </c:pt>
                <c:pt idx="4808">
                  <c:v>203539</c:v>
                </c:pt>
                <c:pt idx="4809">
                  <c:v>80530</c:v>
                </c:pt>
                <c:pt idx="4810">
                  <c:v>211061</c:v>
                </c:pt>
                <c:pt idx="4811">
                  <c:v>132743</c:v>
                </c:pt>
                <c:pt idx="4812">
                  <c:v>131858</c:v>
                </c:pt>
                <c:pt idx="4813">
                  <c:v>331858</c:v>
                </c:pt>
                <c:pt idx="4814">
                  <c:v>292035</c:v>
                </c:pt>
                <c:pt idx="4815">
                  <c:v>100000</c:v>
                </c:pt>
                <c:pt idx="4816">
                  <c:v>104424</c:v>
                </c:pt>
                <c:pt idx="4817">
                  <c:v>310619</c:v>
                </c:pt>
                <c:pt idx="4818">
                  <c:v>168141</c:v>
                </c:pt>
                <c:pt idx="4819">
                  <c:v>327433</c:v>
                </c:pt>
                <c:pt idx="4820">
                  <c:v>210619</c:v>
                </c:pt>
                <c:pt idx="4821">
                  <c:v>309734</c:v>
                </c:pt>
                <c:pt idx="4822">
                  <c:v>278761</c:v>
                </c:pt>
                <c:pt idx="4823">
                  <c:v>229203</c:v>
                </c:pt>
                <c:pt idx="4824">
                  <c:v>507079</c:v>
                </c:pt>
                <c:pt idx="4825">
                  <c:v>262831</c:v>
                </c:pt>
                <c:pt idx="4826">
                  <c:v>513274</c:v>
                </c:pt>
                <c:pt idx="4827">
                  <c:v>276991</c:v>
                </c:pt>
                <c:pt idx="4828">
                  <c:v>345132</c:v>
                </c:pt>
                <c:pt idx="4829">
                  <c:v>353938</c:v>
                </c:pt>
                <c:pt idx="4830">
                  <c:v>367256</c:v>
                </c:pt>
                <c:pt idx="4831">
                  <c:v>353982</c:v>
                </c:pt>
                <c:pt idx="4832">
                  <c:v>364601</c:v>
                </c:pt>
                <c:pt idx="4833">
                  <c:v>252212</c:v>
                </c:pt>
                <c:pt idx="4834">
                  <c:v>300884</c:v>
                </c:pt>
                <c:pt idx="4835">
                  <c:v>280530</c:v>
                </c:pt>
                <c:pt idx="4836">
                  <c:v>261061</c:v>
                </c:pt>
                <c:pt idx="4837">
                  <c:v>115044</c:v>
                </c:pt>
                <c:pt idx="4838">
                  <c:v>53274</c:v>
                </c:pt>
                <c:pt idx="4839">
                  <c:v>53982</c:v>
                </c:pt>
                <c:pt idx="4840">
                  <c:v>56637</c:v>
                </c:pt>
                <c:pt idx="4841">
                  <c:v>60176</c:v>
                </c:pt>
                <c:pt idx="4842">
                  <c:v>384955</c:v>
                </c:pt>
                <c:pt idx="4843">
                  <c:v>446902</c:v>
                </c:pt>
                <c:pt idx="4844">
                  <c:v>97345</c:v>
                </c:pt>
                <c:pt idx="4845">
                  <c:v>185840</c:v>
                </c:pt>
                <c:pt idx="4846">
                  <c:v>119469</c:v>
                </c:pt>
                <c:pt idx="4847">
                  <c:v>310176</c:v>
                </c:pt>
                <c:pt idx="4848">
                  <c:v>374336</c:v>
                </c:pt>
                <c:pt idx="4849">
                  <c:v>206637</c:v>
                </c:pt>
                <c:pt idx="4850">
                  <c:v>99115</c:v>
                </c:pt>
                <c:pt idx="4851">
                  <c:v>230088</c:v>
                </c:pt>
                <c:pt idx="4852">
                  <c:v>307964</c:v>
                </c:pt>
                <c:pt idx="4853">
                  <c:v>169026</c:v>
                </c:pt>
                <c:pt idx="4854">
                  <c:v>305309</c:v>
                </c:pt>
                <c:pt idx="4855">
                  <c:v>309734</c:v>
                </c:pt>
                <c:pt idx="4856">
                  <c:v>238938</c:v>
                </c:pt>
                <c:pt idx="4857">
                  <c:v>130973</c:v>
                </c:pt>
                <c:pt idx="4858">
                  <c:v>289380</c:v>
                </c:pt>
                <c:pt idx="4859">
                  <c:v>345132</c:v>
                </c:pt>
                <c:pt idx="4860">
                  <c:v>107964</c:v>
                </c:pt>
                <c:pt idx="4861">
                  <c:v>402654</c:v>
                </c:pt>
                <c:pt idx="4862">
                  <c:v>140707</c:v>
                </c:pt>
                <c:pt idx="4863">
                  <c:v>243362</c:v>
                </c:pt>
                <c:pt idx="4864">
                  <c:v>250442</c:v>
                </c:pt>
                <c:pt idx="4865">
                  <c:v>123893</c:v>
                </c:pt>
                <c:pt idx="4866">
                  <c:v>451327</c:v>
                </c:pt>
                <c:pt idx="4867">
                  <c:v>84070</c:v>
                </c:pt>
                <c:pt idx="4868">
                  <c:v>361061</c:v>
                </c:pt>
                <c:pt idx="4869">
                  <c:v>460176</c:v>
                </c:pt>
                <c:pt idx="4870">
                  <c:v>336283</c:v>
                </c:pt>
                <c:pt idx="4871">
                  <c:v>486725</c:v>
                </c:pt>
                <c:pt idx="4872">
                  <c:v>311504</c:v>
                </c:pt>
                <c:pt idx="4873">
                  <c:v>274336</c:v>
                </c:pt>
                <c:pt idx="4874">
                  <c:v>260176</c:v>
                </c:pt>
                <c:pt idx="4875">
                  <c:v>480530</c:v>
                </c:pt>
                <c:pt idx="4876">
                  <c:v>338938</c:v>
                </c:pt>
                <c:pt idx="4877">
                  <c:v>148672</c:v>
                </c:pt>
                <c:pt idx="4878">
                  <c:v>362831</c:v>
                </c:pt>
                <c:pt idx="4879">
                  <c:v>107964</c:v>
                </c:pt>
                <c:pt idx="4880">
                  <c:v>350442</c:v>
                </c:pt>
                <c:pt idx="4881">
                  <c:v>336283</c:v>
                </c:pt>
                <c:pt idx="4882">
                  <c:v>422123</c:v>
                </c:pt>
                <c:pt idx="4883">
                  <c:v>169911</c:v>
                </c:pt>
                <c:pt idx="4884">
                  <c:v>221238</c:v>
                </c:pt>
                <c:pt idx="4885">
                  <c:v>265486</c:v>
                </c:pt>
                <c:pt idx="4886">
                  <c:v>330088</c:v>
                </c:pt>
                <c:pt idx="4887">
                  <c:v>72566</c:v>
                </c:pt>
                <c:pt idx="4888">
                  <c:v>110619</c:v>
                </c:pt>
                <c:pt idx="4889">
                  <c:v>111504</c:v>
                </c:pt>
                <c:pt idx="4890">
                  <c:v>371681</c:v>
                </c:pt>
                <c:pt idx="4891">
                  <c:v>81415</c:v>
                </c:pt>
                <c:pt idx="4892">
                  <c:v>190265</c:v>
                </c:pt>
                <c:pt idx="4893">
                  <c:v>242477</c:v>
                </c:pt>
                <c:pt idx="4894">
                  <c:v>190265</c:v>
                </c:pt>
                <c:pt idx="4895">
                  <c:v>101769</c:v>
                </c:pt>
                <c:pt idx="4896">
                  <c:v>334513</c:v>
                </c:pt>
                <c:pt idx="4897">
                  <c:v>292035</c:v>
                </c:pt>
                <c:pt idx="4898">
                  <c:v>265486</c:v>
                </c:pt>
                <c:pt idx="4899">
                  <c:v>237168</c:v>
                </c:pt>
                <c:pt idx="4900">
                  <c:v>279646</c:v>
                </c:pt>
                <c:pt idx="4901">
                  <c:v>300884</c:v>
                </c:pt>
                <c:pt idx="4902">
                  <c:v>309734</c:v>
                </c:pt>
                <c:pt idx="4903">
                  <c:v>314159</c:v>
                </c:pt>
                <c:pt idx="4904">
                  <c:v>253982</c:v>
                </c:pt>
                <c:pt idx="4905">
                  <c:v>300884</c:v>
                </c:pt>
                <c:pt idx="4906">
                  <c:v>265486</c:v>
                </c:pt>
                <c:pt idx="4907">
                  <c:v>460176</c:v>
                </c:pt>
                <c:pt idx="4908">
                  <c:v>364601</c:v>
                </c:pt>
                <c:pt idx="4909">
                  <c:v>330088</c:v>
                </c:pt>
                <c:pt idx="4910">
                  <c:v>225663</c:v>
                </c:pt>
                <c:pt idx="4911">
                  <c:v>271681</c:v>
                </c:pt>
                <c:pt idx="4912">
                  <c:v>138053</c:v>
                </c:pt>
                <c:pt idx="4913">
                  <c:v>342477</c:v>
                </c:pt>
                <c:pt idx="4914">
                  <c:v>336283</c:v>
                </c:pt>
                <c:pt idx="4915">
                  <c:v>327433</c:v>
                </c:pt>
                <c:pt idx="4916">
                  <c:v>331858</c:v>
                </c:pt>
                <c:pt idx="4917">
                  <c:v>246017</c:v>
                </c:pt>
                <c:pt idx="4918">
                  <c:v>353982</c:v>
                </c:pt>
                <c:pt idx="4919">
                  <c:v>194690</c:v>
                </c:pt>
                <c:pt idx="4920">
                  <c:v>373451</c:v>
                </c:pt>
                <c:pt idx="4921">
                  <c:v>361946</c:v>
                </c:pt>
                <c:pt idx="4922">
                  <c:v>195575</c:v>
                </c:pt>
                <c:pt idx="4923">
                  <c:v>376106</c:v>
                </c:pt>
                <c:pt idx="4924">
                  <c:v>185840</c:v>
                </c:pt>
                <c:pt idx="4925">
                  <c:v>184955</c:v>
                </c:pt>
                <c:pt idx="4926">
                  <c:v>371681</c:v>
                </c:pt>
                <c:pt idx="4927">
                  <c:v>241592</c:v>
                </c:pt>
                <c:pt idx="4928">
                  <c:v>362831</c:v>
                </c:pt>
                <c:pt idx="4929">
                  <c:v>451327</c:v>
                </c:pt>
                <c:pt idx="4930">
                  <c:v>201769</c:v>
                </c:pt>
                <c:pt idx="4931">
                  <c:v>323008</c:v>
                </c:pt>
                <c:pt idx="4932">
                  <c:v>307079</c:v>
                </c:pt>
                <c:pt idx="4933">
                  <c:v>285398</c:v>
                </c:pt>
                <c:pt idx="4934">
                  <c:v>274336</c:v>
                </c:pt>
                <c:pt idx="4935">
                  <c:v>438053</c:v>
                </c:pt>
                <c:pt idx="4936">
                  <c:v>451327</c:v>
                </c:pt>
                <c:pt idx="4937">
                  <c:v>268141</c:v>
                </c:pt>
                <c:pt idx="4938">
                  <c:v>504424</c:v>
                </c:pt>
                <c:pt idx="4939">
                  <c:v>283185</c:v>
                </c:pt>
                <c:pt idx="4940">
                  <c:v>344247</c:v>
                </c:pt>
                <c:pt idx="4941">
                  <c:v>358407</c:v>
                </c:pt>
                <c:pt idx="4942">
                  <c:v>346902</c:v>
                </c:pt>
                <c:pt idx="4943">
                  <c:v>283185</c:v>
                </c:pt>
                <c:pt idx="4944">
                  <c:v>292035</c:v>
                </c:pt>
                <c:pt idx="4945">
                  <c:v>236725</c:v>
                </c:pt>
                <c:pt idx="4946">
                  <c:v>296460</c:v>
                </c:pt>
                <c:pt idx="4947">
                  <c:v>62831</c:v>
                </c:pt>
                <c:pt idx="4948">
                  <c:v>55752</c:v>
                </c:pt>
                <c:pt idx="4949">
                  <c:v>55752</c:v>
                </c:pt>
                <c:pt idx="4950">
                  <c:v>362831</c:v>
                </c:pt>
                <c:pt idx="4951">
                  <c:v>398230</c:v>
                </c:pt>
                <c:pt idx="4952">
                  <c:v>97345</c:v>
                </c:pt>
                <c:pt idx="4953">
                  <c:v>175221</c:v>
                </c:pt>
                <c:pt idx="4954">
                  <c:v>458407</c:v>
                </c:pt>
                <c:pt idx="4955">
                  <c:v>269911</c:v>
                </c:pt>
                <c:pt idx="4956">
                  <c:v>221238</c:v>
                </c:pt>
                <c:pt idx="4957">
                  <c:v>313274</c:v>
                </c:pt>
                <c:pt idx="4958">
                  <c:v>158849</c:v>
                </c:pt>
                <c:pt idx="4959">
                  <c:v>283185</c:v>
                </c:pt>
                <c:pt idx="4960">
                  <c:v>340707</c:v>
                </c:pt>
                <c:pt idx="4961">
                  <c:v>389380</c:v>
                </c:pt>
                <c:pt idx="4962">
                  <c:v>175221</c:v>
                </c:pt>
                <c:pt idx="4963">
                  <c:v>239823</c:v>
                </c:pt>
                <c:pt idx="4964">
                  <c:v>239823</c:v>
                </c:pt>
                <c:pt idx="4965">
                  <c:v>181415</c:v>
                </c:pt>
                <c:pt idx="4966">
                  <c:v>94690</c:v>
                </c:pt>
                <c:pt idx="4967">
                  <c:v>309734</c:v>
                </c:pt>
                <c:pt idx="4968">
                  <c:v>242477</c:v>
                </c:pt>
                <c:pt idx="4969">
                  <c:v>336283</c:v>
                </c:pt>
                <c:pt idx="4970">
                  <c:v>381415</c:v>
                </c:pt>
                <c:pt idx="4971">
                  <c:v>261061</c:v>
                </c:pt>
                <c:pt idx="4972">
                  <c:v>349557</c:v>
                </c:pt>
                <c:pt idx="4973">
                  <c:v>327433</c:v>
                </c:pt>
                <c:pt idx="4974">
                  <c:v>458407</c:v>
                </c:pt>
                <c:pt idx="4975">
                  <c:v>336283</c:v>
                </c:pt>
                <c:pt idx="4976">
                  <c:v>254867</c:v>
                </c:pt>
                <c:pt idx="4977">
                  <c:v>172566</c:v>
                </c:pt>
                <c:pt idx="4978">
                  <c:v>345132</c:v>
                </c:pt>
                <c:pt idx="4979">
                  <c:v>150778</c:v>
                </c:pt>
                <c:pt idx="4980">
                  <c:v>149274</c:v>
                </c:pt>
                <c:pt idx="4981">
                  <c:v>338938</c:v>
                </c:pt>
                <c:pt idx="4982">
                  <c:v>274336</c:v>
                </c:pt>
                <c:pt idx="4983">
                  <c:v>55309</c:v>
                </c:pt>
                <c:pt idx="4984">
                  <c:v>389380</c:v>
                </c:pt>
                <c:pt idx="4985">
                  <c:v>438053</c:v>
                </c:pt>
                <c:pt idx="4986">
                  <c:v>469026</c:v>
                </c:pt>
                <c:pt idx="4987">
                  <c:v>269026</c:v>
                </c:pt>
                <c:pt idx="4988">
                  <c:v>308849</c:v>
                </c:pt>
                <c:pt idx="4989">
                  <c:v>396460</c:v>
                </c:pt>
                <c:pt idx="4990">
                  <c:v>291150</c:v>
                </c:pt>
                <c:pt idx="4991">
                  <c:v>446902</c:v>
                </c:pt>
                <c:pt idx="4992">
                  <c:v>325663</c:v>
                </c:pt>
                <c:pt idx="4993">
                  <c:v>235398</c:v>
                </c:pt>
                <c:pt idx="4994">
                  <c:v>79646</c:v>
                </c:pt>
                <c:pt idx="4995">
                  <c:v>159292</c:v>
                </c:pt>
                <c:pt idx="4996">
                  <c:v>119469</c:v>
                </c:pt>
                <c:pt idx="4997">
                  <c:v>367256</c:v>
                </c:pt>
                <c:pt idx="4998">
                  <c:v>362831</c:v>
                </c:pt>
                <c:pt idx="4999">
                  <c:v>314159</c:v>
                </c:pt>
                <c:pt idx="5000">
                  <c:v>245575</c:v>
                </c:pt>
                <c:pt idx="5001">
                  <c:v>206637</c:v>
                </c:pt>
                <c:pt idx="5002">
                  <c:v>287610</c:v>
                </c:pt>
                <c:pt idx="5003">
                  <c:v>371681</c:v>
                </c:pt>
                <c:pt idx="5004">
                  <c:v>374336</c:v>
                </c:pt>
                <c:pt idx="5005">
                  <c:v>255752</c:v>
                </c:pt>
                <c:pt idx="5006">
                  <c:v>429203</c:v>
                </c:pt>
                <c:pt idx="5007">
                  <c:v>119469</c:v>
                </c:pt>
                <c:pt idx="5008">
                  <c:v>207964</c:v>
                </c:pt>
                <c:pt idx="5009">
                  <c:v>244247</c:v>
                </c:pt>
                <c:pt idx="5010">
                  <c:v>252212</c:v>
                </c:pt>
                <c:pt idx="5011">
                  <c:v>168141</c:v>
                </c:pt>
                <c:pt idx="5012">
                  <c:v>344247</c:v>
                </c:pt>
                <c:pt idx="5013">
                  <c:v>172566</c:v>
                </c:pt>
                <c:pt idx="5014">
                  <c:v>329203</c:v>
                </c:pt>
                <c:pt idx="5015">
                  <c:v>247787</c:v>
                </c:pt>
                <c:pt idx="5016">
                  <c:v>242477</c:v>
                </c:pt>
                <c:pt idx="5017">
                  <c:v>330088</c:v>
                </c:pt>
                <c:pt idx="5018">
                  <c:v>119469</c:v>
                </c:pt>
                <c:pt idx="5019">
                  <c:v>530973</c:v>
                </c:pt>
                <c:pt idx="5020">
                  <c:v>309734</c:v>
                </c:pt>
                <c:pt idx="5021">
                  <c:v>529203</c:v>
                </c:pt>
                <c:pt idx="5022">
                  <c:v>326548</c:v>
                </c:pt>
                <c:pt idx="5023">
                  <c:v>438053</c:v>
                </c:pt>
                <c:pt idx="5024">
                  <c:v>331858</c:v>
                </c:pt>
                <c:pt idx="5025">
                  <c:v>273893</c:v>
                </c:pt>
                <c:pt idx="5026">
                  <c:v>352212</c:v>
                </c:pt>
                <c:pt idx="5027">
                  <c:v>304424</c:v>
                </c:pt>
                <c:pt idx="5028">
                  <c:v>123008</c:v>
                </c:pt>
                <c:pt idx="5029">
                  <c:v>54867</c:v>
                </c:pt>
                <c:pt idx="5030">
                  <c:v>60176</c:v>
                </c:pt>
                <c:pt idx="5031">
                  <c:v>55752</c:v>
                </c:pt>
                <c:pt idx="5032">
                  <c:v>238938</c:v>
                </c:pt>
                <c:pt idx="5033">
                  <c:v>230088</c:v>
                </c:pt>
                <c:pt idx="5034">
                  <c:v>323008</c:v>
                </c:pt>
                <c:pt idx="5035">
                  <c:v>108407</c:v>
                </c:pt>
                <c:pt idx="5036">
                  <c:v>464601</c:v>
                </c:pt>
                <c:pt idx="5037">
                  <c:v>333628</c:v>
                </c:pt>
                <c:pt idx="5038">
                  <c:v>287610</c:v>
                </c:pt>
                <c:pt idx="5039">
                  <c:v>326548</c:v>
                </c:pt>
                <c:pt idx="5040">
                  <c:v>332743</c:v>
                </c:pt>
                <c:pt idx="5041">
                  <c:v>240265</c:v>
                </c:pt>
                <c:pt idx="5042">
                  <c:v>362831</c:v>
                </c:pt>
                <c:pt idx="5043">
                  <c:v>224336</c:v>
                </c:pt>
                <c:pt idx="5044">
                  <c:v>176991</c:v>
                </c:pt>
                <c:pt idx="5045">
                  <c:v>318584</c:v>
                </c:pt>
                <c:pt idx="5046">
                  <c:v>247787</c:v>
                </c:pt>
                <c:pt idx="5047">
                  <c:v>168141</c:v>
                </c:pt>
                <c:pt idx="5048">
                  <c:v>327433</c:v>
                </c:pt>
                <c:pt idx="5049">
                  <c:v>346017</c:v>
                </c:pt>
                <c:pt idx="5050">
                  <c:v>371681</c:v>
                </c:pt>
                <c:pt idx="5051">
                  <c:v>196902</c:v>
                </c:pt>
                <c:pt idx="5052">
                  <c:v>242035</c:v>
                </c:pt>
                <c:pt idx="5053">
                  <c:v>269911</c:v>
                </c:pt>
                <c:pt idx="5054">
                  <c:v>343362</c:v>
                </c:pt>
                <c:pt idx="5055">
                  <c:v>210619</c:v>
                </c:pt>
                <c:pt idx="5056">
                  <c:v>262831</c:v>
                </c:pt>
                <c:pt idx="5057">
                  <c:v>277876</c:v>
                </c:pt>
                <c:pt idx="5058">
                  <c:v>262831</c:v>
                </c:pt>
                <c:pt idx="5059">
                  <c:v>241592</c:v>
                </c:pt>
                <c:pt idx="5060">
                  <c:v>256637</c:v>
                </c:pt>
                <c:pt idx="5061">
                  <c:v>119469</c:v>
                </c:pt>
                <c:pt idx="5062">
                  <c:v>343362</c:v>
                </c:pt>
                <c:pt idx="5063">
                  <c:v>191150</c:v>
                </c:pt>
                <c:pt idx="5064">
                  <c:v>330973</c:v>
                </c:pt>
                <c:pt idx="5065">
                  <c:v>221238</c:v>
                </c:pt>
                <c:pt idx="5066">
                  <c:v>446902</c:v>
                </c:pt>
                <c:pt idx="5067">
                  <c:v>265486</c:v>
                </c:pt>
                <c:pt idx="5068">
                  <c:v>427876</c:v>
                </c:pt>
                <c:pt idx="5069">
                  <c:v>265486</c:v>
                </c:pt>
                <c:pt idx="5070">
                  <c:v>218584</c:v>
                </c:pt>
                <c:pt idx="5071">
                  <c:v>256637</c:v>
                </c:pt>
                <c:pt idx="5072">
                  <c:v>303539</c:v>
                </c:pt>
                <c:pt idx="5073">
                  <c:v>269911</c:v>
                </c:pt>
                <c:pt idx="5074">
                  <c:v>106194</c:v>
                </c:pt>
                <c:pt idx="5075">
                  <c:v>283185</c:v>
                </c:pt>
                <c:pt idx="5076">
                  <c:v>258407</c:v>
                </c:pt>
                <c:pt idx="5077">
                  <c:v>358407</c:v>
                </c:pt>
                <c:pt idx="5078">
                  <c:v>358407</c:v>
                </c:pt>
                <c:pt idx="5079">
                  <c:v>366371</c:v>
                </c:pt>
                <c:pt idx="5080">
                  <c:v>243362</c:v>
                </c:pt>
                <c:pt idx="5081">
                  <c:v>59911</c:v>
                </c:pt>
                <c:pt idx="5082">
                  <c:v>55663</c:v>
                </c:pt>
                <c:pt idx="5083">
                  <c:v>464601</c:v>
                </c:pt>
                <c:pt idx="5084">
                  <c:v>371681</c:v>
                </c:pt>
                <c:pt idx="5085">
                  <c:v>274336</c:v>
                </c:pt>
                <c:pt idx="5086">
                  <c:v>292035</c:v>
                </c:pt>
                <c:pt idx="5087">
                  <c:v>181415</c:v>
                </c:pt>
                <c:pt idx="5088">
                  <c:v>243362</c:v>
                </c:pt>
                <c:pt idx="5089">
                  <c:v>236283</c:v>
                </c:pt>
                <c:pt idx="5090">
                  <c:v>338053</c:v>
                </c:pt>
                <c:pt idx="5091">
                  <c:v>345132</c:v>
                </c:pt>
                <c:pt idx="5092">
                  <c:v>340707</c:v>
                </c:pt>
                <c:pt idx="5093">
                  <c:v>414159</c:v>
                </c:pt>
                <c:pt idx="5094">
                  <c:v>65486</c:v>
                </c:pt>
                <c:pt idx="5095">
                  <c:v>342477</c:v>
                </c:pt>
                <c:pt idx="5096">
                  <c:v>284955</c:v>
                </c:pt>
                <c:pt idx="5097">
                  <c:v>340707</c:v>
                </c:pt>
                <c:pt idx="5098">
                  <c:v>352212</c:v>
                </c:pt>
                <c:pt idx="5099">
                  <c:v>179646</c:v>
                </c:pt>
                <c:pt idx="5100">
                  <c:v>361061</c:v>
                </c:pt>
                <c:pt idx="5101">
                  <c:v>309734</c:v>
                </c:pt>
                <c:pt idx="5102">
                  <c:v>119469</c:v>
                </c:pt>
                <c:pt idx="5103">
                  <c:v>265486</c:v>
                </c:pt>
                <c:pt idx="5104">
                  <c:v>265486</c:v>
                </c:pt>
                <c:pt idx="5105">
                  <c:v>129203</c:v>
                </c:pt>
                <c:pt idx="5106">
                  <c:v>125221</c:v>
                </c:pt>
                <c:pt idx="5107">
                  <c:v>336283</c:v>
                </c:pt>
                <c:pt idx="5108">
                  <c:v>81415</c:v>
                </c:pt>
                <c:pt idx="5109">
                  <c:v>380530</c:v>
                </c:pt>
                <c:pt idx="5110">
                  <c:v>367256</c:v>
                </c:pt>
                <c:pt idx="5111">
                  <c:v>321238</c:v>
                </c:pt>
                <c:pt idx="5112">
                  <c:v>280530</c:v>
                </c:pt>
                <c:pt idx="5113">
                  <c:v>309292</c:v>
                </c:pt>
                <c:pt idx="5114">
                  <c:v>259292</c:v>
                </c:pt>
                <c:pt idx="5115">
                  <c:v>252654</c:v>
                </c:pt>
                <c:pt idx="5116">
                  <c:v>438053</c:v>
                </c:pt>
                <c:pt idx="5117">
                  <c:v>340707</c:v>
                </c:pt>
                <c:pt idx="5118">
                  <c:v>339823</c:v>
                </c:pt>
                <c:pt idx="5119">
                  <c:v>353982</c:v>
                </c:pt>
                <c:pt idx="5120">
                  <c:v>331858</c:v>
                </c:pt>
                <c:pt idx="5121">
                  <c:v>526548</c:v>
                </c:pt>
                <c:pt idx="5122">
                  <c:v>331858</c:v>
                </c:pt>
                <c:pt idx="5123">
                  <c:v>469026</c:v>
                </c:pt>
                <c:pt idx="5124">
                  <c:v>469026</c:v>
                </c:pt>
                <c:pt idx="5125">
                  <c:v>274336</c:v>
                </c:pt>
                <c:pt idx="5126">
                  <c:v>307079</c:v>
                </c:pt>
                <c:pt idx="5127">
                  <c:v>361061</c:v>
                </c:pt>
                <c:pt idx="5128">
                  <c:v>353982</c:v>
                </c:pt>
                <c:pt idx="5129">
                  <c:v>171681</c:v>
                </c:pt>
                <c:pt idx="5130">
                  <c:v>318584</c:v>
                </c:pt>
                <c:pt idx="5131">
                  <c:v>296460</c:v>
                </c:pt>
                <c:pt idx="5132">
                  <c:v>131415</c:v>
                </c:pt>
                <c:pt idx="5133">
                  <c:v>486725</c:v>
                </c:pt>
                <c:pt idx="5134">
                  <c:v>442477</c:v>
                </c:pt>
                <c:pt idx="5135">
                  <c:v>460176</c:v>
                </c:pt>
                <c:pt idx="5136">
                  <c:v>424778</c:v>
                </c:pt>
                <c:pt idx="5137">
                  <c:v>283185</c:v>
                </c:pt>
                <c:pt idx="5138">
                  <c:v>169026</c:v>
                </c:pt>
                <c:pt idx="5139">
                  <c:v>250442</c:v>
                </c:pt>
                <c:pt idx="5140">
                  <c:v>236725</c:v>
                </c:pt>
                <c:pt idx="5141">
                  <c:v>451327</c:v>
                </c:pt>
                <c:pt idx="5142">
                  <c:v>349557</c:v>
                </c:pt>
                <c:pt idx="5143">
                  <c:v>243362</c:v>
                </c:pt>
                <c:pt idx="5144">
                  <c:v>344247</c:v>
                </c:pt>
                <c:pt idx="5145">
                  <c:v>334955</c:v>
                </c:pt>
                <c:pt idx="5146">
                  <c:v>317699</c:v>
                </c:pt>
                <c:pt idx="5147">
                  <c:v>206637</c:v>
                </c:pt>
                <c:pt idx="5148">
                  <c:v>378761</c:v>
                </c:pt>
                <c:pt idx="5149">
                  <c:v>353982</c:v>
                </c:pt>
                <c:pt idx="5150">
                  <c:v>345132</c:v>
                </c:pt>
                <c:pt idx="5151">
                  <c:v>207079</c:v>
                </c:pt>
                <c:pt idx="5152">
                  <c:v>415929</c:v>
                </c:pt>
                <c:pt idx="5153">
                  <c:v>292035</c:v>
                </c:pt>
                <c:pt idx="5154">
                  <c:v>318584</c:v>
                </c:pt>
                <c:pt idx="5155">
                  <c:v>272566</c:v>
                </c:pt>
                <c:pt idx="5156">
                  <c:v>171681</c:v>
                </c:pt>
                <c:pt idx="5157">
                  <c:v>172566</c:v>
                </c:pt>
                <c:pt idx="5158">
                  <c:v>376106</c:v>
                </c:pt>
                <c:pt idx="5159">
                  <c:v>315044</c:v>
                </c:pt>
                <c:pt idx="5160">
                  <c:v>108849</c:v>
                </c:pt>
                <c:pt idx="5161">
                  <c:v>265486</c:v>
                </c:pt>
                <c:pt idx="5162">
                  <c:v>276991</c:v>
                </c:pt>
                <c:pt idx="5163">
                  <c:v>345132</c:v>
                </c:pt>
                <c:pt idx="5164">
                  <c:v>283185</c:v>
                </c:pt>
                <c:pt idx="5165">
                  <c:v>272566</c:v>
                </c:pt>
                <c:pt idx="5166">
                  <c:v>264601</c:v>
                </c:pt>
                <c:pt idx="5167">
                  <c:v>349557</c:v>
                </c:pt>
                <c:pt idx="5168">
                  <c:v>383185</c:v>
                </c:pt>
                <c:pt idx="5169">
                  <c:v>172566</c:v>
                </c:pt>
                <c:pt idx="5170">
                  <c:v>107079</c:v>
                </c:pt>
                <c:pt idx="5171">
                  <c:v>212389</c:v>
                </c:pt>
                <c:pt idx="5172">
                  <c:v>358407</c:v>
                </c:pt>
                <c:pt idx="5173">
                  <c:v>326548</c:v>
                </c:pt>
                <c:pt idx="5174">
                  <c:v>436283</c:v>
                </c:pt>
                <c:pt idx="5175">
                  <c:v>327433</c:v>
                </c:pt>
                <c:pt idx="5176">
                  <c:v>248672</c:v>
                </c:pt>
                <c:pt idx="5177">
                  <c:v>522123</c:v>
                </c:pt>
                <c:pt idx="5178">
                  <c:v>255752</c:v>
                </c:pt>
                <c:pt idx="5179">
                  <c:v>247787</c:v>
                </c:pt>
                <c:pt idx="5180">
                  <c:v>429203</c:v>
                </c:pt>
                <c:pt idx="5181">
                  <c:v>350442</c:v>
                </c:pt>
                <c:pt idx="5182">
                  <c:v>469026</c:v>
                </c:pt>
                <c:pt idx="5183">
                  <c:v>272123</c:v>
                </c:pt>
                <c:pt idx="5184">
                  <c:v>278761</c:v>
                </c:pt>
                <c:pt idx="5185">
                  <c:v>223008</c:v>
                </c:pt>
                <c:pt idx="5186">
                  <c:v>237168</c:v>
                </c:pt>
                <c:pt idx="5187">
                  <c:v>222123</c:v>
                </c:pt>
                <c:pt idx="5188">
                  <c:v>331858</c:v>
                </c:pt>
                <c:pt idx="5189">
                  <c:v>212389</c:v>
                </c:pt>
                <c:pt idx="5190">
                  <c:v>269026</c:v>
                </c:pt>
                <c:pt idx="5191">
                  <c:v>274336</c:v>
                </c:pt>
                <c:pt idx="5192">
                  <c:v>282300</c:v>
                </c:pt>
                <c:pt idx="5193">
                  <c:v>269911</c:v>
                </c:pt>
                <c:pt idx="5194">
                  <c:v>369026</c:v>
                </c:pt>
                <c:pt idx="5195">
                  <c:v>371681</c:v>
                </c:pt>
                <c:pt idx="5196">
                  <c:v>352212</c:v>
                </c:pt>
                <c:pt idx="5197">
                  <c:v>377876</c:v>
                </c:pt>
                <c:pt idx="5198">
                  <c:v>353982</c:v>
                </c:pt>
                <c:pt idx="5199">
                  <c:v>73451</c:v>
                </c:pt>
                <c:pt idx="5200">
                  <c:v>115044</c:v>
                </c:pt>
                <c:pt idx="5201">
                  <c:v>60176</c:v>
                </c:pt>
                <c:pt idx="5202">
                  <c:v>455752</c:v>
                </c:pt>
                <c:pt idx="5203">
                  <c:v>394690</c:v>
                </c:pt>
                <c:pt idx="5204">
                  <c:v>287610</c:v>
                </c:pt>
                <c:pt idx="5205">
                  <c:v>289380</c:v>
                </c:pt>
                <c:pt idx="5206">
                  <c:v>265486</c:v>
                </c:pt>
                <c:pt idx="5207">
                  <c:v>256637</c:v>
                </c:pt>
                <c:pt idx="5208">
                  <c:v>269911</c:v>
                </c:pt>
                <c:pt idx="5209">
                  <c:v>453982</c:v>
                </c:pt>
                <c:pt idx="5210">
                  <c:v>291150</c:v>
                </c:pt>
                <c:pt idx="5211">
                  <c:v>279646</c:v>
                </c:pt>
                <c:pt idx="5212">
                  <c:v>336283</c:v>
                </c:pt>
                <c:pt idx="5213">
                  <c:v>463716</c:v>
                </c:pt>
                <c:pt idx="5214">
                  <c:v>252212</c:v>
                </c:pt>
                <c:pt idx="5215">
                  <c:v>290265</c:v>
                </c:pt>
                <c:pt idx="5216">
                  <c:v>154159</c:v>
                </c:pt>
                <c:pt idx="5217">
                  <c:v>330973</c:v>
                </c:pt>
                <c:pt idx="5218">
                  <c:v>77876</c:v>
                </c:pt>
                <c:pt idx="5219">
                  <c:v>183628</c:v>
                </c:pt>
                <c:pt idx="5220">
                  <c:v>267256</c:v>
                </c:pt>
                <c:pt idx="5221">
                  <c:v>207964</c:v>
                </c:pt>
                <c:pt idx="5222">
                  <c:v>243362</c:v>
                </c:pt>
                <c:pt idx="5223">
                  <c:v>85840</c:v>
                </c:pt>
                <c:pt idx="5224">
                  <c:v>212389</c:v>
                </c:pt>
                <c:pt idx="5225">
                  <c:v>81415</c:v>
                </c:pt>
                <c:pt idx="5226">
                  <c:v>314159</c:v>
                </c:pt>
                <c:pt idx="5227">
                  <c:v>231858</c:v>
                </c:pt>
                <c:pt idx="5228">
                  <c:v>330088</c:v>
                </c:pt>
                <c:pt idx="5229">
                  <c:v>334513</c:v>
                </c:pt>
                <c:pt idx="5230">
                  <c:v>364601</c:v>
                </c:pt>
                <c:pt idx="5231">
                  <c:v>161061</c:v>
                </c:pt>
                <c:pt idx="5232">
                  <c:v>159292</c:v>
                </c:pt>
                <c:pt idx="5233">
                  <c:v>349557</c:v>
                </c:pt>
                <c:pt idx="5234">
                  <c:v>300884</c:v>
                </c:pt>
                <c:pt idx="5235">
                  <c:v>341150</c:v>
                </c:pt>
                <c:pt idx="5236">
                  <c:v>331415</c:v>
                </c:pt>
                <c:pt idx="5237">
                  <c:v>265486</c:v>
                </c:pt>
                <c:pt idx="5238">
                  <c:v>271681</c:v>
                </c:pt>
                <c:pt idx="5239">
                  <c:v>324778</c:v>
                </c:pt>
                <c:pt idx="5240">
                  <c:v>272566</c:v>
                </c:pt>
                <c:pt idx="5241">
                  <c:v>268141</c:v>
                </c:pt>
                <c:pt idx="5242">
                  <c:v>345132</c:v>
                </c:pt>
                <c:pt idx="5243">
                  <c:v>362831</c:v>
                </c:pt>
                <c:pt idx="5244">
                  <c:v>238938</c:v>
                </c:pt>
                <c:pt idx="5245">
                  <c:v>484955</c:v>
                </c:pt>
                <c:pt idx="5246">
                  <c:v>247787</c:v>
                </c:pt>
                <c:pt idx="5247">
                  <c:v>267247</c:v>
                </c:pt>
                <c:pt idx="5248">
                  <c:v>128318</c:v>
                </c:pt>
                <c:pt idx="5249">
                  <c:v>295575</c:v>
                </c:pt>
                <c:pt idx="5250">
                  <c:v>287610</c:v>
                </c:pt>
                <c:pt idx="5251">
                  <c:v>264601</c:v>
                </c:pt>
                <c:pt idx="5252">
                  <c:v>311061</c:v>
                </c:pt>
                <c:pt idx="5253">
                  <c:v>134513</c:v>
                </c:pt>
                <c:pt idx="5254">
                  <c:v>405309</c:v>
                </c:pt>
                <c:pt idx="5255">
                  <c:v>154867</c:v>
                </c:pt>
                <c:pt idx="5256">
                  <c:v>386725</c:v>
                </c:pt>
                <c:pt idx="5257">
                  <c:v>287610</c:v>
                </c:pt>
                <c:pt idx="5258">
                  <c:v>287610</c:v>
                </c:pt>
                <c:pt idx="5259">
                  <c:v>371681</c:v>
                </c:pt>
                <c:pt idx="5260">
                  <c:v>336283</c:v>
                </c:pt>
                <c:pt idx="5261">
                  <c:v>329646</c:v>
                </c:pt>
                <c:pt idx="5262">
                  <c:v>394690</c:v>
                </c:pt>
                <c:pt idx="5263">
                  <c:v>296460</c:v>
                </c:pt>
                <c:pt idx="5264">
                  <c:v>330088</c:v>
                </c:pt>
                <c:pt idx="5265">
                  <c:v>137168</c:v>
                </c:pt>
                <c:pt idx="5266">
                  <c:v>252212</c:v>
                </c:pt>
                <c:pt idx="5267">
                  <c:v>353982</c:v>
                </c:pt>
                <c:pt idx="5268">
                  <c:v>121238</c:v>
                </c:pt>
                <c:pt idx="5269">
                  <c:v>340707</c:v>
                </c:pt>
                <c:pt idx="5270">
                  <c:v>265486</c:v>
                </c:pt>
                <c:pt idx="5271">
                  <c:v>305309</c:v>
                </c:pt>
                <c:pt idx="5272">
                  <c:v>284955</c:v>
                </c:pt>
                <c:pt idx="5273">
                  <c:v>193805</c:v>
                </c:pt>
                <c:pt idx="5274">
                  <c:v>366371</c:v>
                </c:pt>
                <c:pt idx="5275">
                  <c:v>371681</c:v>
                </c:pt>
                <c:pt idx="5276">
                  <c:v>409734</c:v>
                </c:pt>
                <c:pt idx="5277">
                  <c:v>262831</c:v>
                </c:pt>
                <c:pt idx="5278">
                  <c:v>265486</c:v>
                </c:pt>
                <c:pt idx="5279">
                  <c:v>84070</c:v>
                </c:pt>
                <c:pt idx="5280">
                  <c:v>340707</c:v>
                </c:pt>
                <c:pt idx="5281">
                  <c:v>268141</c:v>
                </c:pt>
                <c:pt idx="5282">
                  <c:v>338938</c:v>
                </c:pt>
                <c:pt idx="5283">
                  <c:v>495575</c:v>
                </c:pt>
                <c:pt idx="5284">
                  <c:v>526548</c:v>
                </c:pt>
                <c:pt idx="5285">
                  <c:v>283185</c:v>
                </c:pt>
                <c:pt idx="5286">
                  <c:v>336283</c:v>
                </c:pt>
                <c:pt idx="5287">
                  <c:v>212389</c:v>
                </c:pt>
                <c:pt idx="5288">
                  <c:v>196460</c:v>
                </c:pt>
                <c:pt idx="5289">
                  <c:v>460176</c:v>
                </c:pt>
                <c:pt idx="5290">
                  <c:v>265486</c:v>
                </c:pt>
                <c:pt idx="5291">
                  <c:v>247787</c:v>
                </c:pt>
                <c:pt idx="5292">
                  <c:v>469026</c:v>
                </c:pt>
                <c:pt idx="5293">
                  <c:v>284955</c:v>
                </c:pt>
                <c:pt idx="5294">
                  <c:v>317699</c:v>
                </c:pt>
                <c:pt idx="5295">
                  <c:v>318584</c:v>
                </c:pt>
                <c:pt idx="5296">
                  <c:v>212389</c:v>
                </c:pt>
                <c:pt idx="5297">
                  <c:v>119469</c:v>
                </c:pt>
                <c:pt idx="5298">
                  <c:v>292035</c:v>
                </c:pt>
                <c:pt idx="5299">
                  <c:v>263716</c:v>
                </c:pt>
                <c:pt idx="5300">
                  <c:v>121238</c:v>
                </c:pt>
                <c:pt idx="5301">
                  <c:v>185840</c:v>
                </c:pt>
                <c:pt idx="5302">
                  <c:v>105309</c:v>
                </c:pt>
                <c:pt idx="5303">
                  <c:v>202654</c:v>
                </c:pt>
                <c:pt idx="5304">
                  <c:v>154867</c:v>
                </c:pt>
                <c:pt idx="5305">
                  <c:v>362566</c:v>
                </c:pt>
                <c:pt idx="5306">
                  <c:v>320353</c:v>
                </c:pt>
                <c:pt idx="5307">
                  <c:v>74955</c:v>
                </c:pt>
                <c:pt idx="5308">
                  <c:v>331858</c:v>
                </c:pt>
                <c:pt idx="5309">
                  <c:v>345132</c:v>
                </c:pt>
                <c:pt idx="5310">
                  <c:v>323008</c:v>
                </c:pt>
                <c:pt idx="5311">
                  <c:v>451327</c:v>
                </c:pt>
                <c:pt idx="5312">
                  <c:v>336283</c:v>
                </c:pt>
                <c:pt idx="5313">
                  <c:v>564601</c:v>
                </c:pt>
                <c:pt idx="5314">
                  <c:v>174601</c:v>
                </c:pt>
                <c:pt idx="5315">
                  <c:v>294690</c:v>
                </c:pt>
                <c:pt idx="5316">
                  <c:v>370796</c:v>
                </c:pt>
                <c:pt idx="5317">
                  <c:v>371681</c:v>
                </c:pt>
                <c:pt idx="5318">
                  <c:v>362831</c:v>
                </c:pt>
                <c:pt idx="5319">
                  <c:v>371681</c:v>
                </c:pt>
                <c:pt idx="5320">
                  <c:v>247787</c:v>
                </c:pt>
                <c:pt idx="5321">
                  <c:v>57522</c:v>
                </c:pt>
                <c:pt idx="5322">
                  <c:v>56637</c:v>
                </c:pt>
                <c:pt idx="5323">
                  <c:v>97345</c:v>
                </c:pt>
                <c:pt idx="5324">
                  <c:v>109734</c:v>
                </c:pt>
                <c:pt idx="5325">
                  <c:v>300884</c:v>
                </c:pt>
                <c:pt idx="5326">
                  <c:v>318584</c:v>
                </c:pt>
                <c:pt idx="5327">
                  <c:v>376106</c:v>
                </c:pt>
                <c:pt idx="5328">
                  <c:v>288495</c:v>
                </c:pt>
                <c:pt idx="5329">
                  <c:v>406194</c:v>
                </c:pt>
                <c:pt idx="5330">
                  <c:v>379646</c:v>
                </c:pt>
                <c:pt idx="5331">
                  <c:v>296460</c:v>
                </c:pt>
                <c:pt idx="5332">
                  <c:v>369026</c:v>
                </c:pt>
                <c:pt idx="5333">
                  <c:v>380530</c:v>
                </c:pt>
                <c:pt idx="5334">
                  <c:v>349557</c:v>
                </c:pt>
                <c:pt idx="5335">
                  <c:v>362831</c:v>
                </c:pt>
                <c:pt idx="5336">
                  <c:v>362831</c:v>
                </c:pt>
                <c:pt idx="5337">
                  <c:v>349557</c:v>
                </c:pt>
                <c:pt idx="5338">
                  <c:v>340707</c:v>
                </c:pt>
                <c:pt idx="5339">
                  <c:v>324778</c:v>
                </c:pt>
                <c:pt idx="5340">
                  <c:v>323008</c:v>
                </c:pt>
                <c:pt idx="5341">
                  <c:v>202654</c:v>
                </c:pt>
                <c:pt idx="5342">
                  <c:v>175221</c:v>
                </c:pt>
                <c:pt idx="5343">
                  <c:v>269911</c:v>
                </c:pt>
                <c:pt idx="5344">
                  <c:v>361946</c:v>
                </c:pt>
                <c:pt idx="5345">
                  <c:v>261061</c:v>
                </c:pt>
                <c:pt idx="5346">
                  <c:v>272566</c:v>
                </c:pt>
                <c:pt idx="5347">
                  <c:v>180530</c:v>
                </c:pt>
                <c:pt idx="5348">
                  <c:v>178761</c:v>
                </c:pt>
                <c:pt idx="5349">
                  <c:v>270796</c:v>
                </c:pt>
                <c:pt idx="5350">
                  <c:v>265486</c:v>
                </c:pt>
                <c:pt idx="5351">
                  <c:v>295575</c:v>
                </c:pt>
                <c:pt idx="5352">
                  <c:v>155752</c:v>
                </c:pt>
                <c:pt idx="5353">
                  <c:v>203539</c:v>
                </c:pt>
                <c:pt idx="5354">
                  <c:v>132743</c:v>
                </c:pt>
                <c:pt idx="5355">
                  <c:v>242477</c:v>
                </c:pt>
                <c:pt idx="5356">
                  <c:v>263716</c:v>
                </c:pt>
                <c:pt idx="5357">
                  <c:v>315929</c:v>
                </c:pt>
                <c:pt idx="5358">
                  <c:v>256637</c:v>
                </c:pt>
                <c:pt idx="5359">
                  <c:v>363716</c:v>
                </c:pt>
                <c:pt idx="5360">
                  <c:v>237168</c:v>
                </c:pt>
                <c:pt idx="5361">
                  <c:v>296460</c:v>
                </c:pt>
                <c:pt idx="5362">
                  <c:v>228318</c:v>
                </c:pt>
                <c:pt idx="5363">
                  <c:v>345132</c:v>
                </c:pt>
                <c:pt idx="5364">
                  <c:v>469026</c:v>
                </c:pt>
                <c:pt idx="5365">
                  <c:v>349557</c:v>
                </c:pt>
                <c:pt idx="5366">
                  <c:v>176991</c:v>
                </c:pt>
                <c:pt idx="5367">
                  <c:v>218584</c:v>
                </c:pt>
                <c:pt idx="5368">
                  <c:v>256637</c:v>
                </c:pt>
                <c:pt idx="5369">
                  <c:v>261061</c:v>
                </c:pt>
                <c:pt idx="5370">
                  <c:v>128318</c:v>
                </c:pt>
                <c:pt idx="5371">
                  <c:v>361061</c:v>
                </c:pt>
                <c:pt idx="5372">
                  <c:v>380530</c:v>
                </c:pt>
                <c:pt idx="5373">
                  <c:v>283185</c:v>
                </c:pt>
                <c:pt idx="5374">
                  <c:v>254867</c:v>
                </c:pt>
                <c:pt idx="5375">
                  <c:v>128318</c:v>
                </c:pt>
                <c:pt idx="5376">
                  <c:v>57522</c:v>
                </c:pt>
                <c:pt idx="5377">
                  <c:v>414159</c:v>
                </c:pt>
                <c:pt idx="5378">
                  <c:v>194690</c:v>
                </c:pt>
                <c:pt idx="5379">
                  <c:v>303539</c:v>
                </c:pt>
                <c:pt idx="5380">
                  <c:v>376106</c:v>
                </c:pt>
                <c:pt idx="5381">
                  <c:v>451327</c:v>
                </c:pt>
                <c:pt idx="5382">
                  <c:v>376106</c:v>
                </c:pt>
                <c:pt idx="5383">
                  <c:v>392035</c:v>
                </c:pt>
                <c:pt idx="5384">
                  <c:v>300884</c:v>
                </c:pt>
                <c:pt idx="5385">
                  <c:v>353982</c:v>
                </c:pt>
                <c:pt idx="5386">
                  <c:v>377433</c:v>
                </c:pt>
                <c:pt idx="5387">
                  <c:v>292035</c:v>
                </c:pt>
                <c:pt idx="5388">
                  <c:v>376106</c:v>
                </c:pt>
                <c:pt idx="5389">
                  <c:v>285840</c:v>
                </c:pt>
                <c:pt idx="5390">
                  <c:v>271681</c:v>
                </c:pt>
                <c:pt idx="5391">
                  <c:v>179646</c:v>
                </c:pt>
                <c:pt idx="5392">
                  <c:v>110619</c:v>
                </c:pt>
                <c:pt idx="5393">
                  <c:v>214159</c:v>
                </c:pt>
                <c:pt idx="5394">
                  <c:v>101769</c:v>
                </c:pt>
                <c:pt idx="5395">
                  <c:v>256637</c:v>
                </c:pt>
                <c:pt idx="5396">
                  <c:v>230088</c:v>
                </c:pt>
                <c:pt idx="5397">
                  <c:v>68141</c:v>
                </c:pt>
                <c:pt idx="5398">
                  <c:v>358407</c:v>
                </c:pt>
                <c:pt idx="5399">
                  <c:v>260176</c:v>
                </c:pt>
                <c:pt idx="5400">
                  <c:v>402654</c:v>
                </c:pt>
                <c:pt idx="5401">
                  <c:v>336283</c:v>
                </c:pt>
                <c:pt idx="5402">
                  <c:v>141592</c:v>
                </c:pt>
                <c:pt idx="5403">
                  <c:v>271681</c:v>
                </c:pt>
                <c:pt idx="5404">
                  <c:v>391150</c:v>
                </c:pt>
                <c:pt idx="5405">
                  <c:v>440707</c:v>
                </c:pt>
                <c:pt idx="5406">
                  <c:v>338053</c:v>
                </c:pt>
                <c:pt idx="5407">
                  <c:v>358407</c:v>
                </c:pt>
                <c:pt idx="5408">
                  <c:v>350884</c:v>
                </c:pt>
                <c:pt idx="5409">
                  <c:v>270796</c:v>
                </c:pt>
                <c:pt idx="5410">
                  <c:v>243362</c:v>
                </c:pt>
                <c:pt idx="5411">
                  <c:v>114159</c:v>
                </c:pt>
                <c:pt idx="5412">
                  <c:v>256637</c:v>
                </c:pt>
                <c:pt idx="5413">
                  <c:v>261061</c:v>
                </c:pt>
                <c:pt idx="5414">
                  <c:v>357522</c:v>
                </c:pt>
                <c:pt idx="5415">
                  <c:v>322123</c:v>
                </c:pt>
                <c:pt idx="5416">
                  <c:v>334513</c:v>
                </c:pt>
                <c:pt idx="5417">
                  <c:v>361061</c:v>
                </c:pt>
                <c:pt idx="5418">
                  <c:v>230088</c:v>
                </c:pt>
                <c:pt idx="5419">
                  <c:v>257522</c:v>
                </c:pt>
                <c:pt idx="5420">
                  <c:v>276991</c:v>
                </c:pt>
                <c:pt idx="5421">
                  <c:v>285840</c:v>
                </c:pt>
                <c:pt idx="5422">
                  <c:v>353982</c:v>
                </c:pt>
                <c:pt idx="5423">
                  <c:v>116814</c:v>
                </c:pt>
                <c:pt idx="5424">
                  <c:v>247787</c:v>
                </c:pt>
                <c:pt idx="5425">
                  <c:v>353982</c:v>
                </c:pt>
                <c:pt idx="5426">
                  <c:v>334513</c:v>
                </c:pt>
                <c:pt idx="5427">
                  <c:v>86725</c:v>
                </c:pt>
                <c:pt idx="5428">
                  <c:v>108849</c:v>
                </c:pt>
                <c:pt idx="5429">
                  <c:v>320353</c:v>
                </c:pt>
                <c:pt idx="5430">
                  <c:v>102654</c:v>
                </c:pt>
                <c:pt idx="5431">
                  <c:v>385840</c:v>
                </c:pt>
                <c:pt idx="5432">
                  <c:v>276106</c:v>
                </c:pt>
                <c:pt idx="5433">
                  <c:v>321238</c:v>
                </c:pt>
                <c:pt idx="5434">
                  <c:v>278761</c:v>
                </c:pt>
                <c:pt idx="5435">
                  <c:v>469026</c:v>
                </c:pt>
                <c:pt idx="5436">
                  <c:v>194690</c:v>
                </c:pt>
                <c:pt idx="5437">
                  <c:v>336283</c:v>
                </c:pt>
                <c:pt idx="5438">
                  <c:v>424778</c:v>
                </c:pt>
                <c:pt idx="5439">
                  <c:v>225663</c:v>
                </c:pt>
                <c:pt idx="5440">
                  <c:v>504424</c:v>
                </c:pt>
                <c:pt idx="5441">
                  <c:v>234513</c:v>
                </c:pt>
                <c:pt idx="5442">
                  <c:v>252212</c:v>
                </c:pt>
                <c:pt idx="5443">
                  <c:v>272123</c:v>
                </c:pt>
                <c:pt idx="5444">
                  <c:v>345132</c:v>
                </c:pt>
                <c:pt idx="5445">
                  <c:v>276991</c:v>
                </c:pt>
                <c:pt idx="5446">
                  <c:v>146017</c:v>
                </c:pt>
                <c:pt idx="5447">
                  <c:v>305309</c:v>
                </c:pt>
                <c:pt idx="5448">
                  <c:v>371681</c:v>
                </c:pt>
                <c:pt idx="5449">
                  <c:v>377876</c:v>
                </c:pt>
                <c:pt idx="5450">
                  <c:v>398230</c:v>
                </c:pt>
                <c:pt idx="5451">
                  <c:v>296460</c:v>
                </c:pt>
                <c:pt idx="5452">
                  <c:v>59292</c:v>
                </c:pt>
                <c:pt idx="5453">
                  <c:v>55752</c:v>
                </c:pt>
                <c:pt idx="5454">
                  <c:v>57522</c:v>
                </c:pt>
                <c:pt idx="5455">
                  <c:v>75221</c:v>
                </c:pt>
                <c:pt idx="5456">
                  <c:v>415929</c:v>
                </c:pt>
                <c:pt idx="5457">
                  <c:v>486725</c:v>
                </c:pt>
                <c:pt idx="5458">
                  <c:v>108407</c:v>
                </c:pt>
                <c:pt idx="5459">
                  <c:v>110619</c:v>
                </c:pt>
                <c:pt idx="5460">
                  <c:v>393805</c:v>
                </c:pt>
                <c:pt idx="5461">
                  <c:v>432743</c:v>
                </c:pt>
                <c:pt idx="5462">
                  <c:v>314159</c:v>
                </c:pt>
                <c:pt idx="5463">
                  <c:v>442477</c:v>
                </c:pt>
                <c:pt idx="5464">
                  <c:v>354867</c:v>
                </c:pt>
                <c:pt idx="5465">
                  <c:v>353982</c:v>
                </c:pt>
                <c:pt idx="5466">
                  <c:v>278761</c:v>
                </c:pt>
                <c:pt idx="5467">
                  <c:v>383185</c:v>
                </c:pt>
                <c:pt idx="5468">
                  <c:v>380530</c:v>
                </c:pt>
                <c:pt idx="5469">
                  <c:v>278761</c:v>
                </c:pt>
                <c:pt idx="5470">
                  <c:v>455752</c:v>
                </c:pt>
                <c:pt idx="5471">
                  <c:v>298672</c:v>
                </c:pt>
                <c:pt idx="5472">
                  <c:v>345132</c:v>
                </c:pt>
                <c:pt idx="5473">
                  <c:v>271681</c:v>
                </c:pt>
                <c:pt idx="5474">
                  <c:v>269026</c:v>
                </c:pt>
                <c:pt idx="5475">
                  <c:v>232743</c:v>
                </c:pt>
                <c:pt idx="5476">
                  <c:v>460176</c:v>
                </c:pt>
                <c:pt idx="5477">
                  <c:v>367256</c:v>
                </c:pt>
                <c:pt idx="5478">
                  <c:v>119469</c:v>
                </c:pt>
                <c:pt idx="5479">
                  <c:v>471504</c:v>
                </c:pt>
                <c:pt idx="5480">
                  <c:v>267256</c:v>
                </c:pt>
                <c:pt idx="5481">
                  <c:v>358407</c:v>
                </c:pt>
                <c:pt idx="5482">
                  <c:v>420353</c:v>
                </c:pt>
                <c:pt idx="5483">
                  <c:v>262831</c:v>
                </c:pt>
                <c:pt idx="5484">
                  <c:v>460176</c:v>
                </c:pt>
                <c:pt idx="5485">
                  <c:v>336283</c:v>
                </c:pt>
                <c:pt idx="5486">
                  <c:v>172566</c:v>
                </c:pt>
                <c:pt idx="5487">
                  <c:v>185840</c:v>
                </c:pt>
                <c:pt idx="5488">
                  <c:v>154867</c:v>
                </c:pt>
                <c:pt idx="5489">
                  <c:v>181415</c:v>
                </c:pt>
                <c:pt idx="5490">
                  <c:v>151327</c:v>
                </c:pt>
                <c:pt idx="5491">
                  <c:v>267256</c:v>
                </c:pt>
                <c:pt idx="5492">
                  <c:v>107964</c:v>
                </c:pt>
                <c:pt idx="5493">
                  <c:v>271681</c:v>
                </c:pt>
                <c:pt idx="5494">
                  <c:v>251327</c:v>
                </c:pt>
                <c:pt idx="5495">
                  <c:v>495575</c:v>
                </c:pt>
                <c:pt idx="5496">
                  <c:v>351327</c:v>
                </c:pt>
                <c:pt idx="5497">
                  <c:v>232743</c:v>
                </c:pt>
                <c:pt idx="5498">
                  <c:v>143362</c:v>
                </c:pt>
                <c:pt idx="5499">
                  <c:v>278761</c:v>
                </c:pt>
                <c:pt idx="5500">
                  <c:v>307964</c:v>
                </c:pt>
                <c:pt idx="5501">
                  <c:v>370796</c:v>
                </c:pt>
                <c:pt idx="5502">
                  <c:v>366371</c:v>
                </c:pt>
                <c:pt idx="5503">
                  <c:v>262831</c:v>
                </c:pt>
                <c:pt idx="5504">
                  <c:v>381415</c:v>
                </c:pt>
                <c:pt idx="5505">
                  <c:v>300884</c:v>
                </c:pt>
                <c:pt idx="5506">
                  <c:v>495575</c:v>
                </c:pt>
                <c:pt idx="5507">
                  <c:v>464601</c:v>
                </c:pt>
                <c:pt idx="5508">
                  <c:v>407079</c:v>
                </c:pt>
                <c:pt idx="5509">
                  <c:v>442477</c:v>
                </c:pt>
                <c:pt idx="5510">
                  <c:v>100884</c:v>
                </c:pt>
                <c:pt idx="5511">
                  <c:v>369911</c:v>
                </c:pt>
                <c:pt idx="5512">
                  <c:v>477876</c:v>
                </c:pt>
                <c:pt idx="5513">
                  <c:v>420353</c:v>
                </c:pt>
                <c:pt idx="5514">
                  <c:v>387610</c:v>
                </c:pt>
                <c:pt idx="5515">
                  <c:v>455752</c:v>
                </c:pt>
                <c:pt idx="5516">
                  <c:v>288495</c:v>
                </c:pt>
                <c:pt idx="5517">
                  <c:v>383185</c:v>
                </c:pt>
                <c:pt idx="5518">
                  <c:v>380530</c:v>
                </c:pt>
                <c:pt idx="5519">
                  <c:v>384955</c:v>
                </c:pt>
                <c:pt idx="5520">
                  <c:v>299115</c:v>
                </c:pt>
                <c:pt idx="5521">
                  <c:v>389380</c:v>
                </c:pt>
                <c:pt idx="5522">
                  <c:v>294690</c:v>
                </c:pt>
                <c:pt idx="5523">
                  <c:v>287610</c:v>
                </c:pt>
                <c:pt idx="5524">
                  <c:v>298230</c:v>
                </c:pt>
                <c:pt idx="5525">
                  <c:v>362831</c:v>
                </c:pt>
                <c:pt idx="5526">
                  <c:v>218584</c:v>
                </c:pt>
                <c:pt idx="5527">
                  <c:v>77876</c:v>
                </c:pt>
                <c:pt idx="5528">
                  <c:v>119469</c:v>
                </c:pt>
                <c:pt idx="5529">
                  <c:v>274336</c:v>
                </c:pt>
                <c:pt idx="5530">
                  <c:v>185840</c:v>
                </c:pt>
                <c:pt idx="5531">
                  <c:v>201769</c:v>
                </c:pt>
                <c:pt idx="5532">
                  <c:v>344690</c:v>
                </c:pt>
                <c:pt idx="5533">
                  <c:v>314159</c:v>
                </c:pt>
                <c:pt idx="5534">
                  <c:v>298230</c:v>
                </c:pt>
                <c:pt idx="5535">
                  <c:v>92920</c:v>
                </c:pt>
                <c:pt idx="5536">
                  <c:v>249557</c:v>
                </c:pt>
                <c:pt idx="5537">
                  <c:v>338938</c:v>
                </c:pt>
                <c:pt idx="5538">
                  <c:v>380530</c:v>
                </c:pt>
                <c:pt idx="5539">
                  <c:v>78761</c:v>
                </c:pt>
                <c:pt idx="5540">
                  <c:v>314159</c:v>
                </c:pt>
                <c:pt idx="5541">
                  <c:v>269911</c:v>
                </c:pt>
                <c:pt idx="5542">
                  <c:v>172566</c:v>
                </c:pt>
                <c:pt idx="5543">
                  <c:v>297345</c:v>
                </c:pt>
                <c:pt idx="5544">
                  <c:v>316814</c:v>
                </c:pt>
                <c:pt idx="5545">
                  <c:v>327433</c:v>
                </c:pt>
                <c:pt idx="5546">
                  <c:v>115044</c:v>
                </c:pt>
                <c:pt idx="5547">
                  <c:v>323008</c:v>
                </c:pt>
                <c:pt idx="5548">
                  <c:v>309734</c:v>
                </c:pt>
                <c:pt idx="5549">
                  <c:v>323893</c:v>
                </c:pt>
                <c:pt idx="5550">
                  <c:v>274336</c:v>
                </c:pt>
                <c:pt idx="5551">
                  <c:v>329203</c:v>
                </c:pt>
                <c:pt idx="5552">
                  <c:v>276106</c:v>
                </c:pt>
                <c:pt idx="5553">
                  <c:v>331858</c:v>
                </c:pt>
                <c:pt idx="5554">
                  <c:v>266371</c:v>
                </c:pt>
                <c:pt idx="5555">
                  <c:v>325663</c:v>
                </c:pt>
                <c:pt idx="5556">
                  <c:v>316371</c:v>
                </c:pt>
                <c:pt idx="5557">
                  <c:v>529203</c:v>
                </c:pt>
                <c:pt idx="5558">
                  <c:v>566371</c:v>
                </c:pt>
                <c:pt idx="5559">
                  <c:v>291247</c:v>
                </c:pt>
                <c:pt idx="5560">
                  <c:v>515929</c:v>
                </c:pt>
                <c:pt idx="5561">
                  <c:v>585840</c:v>
                </c:pt>
                <c:pt idx="5562">
                  <c:v>442477</c:v>
                </c:pt>
                <c:pt idx="5563">
                  <c:v>345132</c:v>
                </c:pt>
                <c:pt idx="5564">
                  <c:v>302654</c:v>
                </c:pt>
                <c:pt idx="5565">
                  <c:v>442477</c:v>
                </c:pt>
                <c:pt idx="5566">
                  <c:v>285840</c:v>
                </c:pt>
                <c:pt idx="5567">
                  <c:v>388495</c:v>
                </c:pt>
                <c:pt idx="5568">
                  <c:v>389380</c:v>
                </c:pt>
                <c:pt idx="5569">
                  <c:v>237168</c:v>
                </c:pt>
                <c:pt idx="5570">
                  <c:v>250442</c:v>
                </c:pt>
                <c:pt idx="5571">
                  <c:v>274336</c:v>
                </c:pt>
                <c:pt idx="5572">
                  <c:v>125663</c:v>
                </c:pt>
                <c:pt idx="5573">
                  <c:v>55752</c:v>
                </c:pt>
                <c:pt idx="5574">
                  <c:v>58407</c:v>
                </c:pt>
                <c:pt idx="5575">
                  <c:v>53982</c:v>
                </c:pt>
                <c:pt idx="5576">
                  <c:v>71681</c:v>
                </c:pt>
                <c:pt idx="5577">
                  <c:v>408849</c:v>
                </c:pt>
                <c:pt idx="5578">
                  <c:v>376106</c:v>
                </c:pt>
                <c:pt idx="5579">
                  <c:v>504424</c:v>
                </c:pt>
                <c:pt idx="5580">
                  <c:v>309734</c:v>
                </c:pt>
                <c:pt idx="5581">
                  <c:v>314159</c:v>
                </c:pt>
                <c:pt idx="5582">
                  <c:v>382300</c:v>
                </c:pt>
                <c:pt idx="5583">
                  <c:v>451327</c:v>
                </c:pt>
                <c:pt idx="5584">
                  <c:v>273451</c:v>
                </c:pt>
                <c:pt idx="5585">
                  <c:v>392920</c:v>
                </c:pt>
                <c:pt idx="5586">
                  <c:v>389380</c:v>
                </c:pt>
                <c:pt idx="5587">
                  <c:v>356637</c:v>
                </c:pt>
                <c:pt idx="5588">
                  <c:v>393805</c:v>
                </c:pt>
                <c:pt idx="5589">
                  <c:v>256637</c:v>
                </c:pt>
                <c:pt idx="5590">
                  <c:v>349557</c:v>
                </c:pt>
                <c:pt idx="5591">
                  <c:v>297345</c:v>
                </c:pt>
                <c:pt idx="5592">
                  <c:v>380530</c:v>
                </c:pt>
                <c:pt idx="5593">
                  <c:v>391150</c:v>
                </c:pt>
                <c:pt idx="5594">
                  <c:v>199115</c:v>
                </c:pt>
                <c:pt idx="5595">
                  <c:v>267699</c:v>
                </c:pt>
                <c:pt idx="5596">
                  <c:v>234513</c:v>
                </c:pt>
                <c:pt idx="5597">
                  <c:v>269911</c:v>
                </c:pt>
                <c:pt idx="5598">
                  <c:v>442477</c:v>
                </c:pt>
                <c:pt idx="5599">
                  <c:v>398230</c:v>
                </c:pt>
                <c:pt idx="5600">
                  <c:v>331858</c:v>
                </c:pt>
                <c:pt idx="5601">
                  <c:v>340707</c:v>
                </c:pt>
                <c:pt idx="5602">
                  <c:v>346902</c:v>
                </c:pt>
                <c:pt idx="5603">
                  <c:v>353097</c:v>
                </c:pt>
                <c:pt idx="5604">
                  <c:v>270796</c:v>
                </c:pt>
                <c:pt idx="5605">
                  <c:v>283185</c:v>
                </c:pt>
                <c:pt idx="5606">
                  <c:v>354867</c:v>
                </c:pt>
                <c:pt idx="5607">
                  <c:v>269911</c:v>
                </c:pt>
                <c:pt idx="5608">
                  <c:v>276106</c:v>
                </c:pt>
                <c:pt idx="5609">
                  <c:v>318584</c:v>
                </c:pt>
                <c:pt idx="5610">
                  <c:v>312389</c:v>
                </c:pt>
                <c:pt idx="5611">
                  <c:v>309292</c:v>
                </c:pt>
                <c:pt idx="5612">
                  <c:v>371681</c:v>
                </c:pt>
                <c:pt idx="5613">
                  <c:v>323008</c:v>
                </c:pt>
                <c:pt idx="5614">
                  <c:v>274336</c:v>
                </c:pt>
                <c:pt idx="5615">
                  <c:v>331858</c:v>
                </c:pt>
                <c:pt idx="5616">
                  <c:v>338053</c:v>
                </c:pt>
                <c:pt idx="5617">
                  <c:v>338053</c:v>
                </c:pt>
                <c:pt idx="5618">
                  <c:v>353982</c:v>
                </c:pt>
                <c:pt idx="5619">
                  <c:v>331858</c:v>
                </c:pt>
                <c:pt idx="5620">
                  <c:v>238938</c:v>
                </c:pt>
                <c:pt idx="5621">
                  <c:v>237168</c:v>
                </c:pt>
                <c:pt idx="5622">
                  <c:v>360176</c:v>
                </c:pt>
                <c:pt idx="5623">
                  <c:v>337168</c:v>
                </c:pt>
                <c:pt idx="5624">
                  <c:v>123008</c:v>
                </c:pt>
                <c:pt idx="5625">
                  <c:v>334513</c:v>
                </c:pt>
                <c:pt idx="5626">
                  <c:v>293805</c:v>
                </c:pt>
                <c:pt idx="5627">
                  <c:v>261061</c:v>
                </c:pt>
                <c:pt idx="5628">
                  <c:v>157079</c:v>
                </c:pt>
                <c:pt idx="5629">
                  <c:v>384955</c:v>
                </c:pt>
                <c:pt idx="5630">
                  <c:v>336283</c:v>
                </c:pt>
                <c:pt idx="5631">
                  <c:v>176106</c:v>
                </c:pt>
                <c:pt idx="5632">
                  <c:v>266371</c:v>
                </c:pt>
                <c:pt idx="5633">
                  <c:v>267256</c:v>
                </c:pt>
                <c:pt idx="5634">
                  <c:v>366371</c:v>
                </c:pt>
                <c:pt idx="5635">
                  <c:v>370796</c:v>
                </c:pt>
                <c:pt idx="5636">
                  <c:v>362831</c:v>
                </c:pt>
                <c:pt idx="5637">
                  <c:v>371681</c:v>
                </c:pt>
                <c:pt idx="5638">
                  <c:v>371681</c:v>
                </c:pt>
                <c:pt idx="5639">
                  <c:v>349557</c:v>
                </c:pt>
                <c:pt idx="5640">
                  <c:v>207079</c:v>
                </c:pt>
                <c:pt idx="5641">
                  <c:v>123893</c:v>
                </c:pt>
                <c:pt idx="5642">
                  <c:v>336283</c:v>
                </c:pt>
                <c:pt idx="5643">
                  <c:v>154867</c:v>
                </c:pt>
                <c:pt idx="5644">
                  <c:v>362831</c:v>
                </c:pt>
                <c:pt idx="5645">
                  <c:v>261061</c:v>
                </c:pt>
                <c:pt idx="5646">
                  <c:v>367256</c:v>
                </c:pt>
                <c:pt idx="5647">
                  <c:v>333628</c:v>
                </c:pt>
                <c:pt idx="5648">
                  <c:v>243362</c:v>
                </c:pt>
                <c:pt idx="5649">
                  <c:v>464601</c:v>
                </c:pt>
                <c:pt idx="5650">
                  <c:v>495575</c:v>
                </c:pt>
                <c:pt idx="5651">
                  <c:v>272566</c:v>
                </c:pt>
                <c:pt idx="5652">
                  <c:v>282300</c:v>
                </c:pt>
                <c:pt idx="5653">
                  <c:v>517699</c:v>
                </c:pt>
                <c:pt idx="5654">
                  <c:v>353097</c:v>
                </c:pt>
                <c:pt idx="5655">
                  <c:v>232743</c:v>
                </c:pt>
                <c:pt idx="5656">
                  <c:v>358407</c:v>
                </c:pt>
                <c:pt idx="5657">
                  <c:v>284955</c:v>
                </c:pt>
                <c:pt idx="5658">
                  <c:v>221238</c:v>
                </c:pt>
                <c:pt idx="5659">
                  <c:v>407079</c:v>
                </c:pt>
                <c:pt idx="5660">
                  <c:v>252212</c:v>
                </c:pt>
                <c:pt idx="5661">
                  <c:v>378761</c:v>
                </c:pt>
                <c:pt idx="5662">
                  <c:v>307079</c:v>
                </c:pt>
                <c:pt idx="5663">
                  <c:v>409734</c:v>
                </c:pt>
                <c:pt idx="5664">
                  <c:v>286725</c:v>
                </c:pt>
                <c:pt idx="5665">
                  <c:v>233185</c:v>
                </c:pt>
                <c:pt idx="5666">
                  <c:v>284070</c:v>
                </c:pt>
                <c:pt idx="5667">
                  <c:v>358407</c:v>
                </c:pt>
                <c:pt idx="5668">
                  <c:v>362831</c:v>
                </c:pt>
                <c:pt idx="5669">
                  <c:v>376991</c:v>
                </c:pt>
                <c:pt idx="5670">
                  <c:v>415929</c:v>
                </c:pt>
                <c:pt idx="5671">
                  <c:v>287610</c:v>
                </c:pt>
                <c:pt idx="5672">
                  <c:v>307079</c:v>
                </c:pt>
                <c:pt idx="5673">
                  <c:v>283185</c:v>
                </c:pt>
                <c:pt idx="5674">
                  <c:v>307079</c:v>
                </c:pt>
                <c:pt idx="5675">
                  <c:v>88495</c:v>
                </c:pt>
                <c:pt idx="5676">
                  <c:v>460176</c:v>
                </c:pt>
                <c:pt idx="5677">
                  <c:v>108849</c:v>
                </c:pt>
                <c:pt idx="5678">
                  <c:v>287610</c:v>
                </c:pt>
                <c:pt idx="5679">
                  <c:v>299115</c:v>
                </c:pt>
                <c:pt idx="5680">
                  <c:v>396017</c:v>
                </c:pt>
                <c:pt idx="5681">
                  <c:v>390707</c:v>
                </c:pt>
                <c:pt idx="5682">
                  <c:v>484070</c:v>
                </c:pt>
                <c:pt idx="5683">
                  <c:v>292035</c:v>
                </c:pt>
                <c:pt idx="5684">
                  <c:v>283185</c:v>
                </c:pt>
                <c:pt idx="5685">
                  <c:v>376106</c:v>
                </c:pt>
                <c:pt idx="5686">
                  <c:v>327433</c:v>
                </c:pt>
                <c:pt idx="5687">
                  <c:v>392035</c:v>
                </c:pt>
                <c:pt idx="5688">
                  <c:v>389380</c:v>
                </c:pt>
                <c:pt idx="5689">
                  <c:v>384955</c:v>
                </c:pt>
                <c:pt idx="5690">
                  <c:v>389380</c:v>
                </c:pt>
                <c:pt idx="5691">
                  <c:v>384955</c:v>
                </c:pt>
                <c:pt idx="5692">
                  <c:v>393805</c:v>
                </c:pt>
                <c:pt idx="5693">
                  <c:v>324778</c:v>
                </c:pt>
                <c:pt idx="5694">
                  <c:v>392035</c:v>
                </c:pt>
                <c:pt idx="5695">
                  <c:v>464601</c:v>
                </c:pt>
                <c:pt idx="5696">
                  <c:v>300884</c:v>
                </c:pt>
                <c:pt idx="5697">
                  <c:v>386725</c:v>
                </c:pt>
                <c:pt idx="5698">
                  <c:v>364159</c:v>
                </c:pt>
                <c:pt idx="5699">
                  <c:v>389380</c:v>
                </c:pt>
                <c:pt idx="5700">
                  <c:v>406194</c:v>
                </c:pt>
                <c:pt idx="5701">
                  <c:v>413274</c:v>
                </c:pt>
                <c:pt idx="5702">
                  <c:v>305309</c:v>
                </c:pt>
                <c:pt idx="5703">
                  <c:v>400884</c:v>
                </c:pt>
                <c:pt idx="5704">
                  <c:v>460176</c:v>
                </c:pt>
                <c:pt idx="5705">
                  <c:v>398230</c:v>
                </c:pt>
                <c:pt idx="5706">
                  <c:v>393805</c:v>
                </c:pt>
                <c:pt idx="5707">
                  <c:v>389380</c:v>
                </c:pt>
                <c:pt idx="5708">
                  <c:v>415044</c:v>
                </c:pt>
                <c:pt idx="5709">
                  <c:v>389380</c:v>
                </c:pt>
                <c:pt idx="5710">
                  <c:v>413716</c:v>
                </c:pt>
                <c:pt idx="5711">
                  <c:v>402654</c:v>
                </c:pt>
                <c:pt idx="5712">
                  <c:v>407079</c:v>
                </c:pt>
                <c:pt idx="5713">
                  <c:v>274336</c:v>
                </c:pt>
                <c:pt idx="5714">
                  <c:v>81858</c:v>
                </c:pt>
                <c:pt idx="5715">
                  <c:v>241592</c:v>
                </c:pt>
                <c:pt idx="5716">
                  <c:v>325221</c:v>
                </c:pt>
                <c:pt idx="5717">
                  <c:v>379646</c:v>
                </c:pt>
                <c:pt idx="5718">
                  <c:v>154867</c:v>
                </c:pt>
                <c:pt idx="5719">
                  <c:v>293805</c:v>
                </c:pt>
                <c:pt idx="5720">
                  <c:v>420353</c:v>
                </c:pt>
                <c:pt idx="5721">
                  <c:v>367256</c:v>
                </c:pt>
                <c:pt idx="5722">
                  <c:v>321681</c:v>
                </c:pt>
                <c:pt idx="5723">
                  <c:v>269026</c:v>
                </c:pt>
                <c:pt idx="5724">
                  <c:v>369026</c:v>
                </c:pt>
                <c:pt idx="5725">
                  <c:v>230088</c:v>
                </c:pt>
                <c:pt idx="5726">
                  <c:v>317699</c:v>
                </c:pt>
                <c:pt idx="5727">
                  <c:v>515044</c:v>
                </c:pt>
                <c:pt idx="5728">
                  <c:v>269911</c:v>
                </c:pt>
                <c:pt idx="5729">
                  <c:v>358407</c:v>
                </c:pt>
                <c:pt idx="5730">
                  <c:v>415929</c:v>
                </c:pt>
                <c:pt idx="5731">
                  <c:v>433628</c:v>
                </c:pt>
                <c:pt idx="5732">
                  <c:v>231858</c:v>
                </c:pt>
                <c:pt idx="5733">
                  <c:v>216814</c:v>
                </c:pt>
                <c:pt idx="5734">
                  <c:v>374336</c:v>
                </c:pt>
                <c:pt idx="5735">
                  <c:v>349557</c:v>
                </c:pt>
                <c:pt idx="5736">
                  <c:v>280530</c:v>
                </c:pt>
                <c:pt idx="5737">
                  <c:v>126548</c:v>
                </c:pt>
                <c:pt idx="5738">
                  <c:v>82300</c:v>
                </c:pt>
                <c:pt idx="5739">
                  <c:v>207079</c:v>
                </c:pt>
                <c:pt idx="5740">
                  <c:v>365486</c:v>
                </c:pt>
                <c:pt idx="5741">
                  <c:v>318584</c:v>
                </c:pt>
                <c:pt idx="5742">
                  <c:v>153982</c:v>
                </c:pt>
                <c:pt idx="5743">
                  <c:v>274336</c:v>
                </c:pt>
                <c:pt idx="5744">
                  <c:v>325221</c:v>
                </c:pt>
                <c:pt idx="5745">
                  <c:v>360176</c:v>
                </c:pt>
                <c:pt idx="5746">
                  <c:v>287610</c:v>
                </c:pt>
                <c:pt idx="5747">
                  <c:v>334513</c:v>
                </c:pt>
                <c:pt idx="5748">
                  <c:v>276106</c:v>
                </c:pt>
                <c:pt idx="5749">
                  <c:v>278761</c:v>
                </c:pt>
                <c:pt idx="5750">
                  <c:v>163716</c:v>
                </c:pt>
                <c:pt idx="5751">
                  <c:v>327433</c:v>
                </c:pt>
                <c:pt idx="5752">
                  <c:v>238938</c:v>
                </c:pt>
                <c:pt idx="5753">
                  <c:v>192035</c:v>
                </c:pt>
                <c:pt idx="5754">
                  <c:v>323008</c:v>
                </c:pt>
                <c:pt idx="5755">
                  <c:v>415929</c:v>
                </c:pt>
                <c:pt idx="5756">
                  <c:v>380530</c:v>
                </c:pt>
                <c:pt idx="5757">
                  <c:v>396460</c:v>
                </c:pt>
                <c:pt idx="5758">
                  <c:v>367256</c:v>
                </c:pt>
                <c:pt idx="5759">
                  <c:v>240707</c:v>
                </c:pt>
                <c:pt idx="5760">
                  <c:v>468141</c:v>
                </c:pt>
                <c:pt idx="5761">
                  <c:v>202654</c:v>
                </c:pt>
                <c:pt idx="5762">
                  <c:v>327433</c:v>
                </c:pt>
                <c:pt idx="5763">
                  <c:v>365486</c:v>
                </c:pt>
                <c:pt idx="5764">
                  <c:v>339823</c:v>
                </c:pt>
                <c:pt idx="5765">
                  <c:v>335398</c:v>
                </c:pt>
                <c:pt idx="5766">
                  <c:v>247787</c:v>
                </c:pt>
                <c:pt idx="5767">
                  <c:v>362831</c:v>
                </c:pt>
                <c:pt idx="5768">
                  <c:v>369911</c:v>
                </c:pt>
                <c:pt idx="5769">
                  <c:v>351327</c:v>
                </c:pt>
                <c:pt idx="5770">
                  <c:v>274336</c:v>
                </c:pt>
                <c:pt idx="5771">
                  <c:v>362831</c:v>
                </c:pt>
                <c:pt idx="5772">
                  <c:v>121238</c:v>
                </c:pt>
                <c:pt idx="5773">
                  <c:v>309734</c:v>
                </c:pt>
                <c:pt idx="5774">
                  <c:v>269911</c:v>
                </c:pt>
                <c:pt idx="5775">
                  <c:v>243362</c:v>
                </c:pt>
                <c:pt idx="5776">
                  <c:v>327433</c:v>
                </c:pt>
                <c:pt idx="5777">
                  <c:v>362831</c:v>
                </c:pt>
                <c:pt idx="5778">
                  <c:v>221238</c:v>
                </c:pt>
                <c:pt idx="5779">
                  <c:v>192920</c:v>
                </c:pt>
                <c:pt idx="5780">
                  <c:v>353982</c:v>
                </c:pt>
                <c:pt idx="5781">
                  <c:v>323008</c:v>
                </c:pt>
                <c:pt idx="5782">
                  <c:v>349557</c:v>
                </c:pt>
                <c:pt idx="5783">
                  <c:v>241592</c:v>
                </c:pt>
                <c:pt idx="5784">
                  <c:v>349557</c:v>
                </c:pt>
                <c:pt idx="5785">
                  <c:v>241592</c:v>
                </c:pt>
                <c:pt idx="5786">
                  <c:v>209734</c:v>
                </c:pt>
                <c:pt idx="5787">
                  <c:v>281415</c:v>
                </c:pt>
                <c:pt idx="5788">
                  <c:v>495575</c:v>
                </c:pt>
                <c:pt idx="5789">
                  <c:v>529203</c:v>
                </c:pt>
                <c:pt idx="5790">
                  <c:v>207964</c:v>
                </c:pt>
                <c:pt idx="5791">
                  <c:v>291150</c:v>
                </c:pt>
                <c:pt idx="5792">
                  <c:v>247787</c:v>
                </c:pt>
                <c:pt idx="5793">
                  <c:v>477876</c:v>
                </c:pt>
                <c:pt idx="5794">
                  <c:v>230088</c:v>
                </c:pt>
                <c:pt idx="5795">
                  <c:v>292035</c:v>
                </c:pt>
                <c:pt idx="5796">
                  <c:v>287610</c:v>
                </c:pt>
                <c:pt idx="5797">
                  <c:v>433628</c:v>
                </c:pt>
                <c:pt idx="5798">
                  <c:v>287610</c:v>
                </c:pt>
                <c:pt idx="5799">
                  <c:v>300884</c:v>
                </c:pt>
                <c:pt idx="5800">
                  <c:v>433628</c:v>
                </c:pt>
                <c:pt idx="5801">
                  <c:v>353982</c:v>
                </c:pt>
                <c:pt idx="5802">
                  <c:v>526548</c:v>
                </c:pt>
                <c:pt idx="5803">
                  <c:v>495575</c:v>
                </c:pt>
                <c:pt idx="5804">
                  <c:v>336283</c:v>
                </c:pt>
                <c:pt idx="5805">
                  <c:v>320353</c:v>
                </c:pt>
                <c:pt idx="5806">
                  <c:v>297787</c:v>
                </c:pt>
                <c:pt idx="5807">
                  <c:v>260176</c:v>
                </c:pt>
                <c:pt idx="5808">
                  <c:v>336283</c:v>
                </c:pt>
                <c:pt idx="5809">
                  <c:v>522123</c:v>
                </c:pt>
                <c:pt idx="5810">
                  <c:v>464601</c:v>
                </c:pt>
                <c:pt idx="5811">
                  <c:v>389380</c:v>
                </c:pt>
                <c:pt idx="5812">
                  <c:v>330088</c:v>
                </c:pt>
                <c:pt idx="5813">
                  <c:v>384070</c:v>
                </c:pt>
                <c:pt idx="5814">
                  <c:v>283185</c:v>
                </c:pt>
                <c:pt idx="5815">
                  <c:v>119469</c:v>
                </c:pt>
                <c:pt idx="5816">
                  <c:v>299115</c:v>
                </c:pt>
                <c:pt idx="5817">
                  <c:v>353982</c:v>
                </c:pt>
                <c:pt idx="5818">
                  <c:v>339823</c:v>
                </c:pt>
                <c:pt idx="5819">
                  <c:v>53097</c:v>
                </c:pt>
                <c:pt idx="5820">
                  <c:v>433628</c:v>
                </c:pt>
                <c:pt idx="5821">
                  <c:v>415929</c:v>
                </c:pt>
                <c:pt idx="5822">
                  <c:v>405309</c:v>
                </c:pt>
                <c:pt idx="5823">
                  <c:v>460176</c:v>
                </c:pt>
                <c:pt idx="5824">
                  <c:v>469026</c:v>
                </c:pt>
                <c:pt idx="5825">
                  <c:v>402654</c:v>
                </c:pt>
                <c:pt idx="5826">
                  <c:v>484070</c:v>
                </c:pt>
                <c:pt idx="5827">
                  <c:v>290265</c:v>
                </c:pt>
                <c:pt idx="5828">
                  <c:v>321238</c:v>
                </c:pt>
                <c:pt idx="5829">
                  <c:v>411504</c:v>
                </c:pt>
                <c:pt idx="5830">
                  <c:v>323008</c:v>
                </c:pt>
                <c:pt idx="5831">
                  <c:v>382300</c:v>
                </c:pt>
                <c:pt idx="5832">
                  <c:v>346902</c:v>
                </c:pt>
                <c:pt idx="5833">
                  <c:v>358407</c:v>
                </c:pt>
                <c:pt idx="5834">
                  <c:v>371681</c:v>
                </c:pt>
                <c:pt idx="5835">
                  <c:v>141150</c:v>
                </c:pt>
                <c:pt idx="5836">
                  <c:v>376106</c:v>
                </c:pt>
                <c:pt idx="5837">
                  <c:v>305309</c:v>
                </c:pt>
                <c:pt idx="5838">
                  <c:v>276991</c:v>
                </c:pt>
                <c:pt idx="5839">
                  <c:v>237168</c:v>
                </c:pt>
                <c:pt idx="5840">
                  <c:v>349557</c:v>
                </c:pt>
                <c:pt idx="5841">
                  <c:v>244247</c:v>
                </c:pt>
                <c:pt idx="5842">
                  <c:v>283185</c:v>
                </c:pt>
                <c:pt idx="5843">
                  <c:v>283185</c:v>
                </c:pt>
                <c:pt idx="5844">
                  <c:v>286283</c:v>
                </c:pt>
                <c:pt idx="5845">
                  <c:v>290265</c:v>
                </c:pt>
                <c:pt idx="5846">
                  <c:v>380530</c:v>
                </c:pt>
                <c:pt idx="5847">
                  <c:v>184070</c:v>
                </c:pt>
                <c:pt idx="5848">
                  <c:v>293805</c:v>
                </c:pt>
                <c:pt idx="5849">
                  <c:v>342920</c:v>
                </c:pt>
                <c:pt idx="5850">
                  <c:v>307079</c:v>
                </c:pt>
                <c:pt idx="5851">
                  <c:v>185840</c:v>
                </c:pt>
                <c:pt idx="5852">
                  <c:v>184513</c:v>
                </c:pt>
                <c:pt idx="5853">
                  <c:v>407079</c:v>
                </c:pt>
                <c:pt idx="5854">
                  <c:v>296460</c:v>
                </c:pt>
                <c:pt idx="5855">
                  <c:v>388495</c:v>
                </c:pt>
                <c:pt idx="5856">
                  <c:v>349557</c:v>
                </c:pt>
                <c:pt idx="5857">
                  <c:v>292035</c:v>
                </c:pt>
                <c:pt idx="5858">
                  <c:v>170796</c:v>
                </c:pt>
                <c:pt idx="5859">
                  <c:v>278761</c:v>
                </c:pt>
                <c:pt idx="5860">
                  <c:v>181415</c:v>
                </c:pt>
                <c:pt idx="5861">
                  <c:v>246017</c:v>
                </c:pt>
                <c:pt idx="5862">
                  <c:v>199115</c:v>
                </c:pt>
                <c:pt idx="5863">
                  <c:v>211504</c:v>
                </c:pt>
                <c:pt idx="5864">
                  <c:v>283185</c:v>
                </c:pt>
                <c:pt idx="5865">
                  <c:v>70796</c:v>
                </c:pt>
                <c:pt idx="5866">
                  <c:v>72566</c:v>
                </c:pt>
                <c:pt idx="5867">
                  <c:v>470796</c:v>
                </c:pt>
                <c:pt idx="5868">
                  <c:v>305309</c:v>
                </c:pt>
                <c:pt idx="5869">
                  <c:v>183185</c:v>
                </c:pt>
                <c:pt idx="5870">
                  <c:v>342477</c:v>
                </c:pt>
                <c:pt idx="5871">
                  <c:v>237168</c:v>
                </c:pt>
                <c:pt idx="5872">
                  <c:v>442477</c:v>
                </c:pt>
                <c:pt idx="5873">
                  <c:v>201769</c:v>
                </c:pt>
                <c:pt idx="5874">
                  <c:v>300884</c:v>
                </c:pt>
                <c:pt idx="5875">
                  <c:v>265486</c:v>
                </c:pt>
                <c:pt idx="5876">
                  <c:v>491150</c:v>
                </c:pt>
                <c:pt idx="5877">
                  <c:v>283185</c:v>
                </c:pt>
                <c:pt idx="5878">
                  <c:v>349557</c:v>
                </c:pt>
                <c:pt idx="5879">
                  <c:v>256637</c:v>
                </c:pt>
                <c:pt idx="5880">
                  <c:v>292035</c:v>
                </c:pt>
                <c:pt idx="5881">
                  <c:v>557522</c:v>
                </c:pt>
                <c:pt idx="5882">
                  <c:v>570796</c:v>
                </c:pt>
                <c:pt idx="5883">
                  <c:v>254867</c:v>
                </c:pt>
                <c:pt idx="5884">
                  <c:v>307079</c:v>
                </c:pt>
                <c:pt idx="5885">
                  <c:v>482300</c:v>
                </c:pt>
                <c:pt idx="5886">
                  <c:v>511504</c:v>
                </c:pt>
                <c:pt idx="5887">
                  <c:v>298230</c:v>
                </c:pt>
                <c:pt idx="5888">
                  <c:v>357522</c:v>
                </c:pt>
                <c:pt idx="5889">
                  <c:v>312389</c:v>
                </c:pt>
                <c:pt idx="5890">
                  <c:v>393805</c:v>
                </c:pt>
              </c:numCache>
            </c:numRef>
          </c:xVal>
          <c:yVal>
            <c:numRef>
              <c:f>Model!$L$3:$L$5893</c:f>
              <c:numCache>
                <c:formatCode>General</c:formatCode>
                <c:ptCount val="5891"/>
                <c:pt idx="0">
                  <c:v>199616.49847957911</c:v>
                </c:pt>
                <c:pt idx="1">
                  <c:v>63921.132294122595</c:v>
                </c:pt>
                <c:pt idx="2">
                  <c:v>61085.67186267348</c:v>
                </c:pt>
                <c:pt idx="3">
                  <c:v>397983.91862599226</c:v>
                </c:pt>
                <c:pt idx="4">
                  <c:v>269064.38727910491</c:v>
                </c:pt>
                <c:pt idx="5">
                  <c:v>36264.287879996002</c:v>
                </c:pt>
                <c:pt idx="6">
                  <c:v>83786.94170808373</c:v>
                </c:pt>
                <c:pt idx="7">
                  <c:v>107149.06038567331</c:v>
                </c:pt>
                <c:pt idx="8">
                  <c:v>97224.948875600472</c:v>
                </c:pt>
                <c:pt idx="9">
                  <c:v>99381.974081055261</c:v>
                </c:pt>
                <c:pt idx="10">
                  <c:v>235045.42355959211</c:v>
                </c:pt>
                <c:pt idx="11">
                  <c:v>173741.54941091593</c:v>
                </c:pt>
                <c:pt idx="12">
                  <c:v>266992.98266385496</c:v>
                </c:pt>
                <c:pt idx="13">
                  <c:v>62503.402078398038</c:v>
                </c:pt>
                <c:pt idx="14">
                  <c:v>113921.05763411568</c:v>
                </c:pt>
                <c:pt idx="15">
                  <c:v>226070.33473245893</c:v>
                </c:pt>
                <c:pt idx="16">
                  <c:v>137344.05694899522</c:v>
                </c:pt>
                <c:pt idx="17">
                  <c:v>70262.959220349323</c:v>
                </c:pt>
                <c:pt idx="18">
                  <c:v>218538.48288607411</c:v>
                </c:pt>
                <c:pt idx="19">
                  <c:v>64592.038357450627</c:v>
                </c:pt>
                <c:pt idx="20">
                  <c:v>33428.827448546886</c:v>
                </c:pt>
                <c:pt idx="21">
                  <c:v>121326.36254292028</c:v>
                </c:pt>
                <c:pt idx="22">
                  <c:v>266992.98266385496</c:v>
                </c:pt>
                <c:pt idx="23">
                  <c:v>201453.93932112446</c:v>
                </c:pt>
                <c:pt idx="24">
                  <c:v>258486.60136950668</c:v>
                </c:pt>
                <c:pt idx="25">
                  <c:v>245727.02942798473</c:v>
                </c:pt>
                <c:pt idx="26">
                  <c:v>415991.42709802696</c:v>
                </c:pt>
                <c:pt idx="27">
                  <c:v>375190.62057854468</c:v>
                </c:pt>
                <c:pt idx="28">
                  <c:v>213243.85059198877</c:v>
                </c:pt>
                <c:pt idx="29">
                  <c:v>259904.3315852317</c:v>
                </c:pt>
                <c:pt idx="30">
                  <c:v>123717.08108100062</c:v>
                </c:pt>
                <c:pt idx="31">
                  <c:v>59667.941646948457</c:v>
                </c:pt>
                <c:pt idx="32">
                  <c:v>76195.174699626397</c:v>
                </c:pt>
                <c:pt idx="33">
                  <c:v>389477.53733164445</c:v>
                </c:pt>
                <c:pt idx="34">
                  <c:v>286077.149867801</c:v>
                </c:pt>
                <c:pt idx="35">
                  <c:v>47606.12960579386</c:v>
                </c:pt>
                <c:pt idx="36">
                  <c:v>66009.76857317565</c:v>
                </c:pt>
                <c:pt idx="37">
                  <c:v>147268.16845906805</c:v>
                </c:pt>
                <c:pt idx="38">
                  <c:v>36264.287879996002</c:v>
                </c:pt>
                <c:pt idx="39">
                  <c:v>30593.367017097306</c:v>
                </c:pt>
                <c:pt idx="40">
                  <c:v>118490.9021114707</c:v>
                </c:pt>
                <c:pt idx="41">
                  <c:v>241222.16633766936</c:v>
                </c:pt>
                <c:pt idx="42">
                  <c:v>157192.27996914089</c:v>
                </c:pt>
                <c:pt idx="43">
                  <c:v>90875.592786706984</c:v>
                </c:pt>
                <c:pt idx="44">
                  <c:v>117073.17189574614</c:v>
                </c:pt>
                <c:pt idx="45">
                  <c:v>220233.98766609421</c:v>
                </c:pt>
                <c:pt idx="46">
                  <c:v>109984.52081712242</c:v>
                </c:pt>
                <c:pt idx="47">
                  <c:v>40517.47852717014</c:v>
                </c:pt>
                <c:pt idx="48">
                  <c:v>213310.76279093651</c:v>
                </c:pt>
                <c:pt idx="49">
                  <c:v>112819.981248572</c:v>
                </c:pt>
                <c:pt idx="50">
                  <c:v>170801.15949480655</c:v>
                </c:pt>
                <c:pt idx="51">
                  <c:v>380861.54144144338</c:v>
                </c:pt>
                <c:pt idx="52">
                  <c:v>251397.95029088343</c:v>
                </c:pt>
                <c:pt idx="53">
                  <c:v>251397.95029088343</c:v>
                </c:pt>
                <c:pt idx="54">
                  <c:v>361013.31842129771</c:v>
                </c:pt>
                <c:pt idx="55">
                  <c:v>65338.862509847619</c:v>
                </c:pt>
                <c:pt idx="56">
                  <c:v>284280.53856812371</c:v>
                </c:pt>
                <c:pt idx="57">
                  <c:v>294204.65007819654</c:v>
                </c:pt>
                <c:pt idx="58">
                  <c:v>309709.33546174271</c:v>
                </c:pt>
                <c:pt idx="59">
                  <c:v>356060.39164173231</c:v>
                </c:pt>
                <c:pt idx="60">
                  <c:v>321156.9991081832</c:v>
                </c:pt>
                <c:pt idx="61">
                  <c:v>298696.33840369666</c:v>
                </c:pt>
                <c:pt idx="62">
                  <c:v>274356.42705805087</c:v>
                </c:pt>
                <c:pt idx="63">
                  <c:v>264972.17840754613</c:v>
                </c:pt>
                <c:pt idx="64">
                  <c:v>297278.6081879721</c:v>
                </c:pt>
                <c:pt idx="65">
                  <c:v>360313.58228890644</c:v>
                </c:pt>
                <c:pt idx="66">
                  <c:v>319739.26889245864</c:v>
                </c:pt>
                <c:pt idx="67">
                  <c:v>329123.51754296338</c:v>
                </c:pt>
                <c:pt idx="68">
                  <c:v>297278.6081879721</c:v>
                </c:pt>
                <c:pt idx="69">
                  <c:v>305784.98948232038</c:v>
                </c:pt>
                <c:pt idx="70">
                  <c:v>275774.15727377543</c:v>
                </c:pt>
                <c:pt idx="71">
                  <c:v>298696.33840369666</c:v>
                </c:pt>
                <c:pt idx="72">
                  <c:v>301531.79883514624</c:v>
                </c:pt>
                <c:pt idx="73">
                  <c:v>300114.06861942122</c:v>
                </c:pt>
                <c:pt idx="74">
                  <c:v>304367.25926659536</c:v>
                </c:pt>
                <c:pt idx="75">
                  <c:v>297278.6081879721</c:v>
                </c:pt>
                <c:pt idx="76">
                  <c:v>298696.33840369666</c:v>
                </c:pt>
                <c:pt idx="77">
                  <c:v>301531.79883514624</c:v>
                </c:pt>
                <c:pt idx="78">
                  <c:v>125262.89935991308</c:v>
                </c:pt>
                <c:pt idx="79">
                  <c:v>135926.32673327019</c:v>
                </c:pt>
                <c:pt idx="80">
                  <c:v>197107.82374458201</c:v>
                </c:pt>
                <c:pt idx="81">
                  <c:v>258556.77496672841</c:v>
                </c:pt>
                <c:pt idx="82">
                  <c:v>114237.71146429656</c:v>
                </c:pt>
                <c:pt idx="83">
                  <c:v>270482.11749482946</c:v>
                </c:pt>
                <c:pt idx="84">
                  <c:v>378942.26219842955</c:v>
                </c:pt>
                <c:pt idx="85">
                  <c:v>34846.557664271444</c:v>
                </c:pt>
                <c:pt idx="86">
                  <c:v>83022.531161871739</c:v>
                </c:pt>
                <c:pt idx="87">
                  <c:v>119908.63232719526</c:v>
                </c:pt>
                <c:pt idx="88">
                  <c:v>74516.149867523462</c:v>
                </c:pt>
                <c:pt idx="89">
                  <c:v>103635.1647282294</c:v>
                </c:pt>
                <c:pt idx="90">
                  <c:v>78769.3405146976</c:v>
                </c:pt>
                <c:pt idx="91">
                  <c:v>252815.68050660798</c:v>
                </c:pt>
                <c:pt idx="92">
                  <c:v>366370.86954766279</c:v>
                </c:pt>
                <c:pt idx="93">
                  <c:v>198618.47888967441</c:v>
                </c:pt>
                <c:pt idx="94">
                  <c:v>271246.1733110291</c:v>
                </c:pt>
                <c:pt idx="95">
                  <c:v>126680.6295756381</c:v>
                </c:pt>
                <c:pt idx="96">
                  <c:v>297085.94998174254</c:v>
                </c:pt>
                <c:pt idx="97">
                  <c:v>359756.06574904919</c:v>
                </c:pt>
                <c:pt idx="98">
                  <c:v>291928.0811845432</c:v>
                </c:pt>
                <c:pt idx="99">
                  <c:v>293345.81140026823</c:v>
                </c:pt>
                <c:pt idx="100">
                  <c:v>157192.27996914089</c:v>
                </c:pt>
                <c:pt idx="101">
                  <c:v>237987.36945869261</c:v>
                </c:pt>
                <c:pt idx="102">
                  <c:v>320138.00518606184</c:v>
                </c:pt>
                <c:pt idx="103">
                  <c:v>114237.71146429656</c:v>
                </c:pt>
                <c:pt idx="104">
                  <c:v>147268.16845906805</c:v>
                </c:pt>
                <c:pt idx="105">
                  <c:v>164280.93104776414</c:v>
                </c:pt>
                <c:pt idx="106">
                  <c:v>303324.25623389008</c:v>
                </c:pt>
                <c:pt idx="107">
                  <c:v>117073.17189574614</c:v>
                </c:pt>
                <c:pt idx="108">
                  <c:v>248632.66345665557</c:v>
                </c:pt>
                <c:pt idx="109">
                  <c:v>290510.35096881865</c:v>
                </c:pt>
                <c:pt idx="110">
                  <c:v>104313.59995422373</c:v>
                </c:pt>
                <c:pt idx="111">
                  <c:v>150103.62889051717</c:v>
                </c:pt>
                <c:pt idx="112">
                  <c:v>275499.36395820323</c:v>
                </c:pt>
                <c:pt idx="113">
                  <c:v>198618.47888967441</c:v>
                </c:pt>
                <c:pt idx="114">
                  <c:v>207124.86018402269</c:v>
                </c:pt>
                <c:pt idx="115">
                  <c:v>363848.77885274682</c:v>
                </c:pt>
                <c:pt idx="116">
                  <c:v>232209.96312814299</c:v>
                </c:pt>
                <c:pt idx="117">
                  <c:v>159582.99850722123</c:v>
                </c:pt>
                <c:pt idx="118">
                  <c:v>74777.44448390184</c:v>
                </c:pt>
                <c:pt idx="119">
                  <c:v>350389.47077883361</c:v>
                </c:pt>
                <c:pt idx="120">
                  <c:v>353224.93121028319</c:v>
                </c:pt>
                <c:pt idx="121">
                  <c:v>279149.48056479311</c:v>
                </c:pt>
                <c:pt idx="122">
                  <c:v>286238.13164341636</c:v>
                </c:pt>
                <c:pt idx="123">
                  <c:v>43570.939331523143</c:v>
                </c:pt>
                <c:pt idx="124">
                  <c:v>57748.241488770116</c:v>
                </c:pt>
                <c:pt idx="125">
                  <c:v>53823.895509347785</c:v>
                </c:pt>
                <c:pt idx="126">
                  <c:v>331111.47515913518</c:v>
                </c:pt>
                <c:pt idx="127">
                  <c:v>33428.827448546886</c:v>
                </c:pt>
                <c:pt idx="128">
                  <c:v>46188.399390068837</c:v>
                </c:pt>
                <c:pt idx="129">
                  <c:v>122744.09275864484</c:v>
                </c:pt>
                <c:pt idx="130">
                  <c:v>251404.23397522373</c:v>
                </c:pt>
                <c:pt idx="131">
                  <c:v>244379.47280948143</c:v>
                </c:pt>
                <c:pt idx="132">
                  <c:v>173636.61992625613</c:v>
                </c:pt>
                <c:pt idx="133">
                  <c:v>121326.36254292028</c:v>
                </c:pt>
                <c:pt idx="134">
                  <c:v>163712.50841618329</c:v>
                </c:pt>
                <c:pt idx="135">
                  <c:v>148685.89867479261</c:v>
                </c:pt>
                <c:pt idx="136">
                  <c:v>232316.44859579392</c:v>
                </c:pt>
                <c:pt idx="137">
                  <c:v>232316.44859579392</c:v>
                </c:pt>
                <c:pt idx="138">
                  <c:v>95807.218659875914</c:v>
                </c:pt>
                <c:pt idx="139">
                  <c:v>109984.52081712242</c:v>
                </c:pt>
                <c:pt idx="140">
                  <c:v>158610.01018486544</c:v>
                </c:pt>
                <c:pt idx="141">
                  <c:v>243551.80485394038</c:v>
                </c:pt>
                <c:pt idx="142">
                  <c:v>257068.87115378212</c:v>
                </c:pt>
                <c:pt idx="143">
                  <c:v>275499.36395820323</c:v>
                </c:pt>
                <c:pt idx="144">
                  <c:v>255651.14093805756</c:v>
                </c:pt>
                <c:pt idx="145">
                  <c:v>379443.81122571882</c:v>
                </c:pt>
                <c:pt idx="146">
                  <c:v>163817.4379008431</c:v>
                </c:pt>
                <c:pt idx="147">
                  <c:v>261322.06180095626</c:v>
                </c:pt>
                <c:pt idx="148">
                  <c:v>249197.27028117888</c:v>
                </c:pt>
                <c:pt idx="149">
                  <c:v>195783.0184582253</c:v>
                </c:pt>
                <c:pt idx="150">
                  <c:v>265575.2524481304</c:v>
                </c:pt>
                <c:pt idx="151">
                  <c:v>162418.45893867081</c:v>
                </c:pt>
                <c:pt idx="152">
                  <c:v>63921.132294122595</c:v>
                </c:pt>
                <c:pt idx="153">
                  <c:v>298696.33840369666</c:v>
                </c:pt>
                <c:pt idx="154">
                  <c:v>317126.83120811777</c:v>
                </c:pt>
                <c:pt idx="155">
                  <c:v>305546.49180399394</c:v>
                </c:pt>
                <c:pt idx="156">
                  <c:v>298997.70358493878</c:v>
                </c:pt>
                <c:pt idx="157">
                  <c:v>119591.97849701438</c:v>
                </c:pt>
                <c:pt idx="158">
                  <c:v>232222.58818727173</c:v>
                </c:pt>
                <c:pt idx="159">
                  <c:v>108566.79060139786</c:v>
                </c:pt>
                <c:pt idx="160">
                  <c:v>148685.89867479261</c:v>
                </c:pt>
                <c:pt idx="161">
                  <c:v>373271.34133553086</c:v>
                </c:pt>
                <c:pt idx="162">
                  <c:v>88615.109590637032</c:v>
                </c:pt>
                <c:pt idx="163">
                  <c:v>98642.67909132503</c:v>
                </c:pt>
                <c:pt idx="164">
                  <c:v>297653.33537099138</c:v>
                </c:pt>
                <c:pt idx="165">
                  <c:v>77351.610298973043</c:v>
                </c:pt>
                <c:pt idx="166">
                  <c:v>154356.81953769131</c:v>
                </c:pt>
                <c:pt idx="167">
                  <c:v>74437.807433390059</c:v>
                </c:pt>
                <c:pt idx="168">
                  <c:v>211050.49535992369</c:v>
                </c:pt>
                <c:pt idx="169">
                  <c:v>50441.590037242975</c:v>
                </c:pt>
                <c:pt idx="170">
                  <c:v>282003.96967447037</c:v>
                </c:pt>
                <c:pt idx="171">
                  <c:v>306593.09405725636</c:v>
                </c:pt>
                <c:pt idx="172">
                  <c:v>262739.79201668082</c:v>
                </c:pt>
                <c:pt idx="173">
                  <c:v>245727.02942798473</c:v>
                </c:pt>
                <c:pt idx="174">
                  <c:v>200484.27865046635</c:v>
                </c:pt>
                <c:pt idx="175">
                  <c:v>389054.55299925804</c:v>
                </c:pt>
                <c:pt idx="176">
                  <c:v>200484.27865046635</c:v>
                </c:pt>
                <c:pt idx="177">
                  <c:v>204289.39975257358</c:v>
                </c:pt>
                <c:pt idx="178">
                  <c:v>173741.54941091593</c:v>
                </c:pt>
                <c:pt idx="179">
                  <c:v>192947.55802677618</c:v>
                </c:pt>
                <c:pt idx="180">
                  <c:v>162418.45893867081</c:v>
                </c:pt>
                <c:pt idx="181">
                  <c:v>104815.90802230826</c:v>
                </c:pt>
                <c:pt idx="182">
                  <c:v>232815.64489790937</c:v>
                </c:pt>
                <c:pt idx="183">
                  <c:v>163405.86953688692</c:v>
                </c:pt>
                <c:pt idx="184">
                  <c:v>65338.862509847619</c:v>
                </c:pt>
                <c:pt idx="185">
                  <c:v>59667.941646948457</c:v>
                </c:pt>
                <c:pt idx="186">
                  <c:v>291909.05250631506</c:v>
                </c:pt>
                <c:pt idx="187">
                  <c:v>273478.55970189441</c:v>
                </c:pt>
                <c:pt idx="188">
                  <c:v>347554.01034738449</c:v>
                </c:pt>
                <c:pt idx="189">
                  <c:v>318544.56142384233</c:v>
                </c:pt>
                <c:pt idx="190">
                  <c:v>340465.35926876077</c:v>
                </c:pt>
                <c:pt idx="191">
                  <c:v>356060.39164173231</c:v>
                </c:pt>
                <c:pt idx="192">
                  <c:v>346136.28013165947</c:v>
                </c:pt>
                <c:pt idx="193">
                  <c:v>334794.43840586208</c:v>
                </c:pt>
                <c:pt idx="194">
                  <c:v>44988.669547248166</c:v>
                </c:pt>
                <c:pt idx="195">
                  <c:v>286805.51431740774</c:v>
                </c:pt>
                <c:pt idx="196">
                  <c:v>295668.21976601798</c:v>
                </c:pt>
                <c:pt idx="197">
                  <c:v>318759.09031949798</c:v>
                </c:pt>
                <c:pt idx="198">
                  <c:v>219791.50719617726</c:v>
                </c:pt>
                <c:pt idx="199">
                  <c:v>228784.4404365099</c:v>
                </c:pt>
                <c:pt idx="200">
                  <c:v>224209.40374897281</c:v>
                </c:pt>
                <c:pt idx="201">
                  <c:v>50441.590037242975</c:v>
                </c:pt>
                <c:pt idx="202">
                  <c:v>211285.12590182899</c:v>
                </c:pt>
                <c:pt idx="203">
                  <c:v>86622.402139532845</c:v>
                </c:pt>
                <c:pt idx="204">
                  <c:v>114237.71146429656</c:v>
                </c:pt>
                <c:pt idx="205">
                  <c:v>104313.59995422373</c:v>
                </c:pt>
                <c:pt idx="206">
                  <c:v>101478.13952277461</c:v>
                </c:pt>
                <c:pt idx="207">
                  <c:v>214728.49300666153</c:v>
                </c:pt>
                <c:pt idx="208">
                  <c:v>183560.73143632896</c:v>
                </c:pt>
                <c:pt idx="209">
                  <c:v>160027.74040059</c:v>
                </c:pt>
                <c:pt idx="210">
                  <c:v>137344.05694899522</c:v>
                </c:pt>
                <c:pt idx="211">
                  <c:v>318720.27497033728</c:v>
                </c:pt>
                <c:pt idx="212">
                  <c:v>49023.859821518417</c:v>
                </c:pt>
                <c:pt idx="213">
                  <c:v>164280.93104776414</c:v>
                </c:pt>
                <c:pt idx="214">
                  <c:v>258556.77496672841</c:v>
                </c:pt>
                <c:pt idx="215">
                  <c:v>233037.63108368404</c:v>
                </c:pt>
                <c:pt idx="216">
                  <c:v>221373.94331752369</c:v>
                </c:pt>
                <c:pt idx="217">
                  <c:v>102217.43451250438</c:v>
                </c:pt>
                <c:pt idx="218">
                  <c:v>232209.96312814299</c:v>
                </c:pt>
                <c:pt idx="219">
                  <c:v>268410.71287957951</c:v>
                </c:pt>
                <c:pt idx="220">
                  <c:v>365266.50906847185</c:v>
                </c:pt>
                <c:pt idx="221">
                  <c:v>236463.15377531666</c:v>
                </c:pt>
                <c:pt idx="222">
                  <c:v>353924.66734267399</c:v>
                </c:pt>
                <c:pt idx="223">
                  <c:v>266992.98266385496</c:v>
                </c:pt>
                <c:pt idx="224">
                  <c:v>247144.75964370929</c:v>
                </c:pt>
                <c:pt idx="225">
                  <c:v>208542.59039974725</c:v>
                </c:pt>
                <c:pt idx="226">
                  <c:v>159564.24725366896</c:v>
                </c:pt>
                <c:pt idx="227">
                  <c:v>421662.34796092566</c:v>
                </c:pt>
                <c:pt idx="228">
                  <c:v>207124.86018402269</c:v>
                </c:pt>
                <c:pt idx="229">
                  <c:v>367788.59976338735</c:v>
                </c:pt>
                <c:pt idx="230">
                  <c:v>77612.904915350955</c:v>
                </c:pt>
                <c:pt idx="231">
                  <c:v>62503.402078398038</c:v>
                </c:pt>
                <c:pt idx="232">
                  <c:v>301202.95416739443</c:v>
                </c:pt>
                <c:pt idx="233">
                  <c:v>321380.02185529191</c:v>
                </c:pt>
                <c:pt idx="234">
                  <c:v>357478.12185745686</c:v>
                </c:pt>
                <c:pt idx="235">
                  <c:v>302949.5290508708</c:v>
                </c:pt>
                <c:pt idx="236">
                  <c:v>327050.94271819061</c:v>
                </c:pt>
                <c:pt idx="237">
                  <c:v>284280.53856812371</c:v>
                </c:pt>
                <c:pt idx="238">
                  <c:v>315709.10099239321</c:v>
                </c:pt>
                <c:pt idx="239">
                  <c:v>50659.590410146862</c:v>
                </c:pt>
                <c:pt idx="240">
                  <c:v>220880.74646147434</c:v>
                </c:pt>
                <c:pt idx="241">
                  <c:v>305592.33127609082</c:v>
                </c:pt>
                <c:pt idx="242">
                  <c:v>286077.149867801</c:v>
                </c:pt>
                <c:pt idx="243">
                  <c:v>99381.974081055261</c:v>
                </c:pt>
                <c:pt idx="244">
                  <c:v>321555.73540178686</c:v>
                </c:pt>
                <c:pt idx="245">
                  <c:v>140179.51738044433</c:v>
                </c:pt>
                <c:pt idx="246">
                  <c:v>117073.17189574614</c:v>
                </c:pt>
                <c:pt idx="247">
                  <c:v>289092.62075309409</c:v>
                </c:pt>
                <c:pt idx="248">
                  <c:v>242639.89655339392</c:v>
                </c:pt>
                <c:pt idx="249">
                  <c:v>114237.71146429656</c:v>
                </c:pt>
                <c:pt idx="250">
                  <c:v>97224.948875600472</c:v>
                </c:pt>
                <c:pt idx="251">
                  <c:v>214120.58633327857</c:v>
                </c:pt>
                <c:pt idx="252">
                  <c:v>47606.12960579386</c:v>
                </c:pt>
                <c:pt idx="253">
                  <c:v>366182.6902569076</c:v>
                </c:pt>
                <c:pt idx="254">
                  <c:v>208542.59039974725</c:v>
                </c:pt>
                <c:pt idx="255">
                  <c:v>232209.96312814299</c:v>
                </c:pt>
                <c:pt idx="256">
                  <c:v>219464.72149972478</c:v>
                </c:pt>
                <c:pt idx="257">
                  <c:v>61085.67186267348</c:v>
                </c:pt>
                <c:pt idx="258">
                  <c:v>79030.635131075978</c:v>
                </c:pt>
                <c:pt idx="259">
                  <c:v>48811.629457170144</c:v>
                </c:pt>
                <c:pt idx="260">
                  <c:v>341883.08948448533</c:v>
                </c:pt>
                <c:pt idx="261">
                  <c:v>314291.37077666819</c:v>
                </c:pt>
                <c:pt idx="262">
                  <c:v>270643.09927044483</c:v>
                </c:pt>
                <c:pt idx="263">
                  <c:v>51814.813836961053</c:v>
                </c:pt>
                <c:pt idx="264">
                  <c:v>46143.892974062357</c:v>
                </c:pt>
                <c:pt idx="265">
                  <c:v>331111.47515913518</c:v>
                </c:pt>
                <c:pt idx="266">
                  <c:v>319769.63343333779</c:v>
                </c:pt>
                <c:pt idx="267">
                  <c:v>194272.3633131329</c:v>
                </c:pt>
                <c:pt idx="268">
                  <c:v>172218.88971053157</c:v>
                </c:pt>
                <c:pt idx="269">
                  <c:v>73098.419651798904</c:v>
                </c:pt>
                <c:pt idx="270">
                  <c:v>288912.61029925058</c:v>
                </c:pt>
                <c:pt idx="271">
                  <c:v>237290.82173085818</c:v>
                </c:pt>
                <c:pt idx="272">
                  <c:v>244057.62676911848</c:v>
                </c:pt>
                <c:pt idx="273">
                  <c:v>154356.81953769131</c:v>
                </c:pt>
                <c:pt idx="274">
                  <c:v>266228.92684765533</c:v>
                </c:pt>
                <c:pt idx="275">
                  <c:v>169383.42927908199</c:v>
                </c:pt>
                <c:pt idx="276">
                  <c:v>208449.66547037987</c:v>
                </c:pt>
                <c:pt idx="277">
                  <c:v>68845.229004624765</c:v>
                </c:pt>
                <c:pt idx="278">
                  <c:v>387448.64349277783</c:v>
                </c:pt>
                <c:pt idx="279">
                  <c:v>284893.76342946896</c:v>
                </c:pt>
                <c:pt idx="280">
                  <c:v>284893.76342946896</c:v>
                </c:pt>
                <c:pt idx="281">
                  <c:v>288739.76697475789</c:v>
                </c:pt>
                <c:pt idx="282">
                  <c:v>167116.39147921326</c:v>
                </c:pt>
                <c:pt idx="283">
                  <c:v>204737.46929764049</c:v>
                </c:pt>
                <c:pt idx="284">
                  <c:v>235045.42355959211</c:v>
                </c:pt>
                <c:pt idx="285">
                  <c:v>355342.39755839901</c:v>
                </c:pt>
                <c:pt idx="286">
                  <c:v>106233.63823803281</c:v>
                </c:pt>
                <c:pt idx="287">
                  <c:v>227144.72403501021</c:v>
                </c:pt>
                <c:pt idx="288">
                  <c:v>65338.862509847619</c:v>
                </c:pt>
                <c:pt idx="289">
                  <c:v>62503.402078398038</c:v>
                </c:pt>
                <c:pt idx="290">
                  <c:v>275774.15727377543</c:v>
                </c:pt>
                <c:pt idx="291">
                  <c:v>298696.33840369666</c:v>
                </c:pt>
                <c:pt idx="292">
                  <c:v>264972.17840754613</c:v>
                </c:pt>
                <c:pt idx="293">
                  <c:v>272060.82948616939</c:v>
                </c:pt>
                <c:pt idx="294">
                  <c:v>304367.25926659536</c:v>
                </c:pt>
                <c:pt idx="295">
                  <c:v>274896.28991761897</c:v>
                </c:pt>
                <c:pt idx="296">
                  <c:v>274356.42705805087</c:v>
                </c:pt>
                <c:pt idx="297">
                  <c:v>407908.03013606509</c:v>
                </c:pt>
                <c:pt idx="298">
                  <c:v>202778.74460748071</c:v>
                </c:pt>
                <c:pt idx="299">
                  <c:v>278815.65546468506</c:v>
                </c:pt>
                <c:pt idx="300">
                  <c:v>215538.31654900312</c:v>
                </c:pt>
                <c:pt idx="301">
                  <c:v>294763.54161599278</c:v>
                </c:pt>
                <c:pt idx="302">
                  <c:v>155774.54975341586</c:v>
                </c:pt>
                <c:pt idx="303">
                  <c:v>280586.23945874581</c:v>
                </c:pt>
                <c:pt idx="304">
                  <c:v>199943.28417603159</c:v>
                </c:pt>
                <c:pt idx="305">
                  <c:v>36264.287879996002</c:v>
                </c:pt>
                <c:pt idx="306">
                  <c:v>247214.93324093102</c:v>
                </c:pt>
                <c:pt idx="307">
                  <c:v>215538.31654900312</c:v>
                </c:pt>
                <c:pt idx="308">
                  <c:v>154356.81953769131</c:v>
                </c:pt>
                <c:pt idx="309">
                  <c:v>210475.3023594874</c:v>
                </c:pt>
                <c:pt idx="310">
                  <c:v>255657.42462239787</c:v>
                </c:pt>
                <c:pt idx="311">
                  <c:v>107149.06038567331</c:v>
                </c:pt>
                <c:pt idx="312">
                  <c:v>41935.208742895164</c:v>
                </c:pt>
                <c:pt idx="313">
                  <c:v>269828.44309530454</c:v>
                </c:pt>
                <c:pt idx="314">
                  <c:v>345418.28604832618</c:v>
                </c:pt>
                <c:pt idx="315">
                  <c:v>249980.22007515887</c:v>
                </c:pt>
                <c:pt idx="316">
                  <c:v>201453.93932112446</c:v>
                </c:pt>
                <c:pt idx="317">
                  <c:v>218914.77145488746</c:v>
                </c:pt>
                <c:pt idx="318">
                  <c:v>375190.62057854468</c:v>
                </c:pt>
                <c:pt idx="319">
                  <c:v>370937.42993137054</c:v>
                </c:pt>
                <c:pt idx="320">
                  <c:v>341165.09540115204</c:v>
                </c:pt>
                <c:pt idx="321">
                  <c:v>200484.27865046635</c:v>
                </c:pt>
                <c:pt idx="322">
                  <c:v>254233.41072233301</c:v>
                </c:pt>
                <c:pt idx="323">
                  <c:v>107426.03984950995</c:v>
                </c:pt>
                <c:pt idx="324">
                  <c:v>252815.68050660798</c:v>
                </c:pt>
                <c:pt idx="325">
                  <c:v>345418.28604832618</c:v>
                </c:pt>
                <c:pt idx="326">
                  <c:v>308620.44991376949</c:v>
                </c:pt>
                <c:pt idx="327">
                  <c:v>319962.29163956689</c:v>
                </c:pt>
                <c:pt idx="328">
                  <c:v>300114.06861942122</c:v>
                </c:pt>
                <c:pt idx="329">
                  <c:v>329123.51754296338</c:v>
                </c:pt>
                <c:pt idx="330">
                  <c:v>297278.6081879721</c:v>
                </c:pt>
                <c:pt idx="331">
                  <c:v>298696.33840369666</c:v>
                </c:pt>
                <c:pt idx="332">
                  <c:v>346996.49380752724</c:v>
                </c:pt>
                <c:pt idx="333">
                  <c:v>410743.49056751467</c:v>
                </c:pt>
                <c:pt idx="334">
                  <c:v>423503.06250903662</c:v>
                </c:pt>
                <c:pt idx="335">
                  <c:v>64592.038357450627</c:v>
                </c:pt>
                <c:pt idx="336">
                  <c:v>80187.070730422158</c:v>
                </c:pt>
                <c:pt idx="337">
                  <c:v>148685.89867479261</c:v>
                </c:pt>
                <c:pt idx="338">
                  <c:v>138761.78716471978</c:v>
                </c:pt>
                <c:pt idx="339">
                  <c:v>78769.3405146976</c:v>
                </c:pt>
                <c:pt idx="340">
                  <c:v>179307.54078915482</c:v>
                </c:pt>
                <c:pt idx="341">
                  <c:v>82141.819079259876</c:v>
                </c:pt>
                <c:pt idx="342">
                  <c:v>108566.79060139786</c:v>
                </c:pt>
                <c:pt idx="343">
                  <c:v>241480.1224651509</c:v>
                </c:pt>
                <c:pt idx="344">
                  <c:v>94389.488444150891</c:v>
                </c:pt>
                <c:pt idx="345">
                  <c:v>67427.498788900208</c:v>
                </c:pt>
                <c:pt idx="346">
                  <c:v>32011.097232822329</c:v>
                </c:pt>
                <c:pt idx="347">
                  <c:v>246893.08720056806</c:v>
                </c:pt>
                <c:pt idx="348">
                  <c:v>192947.55802677618</c:v>
                </c:pt>
                <c:pt idx="349">
                  <c:v>168070.62854801724</c:v>
                </c:pt>
                <c:pt idx="350">
                  <c:v>195783.0184582253</c:v>
                </c:pt>
                <c:pt idx="351">
                  <c:v>378484.75670897309</c:v>
                </c:pt>
                <c:pt idx="352">
                  <c:v>242134.07463821582</c:v>
                </c:pt>
                <c:pt idx="353">
                  <c:v>225199.65448365267</c:v>
                </c:pt>
                <c:pt idx="354">
                  <c:v>329123.51754296338</c:v>
                </c:pt>
                <c:pt idx="355">
                  <c:v>269225.36905472027</c:v>
                </c:pt>
                <c:pt idx="356">
                  <c:v>317126.83120811777</c:v>
                </c:pt>
                <c:pt idx="357">
                  <c:v>301531.79883514624</c:v>
                </c:pt>
                <c:pt idx="358">
                  <c:v>297278.6081879721</c:v>
                </c:pt>
                <c:pt idx="359">
                  <c:v>301531.79883514624</c:v>
                </c:pt>
                <c:pt idx="360">
                  <c:v>345578.76359180221</c:v>
                </c:pt>
                <c:pt idx="361">
                  <c:v>402237.1092731664</c:v>
                </c:pt>
                <c:pt idx="362">
                  <c:v>229387.12775582261</c:v>
                </c:pt>
                <c:pt idx="363">
                  <c:v>122744.09275864484</c:v>
                </c:pt>
                <c:pt idx="364">
                  <c:v>101478.13952277461</c:v>
                </c:pt>
                <c:pt idx="365">
                  <c:v>118490.9021114707</c:v>
                </c:pt>
                <c:pt idx="366">
                  <c:v>95128.783433881123</c:v>
                </c:pt>
                <c:pt idx="367">
                  <c:v>373271.34133553086</c:v>
                </c:pt>
                <c:pt idx="368">
                  <c:v>213885.95579137327</c:v>
                </c:pt>
                <c:pt idx="369">
                  <c:v>370435.88090408128</c:v>
                </c:pt>
                <c:pt idx="370">
                  <c:v>73098.419651798904</c:v>
                </c:pt>
                <c:pt idx="371">
                  <c:v>43352.938958619721</c:v>
                </c:pt>
                <c:pt idx="372">
                  <c:v>118490.9021114707</c:v>
                </c:pt>
                <c:pt idx="373">
                  <c:v>137344.05694899522</c:v>
                </c:pt>
                <c:pt idx="374">
                  <c:v>290564.68429236766</c:v>
                </c:pt>
                <c:pt idx="375">
                  <c:v>47606.12960579386</c:v>
                </c:pt>
                <c:pt idx="376">
                  <c:v>197107.82374458201</c:v>
                </c:pt>
                <c:pt idx="377">
                  <c:v>104313.59995422373</c:v>
                </c:pt>
                <c:pt idx="378">
                  <c:v>144432.70802761847</c:v>
                </c:pt>
                <c:pt idx="379">
                  <c:v>203319.73908191593</c:v>
                </c:pt>
                <c:pt idx="380">
                  <c:v>382279.27165716793</c:v>
                </c:pt>
                <c:pt idx="381">
                  <c:v>370937.42993137054</c:v>
                </c:pt>
                <c:pt idx="382">
                  <c:v>410320.50623512827</c:v>
                </c:pt>
                <c:pt idx="383">
                  <c:v>112375.23935520323</c:v>
                </c:pt>
                <c:pt idx="384">
                  <c:v>108122.04870802909</c:v>
                </c:pt>
                <c:pt idx="385">
                  <c:v>107651.36845375784</c:v>
                </c:pt>
                <c:pt idx="386">
                  <c:v>203869.68912675325</c:v>
                </c:pt>
                <c:pt idx="387">
                  <c:v>164823.59975261148</c:v>
                </c:pt>
                <c:pt idx="388">
                  <c:v>126680.6295756381</c:v>
                </c:pt>
                <c:pt idx="389">
                  <c:v>299921.41041319212</c:v>
                </c:pt>
                <c:pt idx="390">
                  <c:v>105731.33016994875</c:v>
                </c:pt>
                <c:pt idx="391">
                  <c:v>204196.47482320573</c:v>
                </c:pt>
                <c:pt idx="392">
                  <c:v>187813.9220835031</c:v>
                </c:pt>
                <c:pt idx="393">
                  <c:v>66009.76857317565</c:v>
                </c:pt>
                <c:pt idx="394">
                  <c:v>249986.50375949917</c:v>
                </c:pt>
                <c:pt idx="395">
                  <c:v>310005.72021062812</c:v>
                </c:pt>
                <c:pt idx="396">
                  <c:v>100060.40930704959</c:v>
                </c:pt>
                <c:pt idx="397">
                  <c:v>41935.208742895164</c:v>
                </c:pt>
                <c:pt idx="398">
                  <c:v>137344.05694899522</c:v>
                </c:pt>
                <c:pt idx="399">
                  <c:v>115655.44168002158</c:v>
                </c:pt>
                <c:pt idx="400">
                  <c:v>78769.3405146976</c:v>
                </c:pt>
                <c:pt idx="401">
                  <c:v>94389.488444150891</c:v>
                </c:pt>
                <c:pt idx="402">
                  <c:v>118490.9021114707</c:v>
                </c:pt>
                <c:pt idx="403">
                  <c:v>186396.19186777808</c:v>
                </c:pt>
                <c:pt idx="404">
                  <c:v>214120.58633327857</c:v>
                </c:pt>
                <c:pt idx="405">
                  <c:v>344000.55583260162</c:v>
                </c:pt>
                <c:pt idx="406">
                  <c:v>380861.54144144338</c:v>
                </c:pt>
                <c:pt idx="407">
                  <c:v>160981.97746939398</c:v>
                </c:pt>
                <c:pt idx="408">
                  <c:v>385573.40778759681</c:v>
                </c:pt>
                <c:pt idx="409">
                  <c:v>160981.97746939398</c:v>
                </c:pt>
                <c:pt idx="410">
                  <c:v>358177.85798984813</c:v>
                </c:pt>
                <c:pt idx="411">
                  <c:v>80871.17922325572</c:v>
                </c:pt>
                <c:pt idx="412">
                  <c:v>76617.988576081581</c:v>
                </c:pt>
                <c:pt idx="413">
                  <c:v>66756.592725572176</c:v>
                </c:pt>
                <c:pt idx="414">
                  <c:v>119591.97849701438</c:v>
                </c:pt>
                <c:pt idx="415">
                  <c:v>264121.83086581249</c:v>
                </c:pt>
                <c:pt idx="416">
                  <c:v>145850.43824334303</c:v>
                </c:pt>
                <c:pt idx="417">
                  <c:v>291748.07073069969</c:v>
                </c:pt>
                <c:pt idx="418">
                  <c:v>140179.51738044433</c:v>
                </c:pt>
                <c:pt idx="419">
                  <c:v>81604.800946147181</c:v>
                </c:pt>
                <c:pt idx="420">
                  <c:v>272079.85816439753</c:v>
                </c:pt>
                <c:pt idx="421">
                  <c:v>286311.49364519352</c:v>
                </c:pt>
                <c:pt idx="422">
                  <c:v>277750.7790272967</c:v>
                </c:pt>
                <c:pt idx="423">
                  <c:v>270662.12794867298</c:v>
                </c:pt>
                <c:pt idx="424">
                  <c:v>276387.38213512069</c:v>
                </c:pt>
                <c:pt idx="425">
                  <c:v>282058.30299801985</c:v>
                </c:pt>
                <c:pt idx="426">
                  <c:v>231619.90086795902</c:v>
                </c:pt>
                <c:pt idx="427">
                  <c:v>282058.30299801985</c:v>
                </c:pt>
                <c:pt idx="428">
                  <c:v>288739.76697475789</c:v>
                </c:pt>
                <c:pt idx="429">
                  <c:v>289146.9540766431</c:v>
                </c:pt>
                <c:pt idx="430">
                  <c:v>290157.49719048245</c:v>
                </c:pt>
                <c:pt idx="431">
                  <c:v>273551.92170367157</c:v>
                </c:pt>
                <c:pt idx="432">
                  <c:v>274969.65191939613</c:v>
                </c:pt>
                <c:pt idx="433">
                  <c:v>267063.15626107622</c:v>
                </c:pt>
                <c:pt idx="434">
                  <c:v>280640.57278229482</c:v>
                </c:pt>
                <c:pt idx="435">
                  <c:v>304741.98644961463</c:v>
                </c:pt>
                <c:pt idx="436">
                  <c:v>287729.22386091854</c:v>
                </c:pt>
                <c:pt idx="437">
                  <c:v>279222.84256657027</c:v>
                </c:pt>
                <c:pt idx="438">
                  <c:v>301906.52601816505</c:v>
                </c:pt>
                <c:pt idx="439">
                  <c:v>274969.65191939613</c:v>
                </c:pt>
                <c:pt idx="440">
                  <c:v>283068.84611185919</c:v>
                </c:pt>
                <c:pt idx="441">
                  <c:v>277805.11235084571</c:v>
                </c:pt>
                <c:pt idx="442">
                  <c:v>302917.06913200486</c:v>
                </c:pt>
                <c:pt idx="443">
                  <c:v>276387.38213512069</c:v>
                </c:pt>
                <c:pt idx="444">
                  <c:v>273551.92170367157</c:v>
                </c:pt>
                <c:pt idx="445">
                  <c:v>276387.38213512069</c:v>
                </c:pt>
                <c:pt idx="446">
                  <c:v>281651.11589613464</c:v>
                </c:pt>
                <c:pt idx="447">
                  <c:v>277805.11235084571</c:v>
                </c:pt>
                <c:pt idx="448">
                  <c:v>297246.14826910617</c:v>
                </c:pt>
                <c:pt idx="449">
                  <c:v>286311.49364519352</c:v>
                </c:pt>
                <c:pt idx="450">
                  <c:v>294817.8749395418</c:v>
                </c:pt>
                <c:pt idx="451">
                  <c:v>307577.44688106421</c:v>
                </c:pt>
                <c:pt idx="452">
                  <c:v>282058.30299801985</c:v>
                </c:pt>
                <c:pt idx="453">
                  <c:v>291982.41450809268</c:v>
                </c:pt>
                <c:pt idx="454">
                  <c:v>293400.14472381724</c:v>
                </c:pt>
                <c:pt idx="455">
                  <c:v>299071.06558671594</c:v>
                </c:pt>
                <c:pt idx="456">
                  <c:v>274969.65191939613</c:v>
                </c:pt>
                <c:pt idx="457">
                  <c:v>289146.9540766431</c:v>
                </c:pt>
                <c:pt idx="458">
                  <c:v>302917.06913200486</c:v>
                </c:pt>
                <c:pt idx="459">
                  <c:v>277805.11235084571</c:v>
                </c:pt>
                <c:pt idx="460">
                  <c:v>280640.57278229482</c:v>
                </c:pt>
                <c:pt idx="461">
                  <c:v>289146.9540766431</c:v>
                </c:pt>
                <c:pt idx="462">
                  <c:v>295828.41805338161</c:v>
                </c:pt>
                <c:pt idx="463">
                  <c:v>47606.12960579386</c:v>
                </c:pt>
                <c:pt idx="464">
                  <c:v>160027.74040059</c:v>
                </c:pt>
                <c:pt idx="465">
                  <c:v>194365.28824250074</c:v>
                </c:pt>
                <c:pt idx="466">
                  <c:v>252815.68050660798</c:v>
                </c:pt>
                <c:pt idx="467">
                  <c:v>201453.93932112446</c:v>
                </c:pt>
                <c:pt idx="468">
                  <c:v>213243.85059198877</c:v>
                </c:pt>
                <c:pt idx="469">
                  <c:v>448494.02578852186</c:v>
                </c:pt>
                <c:pt idx="470">
                  <c:v>237068.83554508304</c:v>
                </c:pt>
                <c:pt idx="471">
                  <c:v>44988.669547248166</c:v>
                </c:pt>
                <c:pt idx="472">
                  <c:v>122427.43892846396</c:v>
                </c:pt>
                <c:pt idx="473">
                  <c:v>298910.86729935231</c:v>
                </c:pt>
                <c:pt idx="474">
                  <c:v>102895.86973849917</c:v>
                </c:pt>
                <c:pt idx="475">
                  <c:v>283476.03321374441</c:v>
                </c:pt>
                <c:pt idx="476">
                  <c:v>140179.51738044433</c:v>
                </c:pt>
                <c:pt idx="477">
                  <c:v>43352.938958619721</c:v>
                </c:pt>
                <c:pt idx="478">
                  <c:v>177889.81057343027</c:v>
                </c:pt>
                <c:pt idx="479">
                  <c:v>189231.65229922766</c:v>
                </c:pt>
                <c:pt idx="480">
                  <c:v>46188.399390068837</c:v>
                </c:pt>
                <c:pt idx="481">
                  <c:v>286311.49364519352</c:v>
                </c:pt>
                <c:pt idx="482">
                  <c:v>150103.62889051717</c:v>
                </c:pt>
                <c:pt idx="483">
                  <c:v>141597.24759616889</c:v>
                </c:pt>
                <c:pt idx="484">
                  <c:v>105731.33016994875</c:v>
                </c:pt>
                <c:pt idx="485">
                  <c:v>269244.39773294842</c:v>
                </c:pt>
                <c:pt idx="486">
                  <c:v>261322.06180095626</c:v>
                </c:pt>
                <c:pt idx="487">
                  <c:v>159564.24725366896</c:v>
                </c:pt>
                <c:pt idx="488">
                  <c:v>116628.43000237737</c:v>
                </c:pt>
                <c:pt idx="489">
                  <c:v>120881.62064955151</c:v>
                </c:pt>
                <c:pt idx="490">
                  <c:v>104815.90802230826</c:v>
                </c:pt>
                <c:pt idx="491">
                  <c:v>194916.63668871764</c:v>
                </c:pt>
                <c:pt idx="492">
                  <c:v>221473.80317211151</c:v>
                </c:pt>
                <c:pt idx="493">
                  <c:v>58250.211431223899</c:v>
                </c:pt>
                <c:pt idx="494">
                  <c:v>346996.49380752724</c:v>
                </c:pt>
                <c:pt idx="495">
                  <c:v>297246.14826910617</c:v>
                </c:pt>
                <c:pt idx="496">
                  <c:v>108566.79060139786</c:v>
                </c:pt>
                <c:pt idx="497">
                  <c:v>32011.097232822329</c:v>
                </c:pt>
                <c:pt idx="498">
                  <c:v>102895.86973849917</c:v>
                </c:pt>
                <c:pt idx="499">
                  <c:v>279222.84256657027</c:v>
                </c:pt>
                <c:pt idx="500">
                  <c:v>85779.649159187917</c:v>
                </c:pt>
                <c:pt idx="501">
                  <c:v>218373.77698045224</c:v>
                </c:pt>
                <c:pt idx="502">
                  <c:v>148685.89867479261</c:v>
                </c:pt>
                <c:pt idx="503">
                  <c:v>363535.40911621368</c:v>
                </c:pt>
                <c:pt idx="504">
                  <c:v>363535.40911621368</c:v>
                </c:pt>
                <c:pt idx="505">
                  <c:v>447076.29557279684</c:v>
                </c:pt>
                <c:pt idx="506">
                  <c:v>202871.66953684902</c:v>
                </c:pt>
                <c:pt idx="507">
                  <c:v>169951.85191066284</c:v>
                </c:pt>
                <c:pt idx="508">
                  <c:v>288739.76697475789</c:v>
                </c:pt>
                <c:pt idx="509">
                  <c:v>117073.17189574614</c:v>
                </c:pt>
                <c:pt idx="510">
                  <c:v>118490.9021114707</c:v>
                </c:pt>
                <c:pt idx="511">
                  <c:v>108566.79060139786</c:v>
                </c:pt>
                <c:pt idx="512">
                  <c:v>235809.2016022522</c:v>
                </c:pt>
                <c:pt idx="513">
                  <c:v>109984.52081712242</c:v>
                </c:pt>
                <c:pt idx="514">
                  <c:v>277805.11235084571</c:v>
                </c:pt>
                <c:pt idx="515">
                  <c:v>114237.71146429656</c:v>
                </c:pt>
                <c:pt idx="516">
                  <c:v>254303.58431955427</c:v>
                </c:pt>
                <c:pt idx="517">
                  <c:v>361929.49960973347</c:v>
                </c:pt>
                <c:pt idx="518">
                  <c:v>30593.367017097306</c:v>
                </c:pt>
                <c:pt idx="519">
                  <c:v>211285.12590182899</c:v>
                </c:pt>
                <c:pt idx="520">
                  <c:v>262739.79201668082</c:v>
                </c:pt>
                <c:pt idx="521">
                  <c:v>407379.84953250596</c:v>
                </c:pt>
                <c:pt idx="522">
                  <c:v>408797.57974823052</c:v>
                </c:pt>
                <c:pt idx="523">
                  <c:v>224309.26360356109</c:v>
                </c:pt>
                <c:pt idx="524">
                  <c:v>197107.82374458201</c:v>
                </c:pt>
                <c:pt idx="525">
                  <c:v>140179.51738044433</c:v>
                </c:pt>
                <c:pt idx="526">
                  <c:v>286077.149867801</c:v>
                </c:pt>
                <c:pt idx="527">
                  <c:v>191436.90288168332</c:v>
                </c:pt>
                <c:pt idx="528">
                  <c:v>204196.47482320573</c:v>
                </c:pt>
                <c:pt idx="529">
                  <c:v>208449.66547037987</c:v>
                </c:pt>
                <c:pt idx="530">
                  <c:v>216956.04676472768</c:v>
                </c:pt>
                <c:pt idx="531">
                  <c:v>83786.94170808373</c:v>
                </c:pt>
                <c:pt idx="532">
                  <c:v>47606.12960579386</c:v>
                </c:pt>
                <c:pt idx="533">
                  <c:v>64592.038357450627</c:v>
                </c:pt>
                <c:pt idx="534">
                  <c:v>204196.47482320573</c:v>
                </c:pt>
                <c:pt idx="535">
                  <c:v>302917.06913200486</c:v>
                </c:pt>
                <c:pt idx="536">
                  <c:v>274969.65191939613</c:v>
                </c:pt>
                <c:pt idx="537">
                  <c:v>287729.22386091854</c:v>
                </c:pt>
                <c:pt idx="538">
                  <c:v>286311.49364519352</c:v>
                </c:pt>
                <c:pt idx="539">
                  <c:v>169383.42927908199</c:v>
                </c:pt>
                <c:pt idx="540">
                  <c:v>176472.08035770524</c:v>
                </c:pt>
                <c:pt idx="541">
                  <c:v>289146.9540766431</c:v>
                </c:pt>
                <c:pt idx="542">
                  <c:v>286311.49364519352</c:v>
                </c:pt>
                <c:pt idx="543">
                  <c:v>32011.097232822329</c:v>
                </c:pt>
                <c:pt idx="544">
                  <c:v>444240.83514134772</c:v>
                </c:pt>
                <c:pt idx="545">
                  <c:v>211826.12037626421</c:v>
                </c:pt>
                <c:pt idx="546">
                  <c:v>275499.36395820323</c:v>
                </c:pt>
                <c:pt idx="547">
                  <c:v>108843.77006523497</c:v>
                </c:pt>
                <c:pt idx="548">
                  <c:v>192947.55802677618</c:v>
                </c:pt>
                <c:pt idx="549">
                  <c:v>172323.81919519138</c:v>
                </c:pt>
                <c:pt idx="550">
                  <c:v>149658.88699714839</c:v>
                </c:pt>
                <c:pt idx="551">
                  <c:v>83706.639654705301</c:v>
                </c:pt>
                <c:pt idx="552">
                  <c:v>119463.89043382648</c:v>
                </c:pt>
                <c:pt idx="553">
                  <c:v>107651.36845375784</c:v>
                </c:pt>
                <c:pt idx="554">
                  <c:v>103868.85806085495</c:v>
                </c:pt>
                <c:pt idx="555">
                  <c:v>222336.83117920114</c:v>
                </c:pt>
                <c:pt idx="556">
                  <c:v>219501.37074775156</c:v>
                </c:pt>
                <c:pt idx="557">
                  <c:v>209577.25923767872</c:v>
                </c:pt>
                <c:pt idx="558">
                  <c:v>227205.38239362137</c:v>
                </c:pt>
                <c:pt idx="559">
                  <c:v>225787.65217789635</c:v>
                </c:pt>
                <c:pt idx="560">
                  <c:v>216665.91031630244</c:v>
                </c:pt>
                <c:pt idx="561">
                  <c:v>225726.99381928565</c:v>
                </c:pt>
                <c:pt idx="562">
                  <c:v>196319.51762269484</c:v>
                </c:pt>
                <c:pt idx="563">
                  <c:v>58250.211431223899</c:v>
                </c:pt>
                <c:pt idx="564">
                  <c:v>332529.20537485974</c:v>
                </c:pt>
                <c:pt idx="565">
                  <c:v>214618.47414191347</c:v>
                </c:pt>
                <c:pt idx="566">
                  <c:v>280640.57278229482</c:v>
                </c:pt>
                <c:pt idx="567">
                  <c:v>39099.748311445583</c:v>
                </c:pt>
                <c:pt idx="568">
                  <c:v>101478.13952277461</c:v>
                </c:pt>
                <c:pt idx="569">
                  <c:v>75053.168000636157</c:v>
                </c:pt>
                <c:pt idx="570">
                  <c:v>205614.20503893029</c:v>
                </c:pt>
                <c:pt idx="571">
                  <c:v>175054.35014198069</c:v>
                </c:pt>
                <c:pt idx="572">
                  <c:v>180725.27100487938</c:v>
                </c:pt>
                <c:pt idx="573">
                  <c:v>284839.43010591995</c:v>
                </c:pt>
                <c:pt idx="574">
                  <c:v>282058.30299801985</c:v>
                </c:pt>
                <c:pt idx="575">
                  <c:v>188601.4424502342</c:v>
                </c:pt>
                <c:pt idx="576">
                  <c:v>105731.33016994875</c:v>
                </c:pt>
                <c:pt idx="577">
                  <c:v>147268.16845906805</c:v>
                </c:pt>
                <c:pt idx="578">
                  <c:v>225627.13396469783</c:v>
                </c:pt>
                <c:pt idx="579">
                  <c:v>197107.82374458201</c:v>
                </c:pt>
                <c:pt idx="580">
                  <c:v>239653.71721501043</c:v>
                </c:pt>
                <c:pt idx="581">
                  <c:v>144432.70802761847</c:v>
                </c:pt>
                <c:pt idx="582">
                  <c:v>105731.33016994875</c:v>
                </c:pt>
                <c:pt idx="583">
                  <c:v>216956.04676472768</c:v>
                </c:pt>
                <c:pt idx="584">
                  <c:v>276387.38213512069</c:v>
                </c:pt>
                <c:pt idx="585">
                  <c:v>271899.84771055402</c:v>
                </c:pt>
                <c:pt idx="586">
                  <c:v>158610.01018486544</c:v>
                </c:pt>
                <c:pt idx="587">
                  <c:v>161445.47061631456</c:v>
                </c:pt>
                <c:pt idx="588">
                  <c:v>165130.23863190785</c:v>
                </c:pt>
                <c:pt idx="589">
                  <c:v>214120.58633327857</c:v>
                </c:pt>
                <c:pt idx="590">
                  <c:v>43352.938958619721</c:v>
                </c:pt>
                <c:pt idx="591">
                  <c:v>166652.89833229268</c:v>
                </c:pt>
                <c:pt idx="592">
                  <c:v>200484.27865046635</c:v>
                </c:pt>
                <c:pt idx="593">
                  <c:v>230792.23291241797</c:v>
                </c:pt>
                <c:pt idx="594">
                  <c:v>207124.86018402269</c:v>
                </c:pt>
                <c:pt idx="595">
                  <c:v>257068.87115378212</c:v>
                </c:pt>
                <c:pt idx="596">
                  <c:v>303757.63362580677</c:v>
                </c:pt>
                <c:pt idx="597">
                  <c:v>357800.69689637469</c:v>
                </c:pt>
                <c:pt idx="598">
                  <c:v>420244.6177452011</c:v>
                </c:pt>
                <c:pt idx="599">
                  <c:v>211610.35002064984</c:v>
                </c:pt>
                <c:pt idx="600">
                  <c:v>230843.21247354941</c:v>
                </c:pt>
                <c:pt idx="601">
                  <c:v>226590.02182637528</c:v>
                </c:pt>
                <c:pt idx="602">
                  <c:v>273556.43857361143</c:v>
                </c:pt>
                <c:pt idx="603">
                  <c:v>230843.21247354941</c:v>
                </c:pt>
                <c:pt idx="604">
                  <c:v>235711.76368796919</c:v>
                </c:pt>
                <c:pt idx="605">
                  <c:v>256543.67598491488</c:v>
                </c:pt>
                <c:pt idx="606">
                  <c:v>222336.83117920114</c:v>
                </c:pt>
                <c:pt idx="607">
                  <c:v>229425.48225782439</c:v>
                </c:pt>
                <c:pt idx="608">
                  <c:v>225172.29161065025</c:v>
                </c:pt>
                <c:pt idx="609">
                  <c:v>235096.40312072309</c:v>
                </c:pt>
                <c:pt idx="610">
                  <c:v>232876.30325652007</c:v>
                </c:pt>
                <c:pt idx="611">
                  <c:v>215802.88230921282</c:v>
                </c:pt>
                <c:pt idx="612">
                  <c:v>224542.5856519863</c:v>
                </c:pt>
                <c:pt idx="613">
                  <c:v>100060.40930704959</c:v>
                </c:pt>
                <c:pt idx="614">
                  <c:v>97224.948875600472</c:v>
                </c:pt>
                <c:pt idx="615">
                  <c:v>228462.59439614695</c:v>
                </c:pt>
                <c:pt idx="616">
                  <c:v>250050.39367238013</c:v>
                </c:pt>
                <c:pt idx="617">
                  <c:v>47606.12960579386</c:v>
                </c:pt>
                <c:pt idx="618">
                  <c:v>83022.531161871739</c:v>
                </c:pt>
                <c:pt idx="619">
                  <c:v>100060.40930704959</c:v>
                </c:pt>
                <c:pt idx="620">
                  <c:v>75933.880083248485</c:v>
                </c:pt>
                <c:pt idx="621">
                  <c:v>276387.38213512069</c:v>
                </c:pt>
                <c:pt idx="622">
                  <c:v>287494.88008352602</c:v>
                </c:pt>
                <c:pt idx="623">
                  <c:v>97224.948875600472</c:v>
                </c:pt>
                <c:pt idx="624">
                  <c:v>207031.93525465485</c:v>
                </c:pt>
                <c:pt idx="625">
                  <c:v>245733.31311232504</c:v>
                </c:pt>
                <c:pt idx="626">
                  <c:v>201361.01439175615</c:v>
                </c:pt>
                <c:pt idx="627">
                  <c:v>126741.51021292759</c:v>
                </c:pt>
                <c:pt idx="628">
                  <c:v>114237.71146429656</c:v>
                </c:pt>
                <c:pt idx="629">
                  <c:v>162294.77820045874</c:v>
                </c:pt>
                <c:pt idx="630">
                  <c:v>215538.31654900312</c:v>
                </c:pt>
                <c:pt idx="631">
                  <c:v>277805.11235084571</c:v>
                </c:pt>
                <c:pt idx="632">
                  <c:v>284486.57632758375</c:v>
                </c:pt>
                <c:pt idx="633">
                  <c:v>257075.15483812243</c:v>
                </c:pt>
                <c:pt idx="634">
                  <c:v>208449.66547037987</c:v>
                </c:pt>
                <c:pt idx="635">
                  <c:v>369018.15068835672</c:v>
                </c:pt>
                <c:pt idx="636">
                  <c:v>363535.40911621368</c:v>
                </c:pt>
                <c:pt idx="637">
                  <c:v>168070.62854801724</c:v>
                </c:pt>
                <c:pt idx="638">
                  <c:v>378484.75670897309</c:v>
                </c:pt>
                <c:pt idx="639">
                  <c:v>407485.04580367869</c:v>
                </c:pt>
                <c:pt idx="640">
                  <c:v>204737.46929764049</c:v>
                </c:pt>
                <c:pt idx="641">
                  <c:v>201902.00886619138</c:v>
                </c:pt>
                <c:pt idx="642">
                  <c:v>363535.40911621368</c:v>
                </c:pt>
                <c:pt idx="643">
                  <c:v>208990.65994481463</c:v>
                </c:pt>
                <c:pt idx="644">
                  <c:v>216665.91031630244</c:v>
                </c:pt>
                <c:pt idx="645">
                  <c:v>232260.94268927397</c:v>
                </c:pt>
                <c:pt idx="646">
                  <c:v>272138.70835788688</c:v>
                </c:pt>
                <c:pt idx="647">
                  <c:v>213028.0802363744</c:v>
                </c:pt>
                <c:pt idx="648">
                  <c:v>231458.57304079551</c:v>
                </c:pt>
                <c:pt idx="649">
                  <c:v>237129.49390369421</c:v>
                </c:pt>
                <c:pt idx="650">
                  <c:v>219501.37074775156</c:v>
                </c:pt>
                <c:pt idx="651">
                  <c:v>65338.862509847619</c:v>
                </c:pt>
                <c:pt idx="652">
                  <c:v>279716.86323878402</c:v>
                </c:pt>
                <c:pt idx="653">
                  <c:v>331518.66226102039</c:v>
                </c:pt>
                <c:pt idx="654">
                  <c:v>349831.95423897635</c:v>
                </c:pt>
                <c:pt idx="655">
                  <c:v>236475.77883444587</c:v>
                </c:pt>
                <c:pt idx="656">
                  <c:v>112819.981248572</c:v>
                </c:pt>
                <c:pt idx="657">
                  <c:v>274969.65191939613</c:v>
                </c:pt>
                <c:pt idx="658">
                  <c:v>40517.47852717014</c:v>
                </c:pt>
                <c:pt idx="659">
                  <c:v>205614.20503893029</c:v>
                </c:pt>
                <c:pt idx="660">
                  <c:v>296235.60515526636</c:v>
                </c:pt>
                <c:pt idx="661">
                  <c:v>34846.557664271444</c:v>
                </c:pt>
                <c:pt idx="662">
                  <c:v>102895.86973849917</c:v>
                </c:pt>
                <c:pt idx="663">
                  <c:v>198525.55396030704</c:v>
                </c:pt>
                <c:pt idx="664">
                  <c:v>169383.42927908199</c:v>
                </c:pt>
                <c:pt idx="665">
                  <c:v>150103.62889051717</c:v>
                </c:pt>
                <c:pt idx="666">
                  <c:v>160877.04798473371</c:v>
                </c:pt>
                <c:pt idx="667">
                  <c:v>190019.17266595876</c:v>
                </c:pt>
                <c:pt idx="668">
                  <c:v>75933.880083248485</c:v>
                </c:pt>
                <c:pt idx="669">
                  <c:v>209867.39568610443</c:v>
                </c:pt>
                <c:pt idx="670">
                  <c:v>173636.61992625613</c:v>
                </c:pt>
                <c:pt idx="671">
                  <c:v>364307.45455172658</c:v>
                </c:pt>
                <c:pt idx="672">
                  <c:v>168070.62854801724</c:v>
                </c:pt>
                <c:pt idx="673">
                  <c:v>235045.42355959211</c:v>
                </c:pt>
                <c:pt idx="674">
                  <c:v>272663.90352675365</c:v>
                </c:pt>
                <c:pt idx="675">
                  <c:v>201453.93932112446</c:v>
                </c:pt>
                <c:pt idx="676">
                  <c:v>204289.39975257358</c:v>
                </c:pt>
                <c:pt idx="677">
                  <c:v>233706.03577800095</c:v>
                </c:pt>
                <c:pt idx="678">
                  <c:v>169488.35876374179</c:v>
                </c:pt>
                <c:pt idx="679">
                  <c:v>104590.57941806084</c:v>
                </c:pt>
                <c:pt idx="680">
                  <c:v>208542.59039974725</c:v>
                </c:pt>
                <c:pt idx="681">
                  <c:v>236463.15377531666</c:v>
                </c:pt>
                <c:pt idx="682">
                  <c:v>216079.31102343788</c:v>
                </c:pt>
                <c:pt idx="683">
                  <c:v>215248.18010057742</c:v>
                </c:pt>
                <c:pt idx="684">
                  <c:v>226590.02182637528</c:v>
                </c:pt>
                <c:pt idx="685">
                  <c:v>267885.51771071227</c:v>
                </c:pt>
                <c:pt idx="686">
                  <c:v>221534.46153072268</c:v>
                </c:pt>
                <c:pt idx="687">
                  <c:v>220919.10096347658</c:v>
                </c:pt>
                <c:pt idx="688">
                  <c:v>215248.18010057742</c:v>
                </c:pt>
                <c:pt idx="689">
                  <c:v>223754.56139492569</c:v>
                </c:pt>
                <c:pt idx="690">
                  <c:v>222952.19174644724</c:v>
                </c:pt>
                <c:pt idx="691">
                  <c:v>218699.0010992731</c:v>
                </c:pt>
                <c:pt idx="692">
                  <c:v>229425.48225782439</c:v>
                </c:pt>
                <c:pt idx="693">
                  <c:v>228007.75204209983</c:v>
                </c:pt>
                <c:pt idx="694">
                  <c:v>217281.27088354854</c:v>
                </c:pt>
                <c:pt idx="695">
                  <c:v>220919.10096347658</c:v>
                </c:pt>
                <c:pt idx="696">
                  <c:v>219501.37074775156</c:v>
                </c:pt>
                <c:pt idx="697">
                  <c:v>222336.83117920114</c:v>
                </c:pt>
                <c:pt idx="698">
                  <c:v>225172.29161065025</c:v>
                </c:pt>
                <c:pt idx="699">
                  <c:v>218638.3427406624</c:v>
                </c:pt>
                <c:pt idx="700">
                  <c:v>169397.49280567328</c:v>
                </c:pt>
                <c:pt idx="701">
                  <c:v>62503.402078398038</c:v>
                </c:pt>
                <c:pt idx="702">
                  <c:v>235058.04861872131</c:v>
                </c:pt>
                <c:pt idx="703">
                  <c:v>206112.09284756519</c:v>
                </c:pt>
                <c:pt idx="704">
                  <c:v>213792.09538285108</c:v>
                </c:pt>
                <c:pt idx="705">
                  <c:v>215538.31654900312</c:v>
                </c:pt>
                <c:pt idx="706">
                  <c:v>208449.66547037987</c:v>
                </c:pt>
                <c:pt idx="707">
                  <c:v>280233.38568040961</c:v>
                </c:pt>
                <c:pt idx="708">
                  <c:v>105731.33016994875</c:v>
                </c:pt>
                <c:pt idx="709">
                  <c:v>190649.38251495222</c:v>
                </c:pt>
                <c:pt idx="710">
                  <c:v>321555.73540178686</c:v>
                </c:pt>
                <c:pt idx="711">
                  <c:v>280406.2290049023</c:v>
                </c:pt>
                <c:pt idx="712">
                  <c:v>74516.149867523462</c:v>
                </c:pt>
                <c:pt idx="713">
                  <c:v>103635.1647282294</c:v>
                </c:pt>
                <c:pt idx="714">
                  <c:v>44770.669174344279</c:v>
                </c:pt>
                <c:pt idx="715">
                  <c:v>100060.40930704959</c:v>
                </c:pt>
                <c:pt idx="716">
                  <c:v>137344.05694899522</c:v>
                </c:pt>
                <c:pt idx="717">
                  <c:v>302993.52687311266</c:v>
                </c:pt>
                <c:pt idx="718">
                  <c:v>202778.74460748071</c:v>
                </c:pt>
                <c:pt idx="719">
                  <c:v>165130.23863190785</c:v>
                </c:pt>
                <c:pt idx="720">
                  <c:v>93711.053218156565</c:v>
                </c:pt>
                <c:pt idx="721">
                  <c:v>229729.6057049376</c:v>
                </c:pt>
                <c:pt idx="722">
                  <c:v>251404.23397522373</c:v>
                </c:pt>
                <c:pt idx="723">
                  <c:v>358177.85798984813</c:v>
                </c:pt>
                <c:pt idx="724">
                  <c:v>276917.09417392779</c:v>
                </c:pt>
                <c:pt idx="725">
                  <c:v>380548.17170490976</c:v>
                </c:pt>
                <c:pt idx="726">
                  <c:v>251397.95029088343</c:v>
                </c:pt>
                <c:pt idx="727">
                  <c:v>434316.72363127489</c:v>
                </c:pt>
                <c:pt idx="728">
                  <c:v>160981.97746939398</c:v>
                </c:pt>
                <c:pt idx="729">
                  <c:v>248562.48985943384</c:v>
                </c:pt>
                <c:pt idx="730">
                  <c:v>382279.27165716793</c:v>
                </c:pt>
                <c:pt idx="731">
                  <c:v>358177.85798984813</c:v>
                </c:pt>
                <c:pt idx="732">
                  <c:v>269828.44309530454</c:v>
                </c:pt>
                <c:pt idx="733">
                  <c:v>342582.82561687659</c:v>
                </c:pt>
                <c:pt idx="734">
                  <c:v>381320.21714042267</c:v>
                </c:pt>
                <c:pt idx="735">
                  <c:v>447076.29557279684</c:v>
                </c:pt>
                <c:pt idx="736">
                  <c:v>382279.27165716793</c:v>
                </c:pt>
                <c:pt idx="737">
                  <c:v>215248.18010057742</c:v>
                </c:pt>
                <c:pt idx="738">
                  <c:v>212412.7196691283</c:v>
                </c:pt>
                <c:pt idx="739">
                  <c:v>235711.76368796919</c:v>
                </c:pt>
                <c:pt idx="740">
                  <c:v>210994.98945340374</c:v>
                </c:pt>
                <c:pt idx="741">
                  <c:v>273556.43857361143</c:v>
                </c:pt>
                <c:pt idx="742">
                  <c:v>212412.7196691283</c:v>
                </c:pt>
                <c:pt idx="743">
                  <c:v>216665.91031630244</c:v>
                </c:pt>
                <c:pt idx="744">
                  <c:v>222336.83117920114</c:v>
                </c:pt>
                <c:pt idx="745">
                  <c:v>228007.75204209983</c:v>
                </c:pt>
                <c:pt idx="746">
                  <c:v>213830.44988485286</c:v>
                </c:pt>
                <c:pt idx="747">
                  <c:v>265050.05727926316</c:v>
                </c:pt>
                <c:pt idx="748">
                  <c:v>270720.97814216232</c:v>
                </c:pt>
                <c:pt idx="749">
                  <c:v>226590.02182637528</c:v>
                </c:pt>
                <c:pt idx="750">
                  <c:v>216665.91031630244</c:v>
                </c:pt>
                <c:pt idx="751">
                  <c:v>210994.98945340374</c:v>
                </c:pt>
                <c:pt idx="752">
                  <c:v>220919.10096347658</c:v>
                </c:pt>
                <c:pt idx="753">
                  <c:v>266467.78749498772</c:v>
                </c:pt>
                <c:pt idx="754">
                  <c:v>256543.67598491488</c:v>
                </c:pt>
                <c:pt idx="755">
                  <c:v>223754.56139492569</c:v>
                </c:pt>
                <c:pt idx="756">
                  <c:v>263632.3270635386</c:v>
                </c:pt>
                <c:pt idx="757">
                  <c:v>266467.78749498772</c:v>
                </c:pt>
                <c:pt idx="758">
                  <c:v>218083.640532027</c:v>
                </c:pt>
                <c:pt idx="759">
                  <c:v>219501.37074775156</c:v>
                </c:pt>
                <c:pt idx="760">
                  <c:v>215863.54066782352</c:v>
                </c:pt>
                <c:pt idx="761">
                  <c:v>216665.91031630244</c:v>
                </c:pt>
                <c:pt idx="762">
                  <c:v>222336.83117920114</c:v>
                </c:pt>
                <c:pt idx="763">
                  <c:v>213830.44988485286</c:v>
                </c:pt>
                <c:pt idx="764">
                  <c:v>218083.640532027</c:v>
                </c:pt>
                <c:pt idx="765">
                  <c:v>218083.640532027</c:v>
                </c:pt>
                <c:pt idx="766">
                  <c:v>259379.13641636493</c:v>
                </c:pt>
                <c:pt idx="767">
                  <c:v>255125.94576919032</c:v>
                </c:pt>
                <c:pt idx="768">
                  <c:v>253708.21555346576</c:v>
                </c:pt>
                <c:pt idx="769">
                  <c:v>255125.94576919032</c:v>
                </c:pt>
                <c:pt idx="770">
                  <c:v>274974.16878933599</c:v>
                </c:pt>
                <c:pt idx="771">
                  <c:v>260796.86663208948</c:v>
                </c:pt>
                <c:pt idx="772">
                  <c:v>212412.7196691283</c:v>
                </c:pt>
                <c:pt idx="773">
                  <c:v>250872.75512201665</c:v>
                </c:pt>
                <c:pt idx="774">
                  <c:v>252290.48533774121</c:v>
                </c:pt>
                <c:pt idx="775">
                  <c:v>262214.59684781404</c:v>
                </c:pt>
                <c:pt idx="776">
                  <c:v>250872.75512201665</c:v>
                </c:pt>
                <c:pt idx="777">
                  <c:v>212412.7196691283</c:v>
                </c:pt>
                <c:pt idx="778">
                  <c:v>252290.48533774121</c:v>
                </c:pt>
                <c:pt idx="779">
                  <c:v>253708.21555346576</c:v>
                </c:pt>
                <c:pt idx="780">
                  <c:v>209577.25923767872</c:v>
                </c:pt>
                <c:pt idx="781">
                  <c:v>262214.59684781404</c:v>
                </c:pt>
                <c:pt idx="782">
                  <c:v>249455.02490629209</c:v>
                </c:pt>
                <c:pt idx="783">
                  <c:v>236514.13333644811</c:v>
                </c:pt>
                <c:pt idx="784">
                  <c:v>213830.44988485286</c:v>
                </c:pt>
                <c:pt idx="785">
                  <c:v>210994.98945340374</c:v>
                </c:pt>
                <c:pt idx="786">
                  <c:v>257961.40620063944</c:v>
                </c:pt>
                <c:pt idx="787">
                  <c:v>213830.44988485286</c:v>
                </c:pt>
                <c:pt idx="788">
                  <c:v>215248.18010057742</c:v>
                </c:pt>
                <c:pt idx="789">
                  <c:v>249455.02490629209</c:v>
                </c:pt>
                <c:pt idx="790">
                  <c:v>212412.7196691283</c:v>
                </c:pt>
                <c:pt idx="791">
                  <c:v>274974.16878933599</c:v>
                </c:pt>
                <c:pt idx="792">
                  <c:v>257961.40620063944</c:v>
                </c:pt>
                <c:pt idx="793">
                  <c:v>259379.13641636493</c:v>
                </c:pt>
                <c:pt idx="794">
                  <c:v>216665.91031630244</c:v>
                </c:pt>
                <c:pt idx="795">
                  <c:v>262214.59684781404</c:v>
                </c:pt>
                <c:pt idx="796">
                  <c:v>263632.3270635386</c:v>
                </c:pt>
                <c:pt idx="797">
                  <c:v>212412.7196691283</c:v>
                </c:pt>
                <c:pt idx="798">
                  <c:v>262214.59684781404</c:v>
                </c:pt>
                <c:pt idx="799">
                  <c:v>177903.87410002155</c:v>
                </c:pt>
                <c:pt idx="800">
                  <c:v>58250.211431223899</c:v>
                </c:pt>
                <c:pt idx="801">
                  <c:v>50988.43507789867</c:v>
                </c:pt>
                <c:pt idx="802">
                  <c:v>235058.04861872131</c:v>
                </c:pt>
                <c:pt idx="803">
                  <c:v>213200.74392618844</c:v>
                </c:pt>
                <c:pt idx="804">
                  <c:v>256983.31991616637</c:v>
                </c:pt>
                <c:pt idx="805">
                  <c:v>170801.15949480655</c:v>
                </c:pt>
                <c:pt idx="806">
                  <c:v>224487.17831326835</c:v>
                </c:pt>
                <c:pt idx="807">
                  <c:v>140179.51738044433</c:v>
                </c:pt>
                <c:pt idx="808">
                  <c:v>141597.24759616889</c:v>
                </c:pt>
                <c:pt idx="809">
                  <c:v>287674.89053736953</c:v>
                </c:pt>
                <c:pt idx="810">
                  <c:v>242489.17764646001</c:v>
                </c:pt>
                <c:pt idx="811">
                  <c:v>97224.948875600472</c:v>
                </c:pt>
                <c:pt idx="812">
                  <c:v>161445.47061631456</c:v>
                </c:pt>
                <c:pt idx="813">
                  <c:v>206797.30471274955</c:v>
                </c:pt>
                <c:pt idx="814">
                  <c:v>138761.78716471978</c:v>
                </c:pt>
                <c:pt idx="815">
                  <c:v>255565.58970044181</c:v>
                </c:pt>
                <c:pt idx="816">
                  <c:v>152939.08932196675</c:v>
                </c:pt>
                <c:pt idx="817">
                  <c:v>211285.12590182899</c:v>
                </c:pt>
                <c:pt idx="818">
                  <c:v>270662.12794867298</c:v>
                </c:pt>
                <c:pt idx="819">
                  <c:v>201453.93932112446</c:v>
                </c:pt>
                <c:pt idx="820">
                  <c:v>272663.90352675365</c:v>
                </c:pt>
                <c:pt idx="821">
                  <c:v>232209.96312814299</c:v>
                </c:pt>
                <c:pt idx="822">
                  <c:v>165235.16811656766</c:v>
                </c:pt>
                <c:pt idx="823">
                  <c:v>235045.42355959211</c:v>
                </c:pt>
                <c:pt idx="824">
                  <c:v>213830.44988485286</c:v>
                </c:pt>
                <c:pt idx="825">
                  <c:v>212412.7196691283</c:v>
                </c:pt>
                <c:pt idx="826">
                  <c:v>218083.640532027</c:v>
                </c:pt>
                <c:pt idx="827">
                  <c:v>212412.7196691283</c:v>
                </c:pt>
                <c:pt idx="828">
                  <c:v>215248.18010057742</c:v>
                </c:pt>
                <c:pt idx="829">
                  <c:v>210994.98945340374</c:v>
                </c:pt>
                <c:pt idx="830">
                  <c:v>213830.44988485286</c:v>
                </c:pt>
                <c:pt idx="831">
                  <c:v>212412.7196691283</c:v>
                </c:pt>
                <c:pt idx="832">
                  <c:v>260796.86663208948</c:v>
                </c:pt>
                <c:pt idx="833">
                  <c:v>212412.7196691283</c:v>
                </c:pt>
                <c:pt idx="834">
                  <c:v>274974.16878933599</c:v>
                </c:pt>
                <c:pt idx="835">
                  <c:v>274974.16878933599</c:v>
                </c:pt>
                <c:pt idx="836">
                  <c:v>210994.98945340374</c:v>
                </c:pt>
                <c:pt idx="837">
                  <c:v>257961.40620063944</c:v>
                </c:pt>
                <c:pt idx="838">
                  <c:v>209577.25923767872</c:v>
                </c:pt>
                <c:pt idx="839">
                  <c:v>259379.13641636493</c:v>
                </c:pt>
                <c:pt idx="840">
                  <c:v>233678.67290499853</c:v>
                </c:pt>
                <c:pt idx="841">
                  <c:v>164823.59975261148</c:v>
                </c:pt>
                <c:pt idx="842">
                  <c:v>219003.20107429009</c:v>
                </c:pt>
                <c:pt idx="843">
                  <c:v>212374.36516712606</c:v>
                </c:pt>
                <c:pt idx="844">
                  <c:v>314505.89967232384</c:v>
                </c:pt>
                <c:pt idx="845">
                  <c:v>283421.69989019539</c:v>
                </c:pt>
                <c:pt idx="846">
                  <c:v>286257.16032164451</c:v>
                </c:pt>
                <c:pt idx="847">
                  <c:v>212702.85611755354</c:v>
                </c:pt>
                <c:pt idx="848">
                  <c:v>98642.67909132503</c:v>
                </c:pt>
                <c:pt idx="849">
                  <c:v>232565.06613638718</c:v>
                </c:pt>
                <c:pt idx="850">
                  <c:v>115655.44168002158</c:v>
                </c:pt>
                <c:pt idx="851">
                  <c:v>115655.44168002158</c:v>
                </c:pt>
                <c:pt idx="852">
                  <c:v>162863.20083203958</c:v>
                </c:pt>
                <c:pt idx="853">
                  <c:v>82141.819079259876</c:v>
                </c:pt>
                <c:pt idx="854">
                  <c:v>245733.31311232504</c:v>
                </c:pt>
                <c:pt idx="855">
                  <c:v>111402.25103284745</c:v>
                </c:pt>
                <c:pt idx="856">
                  <c:v>139501.08215444954</c:v>
                </c:pt>
                <c:pt idx="857">
                  <c:v>84440.261377596296</c:v>
                </c:pt>
                <c:pt idx="858">
                  <c:v>201361.01439175615</c:v>
                </c:pt>
                <c:pt idx="859">
                  <c:v>191436.90288168332</c:v>
                </c:pt>
                <c:pt idx="860">
                  <c:v>212702.85611755354</c:v>
                </c:pt>
                <c:pt idx="861">
                  <c:v>208449.66547037987</c:v>
                </c:pt>
                <c:pt idx="862">
                  <c:v>109984.52081712242</c:v>
                </c:pt>
                <c:pt idx="863">
                  <c:v>160877.04798473371</c:v>
                </c:pt>
                <c:pt idx="864">
                  <c:v>40517.47852717014</c:v>
                </c:pt>
                <c:pt idx="865">
                  <c:v>235151.9090272435</c:v>
                </c:pt>
                <c:pt idx="866">
                  <c:v>67427.498788900208</c:v>
                </c:pt>
                <c:pt idx="867">
                  <c:v>238386.70590621978</c:v>
                </c:pt>
                <c:pt idx="868">
                  <c:v>94389.488444150891</c:v>
                </c:pt>
                <c:pt idx="869">
                  <c:v>176472.08035770524</c:v>
                </c:pt>
                <c:pt idx="870">
                  <c:v>264071.97099478962</c:v>
                </c:pt>
                <c:pt idx="871">
                  <c:v>209867.39568610443</c:v>
                </c:pt>
                <c:pt idx="872">
                  <c:v>218373.77698045224</c:v>
                </c:pt>
                <c:pt idx="873">
                  <c:v>238386.70590621978</c:v>
                </c:pt>
                <c:pt idx="874">
                  <c:v>161445.47061631456</c:v>
                </c:pt>
                <c:pt idx="875">
                  <c:v>272663.90352675365</c:v>
                </c:pt>
                <c:pt idx="876">
                  <c:v>336911.9047539779</c:v>
                </c:pt>
                <c:pt idx="877">
                  <c:v>254233.41072233301</c:v>
                </c:pt>
                <c:pt idx="878">
                  <c:v>369978.37541462528</c:v>
                </c:pt>
                <c:pt idx="879">
                  <c:v>264157.52223240584</c:v>
                </c:pt>
                <c:pt idx="880">
                  <c:v>352506.93712694943</c:v>
                </c:pt>
                <c:pt idx="881">
                  <c:v>274081.63374247821</c:v>
                </c:pt>
                <c:pt idx="882">
                  <c:v>255125.94576919032</c:v>
                </c:pt>
                <c:pt idx="883">
                  <c:v>257961.40620063944</c:v>
                </c:pt>
                <c:pt idx="884">
                  <c:v>253708.21555346576</c:v>
                </c:pt>
                <c:pt idx="885">
                  <c:v>253708.21555346576</c:v>
                </c:pt>
                <c:pt idx="886">
                  <c:v>61085.67186267348</c:v>
                </c:pt>
                <c:pt idx="887">
                  <c:v>65338.862509847619</c:v>
                </c:pt>
                <c:pt idx="888">
                  <c:v>332529.20537485974</c:v>
                </c:pt>
                <c:pt idx="889">
                  <c:v>295668.21976601798</c:v>
                </c:pt>
                <c:pt idx="890">
                  <c:v>223124.85543626128</c:v>
                </c:pt>
                <c:pt idx="891">
                  <c:v>314098.71257043909</c:v>
                </c:pt>
                <c:pt idx="892">
                  <c:v>167116.39147921326</c:v>
                </c:pt>
                <c:pt idx="893">
                  <c:v>255721.31453527883</c:v>
                </c:pt>
                <c:pt idx="894">
                  <c:v>104313.59995422373</c:v>
                </c:pt>
                <c:pt idx="895">
                  <c:v>170801.15949480655</c:v>
                </c:pt>
                <c:pt idx="896">
                  <c:v>187813.9220835031</c:v>
                </c:pt>
                <c:pt idx="897">
                  <c:v>244057.62676911848</c:v>
                </c:pt>
                <c:pt idx="898">
                  <c:v>186396.19186777808</c:v>
                </c:pt>
                <c:pt idx="899">
                  <c:v>242489.17764646001</c:v>
                </c:pt>
                <c:pt idx="900">
                  <c:v>164280.93104776414</c:v>
                </c:pt>
                <c:pt idx="901">
                  <c:v>151521.35910624173</c:v>
                </c:pt>
                <c:pt idx="902">
                  <c:v>281651.11589613464</c:v>
                </c:pt>
                <c:pt idx="903">
                  <c:v>216956.04676472768</c:v>
                </c:pt>
                <c:pt idx="904">
                  <c:v>83022.531161871739</c:v>
                </c:pt>
                <c:pt idx="905">
                  <c:v>107149.06038567331</c:v>
                </c:pt>
                <c:pt idx="906">
                  <c:v>218981.68365383521</c:v>
                </c:pt>
                <c:pt idx="907">
                  <c:v>155774.54975341586</c:v>
                </c:pt>
                <c:pt idx="908">
                  <c:v>252564.00806346675</c:v>
                </c:pt>
                <c:pt idx="909">
                  <c:v>78690.998080564197</c:v>
                </c:pt>
                <c:pt idx="910">
                  <c:v>267063.15626107622</c:v>
                </c:pt>
                <c:pt idx="911">
                  <c:v>130994.70086010173</c:v>
                </c:pt>
                <c:pt idx="912">
                  <c:v>147268.16845906805</c:v>
                </c:pt>
                <c:pt idx="913">
                  <c:v>78769.3405146976</c:v>
                </c:pt>
                <c:pt idx="914">
                  <c:v>361929.49960973347</c:v>
                </c:pt>
                <c:pt idx="915">
                  <c:v>95807.218659875914</c:v>
                </c:pt>
                <c:pt idx="916">
                  <c:v>101478.13952277461</c:v>
                </c:pt>
                <c:pt idx="917">
                  <c:v>255721.31453527883</c:v>
                </c:pt>
                <c:pt idx="918">
                  <c:v>114237.71146429656</c:v>
                </c:pt>
                <c:pt idx="919">
                  <c:v>84361.918943462893</c:v>
                </c:pt>
                <c:pt idx="920">
                  <c:v>97224.948875600472</c:v>
                </c:pt>
                <c:pt idx="921">
                  <c:v>150103.62889051717</c:v>
                </c:pt>
                <c:pt idx="922">
                  <c:v>202871.66953684902</c:v>
                </c:pt>
                <c:pt idx="923">
                  <c:v>220332.50167061202</c:v>
                </c:pt>
                <c:pt idx="924">
                  <c:v>233627.69334386755</c:v>
                </c:pt>
                <c:pt idx="925">
                  <c:v>111679.23049668409</c:v>
                </c:pt>
                <c:pt idx="926">
                  <c:v>398978.66450933088</c:v>
                </c:pt>
                <c:pt idx="927">
                  <c:v>243551.80485394038</c:v>
                </c:pt>
                <c:pt idx="928">
                  <c:v>257068.87115378212</c:v>
                </c:pt>
                <c:pt idx="929">
                  <c:v>397560.93429360585</c:v>
                </c:pt>
                <c:pt idx="930">
                  <c:v>335494.17453825334</c:v>
                </c:pt>
                <c:pt idx="931">
                  <c:v>225172.29161065025</c:v>
                </c:pt>
                <c:pt idx="932">
                  <c:v>222336.83117920114</c:v>
                </c:pt>
                <c:pt idx="933">
                  <c:v>252290.48533774121</c:v>
                </c:pt>
                <c:pt idx="934">
                  <c:v>322468.90740326466</c:v>
                </c:pt>
                <c:pt idx="935">
                  <c:v>281984.94099624222</c:v>
                </c:pt>
                <c:pt idx="936">
                  <c:v>289951.45943102241</c:v>
                </c:pt>
                <c:pt idx="937">
                  <c:v>296162.24315348919</c:v>
                </c:pt>
                <c:pt idx="938">
                  <c:v>201858.90220039105</c:v>
                </c:pt>
                <c:pt idx="939">
                  <c:v>40517.47852717014</c:v>
                </c:pt>
                <c:pt idx="940">
                  <c:v>107149.06038567331</c:v>
                </c:pt>
                <c:pt idx="941">
                  <c:v>204804.3814965887</c:v>
                </c:pt>
                <c:pt idx="942">
                  <c:v>235551.24547477067</c:v>
                </c:pt>
                <c:pt idx="943">
                  <c:v>89230.47015788313</c:v>
                </c:pt>
                <c:pt idx="944">
                  <c:v>241388.28754319483</c:v>
                </c:pt>
                <c:pt idx="945">
                  <c:v>88615.109590637032</c:v>
                </c:pt>
                <c:pt idx="946">
                  <c:v>50441.590037242975</c:v>
                </c:pt>
                <c:pt idx="947">
                  <c:v>118490.9021114707</c:v>
                </c:pt>
                <c:pt idx="948">
                  <c:v>155774.54975341586</c:v>
                </c:pt>
                <c:pt idx="949">
                  <c:v>247151.04332804959</c:v>
                </c:pt>
                <c:pt idx="950">
                  <c:v>74516.149867523462</c:v>
                </c:pt>
                <c:pt idx="951">
                  <c:v>202778.74460748071</c:v>
                </c:pt>
                <c:pt idx="952">
                  <c:v>150103.62889051717</c:v>
                </c:pt>
                <c:pt idx="953">
                  <c:v>119908.63232719526</c:v>
                </c:pt>
                <c:pt idx="954">
                  <c:v>83022.531161871739</c:v>
                </c:pt>
                <c:pt idx="955">
                  <c:v>94286.030453535728</c:v>
                </c:pt>
                <c:pt idx="956">
                  <c:v>44770.669174344279</c:v>
                </c:pt>
                <c:pt idx="957">
                  <c:v>236569.63924296806</c:v>
                </c:pt>
                <c:pt idx="958">
                  <c:v>236818.25678356132</c:v>
                </c:pt>
                <c:pt idx="959">
                  <c:v>162294.77820045874</c:v>
                </c:pt>
                <c:pt idx="960">
                  <c:v>266992.98266385496</c:v>
                </c:pt>
                <c:pt idx="961">
                  <c:v>276917.09417392779</c:v>
                </c:pt>
                <c:pt idx="962">
                  <c:v>100337.3887708867</c:v>
                </c:pt>
                <c:pt idx="963">
                  <c:v>271246.1733110291</c:v>
                </c:pt>
                <c:pt idx="964">
                  <c:v>264792.30265415041</c:v>
                </c:pt>
                <c:pt idx="965">
                  <c:v>202871.66953684902</c:v>
                </c:pt>
                <c:pt idx="966">
                  <c:v>168070.62854801724</c:v>
                </c:pt>
                <c:pt idx="967">
                  <c:v>349671.47669550031</c:v>
                </c:pt>
                <c:pt idx="968">
                  <c:v>372813.83584607439</c:v>
                </c:pt>
                <c:pt idx="969">
                  <c:v>266992.98266385496</c:v>
                </c:pt>
                <c:pt idx="970">
                  <c:v>115210.69978665281</c:v>
                </c:pt>
                <c:pt idx="971">
                  <c:v>120881.62064955151</c:v>
                </c:pt>
                <c:pt idx="972">
                  <c:v>101980.44759085914</c:v>
                </c:pt>
                <c:pt idx="973">
                  <c:v>230772.87902501086</c:v>
                </c:pt>
                <c:pt idx="974">
                  <c:v>209577.25923767872</c:v>
                </c:pt>
                <c:pt idx="975">
                  <c:v>212967.4218777637</c:v>
                </c:pt>
                <c:pt idx="976">
                  <c:v>214750.01042711595</c:v>
                </c:pt>
                <c:pt idx="977">
                  <c:v>297579.97336921375</c:v>
                </c:pt>
                <c:pt idx="978">
                  <c:v>294114.30308877071</c:v>
                </c:pt>
                <c:pt idx="979">
                  <c:v>277191.88748949999</c:v>
                </c:pt>
                <c:pt idx="980">
                  <c:v>319962.29163956689</c:v>
                </c:pt>
                <c:pt idx="981">
                  <c:v>207529.82306328975</c:v>
                </c:pt>
                <c:pt idx="982">
                  <c:v>204694.36263184063</c:v>
                </c:pt>
                <c:pt idx="983">
                  <c:v>225133.93710864848</c:v>
                </c:pt>
                <c:pt idx="984">
                  <c:v>364764.96004118258</c:v>
                </c:pt>
                <c:pt idx="985">
                  <c:v>104313.59995422373</c:v>
                </c:pt>
                <c:pt idx="986">
                  <c:v>139501.08215444954</c:v>
                </c:pt>
                <c:pt idx="987">
                  <c:v>214120.58633327857</c:v>
                </c:pt>
                <c:pt idx="988">
                  <c:v>121326.36254292028</c:v>
                </c:pt>
                <c:pt idx="989">
                  <c:v>251312.39905326767</c:v>
                </c:pt>
                <c:pt idx="990">
                  <c:v>34846.557664271444</c:v>
                </c:pt>
                <c:pt idx="991">
                  <c:v>117073.17189574614</c:v>
                </c:pt>
                <c:pt idx="992">
                  <c:v>64592.038357450627</c:v>
                </c:pt>
                <c:pt idx="993">
                  <c:v>109984.52081712242</c:v>
                </c:pt>
                <c:pt idx="994">
                  <c:v>215538.31654900312</c:v>
                </c:pt>
                <c:pt idx="995">
                  <c:v>252730.12926899223</c:v>
                </c:pt>
                <c:pt idx="996">
                  <c:v>248562.48985943384</c:v>
                </c:pt>
                <c:pt idx="997">
                  <c:v>332658.71410680376</c:v>
                </c:pt>
                <c:pt idx="998">
                  <c:v>252815.68050660798</c:v>
                </c:pt>
                <c:pt idx="999">
                  <c:v>391890.01343070716</c:v>
                </c:pt>
                <c:pt idx="1000">
                  <c:v>351089.20691122487</c:v>
                </c:pt>
                <c:pt idx="1001">
                  <c:v>339747.36518542748</c:v>
                </c:pt>
                <c:pt idx="1002">
                  <c:v>197660.82277430873</c:v>
                </c:pt>
                <c:pt idx="1003">
                  <c:v>255651.14093805756</c:v>
                </c:pt>
                <c:pt idx="1004">
                  <c:v>113792.96957092779</c:v>
                </c:pt>
                <c:pt idx="1005">
                  <c:v>122299.35086527606</c:v>
                </c:pt>
                <c:pt idx="1006">
                  <c:v>255125.94576919032</c:v>
                </c:pt>
                <c:pt idx="1007">
                  <c:v>252290.48533774121</c:v>
                </c:pt>
                <c:pt idx="1008">
                  <c:v>228562.45425073523</c:v>
                </c:pt>
                <c:pt idx="1009">
                  <c:v>282862.80835239915</c:v>
                </c:pt>
                <c:pt idx="1010">
                  <c:v>360313.58228890644</c:v>
                </c:pt>
                <c:pt idx="1011">
                  <c:v>361731.312504631</c:v>
                </c:pt>
                <c:pt idx="1012">
                  <c:v>336212.16862158664</c:v>
                </c:pt>
                <c:pt idx="1013">
                  <c:v>274896.28991761897</c:v>
                </c:pt>
                <c:pt idx="1014">
                  <c:v>277731.75034906808</c:v>
                </c:pt>
                <c:pt idx="1015">
                  <c:v>230804.85797154717</c:v>
                </c:pt>
                <c:pt idx="1016">
                  <c:v>104313.59995422373</c:v>
                </c:pt>
                <c:pt idx="1017">
                  <c:v>176472.08035770524</c:v>
                </c:pt>
                <c:pt idx="1018">
                  <c:v>135926.32673327019</c:v>
                </c:pt>
                <c:pt idx="1019">
                  <c:v>277805.11235084571</c:v>
                </c:pt>
                <c:pt idx="1020">
                  <c:v>251312.39905326767</c:v>
                </c:pt>
                <c:pt idx="1021">
                  <c:v>78769.3405146976</c:v>
                </c:pt>
                <c:pt idx="1022">
                  <c:v>167965.69906335743</c:v>
                </c:pt>
                <c:pt idx="1023">
                  <c:v>245475.3569848435</c:v>
                </c:pt>
                <c:pt idx="1024">
                  <c:v>157192.27996914089</c:v>
                </c:pt>
                <c:pt idx="1025">
                  <c:v>283145.30385296699</c:v>
                </c:pt>
                <c:pt idx="1026">
                  <c:v>115655.44168002158</c:v>
                </c:pt>
                <c:pt idx="1027">
                  <c:v>78769.3405146976</c:v>
                </c:pt>
                <c:pt idx="1028">
                  <c:v>108566.79060139786</c:v>
                </c:pt>
                <c:pt idx="1029">
                  <c:v>151521.35910624173</c:v>
                </c:pt>
                <c:pt idx="1030">
                  <c:v>189231.65229922766</c:v>
                </c:pt>
                <c:pt idx="1031">
                  <c:v>222791.67353324825</c:v>
                </c:pt>
                <c:pt idx="1032">
                  <c:v>43352.938958619721</c:v>
                </c:pt>
                <c:pt idx="1033">
                  <c:v>293165.80094642472</c:v>
                </c:pt>
                <c:pt idx="1034">
                  <c:v>252730.12926899223</c:v>
                </c:pt>
                <c:pt idx="1035">
                  <c:v>216956.04676472768</c:v>
                </c:pt>
                <c:pt idx="1036">
                  <c:v>78769.3405146976</c:v>
                </c:pt>
                <c:pt idx="1037">
                  <c:v>140179.51738044433</c:v>
                </c:pt>
                <c:pt idx="1038">
                  <c:v>375649.29627752397</c:v>
                </c:pt>
                <c:pt idx="1039">
                  <c:v>211826.12037626421</c:v>
                </c:pt>
                <c:pt idx="1040">
                  <c:v>230792.23291241797</c:v>
                </c:pt>
                <c:pt idx="1041">
                  <c:v>217497.04123916291</c:v>
                </c:pt>
                <c:pt idx="1042">
                  <c:v>407485.04580367869</c:v>
                </c:pt>
                <c:pt idx="1043">
                  <c:v>336911.9047539779</c:v>
                </c:pt>
                <c:pt idx="1044">
                  <c:v>222336.83117920114</c:v>
                </c:pt>
                <c:pt idx="1045">
                  <c:v>250872.75512201665</c:v>
                </c:pt>
                <c:pt idx="1046">
                  <c:v>233678.67290499853</c:v>
                </c:pt>
                <c:pt idx="1047">
                  <c:v>61085.67186267348</c:v>
                </c:pt>
                <c:pt idx="1048">
                  <c:v>304128.76158826938</c:v>
                </c:pt>
                <c:pt idx="1049">
                  <c:v>350389.47077883361</c:v>
                </c:pt>
                <c:pt idx="1050">
                  <c:v>59165.971704494674</c:v>
                </c:pt>
                <c:pt idx="1051">
                  <c:v>335364.66580630932</c:v>
                </c:pt>
                <c:pt idx="1052">
                  <c:v>175054.35014198069</c:v>
                </c:pt>
                <c:pt idx="1053">
                  <c:v>70262.959220349323</c:v>
                </c:pt>
                <c:pt idx="1054">
                  <c:v>102895.86973849917</c:v>
                </c:pt>
                <c:pt idx="1055">
                  <c:v>107149.06038567331</c:v>
                </c:pt>
                <c:pt idx="1056">
                  <c:v>138761.78716471978</c:v>
                </c:pt>
                <c:pt idx="1057">
                  <c:v>170801.15949480655</c:v>
                </c:pt>
                <c:pt idx="1058">
                  <c:v>227044.86418042239</c:v>
                </c:pt>
                <c:pt idx="1059">
                  <c:v>289146.9540766431</c:v>
                </c:pt>
                <c:pt idx="1060">
                  <c:v>111402.25103284745</c:v>
                </c:pt>
                <c:pt idx="1061">
                  <c:v>43352.938958619721</c:v>
                </c:pt>
                <c:pt idx="1062">
                  <c:v>32011.097232822329</c:v>
                </c:pt>
                <c:pt idx="1063">
                  <c:v>229729.6057049376</c:v>
                </c:pt>
                <c:pt idx="1064">
                  <c:v>74437.807433390059</c:v>
                </c:pt>
                <c:pt idx="1065">
                  <c:v>87197.379374912474</c:v>
                </c:pt>
                <c:pt idx="1066">
                  <c:v>164280.93104776414</c:v>
                </c:pt>
                <c:pt idx="1067">
                  <c:v>182143.0012206044</c:v>
                </c:pt>
                <c:pt idx="1068">
                  <c:v>172218.88971053157</c:v>
                </c:pt>
                <c:pt idx="1069">
                  <c:v>104313.59995422373</c:v>
                </c:pt>
                <c:pt idx="1070">
                  <c:v>44770.669174344279</c:v>
                </c:pt>
                <c:pt idx="1071">
                  <c:v>154356.81953769131</c:v>
                </c:pt>
                <c:pt idx="1072">
                  <c:v>166652.89833229268</c:v>
                </c:pt>
                <c:pt idx="1073">
                  <c:v>235123.76599372551</c:v>
                </c:pt>
                <c:pt idx="1074">
                  <c:v>421662.34796092566</c:v>
                </c:pt>
                <c:pt idx="1075">
                  <c:v>160981.97746939398</c:v>
                </c:pt>
                <c:pt idx="1076">
                  <c:v>197660.82277430873</c:v>
                </c:pt>
                <c:pt idx="1077">
                  <c:v>261322.06180095626</c:v>
                </c:pt>
                <c:pt idx="1078">
                  <c:v>94891.796512235422</c:v>
                </c:pt>
                <c:pt idx="1079">
                  <c:v>116628.43000237737</c:v>
                </c:pt>
                <c:pt idx="1080">
                  <c:v>224309.26360356109</c:v>
                </c:pt>
                <c:pt idx="1081">
                  <c:v>227144.72403501021</c:v>
                </c:pt>
                <c:pt idx="1082">
                  <c:v>211914.54999566637</c:v>
                </c:pt>
                <c:pt idx="1083">
                  <c:v>348971.74056310905</c:v>
                </c:pt>
                <c:pt idx="1084">
                  <c:v>315709.10099239321</c:v>
                </c:pt>
                <c:pt idx="1085">
                  <c:v>328468.67293391516</c:v>
                </c:pt>
                <c:pt idx="1086">
                  <c:v>197605.71155321691</c:v>
                </c:pt>
                <c:pt idx="1087">
                  <c:v>240728.96948162001</c:v>
                </c:pt>
                <c:pt idx="1088">
                  <c:v>152939.08932196675</c:v>
                </c:pt>
                <c:pt idx="1089">
                  <c:v>44770.669174344279</c:v>
                </c:pt>
                <c:pt idx="1090">
                  <c:v>148007.46344879782</c:v>
                </c:pt>
                <c:pt idx="1091">
                  <c:v>137344.05694899522</c:v>
                </c:pt>
                <c:pt idx="1092">
                  <c:v>213145.33658747096</c:v>
                </c:pt>
                <c:pt idx="1093">
                  <c:v>108566.79060139786</c:v>
                </c:pt>
                <c:pt idx="1094">
                  <c:v>40517.47852717014</c:v>
                </c:pt>
                <c:pt idx="1095">
                  <c:v>107149.06038567331</c:v>
                </c:pt>
                <c:pt idx="1096">
                  <c:v>200551.19084941456</c:v>
                </c:pt>
                <c:pt idx="1097">
                  <c:v>137344.05694899522</c:v>
                </c:pt>
                <c:pt idx="1098">
                  <c:v>143014.97781189391</c:v>
                </c:pt>
                <c:pt idx="1099">
                  <c:v>277805.11235084571</c:v>
                </c:pt>
                <c:pt idx="1100">
                  <c:v>106470.62515967852</c:v>
                </c:pt>
                <c:pt idx="1101">
                  <c:v>135247.89150727587</c:v>
                </c:pt>
                <c:pt idx="1102">
                  <c:v>391890.01343070716</c:v>
                </c:pt>
                <c:pt idx="1103">
                  <c:v>237880.88399104169</c:v>
                </c:pt>
                <c:pt idx="1104">
                  <c:v>252815.68050660798</c:v>
                </c:pt>
                <c:pt idx="1105">
                  <c:v>230792.23291241797</c:v>
                </c:pt>
                <c:pt idx="1106">
                  <c:v>192947.55802677618</c:v>
                </c:pt>
                <c:pt idx="1107">
                  <c:v>102503.15531154023</c:v>
                </c:pt>
                <c:pt idx="1108">
                  <c:v>374877.25084201107</c:v>
                </c:pt>
                <c:pt idx="1109">
                  <c:v>248562.48985943384</c:v>
                </c:pt>
                <c:pt idx="1110">
                  <c:v>247144.75964370929</c:v>
                </c:pt>
                <c:pt idx="1111">
                  <c:v>220946.46383647854</c:v>
                </c:pt>
                <c:pt idx="1112">
                  <c:v>96309.526727959979</c:v>
                </c:pt>
                <c:pt idx="1113">
                  <c:v>153912.07764432253</c:v>
                </c:pt>
                <c:pt idx="1114">
                  <c:v>158165.26829149667</c:v>
                </c:pt>
                <c:pt idx="1115">
                  <c:v>99144.98715940956</c:v>
                </c:pt>
                <c:pt idx="1116">
                  <c:v>213830.44988485286</c:v>
                </c:pt>
                <c:pt idx="1117">
                  <c:v>215248.18010057742</c:v>
                </c:pt>
                <c:pt idx="1118">
                  <c:v>291278.8426573216</c:v>
                </c:pt>
                <c:pt idx="1119">
                  <c:v>299785.22395166988</c:v>
                </c:pt>
                <c:pt idx="1120">
                  <c:v>299875.57094109524</c:v>
                </c:pt>
                <c:pt idx="1121">
                  <c:v>356060.39164173231</c:v>
                </c:pt>
                <c:pt idx="1122">
                  <c:v>344718.54991593491</c:v>
                </c:pt>
                <c:pt idx="1123">
                  <c:v>287115.99899957282</c:v>
                </c:pt>
                <c:pt idx="1124">
                  <c:v>343300.81970021036</c:v>
                </c:pt>
                <c:pt idx="1125">
                  <c:v>40472.972111163195</c:v>
                </c:pt>
                <c:pt idx="1126">
                  <c:v>52077.32062587142</c:v>
                </c:pt>
                <c:pt idx="1127">
                  <c:v>218871.6647890876</c:v>
                </c:pt>
                <c:pt idx="1128">
                  <c:v>220289.39500481216</c:v>
                </c:pt>
                <c:pt idx="1129">
                  <c:v>227378.04608343542</c:v>
                </c:pt>
                <c:pt idx="1130">
                  <c:v>230213.506514885</c:v>
                </c:pt>
                <c:pt idx="1131">
                  <c:v>141597.24759616889</c:v>
                </c:pt>
                <c:pt idx="1132">
                  <c:v>80187.070730422158</c:v>
                </c:pt>
                <c:pt idx="1133">
                  <c:v>78769.3405146976</c:v>
                </c:pt>
                <c:pt idx="1134">
                  <c:v>138761.78716471978</c:v>
                </c:pt>
                <c:pt idx="1135">
                  <c:v>107149.06038567331</c:v>
                </c:pt>
                <c:pt idx="1136">
                  <c:v>94286.030453535728</c:v>
                </c:pt>
                <c:pt idx="1137">
                  <c:v>101478.13952277461</c:v>
                </c:pt>
                <c:pt idx="1138">
                  <c:v>46188.399390068837</c:v>
                </c:pt>
                <c:pt idx="1139">
                  <c:v>95807.218659875914</c:v>
                </c:pt>
                <c:pt idx="1140">
                  <c:v>75855.537649115082</c:v>
                </c:pt>
                <c:pt idx="1141">
                  <c:v>129576.97064437671</c:v>
                </c:pt>
                <c:pt idx="1142">
                  <c:v>186396.19186777808</c:v>
                </c:pt>
                <c:pt idx="1143">
                  <c:v>191436.90288168332</c:v>
                </c:pt>
                <c:pt idx="1144">
                  <c:v>140179.51738044433</c:v>
                </c:pt>
                <c:pt idx="1145">
                  <c:v>129576.97064437671</c:v>
                </c:pt>
                <c:pt idx="1146">
                  <c:v>298740.33622593898</c:v>
                </c:pt>
                <c:pt idx="1147">
                  <c:v>224487.17831326835</c:v>
                </c:pt>
                <c:pt idx="1148">
                  <c:v>137344.05694899522</c:v>
                </c:pt>
                <c:pt idx="1149">
                  <c:v>145172.0030173487</c:v>
                </c:pt>
                <c:pt idx="1150">
                  <c:v>86622.402139532845</c:v>
                </c:pt>
                <c:pt idx="1151">
                  <c:v>183560.73143632896</c:v>
                </c:pt>
                <c:pt idx="1152">
                  <c:v>100799.70429677982</c:v>
                </c:pt>
                <c:pt idx="1153">
                  <c:v>192067.11273067677</c:v>
                </c:pt>
                <c:pt idx="1154">
                  <c:v>102895.86973849917</c:v>
                </c:pt>
                <c:pt idx="1155">
                  <c:v>222364.19405220356</c:v>
                </c:pt>
                <c:pt idx="1156">
                  <c:v>216079.31102343788</c:v>
                </c:pt>
                <c:pt idx="1157">
                  <c:v>255651.14093805756</c:v>
                </c:pt>
                <c:pt idx="1158">
                  <c:v>165235.16811656766</c:v>
                </c:pt>
                <c:pt idx="1159">
                  <c:v>244309.29921226017</c:v>
                </c:pt>
                <c:pt idx="1160">
                  <c:v>403231.85515650455</c:v>
                </c:pt>
                <c:pt idx="1161">
                  <c:v>216629.2610682752</c:v>
                </c:pt>
                <c:pt idx="1162">
                  <c:v>220056.07295638695</c:v>
                </c:pt>
                <c:pt idx="1163">
                  <c:v>59667.941646948457</c:v>
                </c:pt>
                <c:pt idx="1164">
                  <c:v>298457.84072537068</c:v>
                </c:pt>
                <c:pt idx="1165">
                  <c:v>351807.20099455817</c:v>
                </c:pt>
                <c:pt idx="1166">
                  <c:v>340465.35926876077</c:v>
                </c:pt>
                <c:pt idx="1167">
                  <c:v>121009.70871273894</c:v>
                </c:pt>
                <c:pt idx="1168">
                  <c:v>297085.94998174254</c:v>
                </c:pt>
                <c:pt idx="1169">
                  <c:v>33428.827448546886</c:v>
                </c:pt>
                <c:pt idx="1170">
                  <c:v>32011.097232822329</c:v>
                </c:pt>
                <c:pt idx="1171">
                  <c:v>78769.3405146976</c:v>
                </c:pt>
                <c:pt idx="1172">
                  <c:v>274969.65191939613</c:v>
                </c:pt>
                <c:pt idx="1173">
                  <c:v>106470.62515967852</c:v>
                </c:pt>
                <c:pt idx="1174">
                  <c:v>229880.32461187197</c:v>
                </c:pt>
                <c:pt idx="1175">
                  <c:v>39099.748311445583</c:v>
                </c:pt>
                <c:pt idx="1176">
                  <c:v>269742.89185768832</c:v>
                </c:pt>
                <c:pt idx="1177">
                  <c:v>143014.97781189391</c:v>
                </c:pt>
                <c:pt idx="1178">
                  <c:v>133830.16129155084</c:v>
                </c:pt>
                <c:pt idx="1179">
                  <c:v>276917.09417392779</c:v>
                </c:pt>
                <c:pt idx="1180">
                  <c:v>265575.2524481304</c:v>
                </c:pt>
                <c:pt idx="1181">
                  <c:v>310846.28470443003</c:v>
                </c:pt>
                <c:pt idx="1182">
                  <c:v>408902.77601940371</c:v>
                </c:pt>
                <c:pt idx="1183">
                  <c:v>195783.0184582253</c:v>
                </c:pt>
                <c:pt idx="1184">
                  <c:v>250872.75512201665</c:v>
                </c:pt>
                <c:pt idx="1185">
                  <c:v>212967.4218777637</c:v>
                </c:pt>
                <c:pt idx="1186">
                  <c:v>58250.211431223899</c:v>
                </c:pt>
                <c:pt idx="1187">
                  <c:v>278609.61770522501</c:v>
                </c:pt>
                <c:pt idx="1188">
                  <c:v>300114.06861942122</c:v>
                </c:pt>
                <c:pt idx="1189">
                  <c:v>329886.40314963972</c:v>
                </c:pt>
                <c:pt idx="1190">
                  <c:v>337629.89883731166</c:v>
                </c:pt>
                <c:pt idx="1191">
                  <c:v>50659.590410146862</c:v>
                </c:pt>
                <c:pt idx="1192">
                  <c:v>46406.399762972724</c:v>
                </c:pt>
                <c:pt idx="1193">
                  <c:v>143076.76502930652</c:v>
                </c:pt>
                <c:pt idx="1194">
                  <c:v>151583.1463236548</c:v>
                </c:pt>
                <c:pt idx="1195">
                  <c:v>140241.30459785694</c:v>
                </c:pt>
                <c:pt idx="1196">
                  <c:v>150165.41610792978</c:v>
                </c:pt>
                <c:pt idx="1197">
                  <c:v>137405.84416640783</c:v>
                </c:pt>
                <c:pt idx="1198">
                  <c:v>153000.87653937936</c:v>
                </c:pt>
                <c:pt idx="1199">
                  <c:v>138823.57438213238</c:v>
                </c:pt>
                <c:pt idx="1200">
                  <c:v>138823.57438213238</c:v>
                </c:pt>
                <c:pt idx="1201">
                  <c:v>138823.57438213238</c:v>
                </c:pt>
                <c:pt idx="1202">
                  <c:v>143076.76502930652</c:v>
                </c:pt>
                <c:pt idx="1203">
                  <c:v>141659.03481358197</c:v>
                </c:pt>
                <c:pt idx="1204">
                  <c:v>147329.95567648066</c:v>
                </c:pt>
                <c:pt idx="1205">
                  <c:v>154418.60675510392</c:v>
                </c:pt>
                <c:pt idx="1206">
                  <c:v>147329.95567648066</c:v>
                </c:pt>
                <c:pt idx="1207">
                  <c:v>162924.98804945219</c:v>
                </c:pt>
                <c:pt idx="1208">
                  <c:v>150165.41610792978</c:v>
                </c:pt>
                <c:pt idx="1209">
                  <c:v>155836.33697082894</c:v>
                </c:pt>
                <c:pt idx="1210">
                  <c:v>157254.0671865535</c:v>
                </c:pt>
                <c:pt idx="1211">
                  <c:v>147329.95567648066</c:v>
                </c:pt>
                <c:pt idx="1212">
                  <c:v>141659.03481358197</c:v>
                </c:pt>
                <c:pt idx="1213">
                  <c:v>135988.11395068327</c:v>
                </c:pt>
                <c:pt idx="1214">
                  <c:v>151583.1463236548</c:v>
                </c:pt>
                <c:pt idx="1215">
                  <c:v>148747.68589220522</c:v>
                </c:pt>
                <c:pt idx="1216">
                  <c:v>160089.52761800261</c:v>
                </c:pt>
                <c:pt idx="1217">
                  <c:v>144494.49524503108</c:v>
                </c:pt>
                <c:pt idx="1218">
                  <c:v>158671.79740227805</c:v>
                </c:pt>
                <c:pt idx="1219">
                  <c:v>138823.57438213238</c:v>
                </c:pt>
                <c:pt idx="1220">
                  <c:v>154418.60675510392</c:v>
                </c:pt>
                <c:pt idx="1221">
                  <c:v>140241.30459785694</c:v>
                </c:pt>
                <c:pt idx="1222">
                  <c:v>144494.49524503108</c:v>
                </c:pt>
                <c:pt idx="1223">
                  <c:v>138823.57438213238</c:v>
                </c:pt>
                <c:pt idx="1224">
                  <c:v>147329.95567648066</c:v>
                </c:pt>
                <c:pt idx="1225">
                  <c:v>158671.79740227805</c:v>
                </c:pt>
                <c:pt idx="1226">
                  <c:v>154418.60675510392</c:v>
                </c:pt>
                <c:pt idx="1227">
                  <c:v>150165.41610792978</c:v>
                </c:pt>
                <c:pt idx="1228">
                  <c:v>134570.38373495825</c:v>
                </c:pt>
                <c:pt idx="1229">
                  <c:v>145912.2254607561</c:v>
                </c:pt>
                <c:pt idx="1230">
                  <c:v>137405.84416640783</c:v>
                </c:pt>
                <c:pt idx="1231">
                  <c:v>153000.87653937936</c:v>
                </c:pt>
                <c:pt idx="1232">
                  <c:v>153000.87653937936</c:v>
                </c:pt>
                <c:pt idx="1233">
                  <c:v>140241.30459785694</c:v>
                </c:pt>
                <c:pt idx="1234">
                  <c:v>160089.52761800261</c:v>
                </c:pt>
                <c:pt idx="1235">
                  <c:v>298663.87848483073</c:v>
                </c:pt>
                <c:pt idx="1236">
                  <c:v>141659.03481358197</c:v>
                </c:pt>
                <c:pt idx="1237">
                  <c:v>150165.41610792978</c:v>
                </c:pt>
                <c:pt idx="1238">
                  <c:v>140241.30459785694</c:v>
                </c:pt>
                <c:pt idx="1239">
                  <c:v>143076.76502930652</c:v>
                </c:pt>
                <c:pt idx="1240">
                  <c:v>162924.98804945219</c:v>
                </c:pt>
                <c:pt idx="1241">
                  <c:v>144494.49524503108</c:v>
                </c:pt>
                <c:pt idx="1242">
                  <c:v>155836.33697082894</c:v>
                </c:pt>
                <c:pt idx="1243">
                  <c:v>151583.1463236548</c:v>
                </c:pt>
                <c:pt idx="1244">
                  <c:v>144494.49524503108</c:v>
                </c:pt>
                <c:pt idx="1245">
                  <c:v>161507.25783372764</c:v>
                </c:pt>
                <c:pt idx="1246">
                  <c:v>151583.1463236548</c:v>
                </c:pt>
                <c:pt idx="1247">
                  <c:v>141659.03481358197</c:v>
                </c:pt>
                <c:pt idx="1248">
                  <c:v>140241.30459785694</c:v>
                </c:pt>
                <c:pt idx="1249">
                  <c:v>157254.0671865535</c:v>
                </c:pt>
                <c:pt idx="1250">
                  <c:v>144494.49524503108</c:v>
                </c:pt>
                <c:pt idx="1251">
                  <c:v>153000.87653937936</c:v>
                </c:pt>
                <c:pt idx="1252">
                  <c:v>151583.1463236548</c:v>
                </c:pt>
                <c:pt idx="1253">
                  <c:v>158671.79740227805</c:v>
                </c:pt>
                <c:pt idx="1254">
                  <c:v>153000.87653937936</c:v>
                </c:pt>
                <c:pt idx="1255">
                  <c:v>154418.60675510392</c:v>
                </c:pt>
                <c:pt idx="1256">
                  <c:v>219791.50719617726</c:v>
                </c:pt>
                <c:pt idx="1257">
                  <c:v>161507.25783372764</c:v>
                </c:pt>
                <c:pt idx="1258">
                  <c:v>158671.79740227805</c:v>
                </c:pt>
                <c:pt idx="1259">
                  <c:v>150165.41610792978</c:v>
                </c:pt>
                <c:pt idx="1260">
                  <c:v>145912.2254607561</c:v>
                </c:pt>
                <c:pt idx="1261">
                  <c:v>148747.68589220522</c:v>
                </c:pt>
                <c:pt idx="1262">
                  <c:v>155836.33697082894</c:v>
                </c:pt>
                <c:pt idx="1263">
                  <c:v>151583.1463236548</c:v>
                </c:pt>
                <c:pt idx="1264">
                  <c:v>236569.63924296806</c:v>
                </c:pt>
                <c:pt idx="1265">
                  <c:v>143076.76502930652</c:v>
                </c:pt>
                <c:pt idx="1266">
                  <c:v>137405.84416640783</c:v>
                </c:pt>
                <c:pt idx="1267">
                  <c:v>158671.79740227805</c:v>
                </c:pt>
                <c:pt idx="1268">
                  <c:v>138823.57438213238</c:v>
                </c:pt>
                <c:pt idx="1269">
                  <c:v>147329.95567648066</c:v>
                </c:pt>
                <c:pt idx="1270">
                  <c:v>153000.87653937936</c:v>
                </c:pt>
                <c:pt idx="1271">
                  <c:v>137405.84416640783</c:v>
                </c:pt>
                <c:pt idx="1272">
                  <c:v>134570.38373495825</c:v>
                </c:pt>
                <c:pt idx="1273">
                  <c:v>145912.2254607561</c:v>
                </c:pt>
                <c:pt idx="1274">
                  <c:v>154418.60675510392</c:v>
                </c:pt>
                <c:pt idx="1275">
                  <c:v>154418.60675510392</c:v>
                </c:pt>
                <c:pt idx="1276">
                  <c:v>153000.87653937936</c:v>
                </c:pt>
                <c:pt idx="1277">
                  <c:v>135988.11395068327</c:v>
                </c:pt>
                <c:pt idx="1278">
                  <c:v>147329.95567648066</c:v>
                </c:pt>
                <c:pt idx="1279">
                  <c:v>140241.30459785694</c:v>
                </c:pt>
                <c:pt idx="1280">
                  <c:v>135988.11395068327</c:v>
                </c:pt>
                <c:pt idx="1281">
                  <c:v>160089.52761800261</c:v>
                </c:pt>
                <c:pt idx="1282">
                  <c:v>161507.25783372764</c:v>
                </c:pt>
                <c:pt idx="1283">
                  <c:v>154418.60675510392</c:v>
                </c:pt>
                <c:pt idx="1284">
                  <c:v>144494.49524503108</c:v>
                </c:pt>
                <c:pt idx="1285">
                  <c:v>138823.57438213238</c:v>
                </c:pt>
                <c:pt idx="1286">
                  <c:v>158671.79740227805</c:v>
                </c:pt>
                <c:pt idx="1287">
                  <c:v>161507.25783372764</c:v>
                </c:pt>
                <c:pt idx="1288">
                  <c:v>148747.68589220522</c:v>
                </c:pt>
                <c:pt idx="1289">
                  <c:v>150165.41610792978</c:v>
                </c:pt>
                <c:pt idx="1290">
                  <c:v>145912.2254607561</c:v>
                </c:pt>
                <c:pt idx="1291">
                  <c:v>138823.57438213238</c:v>
                </c:pt>
                <c:pt idx="1292">
                  <c:v>137405.84416640783</c:v>
                </c:pt>
                <c:pt idx="1293">
                  <c:v>143076.76502930652</c:v>
                </c:pt>
                <c:pt idx="1294">
                  <c:v>160089.52761800261</c:v>
                </c:pt>
                <c:pt idx="1295">
                  <c:v>157254.0671865535</c:v>
                </c:pt>
                <c:pt idx="1296">
                  <c:v>147329.95567648066</c:v>
                </c:pt>
                <c:pt idx="1297">
                  <c:v>141659.03481358197</c:v>
                </c:pt>
                <c:pt idx="1298">
                  <c:v>154418.60675510392</c:v>
                </c:pt>
                <c:pt idx="1299">
                  <c:v>144494.49524503108</c:v>
                </c:pt>
                <c:pt idx="1300">
                  <c:v>150165.41610792978</c:v>
                </c:pt>
                <c:pt idx="1301">
                  <c:v>161507.25783372764</c:v>
                </c:pt>
                <c:pt idx="1302">
                  <c:v>157254.0671865535</c:v>
                </c:pt>
                <c:pt idx="1303">
                  <c:v>140241.30459785694</c:v>
                </c:pt>
                <c:pt idx="1304">
                  <c:v>155836.33697082894</c:v>
                </c:pt>
                <c:pt idx="1305">
                  <c:v>155836.33697082894</c:v>
                </c:pt>
                <c:pt idx="1306">
                  <c:v>143076.76502930652</c:v>
                </c:pt>
                <c:pt idx="1307">
                  <c:v>161507.25783372764</c:v>
                </c:pt>
                <c:pt idx="1308">
                  <c:v>155836.33697082894</c:v>
                </c:pt>
                <c:pt idx="1309">
                  <c:v>135988.11395068327</c:v>
                </c:pt>
                <c:pt idx="1310">
                  <c:v>141659.03481358197</c:v>
                </c:pt>
                <c:pt idx="1311">
                  <c:v>144494.49524503108</c:v>
                </c:pt>
                <c:pt idx="1312">
                  <c:v>151583.1463236548</c:v>
                </c:pt>
                <c:pt idx="1313">
                  <c:v>155836.33697082894</c:v>
                </c:pt>
                <c:pt idx="1314">
                  <c:v>160089.52761800261</c:v>
                </c:pt>
                <c:pt idx="1315">
                  <c:v>161507.25783372764</c:v>
                </c:pt>
                <c:pt idx="1316">
                  <c:v>145912.2254607561</c:v>
                </c:pt>
                <c:pt idx="1317">
                  <c:v>157254.0671865535</c:v>
                </c:pt>
                <c:pt idx="1318">
                  <c:v>160089.52761800261</c:v>
                </c:pt>
                <c:pt idx="1319">
                  <c:v>157254.0671865535</c:v>
                </c:pt>
                <c:pt idx="1320">
                  <c:v>140241.30459785694</c:v>
                </c:pt>
                <c:pt idx="1321">
                  <c:v>145912.2254607561</c:v>
                </c:pt>
                <c:pt idx="1322">
                  <c:v>153000.87653937936</c:v>
                </c:pt>
                <c:pt idx="1323">
                  <c:v>155836.33697082894</c:v>
                </c:pt>
                <c:pt idx="1324">
                  <c:v>162924.98804945219</c:v>
                </c:pt>
                <c:pt idx="1325">
                  <c:v>153000.87653937936</c:v>
                </c:pt>
                <c:pt idx="1326">
                  <c:v>141659.03481358197</c:v>
                </c:pt>
                <c:pt idx="1327">
                  <c:v>148747.68589220522</c:v>
                </c:pt>
                <c:pt idx="1328">
                  <c:v>187813.9220835031</c:v>
                </c:pt>
                <c:pt idx="1329">
                  <c:v>160877.04798473371</c:v>
                </c:pt>
                <c:pt idx="1330">
                  <c:v>158671.79740227805</c:v>
                </c:pt>
                <c:pt idx="1331">
                  <c:v>137405.84416640783</c:v>
                </c:pt>
                <c:pt idx="1332">
                  <c:v>145912.2254607561</c:v>
                </c:pt>
                <c:pt idx="1333">
                  <c:v>135988.11395068327</c:v>
                </c:pt>
                <c:pt idx="1334">
                  <c:v>148747.68589220522</c:v>
                </c:pt>
                <c:pt idx="1335">
                  <c:v>157254.0671865535</c:v>
                </c:pt>
                <c:pt idx="1336">
                  <c:v>151583.1463236548</c:v>
                </c:pt>
                <c:pt idx="1337">
                  <c:v>186396.19186777808</c:v>
                </c:pt>
                <c:pt idx="1338">
                  <c:v>135988.11395068327</c:v>
                </c:pt>
                <c:pt idx="1339">
                  <c:v>147329.95567648066</c:v>
                </c:pt>
                <c:pt idx="1340">
                  <c:v>145912.2254607561</c:v>
                </c:pt>
                <c:pt idx="1341">
                  <c:v>141659.03481358197</c:v>
                </c:pt>
                <c:pt idx="1342">
                  <c:v>137405.84416640783</c:v>
                </c:pt>
                <c:pt idx="1343">
                  <c:v>148747.68589220522</c:v>
                </c:pt>
                <c:pt idx="1344">
                  <c:v>160089.52761800261</c:v>
                </c:pt>
                <c:pt idx="1345">
                  <c:v>143076.76502930652</c:v>
                </c:pt>
                <c:pt idx="1346">
                  <c:v>157254.0671865535</c:v>
                </c:pt>
                <c:pt idx="1347">
                  <c:v>160089.52761800261</c:v>
                </c:pt>
                <c:pt idx="1348">
                  <c:v>151583.1463236548</c:v>
                </c:pt>
                <c:pt idx="1349">
                  <c:v>172218.88971053157</c:v>
                </c:pt>
                <c:pt idx="1350">
                  <c:v>167965.69906335743</c:v>
                </c:pt>
                <c:pt idx="1351">
                  <c:v>148747.68589220522</c:v>
                </c:pt>
                <c:pt idx="1352">
                  <c:v>160089.52761800261</c:v>
                </c:pt>
                <c:pt idx="1353">
                  <c:v>204289.39975257358</c:v>
                </c:pt>
                <c:pt idx="1354">
                  <c:v>365725.18476745114</c:v>
                </c:pt>
                <c:pt idx="1355">
                  <c:v>208990.65994481463</c:v>
                </c:pt>
                <c:pt idx="1356">
                  <c:v>183574.79496292025</c:v>
                </c:pt>
                <c:pt idx="1357">
                  <c:v>73359.714268176816</c:v>
                </c:pt>
                <c:pt idx="1358">
                  <c:v>281445.07813667413</c:v>
                </c:pt>
                <c:pt idx="1359">
                  <c:v>128159.24042865215</c:v>
                </c:pt>
                <c:pt idx="1360">
                  <c:v>154356.81953769131</c:v>
                </c:pt>
                <c:pt idx="1361">
                  <c:v>111402.25103284745</c:v>
                </c:pt>
                <c:pt idx="1362">
                  <c:v>33428.827448546886</c:v>
                </c:pt>
                <c:pt idx="1363">
                  <c:v>165698.6612634887</c:v>
                </c:pt>
                <c:pt idx="1364">
                  <c:v>198525.55396030704</c:v>
                </c:pt>
                <c:pt idx="1365">
                  <c:v>135988.11395068327</c:v>
                </c:pt>
                <c:pt idx="1366">
                  <c:v>373271.34133553086</c:v>
                </c:pt>
                <c:pt idx="1367">
                  <c:v>130994.70086010173</c:v>
                </c:pt>
                <c:pt idx="1368">
                  <c:v>119908.63232719526</c:v>
                </c:pt>
                <c:pt idx="1369">
                  <c:v>215538.31654900312</c:v>
                </c:pt>
                <c:pt idx="1370">
                  <c:v>137405.84416640783</c:v>
                </c:pt>
                <c:pt idx="1371">
                  <c:v>115655.44168002158</c:v>
                </c:pt>
                <c:pt idx="1372">
                  <c:v>161507.25783372764</c:v>
                </c:pt>
                <c:pt idx="1373">
                  <c:v>144494.49524503108</c:v>
                </c:pt>
                <c:pt idx="1374">
                  <c:v>134570.38373495825</c:v>
                </c:pt>
                <c:pt idx="1375">
                  <c:v>231298.05482759653</c:v>
                </c:pt>
                <c:pt idx="1376">
                  <c:v>148747.68589220522</c:v>
                </c:pt>
                <c:pt idx="1377">
                  <c:v>104313.59995422373</c:v>
                </c:pt>
                <c:pt idx="1378">
                  <c:v>40517.47852717014</c:v>
                </c:pt>
                <c:pt idx="1379">
                  <c:v>153000.87653937936</c:v>
                </c:pt>
                <c:pt idx="1380">
                  <c:v>74516.149867523462</c:v>
                </c:pt>
                <c:pt idx="1381">
                  <c:v>147268.16845906805</c:v>
                </c:pt>
                <c:pt idx="1382">
                  <c:v>77351.610298973043</c:v>
                </c:pt>
                <c:pt idx="1383">
                  <c:v>250995.55894080782</c:v>
                </c:pt>
                <c:pt idx="1384">
                  <c:v>137405.84416640783</c:v>
                </c:pt>
                <c:pt idx="1385">
                  <c:v>383195.45284560369</c:v>
                </c:pt>
                <c:pt idx="1386">
                  <c:v>225199.65448365267</c:v>
                </c:pt>
                <c:pt idx="1387">
                  <c:v>232209.96312814299</c:v>
                </c:pt>
                <c:pt idx="1388">
                  <c:v>251397.95029088343</c:v>
                </c:pt>
                <c:pt idx="1389">
                  <c:v>99667.69488009112</c:v>
                </c:pt>
                <c:pt idx="1390">
                  <c:v>247144.75964370929</c:v>
                </c:pt>
                <c:pt idx="1391">
                  <c:v>239298.61420676624</c:v>
                </c:pt>
                <c:pt idx="1392">
                  <c:v>108122.04870802909</c:v>
                </c:pt>
                <c:pt idx="1393">
                  <c:v>249455.02490629209</c:v>
                </c:pt>
                <c:pt idx="1394">
                  <c:v>218638.3427406624</c:v>
                </c:pt>
                <c:pt idx="1395">
                  <c:v>211549.69166203868</c:v>
                </c:pt>
                <c:pt idx="1396">
                  <c:v>233640.31840299675</c:v>
                </c:pt>
                <c:pt idx="1397">
                  <c:v>410743.49056751467</c:v>
                </c:pt>
                <c:pt idx="1398">
                  <c:v>235873.09151513316</c:v>
                </c:pt>
                <c:pt idx="1399">
                  <c:v>150165.41610792978</c:v>
                </c:pt>
                <c:pt idx="1400">
                  <c:v>209057.57214376237</c:v>
                </c:pt>
                <c:pt idx="1401">
                  <c:v>283421.69989019539</c:v>
                </c:pt>
                <c:pt idx="1402">
                  <c:v>75933.880083248485</c:v>
                </c:pt>
                <c:pt idx="1403">
                  <c:v>33428.827448546886</c:v>
                </c:pt>
                <c:pt idx="1404">
                  <c:v>158671.79740227805</c:v>
                </c:pt>
                <c:pt idx="1405">
                  <c:v>157192.27996914089</c:v>
                </c:pt>
                <c:pt idx="1406">
                  <c:v>67427.498788900208</c:v>
                </c:pt>
                <c:pt idx="1407">
                  <c:v>168534.12169493828</c:v>
                </c:pt>
                <c:pt idx="1408">
                  <c:v>269742.89185768832</c:v>
                </c:pt>
                <c:pt idx="1409">
                  <c:v>117073.17189574614</c:v>
                </c:pt>
                <c:pt idx="1410">
                  <c:v>81604.800946147181</c:v>
                </c:pt>
                <c:pt idx="1411">
                  <c:v>197107.82374458201</c:v>
                </c:pt>
                <c:pt idx="1412">
                  <c:v>150103.62889051717</c:v>
                </c:pt>
                <c:pt idx="1413">
                  <c:v>244223.74797464395</c:v>
                </c:pt>
                <c:pt idx="1414">
                  <c:v>155774.54975341586</c:v>
                </c:pt>
                <c:pt idx="1415">
                  <c:v>248562.48985943384</c:v>
                </c:pt>
                <c:pt idx="1416">
                  <c:v>207572.92972909007</c:v>
                </c:pt>
                <c:pt idx="1417">
                  <c:v>168070.62854801724</c:v>
                </c:pt>
                <c:pt idx="1418">
                  <c:v>214385.15209348826</c:v>
                </c:pt>
                <c:pt idx="1419">
                  <c:v>176486.14388429699</c:v>
                </c:pt>
                <c:pt idx="1420">
                  <c:v>214385.15209348826</c:v>
                </c:pt>
                <c:pt idx="1421">
                  <c:v>62503.402078398038</c:v>
                </c:pt>
                <c:pt idx="1422">
                  <c:v>54912.781057321001</c:v>
                </c:pt>
                <c:pt idx="1423">
                  <c:v>265539.56108153751</c:v>
                </c:pt>
                <c:pt idx="1424">
                  <c:v>316934.17300188821</c:v>
                </c:pt>
                <c:pt idx="1425">
                  <c:v>222298.47667719889</c:v>
                </c:pt>
                <c:pt idx="1426">
                  <c:v>271160.62207341334</c:v>
                </c:pt>
                <c:pt idx="1427">
                  <c:v>160089.52761800261</c:v>
                </c:pt>
                <c:pt idx="1428">
                  <c:v>248632.66345665557</c:v>
                </c:pt>
                <c:pt idx="1429">
                  <c:v>150103.62889051717</c:v>
                </c:pt>
                <c:pt idx="1430">
                  <c:v>109984.52081712242</c:v>
                </c:pt>
                <c:pt idx="1431">
                  <c:v>168534.12169493828</c:v>
                </c:pt>
                <c:pt idx="1432">
                  <c:v>242639.89655339392</c:v>
                </c:pt>
                <c:pt idx="1433">
                  <c:v>80187.070730422158</c:v>
                </c:pt>
                <c:pt idx="1434">
                  <c:v>157254.0671865535</c:v>
                </c:pt>
                <c:pt idx="1435">
                  <c:v>106470.62515967852</c:v>
                </c:pt>
                <c:pt idx="1436">
                  <c:v>80187.070730422158</c:v>
                </c:pt>
                <c:pt idx="1437">
                  <c:v>122744.09275864484</c:v>
                </c:pt>
                <c:pt idx="1438">
                  <c:v>70262.959220349323</c:v>
                </c:pt>
                <c:pt idx="1439">
                  <c:v>141597.24759616889</c:v>
                </c:pt>
                <c:pt idx="1440">
                  <c:v>175054.35014198069</c:v>
                </c:pt>
                <c:pt idx="1441">
                  <c:v>189231.65229922766</c:v>
                </c:pt>
                <c:pt idx="1442">
                  <c:v>49023.859821518417</c:v>
                </c:pt>
                <c:pt idx="1443">
                  <c:v>158671.79740227805</c:v>
                </c:pt>
                <c:pt idx="1444">
                  <c:v>71680.689436074346</c:v>
                </c:pt>
                <c:pt idx="1445">
                  <c:v>242897.85268087545</c:v>
                </c:pt>
                <c:pt idx="1446">
                  <c:v>215538.31654900312</c:v>
                </c:pt>
                <c:pt idx="1447">
                  <c:v>147329.95567648066</c:v>
                </c:pt>
                <c:pt idx="1448">
                  <c:v>123906.04978147801</c:v>
                </c:pt>
                <c:pt idx="1449">
                  <c:v>115655.44168002158</c:v>
                </c:pt>
                <c:pt idx="1450">
                  <c:v>86622.402139532845</c:v>
                </c:pt>
                <c:pt idx="1451">
                  <c:v>180725.27100487938</c:v>
                </c:pt>
                <c:pt idx="1452">
                  <c:v>245797.20302520599</c:v>
                </c:pt>
                <c:pt idx="1453">
                  <c:v>105731.33016994875</c:v>
                </c:pt>
                <c:pt idx="1454">
                  <c:v>135926.32673327019</c:v>
                </c:pt>
                <c:pt idx="1455">
                  <c:v>249577.82872508327</c:v>
                </c:pt>
                <c:pt idx="1456">
                  <c:v>241388.28754319483</c:v>
                </c:pt>
                <c:pt idx="1457">
                  <c:v>118490.9021114707</c:v>
                </c:pt>
                <c:pt idx="1458">
                  <c:v>208449.66547037987</c:v>
                </c:pt>
                <c:pt idx="1459">
                  <c:v>296235.60515526636</c:v>
                </c:pt>
                <c:pt idx="1460">
                  <c:v>204804.3814965887</c:v>
                </c:pt>
                <c:pt idx="1461">
                  <c:v>226617.38469937723</c:v>
                </c:pt>
                <c:pt idx="1462">
                  <c:v>372041.79041056149</c:v>
                </c:pt>
                <c:pt idx="1463">
                  <c:v>346458.85517057683</c:v>
                </c:pt>
                <c:pt idx="1464">
                  <c:v>358636.53368882742</c:v>
                </c:pt>
                <c:pt idx="1465">
                  <c:v>203331.74363720743</c:v>
                </c:pt>
                <c:pt idx="1466">
                  <c:v>373772.89036281966</c:v>
                </c:pt>
                <c:pt idx="1467">
                  <c:v>295251.2523314585</c:v>
                </c:pt>
                <c:pt idx="1468">
                  <c:v>271246.1733110291</c:v>
                </c:pt>
                <c:pt idx="1469">
                  <c:v>113792.96957092779</c:v>
                </c:pt>
                <c:pt idx="1470">
                  <c:v>223717.91214689892</c:v>
                </c:pt>
                <c:pt idx="1471">
                  <c:v>199616.49847957911</c:v>
                </c:pt>
                <c:pt idx="1472">
                  <c:v>46406.399762972724</c:v>
                </c:pt>
                <c:pt idx="1473">
                  <c:v>311670.43924087472</c:v>
                </c:pt>
                <c:pt idx="1474">
                  <c:v>346996.49380752724</c:v>
                </c:pt>
                <c:pt idx="1475">
                  <c:v>417832.14164613793</c:v>
                </c:pt>
                <c:pt idx="1476">
                  <c:v>85779.649159187917</c:v>
                </c:pt>
                <c:pt idx="1477">
                  <c:v>96546.51364960568</c:v>
                </c:pt>
                <c:pt idx="1478">
                  <c:v>207031.93525465485</c:v>
                </c:pt>
                <c:pt idx="1479">
                  <c:v>180725.27100487938</c:v>
                </c:pt>
                <c:pt idx="1480">
                  <c:v>247151.04332804959</c:v>
                </c:pt>
                <c:pt idx="1481">
                  <c:v>224209.40374897281</c:v>
                </c:pt>
                <c:pt idx="1482">
                  <c:v>95807.218659875914</c:v>
                </c:pt>
                <c:pt idx="1483">
                  <c:v>173636.61992625613</c:v>
                </c:pt>
                <c:pt idx="1484">
                  <c:v>232316.44859579392</c:v>
                </c:pt>
                <c:pt idx="1485">
                  <c:v>151521.35910624173</c:v>
                </c:pt>
                <c:pt idx="1486">
                  <c:v>367600.42047263216</c:v>
                </c:pt>
                <c:pt idx="1487">
                  <c:v>151521.35910624173</c:v>
                </c:pt>
                <c:pt idx="1488">
                  <c:v>271160.62207341334</c:v>
                </c:pt>
                <c:pt idx="1489">
                  <c:v>220332.50167061202</c:v>
                </c:pt>
                <c:pt idx="1490">
                  <c:v>397560.93429360585</c:v>
                </c:pt>
                <c:pt idx="1491">
                  <c:v>212412.7196691283</c:v>
                </c:pt>
                <c:pt idx="1492">
                  <c:v>228007.75204209983</c:v>
                </c:pt>
                <c:pt idx="1493">
                  <c:v>222336.83117920114</c:v>
                </c:pt>
                <c:pt idx="1494">
                  <c:v>235096.40312072309</c:v>
                </c:pt>
                <c:pt idx="1495">
                  <c:v>216167.74064284051</c:v>
                </c:pt>
                <c:pt idx="1496">
                  <c:v>220420.93129001465</c:v>
                </c:pt>
                <c:pt idx="1497">
                  <c:v>227144.72403501021</c:v>
                </c:pt>
                <c:pt idx="1498">
                  <c:v>193498.90647299308</c:v>
                </c:pt>
                <c:pt idx="1499">
                  <c:v>206705.14955820236</c:v>
                </c:pt>
                <c:pt idx="1500">
                  <c:v>214750.01042711595</c:v>
                </c:pt>
                <c:pt idx="1501">
                  <c:v>169397.49280567328</c:v>
                </c:pt>
                <c:pt idx="1502">
                  <c:v>219464.72149972478</c:v>
                </c:pt>
                <c:pt idx="1503">
                  <c:v>212967.4218777637</c:v>
                </c:pt>
                <c:pt idx="1504">
                  <c:v>231397.91468218435</c:v>
                </c:pt>
                <c:pt idx="1505">
                  <c:v>217220.61252493737</c:v>
                </c:pt>
                <c:pt idx="1506">
                  <c:v>198198.76826385455</c:v>
                </c:pt>
                <c:pt idx="1507">
                  <c:v>308620.44991376949</c:v>
                </c:pt>
                <c:pt idx="1508">
                  <c:v>317126.83120811777</c:v>
                </c:pt>
                <c:pt idx="1509">
                  <c:v>354642.66142600775</c:v>
                </c:pt>
                <c:pt idx="1510">
                  <c:v>328468.67293391516</c:v>
                </c:pt>
                <c:pt idx="1511">
                  <c:v>302949.5290508708</c:v>
                </c:pt>
                <c:pt idx="1512">
                  <c:v>347554.01034738449</c:v>
                </c:pt>
                <c:pt idx="1513">
                  <c:v>305784.98948232038</c:v>
                </c:pt>
                <c:pt idx="1514">
                  <c:v>322797.75207101647</c:v>
                </c:pt>
                <c:pt idx="1515">
                  <c:v>336212.16862158664</c:v>
                </c:pt>
                <c:pt idx="1516">
                  <c:v>304367.25926659536</c:v>
                </c:pt>
                <c:pt idx="1517">
                  <c:v>121009.70871273894</c:v>
                </c:pt>
                <c:pt idx="1518">
                  <c:v>348414.22402325179</c:v>
                </c:pt>
                <c:pt idx="1519">
                  <c:v>216627.5558143002</c:v>
                </c:pt>
                <c:pt idx="1520">
                  <c:v>104313.59995422373</c:v>
                </c:pt>
                <c:pt idx="1521">
                  <c:v>122744.09275864484</c:v>
                </c:pt>
                <c:pt idx="1522">
                  <c:v>281727.57363724243</c:v>
                </c:pt>
                <c:pt idx="1523">
                  <c:v>81604.800946147181</c:v>
                </c:pt>
                <c:pt idx="1524">
                  <c:v>374689.07155125542</c:v>
                </c:pt>
                <c:pt idx="1525">
                  <c:v>66009.76857317565</c:v>
                </c:pt>
                <c:pt idx="1526">
                  <c:v>145850.43824334303</c:v>
                </c:pt>
                <c:pt idx="1527">
                  <c:v>47606.12960579386</c:v>
                </c:pt>
                <c:pt idx="1528">
                  <c:v>151583.1463236548</c:v>
                </c:pt>
                <c:pt idx="1529">
                  <c:v>261392.23539817752</c:v>
                </c:pt>
                <c:pt idx="1530">
                  <c:v>88615.109590637032</c:v>
                </c:pt>
                <c:pt idx="1531">
                  <c:v>214120.58633327857</c:v>
                </c:pt>
                <c:pt idx="1532">
                  <c:v>114237.71146429656</c:v>
                </c:pt>
                <c:pt idx="1533">
                  <c:v>105731.33016994875</c:v>
                </c:pt>
                <c:pt idx="1534">
                  <c:v>241388.28754319483</c:v>
                </c:pt>
                <c:pt idx="1535">
                  <c:v>254147.85948471678</c:v>
                </c:pt>
                <c:pt idx="1536">
                  <c:v>364764.96004118258</c:v>
                </c:pt>
                <c:pt idx="1537">
                  <c:v>188601.4424502342</c:v>
                </c:pt>
                <c:pt idx="1538">
                  <c:v>235873.09151513316</c:v>
                </c:pt>
                <c:pt idx="1539">
                  <c:v>300158.06644166354</c:v>
                </c:pt>
                <c:pt idx="1540">
                  <c:v>246742.36829363415</c:v>
                </c:pt>
                <c:pt idx="1541">
                  <c:v>218373.77698045224</c:v>
                </c:pt>
                <c:pt idx="1542">
                  <c:v>187813.9220835031</c:v>
                </c:pt>
                <c:pt idx="1543">
                  <c:v>148685.89867479261</c:v>
                </c:pt>
                <c:pt idx="1544">
                  <c:v>98642.67909132503</c:v>
                </c:pt>
                <c:pt idx="1545">
                  <c:v>182143.0012206044</c:v>
                </c:pt>
                <c:pt idx="1546">
                  <c:v>294763.54161599278</c:v>
                </c:pt>
                <c:pt idx="1547">
                  <c:v>192854.63309740787</c:v>
                </c:pt>
                <c:pt idx="1548">
                  <c:v>177889.81057343027</c:v>
                </c:pt>
                <c:pt idx="1549">
                  <c:v>249894.66883754311</c:v>
                </c:pt>
                <c:pt idx="1550">
                  <c:v>135247.89150727587</c:v>
                </c:pt>
                <c:pt idx="1551">
                  <c:v>108566.79060139786</c:v>
                </c:pt>
                <c:pt idx="1552">
                  <c:v>198525.55396030704</c:v>
                </c:pt>
                <c:pt idx="1553">
                  <c:v>244379.47280948143</c:v>
                </c:pt>
                <c:pt idx="1554">
                  <c:v>97964.243865330238</c:v>
                </c:pt>
                <c:pt idx="1555">
                  <c:v>190019.17266595876</c:v>
                </c:pt>
                <c:pt idx="1556">
                  <c:v>135988.11395068327</c:v>
                </c:pt>
                <c:pt idx="1557">
                  <c:v>229729.6057049376</c:v>
                </c:pt>
                <c:pt idx="1558">
                  <c:v>95807.218659875914</c:v>
                </c:pt>
                <c:pt idx="1559">
                  <c:v>245727.02942798473</c:v>
                </c:pt>
                <c:pt idx="1560">
                  <c:v>225199.65448365267</c:v>
                </c:pt>
                <c:pt idx="1561">
                  <c:v>305175.36384153133</c:v>
                </c:pt>
                <c:pt idx="1562">
                  <c:v>168070.62854801724</c:v>
                </c:pt>
                <c:pt idx="1563">
                  <c:v>262739.79201668082</c:v>
                </c:pt>
                <c:pt idx="1564">
                  <c:v>218914.77145488746</c:v>
                </c:pt>
                <c:pt idx="1565">
                  <c:v>252815.68050660798</c:v>
                </c:pt>
                <c:pt idx="1566">
                  <c:v>266992.98266385496</c:v>
                </c:pt>
                <c:pt idx="1567">
                  <c:v>108122.04870802909</c:v>
                </c:pt>
                <c:pt idx="1568">
                  <c:v>116628.43000237737</c:v>
                </c:pt>
                <c:pt idx="1569">
                  <c:v>180739.33453147113</c:v>
                </c:pt>
                <c:pt idx="1570">
                  <c:v>225726.99381928565</c:v>
                </c:pt>
                <c:pt idx="1571">
                  <c:v>237068.83554508304</c:v>
                </c:pt>
                <c:pt idx="1572">
                  <c:v>218638.3427406624</c:v>
                </c:pt>
                <c:pt idx="1573">
                  <c:v>222891.53338783653</c:v>
                </c:pt>
                <c:pt idx="1574">
                  <c:v>329123.51754296338</c:v>
                </c:pt>
                <c:pt idx="1575">
                  <c:v>308381.95223544352</c:v>
                </c:pt>
                <c:pt idx="1576">
                  <c:v>310038.18012949405</c:v>
                </c:pt>
                <c:pt idx="1577">
                  <c:v>312873.64056094363</c:v>
                </c:pt>
                <c:pt idx="1578">
                  <c:v>331958.9779744125</c:v>
                </c:pt>
                <c:pt idx="1579">
                  <c:v>311455.91034521908</c:v>
                </c:pt>
                <c:pt idx="1580">
                  <c:v>298696.33840369666</c:v>
                </c:pt>
                <c:pt idx="1581">
                  <c:v>315709.10099239321</c:v>
                </c:pt>
                <c:pt idx="1582">
                  <c:v>331958.9779744125</c:v>
                </c:pt>
                <c:pt idx="1583">
                  <c:v>46406.399762972724</c:v>
                </c:pt>
                <c:pt idx="1584">
                  <c:v>108681.33298368612</c:v>
                </c:pt>
                <c:pt idx="1585">
                  <c:v>52077.32062587142</c:v>
                </c:pt>
                <c:pt idx="1586">
                  <c:v>246399.8903445187</c:v>
                </c:pt>
                <c:pt idx="1587">
                  <c:v>293239.94643645361</c:v>
                </c:pt>
                <c:pt idx="1588">
                  <c:v>298503.6801974671</c:v>
                </c:pt>
                <c:pt idx="1589">
                  <c:v>241388.28754319483</c:v>
                </c:pt>
                <c:pt idx="1590">
                  <c:v>141597.24759616889</c:v>
                </c:pt>
                <c:pt idx="1591">
                  <c:v>167965.69906335743</c:v>
                </c:pt>
                <c:pt idx="1592">
                  <c:v>175054.35014198069</c:v>
                </c:pt>
                <c:pt idx="1593">
                  <c:v>242897.85268087545</c:v>
                </c:pt>
                <c:pt idx="1594">
                  <c:v>244223.74797464395</c:v>
                </c:pt>
                <c:pt idx="1595">
                  <c:v>143014.97781189391</c:v>
                </c:pt>
                <c:pt idx="1596">
                  <c:v>101478.13952277461</c:v>
                </c:pt>
                <c:pt idx="1597">
                  <c:v>287729.22386091854</c:v>
                </c:pt>
                <c:pt idx="1598">
                  <c:v>218373.77698045224</c:v>
                </c:pt>
                <c:pt idx="1599">
                  <c:v>294817.8749395418</c:v>
                </c:pt>
                <c:pt idx="1600">
                  <c:v>214120.58633327857</c:v>
                </c:pt>
                <c:pt idx="1601">
                  <c:v>89457.862570982426</c:v>
                </c:pt>
                <c:pt idx="1602">
                  <c:v>111402.25103284745</c:v>
                </c:pt>
                <c:pt idx="1603">
                  <c:v>280640.57278229482</c:v>
                </c:pt>
                <c:pt idx="1604">
                  <c:v>168534.12169493828</c:v>
                </c:pt>
                <c:pt idx="1605">
                  <c:v>47606.12960579386</c:v>
                </c:pt>
                <c:pt idx="1606">
                  <c:v>100799.70429677982</c:v>
                </c:pt>
                <c:pt idx="1607">
                  <c:v>269244.39773294842</c:v>
                </c:pt>
                <c:pt idx="1608">
                  <c:v>112819.981248572</c:v>
                </c:pt>
                <c:pt idx="1609">
                  <c:v>144494.49524503108</c:v>
                </c:pt>
                <c:pt idx="1610">
                  <c:v>32011.097232822329</c:v>
                </c:pt>
                <c:pt idx="1611">
                  <c:v>66009.76857317565</c:v>
                </c:pt>
                <c:pt idx="1612">
                  <c:v>216956.04676472768</c:v>
                </c:pt>
                <c:pt idx="1613">
                  <c:v>207031.93525465485</c:v>
                </c:pt>
                <c:pt idx="1614">
                  <c:v>251312.39905326767</c:v>
                </c:pt>
                <c:pt idx="1615">
                  <c:v>78769.3405146976</c:v>
                </c:pt>
                <c:pt idx="1616">
                  <c:v>137405.84416640783</c:v>
                </c:pt>
                <c:pt idx="1617">
                  <c:v>294763.54161599278</c:v>
                </c:pt>
                <c:pt idx="1618">
                  <c:v>268410.71287957951</c:v>
                </c:pt>
                <c:pt idx="1619">
                  <c:v>265575.2524481304</c:v>
                </c:pt>
                <c:pt idx="1620">
                  <c:v>237880.88399104169</c:v>
                </c:pt>
                <c:pt idx="1621">
                  <c:v>271246.1733110291</c:v>
                </c:pt>
                <c:pt idx="1622">
                  <c:v>255651.14093805756</c:v>
                </c:pt>
                <c:pt idx="1623">
                  <c:v>99667.69488009112</c:v>
                </c:pt>
                <c:pt idx="1624">
                  <c:v>355342.39755839901</c:v>
                </c:pt>
                <c:pt idx="1625">
                  <c:v>216629.2610682752</c:v>
                </c:pt>
                <c:pt idx="1626">
                  <c:v>225726.99381928565</c:v>
                </c:pt>
                <c:pt idx="1627">
                  <c:v>80448.365346800536</c:v>
                </c:pt>
                <c:pt idx="1628">
                  <c:v>301531.79883514624</c:v>
                </c:pt>
                <c:pt idx="1629">
                  <c:v>339047.62905303622</c:v>
                </c:pt>
                <c:pt idx="1630">
                  <c:v>311455.91034521908</c:v>
                </c:pt>
                <c:pt idx="1631">
                  <c:v>329886.40314963972</c:v>
                </c:pt>
                <c:pt idx="1632">
                  <c:v>314291.37077666819</c:v>
                </c:pt>
                <c:pt idx="1633">
                  <c:v>318544.56142384233</c:v>
                </c:pt>
                <c:pt idx="1634">
                  <c:v>325633.21250246558</c:v>
                </c:pt>
                <c:pt idx="1635">
                  <c:v>52077.32062587142</c:v>
                </c:pt>
                <c:pt idx="1636">
                  <c:v>244982.16012879414</c:v>
                </c:pt>
                <c:pt idx="1637">
                  <c:v>225133.93710864848</c:v>
                </c:pt>
                <c:pt idx="1638">
                  <c:v>407908.03013606509</c:v>
                </c:pt>
                <c:pt idx="1639">
                  <c:v>93711.053218156565</c:v>
                </c:pt>
                <c:pt idx="1640">
                  <c:v>180725.27100487938</c:v>
                </c:pt>
                <c:pt idx="1641">
                  <c:v>97224.948875600472</c:v>
                </c:pt>
                <c:pt idx="1642">
                  <c:v>157192.27996914089</c:v>
                </c:pt>
                <c:pt idx="1643">
                  <c:v>78769.3405146976</c:v>
                </c:pt>
                <c:pt idx="1644">
                  <c:v>126741.51021292759</c:v>
                </c:pt>
                <c:pt idx="1645">
                  <c:v>187183.71223450918</c:v>
                </c:pt>
                <c:pt idx="1646">
                  <c:v>119908.63232719526</c:v>
                </c:pt>
                <c:pt idx="1647">
                  <c:v>83022.531161871739</c:v>
                </c:pt>
                <c:pt idx="1648">
                  <c:v>229729.6057049376</c:v>
                </c:pt>
                <c:pt idx="1649">
                  <c:v>270662.12794867298</c:v>
                </c:pt>
                <c:pt idx="1650">
                  <c:v>183560.73143632896</c:v>
                </c:pt>
                <c:pt idx="1651">
                  <c:v>81604.800946147181</c:v>
                </c:pt>
                <c:pt idx="1652">
                  <c:v>262654.24077906506</c:v>
                </c:pt>
                <c:pt idx="1653">
                  <c:v>274735.3081420036</c:v>
                </c:pt>
                <c:pt idx="1654">
                  <c:v>32011.097232822329</c:v>
                </c:pt>
                <c:pt idx="1655">
                  <c:v>49023.859821518417</c:v>
                </c:pt>
                <c:pt idx="1656">
                  <c:v>176472.08035770524</c:v>
                </c:pt>
                <c:pt idx="1657">
                  <c:v>117073.17189574614</c:v>
                </c:pt>
                <c:pt idx="1658">
                  <c:v>141597.24759616889</c:v>
                </c:pt>
                <c:pt idx="1659">
                  <c:v>306159.71666533919</c:v>
                </c:pt>
                <c:pt idx="1660">
                  <c:v>297322.60601021396</c:v>
                </c:pt>
                <c:pt idx="1661">
                  <c:v>212702.85611755354</c:v>
                </c:pt>
                <c:pt idx="1662">
                  <c:v>194272.3633131329</c:v>
                </c:pt>
                <c:pt idx="1663">
                  <c:v>232565.06613638718</c:v>
                </c:pt>
                <c:pt idx="1664">
                  <c:v>160089.52761800261</c:v>
                </c:pt>
                <c:pt idx="1665">
                  <c:v>254303.58431955427</c:v>
                </c:pt>
                <c:pt idx="1666">
                  <c:v>143014.97781189391</c:v>
                </c:pt>
                <c:pt idx="1667">
                  <c:v>103172.84920233581</c:v>
                </c:pt>
                <c:pt idx="1668">
                  <c:v>204737.46929764049</c:v>
                </c:pt>
                <c:pt idx="1669">
                  <c:v>268410.71287957951</c:v>
                </c:pt>
                <c:pt idx="1670">
                  <c:v>247144.75964370929</c:v>
                </c:pt>
                <c:pt idx="1671">
                  <c:v>257068.87115378212</c:v>
                </c:pt>
                <c:pt idx="1672">
                  <c:v>258486.60136950668</c:v>
                </c:pt>
                <c:pt idx="1673">
                  <c:v>248562.48985943384</c:v>
                </c:pt>
                <c:pt idx="1674">
                  <c:v>266992.98266385496</c:v>
                </c:pt>
                <c:pt idx="1675">
                  <c:v>113096.96071240865</c:v>
                </c:pt>
                <c:pt idx="1676">
                  <c:v>265575.2524481304</c:v>
                </c:pt>
                <c:pt idx="1677">
                  <c:v>272663.90352675365</c:v>
                </c:pt>
                <c:pt idx="1678">
                  <c:v>118046.16021810193</c:v>
                </c:pt>
                <c:pt idx="1679">
                  <c:v>119463.89043382648</c:v>
                </c:pt>
                <c:pt idx="1680">
                  <c:v>112375.23935520323</c:v>
                </c:pt>
                <c:pt idx="1681">
                  <c:v>100562.71737513412</c:v>
                </c:pt>
                <c:pt idx="1682">
                  <c:v>158165.26829149667</c:v>
                </c:pt>
                <c:pt idx="1683">
                  <c:v>145405.69634997426</c:v>
                </c:pt>
                <c:pt idx="1684">
                  <c:v>207696.85775327822</c:v>
                </c:pt>
                <c:pt idx="1685">
                  <c:v>228562.45425073523</c:v>
                </c:pt>
                <c:pt idx="1686">
                  <c:v>238486.56576080807</c:v>
                </c:pt>
                <c:pt idx="1687">
                  <c:v>221838.6615057392</c:v>
                </c:pt>
                <c:pt idx="1688">
                  <c:v>228562.45425073523</c:v>
                </c:pt>
                <c:pt idx="1689">
                  <c:v>333376.70819013752</c:v>
                </c:pt>
                <c:pt idx="1690">
                  <c:v>328468.67293391516</c:v>
                </c:pt>
                <c:pt idx="1691">
                  <c:v>339047.62905303622</c:v>
                </c:pt>
                <c:pt idx="1692">
                  <c:v>302620.68438311899</c:v>
                </c:pt>
                <c:pt idx="1693">
                  <c:v>312873.64056094363</c:v>
                </c:pt>
                <c:pt idx="1694">
                  <c:v>322797.75207101647</c:v>
                </c:pt>
                <c:pt idx="1695">
                  <c:v>321051.1771875401</c:v>
                </c:pt>
                <c:pt idx="1696">
                  <c:v>316797.98654036596</c:v>
                </c:pt>
                <c:pt idx="1697">
                  <c:v>326722.0980504388</c:v>
                </c:pt>
                <c:pt idx="1698">
                  <c:v>324215.48228674103</c:v>
                </c:pt>
                <c:pt idx="1699">
                  <c:v>323992.45953963278</c:v>
                </c:pt>
                <c:pt idx="1700">
                  <c:v>310038.18012949405</c:v>
                </c:pt>
                <c:pt idx="1701">
                  <c:v>302949.5290508708</c:v>
                </c:pt>
                <c:pt idx="1702">
                  <c:v>318215.71675609052</c:v>
                </c:pt>
                <c:pt idx="1703">
                  <c:v>325633.21250246558</c:v>
                </c:pt>
                <c:pt idx="1704">
                  <c:v>308620.44991376949</c:v>
                </c:pt>
                <c:pt idx="1705">
                  <c:v>298696.33840369666</c:v>
                </c:pt>
                <c:pt idx="1706">
                  <c:v>321380.02185529191</c:v>
                </c:pt>
                <c:pt idx="1707">
                  <c:v>57748.241488770116</c:v>
                </c:pt>
                <c:pt idx="1708">
                  <c:v>330100.93204529537</c:v>
                </c:pt>
                <c:pt idx="1709">
                  <c:v>229387.12775582261</c:v>
                </c:pt>
                <c:pt idx="1710">
                  <c:v>223069.44809754379</c:v>
                </c:pt>
                <c:pt idx="1711">
                  <c:v>250050.39367238013</c:v>
                </c:pt>
                <c:pt idx="1712">
                  <c:v>272578.3522891379</c:v>
                </c:pt>
                <c:pt idx="1713">
                  <c:v>119908.63232719526</c:v>
                </c:pt>
                <c:pt idx="1714">
                  <c:v>30593.367017097306</c:v>
                </c:pt>
                <c:pt idx="1715">
                  <c:v>245641.47819036897</c:v>
                </c:pt>
                <c:pt idx="1716">
                  <c:v>247214.93324093102</c:v>
                </c:pt>
                <c:pt idx="1717">
                  <c:v>183560.73143632896</c:v>
                </c:pt>
                <c:pt idx="1718">
                  <c:v>212702.85611755354</c:v>
                </c:pt>
                <c:pt idx="1719">
                  <c:v>231619.90086795902</c:v>
                </c:pt>
                <c:pt idx="1720">
                  <c:v>204196.47482320573</c:v>
                </c:pt>
                <c:pt idx="1721">
                  <c:v>280586.23945874581</c:v>
                </c:pt>
                <c:pt idx="1722">
                  <c:v>199943.28417603159</c:v>
                </c:pt>
                <c:pt idx="1723">
                  <c:v>34846.557664271444</c:v>
                </c:pt>
                <c:pt idx="1724">
                  <c:v>166547.96884763241</c:v>
                </c:pt>
                <c:pt idx="1725">
                  <c:v>95807.218659875914</c:v>
                </c:pt>
                <c:pt idx="1726">
                  <c:v>237226.93181797676</c:v>
                </c:pt>
                <c:pt idx="1727">
                  <c:v>241480.1224651509</c:v>
                </c:pt>
                <c:pt idx="1728">
                  <c:v>215538.31654900312</c:v>
                </c:pt>
                <c:pt idx="1729">
                  <c:v>152939.08932196675</c:v>
                </c:pt>
                <c:pt idx="1730">
                  <c:v>182143.0012206044</c:v>
                </c:pt>
                <c:pt idx="1731">
                  <c:v>211285.12590182899</c:v>
                </c:pt>
                <c:pt idx="1732">
                  <c:v>226894.14527348848</c:v>
                </c:pt>
                <c:pt idx="1733">
                  <c:v>98642.67909132503</c:v>
                </c:pt>
                <c:pt idx="1734">
                  <c:v>144494.49524503108</c:v>
                </c:pt>
                <c:pt idx="1735">
                  <c:v>208449.66547037987</c:v>
                </c:pt>
                <c:pt idx="1736">
                  <c:v>112819.981248572</c:v>
                </c:pt>
                <c:pt idx="1737">
                  <c:v>155774.54975341586</c:v>
                </c:pt>
                <c:pt idx="1738">
                  <c:v>44770.669174344279</c:v>
                </c:pt>
                <c:pt idx="1739">
                  <c:v>94389.488444150891</c:v>
                </c:pt>
                <c:pt idx="1740">
                  <c:v>90875.592786706984</c:v>
                </c:pt>
                <c:pt idx="1741">
                  <c:v>175159.27962664049</c:v>
                </c:pt>
                <c:pt idx="1742">
                  <c:v>200036.2091053999</c:v>
                </c:pt>
                <c:pt idx="1743">
                  <c:v>265575.2524481304</c:v>
                </c:pt>
                <c:pt idx="1744">
                  <c:v>216079.31102343788</c:v>
                </c:pt>
                <c:pt idx="1745">
                  <c:v>201453.93932112446</c:v>
                </c:pt>
                <c:pt idx="1746">
                  <c:v>262739.79201668082</c:v>
                </c:pt>
                <c:pt idx="1747">
                  <c:v>168070.62854801724</c:v>
                </c:pt>
                <c:pt idx="1748">
                  <c:v>195783.0184582253</c:v>
                </c:pt>
                <c:pt idx="1749">
                  <c:v>202871.66953684902</c:v>
                </c:pt>
                <c:pt idx="1750">
                  <c:v>244969.53506966494</c:v>
                </c:pt>
                <c:pt idx="1751">
                  <c:v>357218.80347310286</c:v>
                </c:pt>
                <c:pt idx="1752">
                  <c:v>236514.13333644811</c:v>
                </c:pt>
                <c:pt idx="1753">
                  <c:v>230040.84282507049</c:v>
                </c:pt>
                <c:pt idx="1754">
                  <c:v>217220.61252493737</c:v>
                </c:pt>
                <c:pt idx="1755">
                  <c:v>62503.402078398038</c:v>
                </c:pt>
                <c:pt idx="1756">
                  <c:v>352347.06385412626</c:v>
                </c:pt>
                <c:pt idx="1757">
                  <c:v>309799.68245116808</c:v>
                </c:pt>
                <c:pt idx="1758">
                  <c:v>331958.9779744125</c:v>
                </c:pt>
                <c:pt idx="1759">
                  <c:v>342422.95234405342</c:v>
                </c:pt>
                <c:pt idx="1760">
                  <c:v>307202.71969804494</c:v>
                </c:pt>
                <c:pt idx="1761">
                  <c:v>314291.37077666819</c:v>
                </c:pt>
                <c:pt idx="1762">
                  <c:v>322797.75207101647</c:v>
                </c:pt>
                <c:pt idx="1763">
                  <c:v>330541.24775868794</c:v>
                </c:pt>
                <c:pt idx="1764">
                  <c:v>312873.64056094363</c:v>
                </c:pt>
                <c:pt idx="1765">
                  <c:v>336752.03148115473</c:v>
                </c:pt>
                <c:pt idx="1766">
                  <c:v>321156.9991081832</c:v>
                </c:pt>
                <c:pt idx="1767">
                  <c:v>200441.17198466649</c:v>
                </c:pt>
                <c:pt idx="1768">
                  <c:v>227378.04608343542</c:v>
                </c:pt>
                <c:pt idx="1769">
                  <c:v>219463.01624574978</c:v>
                </c:pt>
                <c:pt idx="1770">
                  <c:v>235809.2016022522</c:v>
                </c:pt>
                <c:pt idx="1771">
                  <c:v>207474.41572457226</c:v>
                </c:pt>
                <c:pt idx="1772">
                  <c:v>265489.70121051464</c:v>
                </c:pt>
                <c:pt idx="1773">
                  <c:v>102895.86973849917</c:v>
                </c:pt>
                <c:pt idx="1774">
                  <c:v>157192.27996914089</c:v>
                </c:pt>
                <c:pt idx="1775">
                  <c:v>160877.04798473371</c:v>
                </c:pt>
                <c:pt idx="1776">
                  <c:v>269064.38727910491</c:v>
                </c:pt>
                <c:pt idx="1777">
                  <c:v>162294.77820045874</c:v>
                </c:pt>
                <c:pt idx="1778">
                  <c:v>104313.59995422373</c:v>
                </c:pt>
                <c:pt idx="1779">
                  <c:v>161445.47061631456</c:v>
                </c:pt>
                <c:pt idx="1780">
                  <c:v>242806.01775891939</c:v>
                </c:pt>
                <c:pt idx="1781">
                  <c:v>71680.689436074346</c:v>
                </c:pt>
                <c:pt idx="1782">
                  <c:v>201361.01439175615</c:v>
                </c:pt>
                <c:pt idx="1783">
                  <c:v>47606.12960579386</c:v>
                </c:pt>
                <c:pt idx="1784">
                  <c:v>228784.4404365099</c:v>
                </c:pt>
                <c:pt idx="1785">
                  <c:v>102895.86973849917</c:v>
                </c:pt>
                <c:pt idx="1786">
                  <c:v>182143.0012206044</c:v>
                </c:pt>
                <c:pt idx="1787">
                  <c:v>231556.01095507806</c:v>
                </c:pt>
                <c:pt idx="1788">
                  <c:v>160877.04798473371</c:v>
                </c:pt>
                <c:pt idx="1789">
                  <c:v>211285.12590182899</c:v>
                </c:pt>
                <c:pt idx="1790">
                  <c:v>290233.95493159071</c:v>
                </c:pt>
                <c:pt idx="1791">
                  <c:v>123906.04978147801</c:v>
                </c:pt>
                <c:pt idx="1792">
                  <c:v>245733.31311232504</c:v>
                </c:pt>
                <c:pt idx="1793">
                  <c:v>151521.35910624173</c:v>
                </c:pt>
                <c:pt idx="1794">
                  <c:v>85779.649159187917</c:v>
                </c:pt>
                <c:pt idx="1795">
                  <c:v>216956.04676472768</c:v>
                </c:pt>
                <c:pt idx="1796">
                  <c:v>121326.36254292028</c:v>
                </c:pt>
                <c:pt idx="1797">
                  <c:v>284659.41965207644</c:v>
                </c:pt>
                <c:pt idx="1798">
                  <c:v>287398.49450014113</c:v>
                </c:pt>
                <c:pt idx="1799">
                  <c:v>107888.35537540307</c:v>
                </c:pt>
                <c:pt idx="1800">
                  <c:v>211727.60637174593</c:v>
                </c:pt>
                <c:pt idx="1801">
                  <c:v>204196.47482320573</c:v>
                </c:pt>
                <c:pt idx="1802">
                  <c:v>247059.20840609353</c:v>
                </c:pt>
                <c:pt idx="1803">
                  <c:v>202871.66953684902</c:v>
                </c:pt>
                <c:pt idx="1804">
                  <c:v>216079.31102343788</c:v>
                </c:pt>
                <c:pt idx="1805">
                  <c:v>373772.89036281966</c:v>
                </c:pt>
                <c:pt idx="1806">
                  <c:v>258486.60136950668</c:v>
                </c:pt>
                <c:pt idx="1807">
                  <c:v>274081.63374247821</c:v>
                </c:pt>
                <c:pt idx="1808">
                  <c:v>258486.60136950668</c:v>
                </c:pt>
                <c:pt idx="1809">
                  <c:v>265575.2524481304</c:v>
                </c:pt>
                <c:pt idx="1810">
                  <c:v>220332.50167061202</c:v>
                </c:pt>
                <c:pt idx="1811">
                  <c:v>203319.73908191593</c:v>
                </c:pt>
                <c:pt idx="1812">
                  <c:v>97727.256943685003</c:v>
                </c:pt>
                <c:pt idx="1813">
                  <c:v>104815.90802230826</c:v>
                </c:pt>
                <c:pt idx="1814">
                  <c:v>103398.1778065837</c:v>
                </c:pt>
                <c:pt idx="1815">
                  <c:v>116628.43000237737</c:v>
                </c:pt>
                <c:pt idx="1816">
                  <c:v>215248.18010057742</c:v>
                </c:pt>
                <c:pt idx="1817">
                  <c:v>229425.48225782439</c:v>
                </c:pt>
                <c:pt idx="1818">
                  <c:v>218083.640532027</c:v>
                </c:pt>
                <c:pt idx="1819">
                  <c:v>199154.97805414442</c:v>
                </c:pt>
                <c:pt idx="1820">
                  <c:v>235651.10532935848</c:v>
                </c:pt>
                <c:pt idx="1821">
                  <c:v>211914.54999566637</c:v>
                </c:pt>
                <c:pt idx="1822">
                  <c:v>345258.41277550301</c:v>
                </c:pt>
                <c:pt idx="1823">
                  <c:v>350929.3336384017</c:v>
                </c:pt>
                <c:pt idx="1824">
                  <c:v>343840.68255977845</c:v>
                </c:pt>
                <c:pt idx="1825">
                  <c:v>349511.60342267714</c:v>
                </c:pt>
                <c:pt idx="1826">
                  <c:v>331081.11061825603</c:v>
                </c:pt>
                <c:pt idx="1827">
                  <c:v>341883.08948448533</c:v>
                </c:pt>
                <c:pt idx="1828">
                  <c:v>340465.35926876077</c:v>
                </c:pt>
                <c:pt idx="1829">
                  <c:v>348093.87320695212</c:v>
                </c:pt>
                <c:pt idx="1830">
                  <c:v>333376.70819013752</c:v>
                </c:pt>
                <c:pt idx="1831">
                  <c:v>325410.18975535734</c:v>
                </c:pt>
                <c:pt idx="1832">
                  <c:v>321380.02185529191</c:v>
                </c:pt>
                <c:pt idx="1833">
                  <c:v>329886.40314963972</c:v>
                </c:pt>
                <c:pt idx="1834">
                  <c:v>327050.94271819061</c:v>
                </c:pt>
                <c:pt idx="1835">
                  <c:v>330541.24775868794</c:v>
                </c:pt>
                <c:pt idx="1836">
                  <c:v>330541.24775868794</c:v>
                </c:pt>
                <c:pt idx="1837">
                  <c:v>49241.860194421839</c:v>
                </c:pt>
                <c:pt idx="1838">
                  <c:v>52077.32062587142</c:v>
                </c:pt>
                <c:pt idx="1839">
                  <c:v>304581.788162251</c:v>
                </c:pt>
                <c:pt idx="1840">
                  <c:v>269792.75172871165</c:v>
                </c:pt>
                <c:pt idx="1841">
                  <c:v>349831.95423897635</c:v>
                </c:pt>
                <c:pt idx="1842">
                  <c:v>241480.1224651509</c:v>
                </c:pt>
                <c:pt idx="1843">
                  <c:v>201361.01439175615</c:v>
                </c:pt>
                <c:pt idx="1844">
                  <c:v>147329.95567648066</c:v>
                </c:pt>
                <c:pt idx="1845">
                  <c:v>229880.32461187197</c:v>
                </c:pt>
                <c:pt idx="1846">
                  <c:v>213885.95579137327</c:v>
                </c:pt>
                <c:pt idx="1847">
                  <c:v>109984.52081712242</c:v>
                </c:pt>
                <c:pt idx="1848">
                  <c:v>199708.6536341263</c:v>
                </c:pt>
                <c:pt idx="1849">
                  <c:v>204196.47482320573</c:v>
                </c:pt>
                <c:pt idx="1850">
                  <c:v>97964.243865330238</c:v>
                </c:pt>
                <c:pt idx="1851">
                  <c:v>144432.70802761847</c:v>
                </c:pt>
                <c:pt idx="1852">
                  <c:v>44770.669174344279</c:v>
                </c:pt>
                <c:pt idx="1853">
                  <c:v>145172.0030173487</c:v>
                </c:pt>
                <c:pt idx="1854">
                  <c:v>216956.04676472768</c:v>
                </c:pt>
                <c:pt idx="1855">
                  <c:v>107149.06038567331</c:v>
                </c:pt>
                <c:pt idx="1856">
                  <c:v>283068.84611185919</c:v>
                </c:pt>
                <c:pt idx="1857">
                  <c:v>201361.01439175615</c:v>
                </c:pt>
                <c:pt idx="1858">
                  <c:v>94389.488444150891</c:v>
                </c:pt>
                <c:pt idx="1859">
                  <c:v>138823.57438213238</c:v>
                </c:pt>
                <c:pt idx="1860">
                  <c:v>132412.43107582629</c:v>
                </c:pt>
                <c:pt idx="1861">
                  <c:v>231619.90086795902</c:v>
                </c:pt>
                <c:pt idx="1862">
                  <c:v>257075.15483812243</c:v>
                </c:pt>
                <c:pt idx="1863">
                  <c:v>205614.20503893029</c:v>
                </c:pt>
                <c:pt idx="1864">
                  <c:v>188601.4424502342</c:v>
                </c:pt>
                <c:pt idx="1865">
                  <c:v>105052.89494395396</c:v>
                </c:pt>
                <c:pt idx="1866">
                  <c:v>111402.25103284745</c:v>
                </c:pt>
                <c:pt idx="1867">
                  <c:v>161507.25783372764</c:v>
                </c:pt>
                <c:pt idx="1868">
                  <c:v>138823.57438213238</c:v>
                </c:pt>
                <c:pt idx="1869">
                  <c:v>172218.88971053157</c:v>
                </c:pt>
                <c:pt idx="1870">
                  <c:v>195783.0184582253</c:v>
                </c:pt>
                <c:pt idx="1871">
                  <c:v>198618.47888967441</c:v>
                </c:pt>
                <c:pt idx="1872">
                  <c:v>269828.44309530454</c:v>
                </c:pt>
                <c:pt idx="1873">
                  <c:v>262739.79201668082</c:v>
                </c:pt>
                <c:pt idx="1874">
                  <c:v>248562.48985943384</c:v>
                </c:pt>
                <c:pt idx="1875">
                  <c:v>272663.90352675365</c:v>
                </c:pt>
                <c:pt idx="1876">
                  <c:v>226617.38469937723</c:v>
                </c:pt>
                <c:pt idx="1877">
                  <c:v>210408.39016053919</c:v>
                </c:pt>
                <c:pt idx="1878">
                  <c:v>162399.70768511854</c:v>
                </c:pt>
                <c:pt idx="1879">
                  <c:v>175159.27962664049</c:v>
                </c:pt>
                <c:pt idx="1880">
                  <c:v>158165.26829149667</c:v>
                </c:pt>
                <c:pt idx="1881">
                  <c:v>220919.10096347658</c:v>
                </c:pt>
                <c:pt idx="1882">
                  <c:v>172232.95323712286</c:v>
                </c:pt>
                <c:pt idx="1883">
                  <c:v>157734.94867398823</c:v>
                </c:pt>
                <c:pt idx="1884">
                  <c:v>205287.41934247781</c:v>
                </c:pt>
                <c:pt idx="1885">
                  <c:v>324215.48228674103</c:v>
                </c:pt>
                <c:pt idx="1886">
                  <c:v>327050.94271819061</c:v>
                </c:pt>
                <c:pt idx="1887">
                  <c:v>319739.26889245864</c:v>
                </c:pt>
                <c:pt idx="1888">
                  <c:v>226551.66732437303</c:v>
                </c:pt>
                <c:pt idx="1889">
                  <c:v>218045.28603002476</c:v>
                </c:pt>
                <c:pt idx="1890">
                  <c:v>220880.74646147434</c:v>
                </c:pt>
                <c:pt idx="1891">
                  <c:v>94389.488444150891</c:v>
                </c:pt>
                <c:pt idx="1892">
                  <c:v>81526.458512013778</c:v>
                </c:pt>
                <c:pt idx="1893">
                  <c:v>248160.09850935871</c:v>
                </c:pt>
                <c:pt idx="1894">
                  <c:v>102895.86973849917</c:v>
                </c:pt>
                <c:pt idx="1895">
                  <c:v>219791.50719617726</c:v>
                </c:pt>
                <c:pt idx="1896">
                  <c:v>147268.16845906805</c:v>
                </c:pt>
                <c:pt idx="1897">
                  <c:v>155836.33697082894</c:v>
                </c:pt>
                <c:pt idx="1898">
                  <c:v>267063.15626107622</c:v>
                </c:pt>
                <c:pt idx="1899">
                  <c:v>198525.55396030704</c:v>
                </c:pt>
                <c:pt idx="1900">
                  <c:v>208449.66547037987</c:v>
                </c:pt>
                <c:pt idx="1901">
                  <c:v>208892.14594029682</c:v>
                </c:pt>
                <c:pt idx="1902">
                  <c:v>283476.03321374441</c:v>
                </c:pt>
                <c:pt idx="1903">
                  <c:v>218373.77698045224</c:v>
                </c:pt>
                <c:pt idx="1904">
                  <c:v>371853.6111198063</c:v>
                </c:pt>
                <c:pt idx="1905">
                  <c:v>280640.57278229482</c:v>
                </c:pt>
                <c:pt idx="1906">
                  <c:v>197107.82374458201</c:v>
                </c:pt>
                <c:pt idx="1907">
                  <c:v>134570.38373495825</c:v>
                </c:pt>
                <c:pt idx="1908">
                  <c:v>81604.800946147181</c:v>
                </c:pt>
                <c:pt idx="1909">
                  <c:v>235400.52656783629</c:v>
                </c:pt>
                <c:pt idx="1910">
                  <c:v>30593.367017097306</c:v>
                </c:pt>
                <c:pt idx="1911">
                  <c:v>172218.88971053157</c:v>
                </c:pt>
                <c:pt idx="1912">
                  <c:v>198525.55396030704</c:v>
                </c:pt>
                <c:pt idx="1913">
                  <c:v>70262.959220349323</c:v>
                </c:pt>
                <c:pt idx="1914">
                  <c:v>286077.149867801</c:v>
                </c:pt>
                <c:pt idx="1915">
                  <c:v>376106.80176698044</c:v>
                </c:pt>
                <c:pt idx="1916">
                  <c:v>195690.09352885745</c:v>
                </c:pt>
                <c:pt idx="1917">
                  <c:v>177889.81057343027</c:v>
                </c:pt>
                <c:pt idx="1918">
                  <c:v>207031.93525465485</c:v>
                </c:pt>
                <c:pt idx="1919">
                  <c:v>306593.09405725636</c:v>
                </c:pt>
                <c:pt idx="1920">
                  <c:v>223781.92426792812</c:v>
                </c:pt>
                <c:pt idx="1921">
                  <c:v>194365.28824250074</c:v>
                </c:pt>
                <c:pt idx="1922">
                  <c:v>266992.98266385496</c:v>
                </c:pt>
                <c:pt idx="1923">
                  <c:v>268410.71287957951</c:v>
                </c:pt>
                <c:pt idx="1924">
                  <c:v>262739.79201668082</c:v>
                </c:pt>
                <c:pt idx="1925">
                  <c:v>251397.95029088343</c:v>
                </c:pt>
                <c:pt idx="1926">
                  <c:v>268410.71287957951</c:v>
                </c:pt>
                <c:pt idx="1927">
                  <c:v>374231.56606179895</c:v>
                </c:pt>
                <c:pt idx="1928">
                  <c:v>194365.28824250074</c:v>
                </c:pt>
                <c:pt idx="1929">
                  <c:v>220946.46383647854</c:v>
                </c:pt>
                <c:pt idx="1930">
                  <c:v>340787.93430767814</c:v>
                </c:pt>
                <c:pt idx="1931">
                  <c:v>272663.90352675365</c:v>
                </c:pt>
                <c:pt idx="1932">
                  <c:v>348253.74647977529</c:v>
                </c:pt>
                <c:pt idx="1933">
                  <c:v>276917.09417392779</c:v>
                </c:pt>
                <c:pt idx="1934">
                  <c:v>213028.0802363744</c:v>
                </c:pt>
                <c:pt idx="1935">
                  <c:v>219003.20107429009</c:v>
                </c:pt>
                <c:pt idx="1936">
                  <c:v>217220.61252493737</c:v>
                </c:pt>
                <c:pt idx="1937">
                  <c:v>217220.61252493737</c:v>
                </c:pt>
                <c:pt idx="1938">
                  <c:v>46406.399762972724</c:v>
                </c:pt>
                <c:pt idx="1939">
                  <c:v>227969.39754009759</c:v>
                </c:pt>
                <c:pt idx="1940">
                  <c:v>227378.04608343542</c:v>
                </c:pt>
                <c:pt idx="1941">
                  <c:v>214618.47414191347</c:v>
                </c:pt>
                <c:pt idx="1942">
                  <c:v>103635.1647282294</c:v>
                </c:pt>
                <c:pt idx="1943">
                  <c:v>225627.13396469783</c:v>
                </c:pt>
                <c:pt idx="1944">
                  <c:v>269742.89185768832</c:v>
                </c:pt>
                <c:pt idx="1945">
                  <c:v>78769.3405146976</c:v>
                </c:pt>
                <c:pt idx="1946">
                  <c:v>135926.32673327019</c:v>
                </c:pt>
                <c:pt idx="1947">
                  <c:v>176472.08035770524</c:v>
                </c:pt>
                <c:pt idx="1948">
                  <c:v>252885.85410382971</c:v>
                </c:pt>
                <c:pt idx="1949">
                  <c:v>160027.74040059</c:v>
                </c:pt>
                <c:pt idx="1950">
                  <c:v>239804.4361219448</c:v>
                </c:pt>
                <c:pt idx="1951">
                  <c:v>191436.90288168332</c:v>
                </c:pt>
                <c:pt idx="1952">
                  <c:v>118490.9021114707</c:v>
                </c:pt>
                <c:pt idx="1953">
                  <c:v>231147.33592066215</c:v>
                </c:pt>
                <c:pt idx="1954">
                  <c:v>374689.07155125542</c:v>
                </c:pt>
                <c:pt idx="1955">
                  <c:v>107888.35537540307</c:v>
                </c:pt>
                <c:pt idx="1956">
                  <c:v>173636.61992625613</c:v>
                </c:pt>
                <c:pt idx="1957">
                  <c:v>118490.9021114707</c:v>
                </c:pt>
                <c:pt idx="1958">
                  <c:v>134570.38373495825</c:v>
                </c:pt>
                <c:pt idx="1959">
                  <c:v>150165.41610792978</c:v>
                </c:pt>
                <c:pt idx="1960">
                  <c:v>143076.76502930652</c:v>
                </c:pt>
                <c:pt idx="1961">
                  <c:v>149425.19366452238</c:v>
                </c:pt>
                <c:pt idx="1962">
                  <c:v>105731.33016994875</c:v>
                </c:pt>
                <c:pt idx="1963">
                  <c:v>194365.28824250074</c:v>
                </c:pt>
                <c:pt idx="1964">
                  <c:v>272663.90352675365</c:v>
                </c:pt>
                <c:pt idx="1965">
                  <c:v>207572.92972909007</c:v>
                </c:pt>
                <c:pt idx="1966">
                  <c:v>257068.87115378212</c:v>
                </c:pt>
                <c:pt idx="1967">
                  <c:v>201453.93932112446</c:v>
                </c:pt>
                <c:pt idx="1968">
                  <c:v>264157.52223240584</c:v>
                </c:pt>
                <c:pt idx="1969">
                  <c:v>72364.797928907908</c:v>
                </c:pt>
                <c:pt idx="1970">
                  <c:v>53823.895509347785</c:v>
                </c:pt>
                <c:pt idx="1971">
                  <c:v>397983.91862599226</c:v>
                </c:pt>
                <c:pt idx="1972">
                  <c:v>214618.47414191347</c:v>
                </c:pt>
                <c:pt idx="1973">
                  <c:v>221817.14408528479</c:v>
                </c:pt>
                <c:pt idx="1974">
                  <c:v>254239.69440667285</c:v>
                </c:pt>
                <c:pt idx="1975">
                  <c:v>117073.17189574614</c:v>
                </c:pt>
                <c:pt idx="1976">
                  <c:v>307984.63398294896</c:v>
                </c:pt>
                <c:pt idx="1977">
                  <c:v>273317.57792627905</c:v>
                </c:pt>
                <c:pt idx="1978">
                  <c:v>253831.0193722574</c:v>
                </c:pt>
                <c:pt idx="1979">
                  <c:v>75933.880083248485</c:v>
                </c:pt>
                <c:pt idx="1980">
                  <c:v>201361.01439175615</c:v>
                </c:pt>
                <c:pt idx="1981">
                  <c:v>220974.60686999653</c:v>
                </c:pt>
                <c:pt idx="1982">
                  <c:v>198525.55396030704</c:v>
                </c:pt>
                <c:pt idx="1983">
                  <c:v>253831.0193722574</c:v>
                </c:pt>
                <c:pt idx="1984">
                  <c:v>46188.399390068837</c:v>
                </c:pt>
                <c:pt idx="1985">
                  <c:v>169951.85191066284</c:v>
                </c:pt>
                <c:pt idx="1986">
                  <c:v>360511.76939400844</c:v>
                </c:pt>
                <c:pt idx="1987">
                  <c:v>147268.16845906805</c:v>
                </c:pt>
                <c:pt idx="1988">
                  <c:v>307577.44688106421</c:v>
                </c:pt>
                <c:pt idx="1989">
                  <c:v>68845.229004624765</c:v>
                </c:pt>
                <c:pt idx="1990">
                  <c:v>163712.50841618329</c:v>
                </c:pt>
                <c:pt idx="1991">
                  <c:v>162863.20083203958</c:v>
                </c:pt>
                <c:pt idx="1992">
                  <c:v>140179.51738044433</c:v>
                </c:pt>
                <c:pt idx="1993">
                  <c:v>168070.62854801724</c:v>
                </c:pt>
                <c:pt idx="1994">
                  <c:v>252815.68050660798</c:v>
                </c:pt>
                <c:pt idx="1995">
                  <c:v>220332.50167061202</c:v>
                </c:pt>
                <c:pt idx="1996">
                  <c:v>203319.73908191593</c:v>
                </c:pt>
                <c:pt idx="1997">
                  <c:v>196243.09255858418</c:v>
                </c:pt>
                <c:pt idx="1998">
                  <c:v>230792.23291241797</c:v>
                </c:pt>
                <c:pt idx="1999">
                  <c:v>170906.08897946682</c:v>
                </c:pt>
                <c:pt idx="2000">
                  <c:v>208542.59039974725</c:v>
                </c:pt>
                <c:pt idx="2001">
                  <c:v>259904.3315852317</c:v>
                </c:pt>
                <c:pt idx="2002">
                  <c:v>225199.65448365267</c:v>
                </c:pt>
                <c:pt idx="2003">
                  <c:v>216079.31102343788</c:v>
                </c:pt>
                <c:pt idx="2004">
                  <c:v>269828.44309530454</c:v>
                </c:pt>
                <c:pt idx="2005">
                  <c:v>259904.3315852317</c:v>
                </c:pt>
                <c:pt idx="2006">
                  <c:v>240716.3444224908</c:v>
                </c:pt>
                <c:pt idx="2007">
                  <c:v>254233.41072233301</c:v>
                </c:pt>
                <c:pt idx="2008">
                  <c:v>76617.988576081581</c:v>
                </c:pt>
                <c:pt idx="2009">
                  <c:v>72364.797928907908</c:v>
                </c:pt>
                <c:pt idx="2010">
                  <c:v>109539.77892375365</c:v>
                </c:pt>
                <c:pt idx="2011">
                  <c:v>224309.26360356109</c:v>
                </c:pt>
                <c:pt idx="2012">
                  <c:v>203408.16870131856</c:v>
                </c:pt>
                <c:pt idx="2013">
                  <c:v>214385.15209348826</c:v>
                </c:pt>
                <c:pt idx="2014">
                  <c:v>217220.61252493737</c:v>
                </c:pt>
                <c:pt idx="2015">
                  <c:v>160570.40910543734</c:v>
                </c:pt>
                <c:pt idx="2016">
                  <c:v>338169.76169687975</c:v>
                </c:pt>
                <c:pt idx="2017">
                  <c:v>347554.01034738449</c:v>
                </c:pt>
                <c:pt idx="2018">
                  <c:v>334794.43840586208</c:v>
                </c:pt>
                <c:pt idx="2019">
                  <c:v>341883.08948448533</c:v>
                </c:pt>
                <c:pt idx="2020">
                  <c:v>344718.54991593491</c:v>
                </c:pt>
                <c:pt idx="2021">
                  <c:v>333916.57104970561</c:v>
                </c:pt>
                <c:pt idx="2022">
                  <c:v>405072.56970461598</c:v>
                </c:pt>
                <c:pt idx="2023">
                  <c:v>227969.39754009759</c:v>
                </c:pt>
                <c:pt idx="2024">
                  <c:v>179307.54078915482</c:v>
                </c:pt>
                <c:pt idx="2025">
                  <c:v>84440.261377596296</c:v>
                </c:pt>
                <c:pt idx="2026">
                  <c:v>80187.070730422158</c:v>
                </c:pt>
                <c:pt idx="2027">
                  <c:v>78769.3405146976</c:v>
                </c:pt>
                <c:pt idx="2028">
                  <c:v>370435.88090408128</c:v>
                </c:pt>
                <c:pt idx="2029">
                  <c:v>148007.46344879782</c:v>
                </c:pt>
                <c:pt idx="2030">
                  <c:v>160089.52761800261</c:v>
                </c:pt>
                <c:pt idx="2031">
                  <c:v>135926.32673327019</c:v>
                </c:pt>
                <c:pt idx="2032">
                  <c:v>356258.57874683477</c:v>
                </c:pt>
                <c:pt idx="2033">
                  <c:v>158671.79740227805</c:v>
                </c:pt>
                <c:pt idx="2034">
                  <c:v>100799.70429677982</c:v>
                </c:pt>
                <c:pt idx="2035">
                  <c:v>107888.35537540307</c:v>
                </c:pt>
                <c:pt idx="2036">
                  <c:v>190649.38251495222</c:v>
                </c:pt>
                <c:pt idx="2037">
                  <c:v>160027.74040059</c:v>
                </c:pt>
                <c:pt idx="2038">
                  <c:v>102217.43451250438</c:v>
                </c:pt>
                <c:pt idx="2039">
                  <c:v>180725.27100487938</c:v>
                </c:pt>
                <c:pt idx="2040">
                  <c:v>88040.132355257403</c:v>
                </c:pt>
                <c:pt idx="2041">
                  <c:v>228311.87548921304</c:v>
                </c:pt>
                <c:pt idx="2042">
                  <c:v>302917.06913200486</c:v>
                </c:pt>
                <c:pt idx="2043">
                  <c:v>273551.92170367157</c:v>
                </c:pt>
                <c:pt idx="2044">
                  <c:v>297418.99159359839</c:v>
                </c:pt>
                <c:pt idx="2045">
                  <c:v>213255.85514728026</c:v>
                </c:pt>
                <c:pt idx="2046">
                  <c:v>197200.74867394986</c:v>
                </c:pt>
                <c:pt idx="2047">
                  <c:v>251397.95029088343</c:v>
                </c:pt>
                <c:pt idx="2048">
                  <c:v>228035.11491510225</c:v>
                </c:pt>
                <c:pt idx="2049">
                  <c:v>233706.03577800095</c:v>
                </c:pt>
                <c:pt idx="2050">
                  <c:v>244969.53506966494</c:v>
                </c:pt>
                <c:pt idx="2051">
                  <c:v>223781.92426792812</c:v>
                </c:pt>
                <c:pt idx="2052">
                  <c:v>204289.39975257358</c:v>
                </c:pt>
                <c:pt idx="2053">
                  <c:v>248562.48985943384</c:v>
                </c:pt>
                <c:pt idx="2054">
                  <c:v>266992.98266385496</c:v>
                </c:pt>
                <c:pt idx="2055">
                  <c:v>363848.77885274682</c:v>
                </c:pt>
                <c:pt idx="2056">
                  <c:v>218914.77145488746</c:v>
                </c:pt>
                <c:pt idx="2057">
                  <c:v>110486.82888520695</c:v>
                </c:pt>
                <c:pt idx="2058">
                  <c:v>236514.13333644811</c:v>
                </c:pt>
                <c:pt idx="2059">
                  <c:v>206243.62913276767</c:v>
                </c:pt>
                <c:pt idx="2060">
                  <c:v>201990.43848559354</c:v>
                </c:pt>
                <c:pt idx="2061">
                  <c:v>206243.62913276767</c:v>
                </c:pt>
                <c:pt idx="2062">
                  <c:v>339587.49191260431</c:v>
                </c:pt>
                <c:pt idx="2063">
                  <c:v>341005.22212832887</c:v>
                </c:pt>
                <c:pt idx="2064">
                  <c:v>309845.52192326495</c:v>
                </c:pt>
                <c:pt idx="2065">
                  <c:v>223716.20689292392</c:v>
                </c:pt>
                <c:pt idx="2066">
                  <c:v>217453.93457336258</c:v>
                </c:pt>
                <c:pt idx="2067">
                  <c:v>287729.22386091854</c:v>
                </c:pt>
                <c:pt idx="2068">
                  <c:v>244223.74797464395</c:v>
                </c:pt>
                <c:pt idx="2069">
                  <c:v>105731.33016994875</c:v>
                </c:pt>
                <c:pt idx="2070">
                  <c:v>223069.44809754379</c:v>
                </c:pt>
                <c:pt idx="2071">
                  <c:v>97224.948875600472</c:v>
                </c:pt>
                <c:pt idx="2072">
                  <c:v>148747.68589220522</c:v>
                </c:pt>
                <c:pt idx="2073">
                  <c:v>155774.54975341586</c:v>
                </c:pt>
                <c:pt idx="2074">
                  <c:v>158610.01018486544</c:v>
                </c:pt>
                <c:pt idx="2075">
                  <c:v>212702.85611755354</c:v>
                </c:pt>
                <c:pt idx="2076">
                  <c:v>77351.610298973043</c:v>
                </c:pt>
                <c:pt idx="2077">
                  <c:v>229480.9881643448</c:v>
                </c:pt>
                <c:pt idx="2078">
                  <c:v>223069.44809754379</c:v>
                </c:pt>
                <c:pt idx="2079">
                  <c:v>98642.67909132503</c:v>
                </c:pt>
                <c:pt idx="2080">
                  <c:v>32011.097232822329</c:v>
                </c:pt>
                <c:pt idx="2081">
                  <c:v>248160.09850935871</c:v>
                </c:pt>
                <c:pt idx="2082">
                  <c:v>209960.32061547274</c:v>
                </c:pt>
                <c:pt idx="2083">
                  <c:v>370624.06019483693</c:v>
                </c:pt>
                <c:pt idx="2084">
                  <c:v>235123.76599372551</c:v>
                </c:pt>
                <c:pt idx="2085">
                  <c:v>175159.27962664049</c:v>
                </c:pt>
                <c:pt idx="2086">
                  <c:v>265575.2524481304</c:v>
                </c:pt>
                <c:pt idx="2087">
                  <c:v>216079.31102343788</c:v>
                </c:pt>
                <c:pt idx="2088">
                  <c:v>116628.43000237737</c:v>
                </c:pt>
                <c:pt idx="2089">
                  <c:v>233678.67290499853</c:v>
                </c:pt>
                <c:pt idx="2090">
                  <c:v>273556.43857361143</c:v>
                </c:pt>
                <c:pt idx="2091">
                  <c:v>294250.48955029342</c:v>
                </c:pt>
                <c:pt idx="2092">
                  <c:v>216627.5558143002</c:v>
                </c:pt>
                <c:pt idx="2093">
                  <c:v>203276.63241611561</c:v>
                </c:pt>
                <c:pt idx="2094">
                  <c:v>257033.17978718923</c:v>
                </c:pt>
                <c:pt idx="2095">
                  <c:v>241071.44743073499</c:v>
                </c:pt>
                <c:pt idx="2096">
                  <c:v>134570.38373495825</c:v>
                </c:pt>
                <c:pt idx="2097">
                  <c:v>367600.42047263216</c:v>
                </c:pt>
                <c:pt idx="2098">
                  <c:v>206797.30471274955</c:v>
                </c:pt>
                <c:pt idx="2099">
                  <c:v>239653.71721501043</c:v>
                </c:pt>
                <c:pt idx="2100">
                  <c:v>242489.17764646001</c:v>
                </c:pt>
                <c:pt idx="2101">
                  <c:v>75933.880083248485</c:v>
                </c:pt>
                <c:pt idx="2102">
                  <c:v>197107.82374458201</c:v>
                </c:pt>
                <c:pt idx="2103">
                  <c:v>248160.09850935871</c:v>
                </c:pt>
                <c:pt idx="2104">
                  <c:v>94389.488444150891</c:v>
                </c:pt>
                <c:pt idx="2105">
                  <c:v>241222.16633766936</c:v>
                </c:pt>
                <c:pt idx="2106">
                  <c:v>293069.41536303982</c:v>
                </c:pt>
                <c:pt idx="2107">
                  <c:v>140241.30459785694</c:v>
                </c:pt>
                <c:pt idx="2108">
                  <c:v>141659.03481358197</c:v>
                </c:pt>
                <c:pt idx="2109">
                  <c:v>94389.488444150891</c:v>
                </c:pt>
                <c:pt idx="2110">
                  <c:v>202778.74460748071</c:v>
                </c:pt>
                <c:pt idx="2111">
                  <c:v>102895.86973849917</c:v>
                </c:pt>
                <c:pt idx="2112">
                  <c:v>47606.12960579386</c:v>
                </c:pt>
                <c:pt idx="2113">
                  <c:v>245727.02942798473</c:v>
                </c:pt>
                <c:pt idx="2114">
                  <c:v>247144.75964370929</c:v>
                </c:pt>
                <c:pt idx="2115">
                  <c:v>236541.49620945007</c:v>
                </c:pt>
                <c:pt idx="2116">
                  <c:v>237880.88399104169</c:v>
                </c:pt>
                <c:pt idx="2117">
                  <c:v>269828.44309530454</c:v>
                </c:pt>
                <c:pt idx="2118">
                  <c:v>268410.71287957951</c:v>
                </c:pt>
                <c:pt idx="2119">
                  <c:v>203319.73908191593</c:v>
                </c:pt>
                <c:pt idx="2120">
                  <c:v>239298.61420676624</c:v>
                </c:pt>
                <c:pt idx="2121">
                  <c:v>247144.75964370929</c:v>
                </c:pt>
                <c:pt idx="2122">
                  <c:v>421557.15168975247</c:v>
                </c:pt>
                <c:pt idx="2123">
                  <c:v>165253.91937011993</c:v>
                </c:pt>
                <c:pt idx="2124">
                  <c:v>233678.67290499853</c:v>
                </c:pt>
                <c:pt idx="2125">
                  <c:v>220919.10096347658</c:v>
                </c:pt>
                <c:pt idx="2126">
                  <c:v>215211.53085255064</c:v>
                </c:pt>
                <c:pt idx="2127">
                  <c:v>196334.36690444266</c:v>
                </c:pt>
                <c:pt idx="2128">
                  <c:v>215802.88230921282</c:v>
                </c:pt>
                <c:pt idx="2129">
                  <c:v>328245.65018680692</c:v>
                </c:pt>
                <c:pt idx="2130">
                  <c:v>322574.72932390776</c:v>
                </c:pt>
                <c:pt idx="2131">
                  <c:v>329663.38040253147</c:v>
                </c:pt>
                <c:pt idx="2132">
                  <c:v>254197.71935573965</c:v>
                </c:pt>
                <c:pt idx="2133">
                  <c:v>297493.13708362775</c:v>
                </c:pt>
                <c:pt idx="2134">
                  <c:v>115655.44168002158</c:v>
                </c:pt>
                <c:pt idx="2135">
                  <c:v>32011.097232822329</c:v>
                </c:pt>
                <c:pt idx="2136">
                  <c:v>81604.800946147181</c:v>
                </c:pt>
                <c:pt idx="2137">
                  <c:v>271899.84771055402</c:v>
                </c:pt>
                <c:pt idx="2138">
                  <c:v>114237.71146429656</c:v>
                </c:pt>
                <c:pt idx="2139">
                  <c:v>296235.60515526636</c:v>
                </c:pt>
                <c:pt idx="2140">
                  <c:v>140179.51738044433</c:v>
                </c:pt>
                <c:pt idx="2141">
                  <c:v>155774.54975341586</c:v>
                </c:pt>
                <c:pt idx="2142">
                  <c:v>284839.43010591995</c:v>
                </c:pt>
                <c:pt idx="2143">
                  <c:v>245641.47819036897</c:v>
                </c:pt>
                <c:pt idx="2144">
                  <c:v>298663.87848483073</c:v>
                </c:pt>
                <c:pt idx="2145">
                  <c:v>216956.04676472768</c:v>
                </c:pt>
                <c:pt idx="2146">
                  <c:v>201126.38384985086</c:v>
                </c:pt>
                <c:pt idx="2147">
                  <c:v>242897.85268087545</c:v>
                </c:pt>
                <c:pt idx="2148">
                  <c:v>179307.54078915482</c:v>
                </c:pt>
                <c:pt idx="2149">
                  <c:v>155836.33697082894</c:v>
                </c:pt>
                <c:pt idx="2150">
                  <c:v>276153.03835772816</c:v>
                </c:pt>
                <c:pt idx="2151">
                  <c:v>235400.52656783629</c:v>
                </c:pt>
                <c:pt idx="2152">
                  <c:v>98642.67909132503</c:v>
                </c:pt>
                <c:pt idx="2153">
                  <c:v>262654.24077906506</c:v>
                </c:pt>
                <c:pt idx="2154">
                  <c:v>200036.2091053999</c:v>
                </c:pt>
                <c:pt idx="2155">
                  <c:v>233706.03577800095</c:v>
                </c:pt>
                <c:pt idx="2156">
                  <c:v>259904.3315852317</c:v>
                </c:pt>
                <c:pt idx="2157">
                  <c:v>195783.0184582253</c:v>
                </c:pt>
                <c:pt idx="2158">
                  <c:v>326987.79324390506</c:v>
                </c:pt>
                <c:pt idx="2159">
                  <c:v>243551.80485394038</c:v>
                </c:pt>
                <c:pt idx="2160">
                  <c:v>343623.39473912772</c:v>
                </c:pt>
                <c:pt idx="2161">
                  <c:v>278334.82438965235</c:v>
                </c:pt>
                <c:pt idx="2162">
                  <c:v>118046.16021810193</c:v>
                </c:pt>
                <c:pt idx="2163">
                  <c:v>222891.53338783653</c:v>
                </c:pt>
                <c:pt idx="2164">
                  <c:v>218046.99128400022</c:v>
                </c:pt>
                <c:pt idx="2165">
                  <c:v>336752.03148115473</c:v>
                </c:pt>
                <c:pt idx="2166">
                  <c:v>416414.41143041337</c:v>
                </c:pt>
                <c:pt idx="2167">
                  <c:v>259868.64021863881</c:v>
                </c:pt>
                <c:pt idx="2168">
                  <c:v>200441.17198466649</c:v>
                </c:pt>
                <c:pt idx="2169">
                  <c:v>266957.29129726207</c:v>
                </c:pt>
                <c:pt idx="2170">
                  <c:v>361929.49960973347</c:v>
                </c:pt>
                <c:pt idx="2171">
                  <c:v>142336.54258589912</c:v>
                </c:pt>
                <c:pt idx="2172">
                  <c:v>209867.39568610443</c:v>
                </c:pt>
                <c:pt idx="2173">
                  <c:v>276333.04881157167</c:v>
                </c:pt>
                <c:pt idx="2174">
                  <c:v>318720.27497033728</c:v>
                </c:pt>
                <c:pt idx="2175">
                  <c:v>138823.57438213238</c:v>
                </c:pt>
                <c:pt idx="2176">
                  <c:v>197107.82374458201</c:v>
                </c:pt>
                <c:pt idx="2177">
                  <c:v>232973.74117080262</c:v>
                </c:pt>
                <c:pt idx="2178">
                  <c:v>231147.33592066215</c:v>
                </c:pt>
                <c:pt idx="2179">
                  <c:v>150165.41610792978</c:v>
                </c:pt>
                <c:pt idx="2180">
                  <c:v>247059.20840609353</c:v>
                </c:pt>
                <c:pt idx="2181">
                  <c:v>112819.981248572</c:v>
                </c:pt>
                <c:pt idx="2182">
                  <c:v>211727.60637174593</c:v>
                </c:pt>
                <c:pt idx="2183">
                  <c:v>187183.71223450918</c:v>
                </c:pt>
                <c:pt idx="2184">
                  <c:v>270662.12794867298</c:v>
                </c:pt>
                <c:pt idx="2185">
                  <c:v>219791.50719617726</c:v>
                </c:pt>
                <c:pt idx="2186">
                  <c:v>219791.50719617726</c:v>
                </c:pt>
                <c:pt idx="2187">
                  <c:v>83022.531161871739</c:v>
                </c:pt>
                <c:pt idx="2188">
                  <c:v>95128.783433881123</c:v>
                </c:pt>
                <c:pt idx="2189">
                  <c:v>162294.77820045874</c:v>
                </c:pt>
                <c:pt idx="2190">
                  <c:v>95128.783433881123</c:v>
                </c:pt>
                <c:pt idx="2191">
                  <c:v>226894.14527348848</c:v>
                </c:pt>
                <c:pt idx="2192">
                  <c:v>247059.20840609353</c:v>
                </c:pt>
                <c:pt idx="2193">
                  <c:v>252564.00806346675</c:v>
                </c:pt>
                <c:pt idx="2194">
                  <c:v>166547.96884763241</c:v>
                </c:pt>
                <c:pt idx="2195">
                  <c:v>274081.63374247821</c:v>
                </c:pt>
                <c:pt idx="2196">
                  <c:v>276917.09417392779</c:v>
                </c:pt>
                <c:pt idx="2197">
                  <c:v>165235.16811656766</c:v>
                </c:pt>
                <c:pt idx="2198">
                  <c:v>214661.58080771333</c:v>
                </c:pt>
                <c:pt idx="2199">
                  <c:v>207572.92972909007</c:v>
                </c:pt>
                <c:pt idx="2200">
                  <c:v>258486.60136950668</c:v>
                </c:pt>
                <c:pt idx="2201">
                  <c:v>200484.27865046635</c:v>
                </c:pt>
                <c:pt idx="2202">
                  <c:v>192947.55802677618</c:v>
                </c:pt>
                <c:pt idx="2203">
                  <c:v>113096.96071240865</c:v>
                </c:pt>
                <c:pt idx="2204">
                  <c:v>200484.27865046635</c:v>
                </c:pt>
                <c:pt idx="2205">
                  <c:v>116628.43000237737</c:v>
                </c:pt>
                <c:pt idx="2206">
                  <c:v>107651.36845375784</c:v>
                </c:pt>
                <c:pt idx="2207">
                  <c:v>229425.48225782439</c:v>
                </c:pt>
                <c:pt idx="2208">
                  <c:v>235651.10532935848</c:v>
                </c:pt>
                <c:pt idx="2209">
                  <c:v>220420.93129001465</c:v>
                </c:pt>
                <c:pt idx="2210">
                  <c:v>66756.592725572176</c:v>
                </c:pt>
                <c:pt idx="2211">
                  <c:v>326827.91997108189</c:v>
                </c:pt>
                <c:pt idx="2212">
                  <c:v>311455.91034521908</c:v>
                </c:pt>
                <c:pt idx="2213">
                  <c:v>241071.44743073499</c:v>
                </c:pt>
                <c:pt idx="2214">
                  <c:v>287494.88008352602</c:v>
                </c:pt>
                <c:pt idx="2215">
                  <c:v>81604.800946147181</c:v>
                </c:pt>
                <c:pt idx="2216">
                  <c:v>84440.261377596296</c:v>
                </c:pt>
                <c:pt idx="2217">
                  <c:v>36264.287879996002</c:v>
                </c:pt>
                <c:pt idx="2218">
                  <c:v>248568.77354377415</c:v>
                </c:pt>
                <c:pt idx="2219">
                  <c:v>37682.018095721025</c:v>
                </c:pt>
                <c:pt idx="2220">
                  <c:v>290564.68429236766</c:v>
                </c:pt>
                <c:pt idx="2221">
                  <c:v>235400.52656783629</c:v>
                </c:pt>
                <c:pt idx="2222">
                  <c:v>114237.71146429656</c:v>
                </c:pt>
                <c:pt idx="2223">
                  <c:v>183560.73143632896</c:v>
                </c:pt>
                <c:pt idx="2224">
                  <c:v>143076.76502930652</c:v>
                </c:pt>
                <c:pt idx="2225">
                  <c:v>265489.70121051464</c:v>
                </c:pt>
                <c:pt idx="2226">
                  <c:v>81604.800946147181</c:v>
                </c:pt>
                <c:pt idx="2227">
                  <c:v>287398.49450014113</c:v>
                </c:pt>
                <c:pt idx="2228">
                  <c:v>175159.27962664049</c:v>
                </c:pt>
                <c:pt idx="2229">
                  <c:v>329823.25367535464</c:v>
                </c:pt>
                <c:pt idx="2230">
                  <c:v>192947.55802677618</c:v>
                </c:pt>
                <c:pt idx="2231">
                  <c:v>240716.3444224908</c:v>
                </c:pt>
                <c:pt idx="2232">
                  <c:v>276917.09417392779</c:v>
                </c:pt>
                <c:pt idx="2233">
                  <c:v>232209.96312814299</c:v>
                </c:pt>
                <c:pt idx="2234">
                  <c:v>237880.88399104169</c:v>
                </c:pt>
                <c:pt idx="2235">
                  <c:v>266992.98266385496</c:v>
                </c:pt>
                <c:pt idx="2236">
                  <c:v>200036.2091053999</c:v>
                </c:pt>
                <c:pt idx="2237">
                  <c:v>209960.32061547274</c:v>
                </c:pt>
                <c:pt idx="2238">
                  <c:v>214661.58080771333</c:v>
                </c:pt>
                <c:pt idx="2239">
                  <c:v>165235.16811656766</c:v>
                </c:pt>
                <c:pt idx="2240">
                  <c:v>236514.13333644811</c:v>
                </c:pt>
                <c:pt idx="2241">
                  <c:v>46406.399762972724</c:v>
                </c:pt>
                <c:pt idx="2242">
                  <c:v>321594.55075094756</c:v>
                </c:pt>
                <c:pt idx="2243">
                  <c:v>206056.68550884724</c:v>
                </c:pt>
                <c:pt idx="2244">
                  <c:v>255657.42462239787</c:v>
                </c:pt>
                <c:pt idx="2245">
                  <c:v>115655.44168002158</c:v>
                </c:pt>
                <c:pt idx="2246">
                  <c:v>105731.33016994875</c:v>
                </c:pt>
                <c:pt idx="2247">
                  <c:v>135988.11395068327</c:v>
                </c:pt>
                <c:pt idx="2248">
                  <c:v>117073.17189574614</c:v>
                </c:pt>
                <c:pt idx="2249">
                  <c:v>107149.06038567331</c:v>
                </c:pt>
                <c:pt idx="2250">
                  <c:v>160027.74040059</c:v>
                </c:pt>
                <c:pt idx="2251">
                  <c:v>182143.0012206044</c:v>
                </c:pt>
                <c:pt idx="2252">
                  <c:v>307170.259779179</c:v>
                </c:pt>
                <c:pt idx="2253">
                  <c:v>140241.30459785694</c:v>
                </c:pt>
                <c:pt idx="2254">
                  <c:v>255565.58970044181</c:v>
                </c:pt>
                <c:pt idx="2255">
                  <c:v>208449.66547037987</c:v>
                </c:pt>
                <c:pt idx="2256">
                  <c:v>239970.55732747028</c:v>
                </c:pt>
                <c:pt idx="2257">
                  <c:v>150165.41610792978</c:v>
                </c:pt>
                <c:pt idx="2258">
                  <c:v>160027.74040059</c:v>
                </c:pt>
                <c:pt idx="2259">
                  <c:v>238552.82711174525</c:v>
                </c:pt>
                <c:pt idx="2260">
                  <c:v>161507.25783372764</c:v>
                </c:pt>
                <c:pt idx="2261">
                  <c:v>98642.67909132503</c:v>
                </c:pt>
                <c:pt idx="2262">
                  <c:v>145172.0030173487</c:v>
                </c:pt>
                <c:pt idx="2263">
                  <c:v>404649.58537222957</c:v>
                </c:pt>
                <c:pt idx="2264">
                  <c:v>254233.41072233301</c:v>
                </c:pt>
                <c:pt idx="2265">
                  <c:v>271246.1733110291</c:v>
                </c:pt>
                <c:pt idx="2266">
                  <c:v>173741.54941091593</c:v>
                </c:pt>
                <c:pt idx="2267">
                  <c:v>276917.09417392779</c:v>
                </c:pt>
                <c:pt idx="2268">
                  <c:v>217497.04123916291</c:v>
                </c:pt>
                <c:pt idx="2269">
                  <c:v>173741.54941091593</c:v>
                </c:pt>
                <c:pt idx="2270">
                  <c:v>168070.62854801724</c:v>
                </c:pt>
                <c:pt idx="2271">
                  <c:v>378484.75670897309</c:v>
                </c:pt>
                <c:pt idx="2272">
                  <c:v>259904.3315852317</c:v>
                </c:pt>
                <c:pt idx="2273">
                  <c:v>110957.50913947867</c:v>
                </c:pt>
                <c:pt idx="2274">
                  <c:v>118046.16021810193</c:v>
                </c:pt>
                <c:pt idx="2275">
                  <c:v>270720.97814216232</c:v>
                </c:pt>
                <c:pt idx="2276">
                  <c:v>221534.46153072268</c:v>
                </c:pt>
                <c:pt idx="2277">
                  <c:v>230843.21247354941</c:v>
                </c:pt>
                <c:pt idx="2278">
                  <c:v>220882.45171544934</c:v>
                </c:pt>
                <c:pt idx="2279">
                  <c:v>242961.74259375688</c:v>
                </c:pt>
                <c:pt idx="2280">
                  <c:v>198525.55396030704</c:v>
                </c:pt>
                <c:pt idx="2281">
                  <c:v>150103.62889051717</c:v>
                </c:pt>
                <c:pt idx="2282">
                  <c:v>40517.47852717014</c:v>
                </c:pt>
                <c:pt idx="2283">
                  <c:v>157254.0671865535</c:v>
                </c:pt>
                <c:pt idx="2284">
                  <c:v>211050.49535992369</c:v>
                </c:pt>
                <c:pt idx="2285">
                  <c:v>249894.66883754311</c:v>
                </c:pt>
                <c:pt idx="2286">
                  <c:v>229880.32461187197</c:v>
                </c:pt>
                <c:pt idx="2287">
                  <c:v>167116.39147921326</c:v>
                </c:pt>
                <c:pt idx="2288">
                  <c:v>94389.488444150891</c:v>
                </c:pt>
                <c:pt idx="2289">
                  <c:v>244223.74797464395</c:v>
                </c:pt>
                <c:pt idx="2290">
                  <c:v>298836.72180932341</c:v>
                </c:pt>
                <c:pt idx="2291">
                  <c:v>231619.90086795902</c:v>
                </c:pt>
                <c:pt idx="2292">
                  <c:v>182143.0012206044</c:v>
                </c:pt>
                <c:pt idx="2293">
                  <c:v>195690.09352885745</c:v>
                </c:pt>
                <c:pt idx="2294">
                  <c:v>155774.54975341586</c:v>
                </c:pt>
                <c:pt idx="2295">
                  <c:v>119908.63232719526</c:v>
                </c:pt>
                <c:pt idx="2296">
                  <c:v>161507.25783372764</c:v>
                </c:pt>
                <c:pt idx="2297">
                  <c:v>167116.39147921326</c:v>
                </c:pt>
                <c:pt idx="2298">
                  <c:v>44770.669174344279</c:v>
                </c:pt>
                <c:pt idx="2299">
                  <c:v>307577.44688106421</c:v>
                </c:pt>
                <c:pt idx="2300">
                  <c:v>282003.96967447037</c:v>
                </c:pt>
                <c:pt idx="2301">
                  <c:v>111402.25103284745</c:v>
                </c:pt>
                <c:pt idx="2302">
                  <c:v>206056.68550884724</c:v>
                </c:pt>
                <c:pt idx="2303">
                  <c:v>189231.65229922766</c:v>
                </c:pt>
                <c:pt idx="2304">
                  <c:v>245727.02942798473</c:v>
                </c:pt>
                <c:pt idx="2305">
                  <c:v>209960.32061547274</c:v>
                </c:pt>
                <c:pt idx="2306">
                  <c:v>245727.02942798473</c:v>
                </c:pt>
                <c:pt idx="2307">
                  <c:v>232288.30556227639</c:v>
                </c:pt>
                <c:pt idx="2308">
                  <c:v>414573.69688230241</c:v>
                </c:pt>
                <c:pt idx="2309">
                  <c:v>264157.52223240584</c:v>
                </c:pt>
                <c:pt idx="2310">
                  <c:v>376608.35079426924</c:v>
                </c:pt>
                <c:pt idx="2311">
                  <c:v>200036.2091053999</c:v>
                </c:pt>
                <c:pt idx="2312">
                  <c:v>85514.40183342807</c:v>
                </c:pt>
                <c:pt idx="2313">
                  <c:v>372813.83584607439</c:v>
                </c:pt>
                <c:pt idx="2314">
                  <c:v>120881.62064955151</c:v>
                </c:pt>
                <c:pt idx="2315">
                  <c:v>210994.98945340374</c:v>
                </c:pt>
                <c:pt idx="2316">
                  <c:v>228007.75204209983</c:v>
                </c:pt>
                <c:pt idx="2317">
                  <c:v>203869.68912675325</c:v>
                </c:pt>
                <c:pt idx="2318">
                  <c:v>221838.6615057392</c:v>
                </c:pt>
                <c:pt idx="2319">
                  <c:v>66756.592725572176</c:v>
                </c:pt>
                <c:pt idx="2320">
                  <c:v>47561.623189786915</c:v>
                </c:pt>
                <c:pt idx="2321">
                  <c:v>251362.25892429054</c:v>
                </c:pt>
                <c:pt idx="2322">
                  <c:v>229387.12775582261</c:v>
                </c:pt>
                <c:pt idx="2323">
                  <c:v>241544.01237803185</c:v>
                </c:pt>
                <c:pt idx="2324">
                  <c:v>162924.98804945219</c:v>
                </c:pt>
                <c:pt idx="2325">
                  <c:v>187183.71223450918</c:v>
                </c:pt>
                <c:pt idx="2326">
                  <c:v>242489.17764646001</c:v>
                </c:pt>
                <c:pt idx="2327">
                  <c:v>274969.65191939613</c:v>
                </c:pt>
                <c:pt idx="2328">
                  <c:v>243906.90786218457</c:v>
                </c:pt>
                <c:pt idx="2329">
                  <c:v>238386.70590621978</c:v>
                </c:pt>
                <c:pt idx="2330">
                  <c:v>247059.20840609353</c:v>
                </c:pt>
                <c:pt idx="2331">
                  <c:v>40517.47852717014</c:v>
                </c:pt>
                <c:pt idx="2332">
                  <c:v>286311.49364519352</c:v>
                </c:pt>
                <c:pt idx="2333">
                  <c:v>294487.14557876484</c:v>
                </c:pt>
                <c:pt idx="2334">
                  <c:v>218981.68365383521</c:v>
                </c:pt>
                <c:pt idx="2335">
                  <c:v>269742.89185768832</c:v>
                </c:pt>
                <c:pt idx="2336">
                  <c:v>166547.96884763241</c:v>
                </c:pt>
                <c:pt idx="2337">
                  <c:v>209867.39568610443</c:v>
                </c:pt>
                <c:pt idx="2338">
                  <c:v>83559.549294984434</c:v>
                </c:pt>
                <c:pt idx="2339">
                  <c:v>217563.95343811065</c:v>
                </c:pt>
                <c:pt idx="2340">
                  <c:v>254147.85948471678</c:v>
                </c:pt>
                <c:pt idx="2341">
                  <c:v>154356.81953769131</c:v>
                </c:pt>
                <c:pt idx="2342">
                  <c:v>148685.89867479261</c:v>
                </c:pt>
                <c:pt idx="2343">
                  <c:v>169383.42927908199</c:v>
                </c:pt>
                <c:pt idx="2344">
                  <c:v>107149.06038567331</c:v>
                </c:pt>
                <c:pt idx="2345">
                  <c:v>112819.981248572</c:v>
                </c:pt>
                <c:pt idx="2346">
                  <c:v>250995.55894080782</c:v>
                </c:pt>
                <c:pt idx="2347">
                  <c:v>140918.81237017456</c:v>
                </c:pt>
                <c:pt idx="2348">
                  <c:v>98642.67909132503</c:v>
                </c:pt>
                <c:pt idx="2349">
                  <c:v>175054.35014198069</c:v>
                </c:pt>
                <c:pt idx="2350">
                  <c:v>137344.05694899522</c:v>
                </c:pt>
                <c:pt idx="2351">
                  <c:v>138823.57438213238</c:v>
                </c:pt>
                <c:pt idx="2352">
                  <c:v>287398.49450014113</c:v>
                </c:pt>
                <c:pt idx="2353">
                  <c:v>86622.402139532845</c:v>
                </c:pt>
                <c:pt idx="2354">
                  <c:v>243906.90786218457</c:v>
                </c:pt>
                <c:pt idx="2355">
                  <c:v>97224.948875600472</c:v>
                </c:pt>
                <c:pt idx="2356">
                  <c:v>184978.46165205352</c:v>
                </c:pt>
                <c:pt idx="2357">
                  <c:v>194272.3633131329</c:v>
                </c:pt>
                <c:pt idx="2358">
                  <c:v>358177.85798984813</c:v>
                </c:pt>
                <c:pt idx="2359">
                  <c:v>104590.57941806084</c:v>
                </c:pt>
                <c:pt idx="2360">
                  <c:v>278334.82438965235</c:v>
                </c:pt>
                <c:pt idx="2361">
                  <c:v>172323.81919519138</c:v>
                </c:pt>
                <c:pt idx="2362">
                  <c:v>239298.61420676624</c:v>
                </c:pt>
                <c:pt idx="2363">
                  <c:v>388408.86821904592</c:v>
                </c:pt>
                <c:pt idx="2364">
                  <c:v>214661.58080771333</c:v>
                </c:pt>
                <c:pt idx="2365">
                  <c:v>122299.35086527606</c:v>
                </c:pt>
                <c:pt idx="2366">
                  <c:v>223256.39172146423</c:v>
                </c:pt>
                <c:pt idx="2367">
                  <c:v>214385.15209348826</c:v>
                </c:pt>
                <c:pt idx="2368">
                  <c:v>264121.83086581249</c:v>
                </c:pt>
                <c:pt idx="2369">
                  <c:v>77273.26786483964</c:v>
                </c:pt>
                <c:pt idx="2370">
                  <c:v>161507.25783372764</c:v>
                </c:pt>
                <c:pt idx="2371">
                  <c:v>108566.79060139786</c:v>
                </c:pt>
                <c:pt idx="2372">
                  <c:v>242806.01775891939</c:v>
                </c:pt>
                <c:pt idx="2373">
                  <c:v>241544.01237803185</c:v>
                </c:pt>
                <c:pt idx="2374">
                  <c:v>188601.4424502342</c:v>
                </c:pt>
                <c:pt idx="2375">
                  <c:v>121326.36254292028</c:v>
                </c:pt>
                <c:pt idx="2376">
                  <c:v>239970.55732747028</c:v>
                </c:pt>
                <c:pt idx="2377">
                  <c:v>268325.16164196376</c:v>
                </c:pt>
                <c:pt idx="2378">
                  <c:v>299071.06558671594</c:v>
                </c:pt>
                <c:pt idx="2379">
                  <c:v>284893.76342946896</c:v>
                </c:pt>
                <c:pt idx="2380">
                  <c:v>155774.54975341586</c:v>
                </c:pt>
                <c:pt idx="2381">
                  <c:v>226894.14527348848</c:v>
                </c:pt>
                <c:pt idx="2382">
                  <c:v>89230.47015788313</c:v>
                </c:pt>
                <c:pt idx="2383">
                  <c:v>232565.06613638718</c:v>
                </c:pt>
                <c:pt idx="2384">
                  <c:v>297246.14826910617</c:v>
                </c:pt>
                <c:pt idx="2385">
                  <c:v>235400.52656783629</c:v>
                </c:pt>
                <c:pt idx="2386">
                  <c:v>208449.66547037987</c:v>
                </c:pt>
                <c:pt idx="2387">
                  <c:v>289146.9540766431</c:v>
                </c:pt>
                <c:pt idx="2388">
                  <c:v>230138.2807393535</c:v>
                </c:pt>
                <c:pt idx="2389">
                  <c:v>268410.71287957951</c:v>
                </c:pt>
                <c:pt idx="2390">
                  <c:v>169488.35876374179</c:v>
                </c:pt>
                <c:pt idx="2391">
                  <c:v>275499.36395820323</c:v>
                </c:pt>
                <c:pt idx="2392">
                  <c:v>164147.87868326018</c:v>
                </c:pt>
                <c:pt idx="2393">
                  <c:v>209960.32061547274</c:v>
                </c:pt>
                <c:pt idx="2394">
                  <c:v>120881.62064955151</c:v>
                </c:pt>
                <c:pt idx="2395">
                  <c:v>232260.94268927397</c:v>
                </c:pt>
                <c:pt idx="2396">
                  <c:v>217220.61252493737</c:v>
                </c:pt>
                <c:pt idx="2397">
                  <c:v>227144.72403501021</c:v>
                </c:pt>
                <c:pt idx="2398">
                  <c:v>187827.98561009439</c:v>
                </c:pt>
                <c:pt idx="2399">
                  <c:v>115338.78784984024</c:v>
                </c:pt>
                <c:pt idx="2400">
                  <c:v>108681.33298368612</c:v>
                </c:pt>
                <c:pt idx="2401">
                  <c:v>389477.53733164445</c:v>
                </c:pt>
                <c:pt idx="2402">
                  <c:v>283970.05388595816</c:v>
                </c:pt>
                <c:pt idx="2403">
                  <c:v>321187.36364906235</c:v>
                </c:pt>
                <c:pt idx="2404">
                  <c:v>111402.25103284745</c:v>
                </c:pt>
                <c:pt idx="2405">
                  <c:v>121326.36254292028</c:v>
                </c:pt>
                <c:pt idx="2406">
                  <c:v>155836.33697082894</c:v>
                </c:pt>
                <c:pt idx="2407">
                  <c:v>145912.2254607561</c:v>
                </c:pt>
                <c:pt idx="2408">
                  <c:v>94286.030453535728</c:v>
                </c:pt>
                <c:pt idx="2409">
                  <c:v>239653.71721501043</c:v>
                </c:pt>
                <c:pt idx="2410">
                  <c:v>169383.42927908199</c:v>
                </c:pt>
                <c:pt idx="2411">
                  <c:v>160027.74040059</c:v>
                </c:pt>
                <c:pt idx="2412">
                  <c:v>280309.84342151787</c:v>
                </c:pt>
                <c:pt idx="2413">
                  <c:v>302917.06913200486</c:v>
                </c:pt>
                <c:pt idx="2414">
                  <c:v>216956.04676472768</c:v>
                </c:pt>
                <c:pt idx="2415">
                  <c:v>68845.229004624765</c:v>
                </c:pt>
                <c:pt idx="2416">
                  <c:v>248632.66345665557</c:v>
                </c:pt>
                <c:pt idx="2417">
                  <c:v>100060.40930704959</c:v>
                </c:pt>
                <c:pt idx="2418">
                  <c:v>80108.728296288755</c:v>
                </c:pt>
                <c:pt idx="2419">
                  <c:v>43352.938958619721</c:v>
                </c:pt>
                <c:pt idx="2420">
                  <c:v>256983.31991616637</c:v>
                </c:pt>
                <c:pt idx="2421">
                  <c:v>164280.93104776414</c:v>
                </c:pt>
                <c:pt idx="2422">
                  <c:v>259904.3315852317</c:v>
                </c:pt>
                <c:pt idx="2423">
                  <c:v>269828.44309530454</c:v>
                </c:pt>
                <c:pt idx="2424">
                  <c:v>192947.55802677618</c:v>
                </c:pt>
                <c:pt idx="2425">
                  <c:v>168401.06933043385</c:v>
                </c:pt>
                <c:pt idx="2426">
                  <c:v>379902.48692469811</c:v>
                </c:pt>
                <c:pt idx="2427">
                  <c:v>230792.23291241797</c:v>
                </c:pt>
                <c:pt idx="2428">
                  <c:v>162399.70768511854</c:v>
                </c:pt>
                <c:pt idx="2429">
                  <c:v>208990.65994481463</c:v>
                </c:pt>
                <c:pt idx="2430">
                  <c:v>106704.31849230453</c:v>
                </c:pt>
                <c:pt idx="2431">
                  <c:v>220056.07295638695</c:v>
                </c:pt>
                <c:pt idx="2432">
                  <c:v>214385.15209348826</c:v>
                </c:pt>
                <c:pt idx="2433">
                  <c:v>238486.56576080807</c:v>
                </c:pt>
                <c:pt idx="2434">
                  <c:v>119591.97849701438</c:v>
                </c:pt>
                <c:pt idx="2435">
                  <c:v>57748.241488770116</c:v>
                </c:pt>
                <c:pt idx="2436">
                  <c:v>59165.971704494674</c:v>
                </c:pt>
                <c:pt idx="2437">
                  <c:v>312680.98235471407</c:v>
                </c:pt>
                <c:pt idx="2438">
                  <c:v>212374.36516712606</c:v>
                </c:pt>
                <c:pt idx="2439">
                  <c:v>301746.32773080189</c:v>
                </c:pt>
                <c:pt idx="2440">
                  <c:v>301499.33891628031</c:v>
                </c:pt>
                <c:pt idx="2441">
                  <c:v>199943.28417603159</c:v>
                </c:pt>
                <c:pt idx="2442">
                  <c:v>271899.84771055402</c:v>
                </c:pt>
                <c:pt idx="2443">
                  <c:v>190019.17266595876</c:v>
                </c:pt>
                <c:pt idx="2444">
                  <c:v>82944.188727738336</c:v>
                </c:pt>
                <c:pt idx="2445">
                  <c:v>138823.57438213238</c:v>
                </c:pt>
                <c:pt idx="2446">
                  <c:v>197107.82374458201</c:v>
                </c:pt>
                <c:pt idx="2447">
                  <c:v>300158.06644166354</c:v>
                </c:pt>
                <c:pt idx="2448">
                  <c:v>101478.13952277461</c:v>
                </c:pt>
                <c:pt idx="2449">
                  <c:v>194880.26998651586</c:v>
                </c:pt>
                <c:pt idx="2450">
                  <c:v>104313.59995422373</c:v>
                </c:pt>
                <c:pt idx="2451">
                  <c:v>94286.030453535728</c:v>
                </c:pt>
                <c:pt idx="2452">
                  <c:v>100060.40930704959</c:v>
                </c:pt>
                <c:pt idx="2453">
                  <c:v>98642.67909132503</c:v>
                </c:pt>
                <c:pt idx="2454">
                  <c:v>30593.367017097306</c:v>
                </c:pt>
                <c:pt idx="2455">
                  <c:v>237880.88399104169</c:v>
                </c:pt>
                <c:pt idx="2456">
                  <c:v>252815.68050660798</c:v>
                </c:pt>
                <c:pt idx="2457">
                  <c:v>335494.17453825334</c:v>
                </c:pt>
                <c:pt idx="2458">
                  <c:v>202871.66953684902</c:v>
                </c:pt>
                <c:pt idx="2459">
                  <c:v>362889.72433600156</c:v>
                </c:pt>
                <c:pt idx="2460">
                  <c:v>210408.39016053919</c:v>
                </c:pt>
                <c:pt idx="2461">
                  <c:v>108843.77006523497</c:v>
                </c:pt>
                <c:pt idx="2462">
                  <c:v>99144.98715940956</c:v>
                </c:pt>
                <c:pt idx="2463">
                  <c:v>216629.2610682752</c:v>
                </c:pt>
                <c:pt idx="2464">
                  <c:v>163405.86953688692</c:v>
                </c:pt>
                <c:pt idx="2465">
                  <c:v>175068.41366857197</c:v>
                </c:pt>
                <c:pt idx="2466">
                  <c:v>235651.10532935848</c:v>
                </c:pt>
                <c:pt idx="2467">
                  <c:v>224542.5856519863</c:v>
                </c:pt>
                <c:pt idx="2468">
                  <c:v>208947.55327901477</c:v>
                </c:pt>
                <c:pt idx="2469">
                  <c:v>191436.90288168332</c:v>
                </c:pt>
                <c:pt idx="2470">
                  <c:v>118490.9021114707</c:v>
                </c:pt>
                <c:pt idx="2471">
                  <c:v>191436.90288168332</c:v>
                </c:pt>
                <c:pt idx="2472">
                  <c:v>276387.38213512069</c:v>
                </c:pt>
                <c:pt idx="2473">
                  <c:v>96546.51364960568</c:v>
                </c:pt>
                <c:pt idx="2474">
                  <c:v>39099.748311445583</c:v>
                </c:pt>
                <c:pt idx="2475">
                  <c:v>118490.9021114707</c:v>
                </c:pt>
                <c:pt idx="2476">
                  <c:v>255248.74958798196</c:v>
                </c:pt>
                <c:pt idx="2477">
                  <c:v>99381.974081055261</c:v>
                </c:pt>
                <c:pt idx="2478">
                  <c:v>248160.09850935871</c:v>
                </c:pt>
                <c:pt idx="2479">
                  <c:v>252564.00806346675</c:v>
                </c:pt>
                <c:pt idx="2480">
                  <c:v>33428.827448546886</c:v>
                </c:pt>
                <c:pt idx="2481">
                  <c:v>272663.90352675365</c:v>
                </c:pt>
                <c:pt idx="2482">
                  <c:v>248562.48985943384</c:v>
                </c:pt>
                <c:pt idx="2483">
                  <c:v>221473.80317211151</c:v>
                </c:pt>
                <c:pt idx="2484">
                  <c:v>214385.15209348826</c:v>
                </c:pt>
                <c:pt idx="2485">
                  <c:v>52077.32062587142</c:v>
                </c:pt>
                <c:pt idx="2486">
                  <c:v>199023.44176894194</c:v>
                </c:pt>
                <c:pt idx="2487">
                  <c:v>140179.51738044433</c:v>
                </c:pt>
                <c:pt idx="2488">
                  <c:v>228063.25794861978</c:v>
                </c:pt>
                <c:pt idx="2489">
                  <c:v>242489.17764646001</c:v>
                </c:pt>
                <c:pt idx="2490">
                  <c:v>252885.85410382971</c:v>
                </c:pt>
                <c:pt idx="2491">
                  <c:v>229729.6057049376</c:v>
                </c:pt>
                <c:pt idx="2492">
                  <c:v>258556.77496672841</c:v>
                </c:pt>
                <c:pt idx="2493">
                  <c:v>269742.89185768832</c:v>
                </c:pt>
                <c:pt idx="2494">
                  <c:v>84440.261377596296</c:v>
                </c:pt>
                <c:pt idx="2495">
                  <c:v>195690.09352885745</c:v>
                </c:pt>
                <c:pt idx="2496">
                  <c:v>214563.06680319551</c:v>
                </c:pt>
                <c:pt idx="2497">
                  <c:v>230202.17065223446</c:v>
                </c:pt>
                <c:pt idx="2498">
                  <c:v>98919.658555162139</c:v>
                </c:pt>
                <c:pt idx="2499">
                  <c:v>261322.06180095626</c:v>
                </c:pt>
                <c:pt idx="2500">
                  <c:v>200496.28320575831</c:v>
                </c:pt>
                <c:pt idx="2501">
                  <c:v>257068.87115378212</c:v>
                </c:pt>
                <c:pt idx="2502">
                  <c:v>207124.86018402269</c:v>
                </c:pt>
                <c:pt idx="2503">
                  <c:v>210408.39016053919</c:v>
                </c:pt>
                <c:pt idx="2504">
                  <c:v>211826.12037626421</c:v>
                </c:pt>
                <c:pt idx="2505">
                  <c:v>347876.58538630186</c:v>
                </c:pt>
                <c:pt idx="2506">
                  <c:v>204737.46929764049</c:v>
                </c:pt>
                <c:pt idx="2507">
                  <c:v>271246.1733110291</c:v>
                </c:pt>
                <c:pt idx="2508">
                  <c:v>122299.35086527606</c:v>
                </c:pt>
                <c:pt idx="2509">
                  <c:v>228007.75204209983</c:v>
                </c:pt>
                <c:pt idx="2510">
                  <c:v>212412.7196691283</c:v>
                </c:pt>
                <c:pt idx="2511">
                  <c:v>237068.83554508304</c:v>
                </c:pt>
                <c:pt idx="2512">
                  <c:v>224309.26360356109</c:v>
                </c:pt>
                <c:pt idx="2513">
                  <c:v>238486.56576080807</c:v>
                </c:pt>
                <c:pt idx="2514">
                  <c:v>224309.26360356109</c:v>
                </c:pt>
                <c:pt idx="2515">
                  <c:v>51647.089888619725</c:v>
                </c:pt>
                <c:pt idx="2516">
                  <c:v>319739.26889245864</c:v>
                </c:pt>
                <c:pt idx="2517">
                  <c:v>361731.312504631</c:v>
                </c:pt>
                <c:pt idx="2518">
                  <c:v>95128.783433881123</c:v>
                </c:pt>
                <c:pt idx="2519">
                  <c:v>255565.58970044181</c:v>
                </c:pt>
                <c:pt idx="2520">
                  <c:v>136665.62172300043</c:v>
                </c:pt>
                <c:pt idx="2521">
                  <c:v>201361.01439175615</c:v>
                </c:pt>
                <c:pt idx="2522">
                  <c:v>137344.05694899522</c:v>
                </c:pt>
                <c:pt idx="2523">
                  <c:v>272578.3522891379</c:v>
                </c:pt>
                <c:pt idx="2524">
                  <c:v>150103.62889051717</c:v>
                </c:pt>
                <c:pt idx="2525">
                  <c:v>219956.21310179913</c:v>
                </c:pt>
                <c:pt idx="2526">
                  <c:v>163712.50841618329</c:v>
                </c:pt>
                <c:pt idx="2527">
                  <c:v>269742.89185768832</c:v>
                </c:pt>
                <c:pt idx="2528">
                  <c:v>245641.47819036897</c:v>
                </c:pt>
                <c:pt idx="2529">
                  <c:v>251312.39905326767</c:v>
                </c:pt>
                <c:pt idx="2530">
                  <c:v>208449.66547037987</c:v>
                </c:pt>
                <c:pt idx="2531">
                  <c:v>197107.82374458201</c:v>
                </c:pt>
                <c:pt idx="2532">
                  <c:v>141597.24759616889</c:v>
                </c:pt>
                <c:pt idx="2533">
                  <c:v>187813.9220835031</c:v>
                </c:pt>
                <c:pt idx="2534">
                  <c:v>140241.30459785694</c:v>
                </c:pt>
                <c:pt idx="2535">
                  <c:v>137344.05694899522</c:v>
                </c:pt>
                <c:pt idx="2536">
                  <c:v>248160.09850935871</c:v>
                </c:pt>
                <c:pt idx="2537">
                  <c:v>117073.17189574614</c:v>
                </c:pt>
                <c:pt idx="2538">
                  <c:v>172323.81919519138</c:v>
                </c:pt>
                <c:pt idx="2539">
                  <c:v>245727.02942798473</c:v>
                </c:pt>
                <c:pt idx="2540">
                  <c:v>257703.65157552715</c:v>
                </c:pt>
                <c:pt idx="2541">
                  <c:v>276917.09417392779</c:v>
                </c:pt>
                <c:pt idx="2542">
                  <c:v>197200.74867394986</c:v>
                </c:pt>
                <c:pt idx="2543">
                  <c:v>206155.19951336505</c:v>
                </c:pt>
                <c:pt idx="2544">
                  <c:v>208990.65994481463</c:v>
                </c:pt>
                <c:pt idx="2545">
                  <c:v>368101.96949992096</c:v>
                </c:pt>
                <c:pt idx="2546">
                  <c:v>252815.68050660798</c:v>
                </c:pt>
                <c:pt idx="2547">
                  <c:v>265575.2524481304</c:v>
                </c:pt>
                <c:pt idx="2548">
                  <c:v>245727.02942798473</c:v>
                </c:pt>
                <c:pt idx="2549">
                  <c:v>107651.36845375784</c:v>
                </c:pt>
                <c:pt idx="2550">
                  <c:v>119463.89043382648</c:v>
                </c:pt>
                <c:pt idx="2551">
                  <c:v>100562.71737513412</c:v>
                </c:pt>
                <c:pt idx="2552">
                  <c:v>209577.25923767872</c:v>
                </c:pt>
                <c:pt idx="2553">
                  <c:v>212412.7196691283</c:v>
                </c:pt>
                <c:pt idx="2554">
                  <c:v>222336.83117920114</c:v>
                </c:pt>
                <c:pt idx="2555">
                  <c:v>266467.78749498772</c:v>
                </c:pt>
                <c:pt idx="2556">
                  <c:v>206705.14955820236</c:v>
                </c:pt>
                <c:pt idx="2557">
                  <c:v>325633.21250246558</c:v>
                </c:pt>
                <c:pt idx="2558">
                  <c:v>344161.03337607766</c:v>
                </c:pt>
                <c:pt idx="2559">
                  <c:v>223124.85543626128</c:v>
                </c:pt>
                <c:pt idx="2560">
                  <c:v>328276.0147276856</c:v>
                </c:pt>
                <c:pt idx="2561">
                  <c:v>406490.29992034053</c:v>
                </c:pt>
                <c:pt idx="2562">
                  <c:v>283970.05388595816</c:v>
                </c:pt>
                <c:pt idx="2563">
                  <c:v>227969.39754009759</c:v>
                </c:pt>
                <c:pt idx="2564">
                  <c:v>212702.85611755354</c:v>
                </c:pt>
                <c:pt idx="2565">
                  <c:v>215538.31654900312</c:v>
                </c:pt>
                <c:pt idx="2566">
                  <c:v>232316.44859579392</c:v>
                </c:pt>
                <c:pt idx="2567">
                  <c:v>225627.13396469783</c:v>
                </c:pt>
                <c:pt idx="2568">
                  <c:v>250995.55894080782</c:v>
                </c:pt>
                <c:pt idx="2569">
                  <c:v>195690.09352885745</c:v>
                </c:pt>
                <c:pt idx="2570">
                  <c:v>256666.47980370652</c:v>
                </c:pt>
                <c:pt idx="2571">
                  <c:v>287729.22386091854</c:v>
                </c:pt>
                <c:pt idx="2572">
                  <c:v>74516.149867523462</c:v>
                </c:pt>
                <c:pt idx="2573">
                  <c:v>112819.981248572</c:v>
                </c:pt>
                <c:pt idx="2574">
                  <c:v>101478.13952277461</c:v>
                </c:pt>
                <c:pt idx="2575">
                  <c:v>295904.8757944894</c:v>
                </c:pt>
                <c:pt idx="2576">
                  <c:v>95807.218659875914</c:v>
                </c:pt>
                <c:pt idx="2577">
                  <c:v>166547.96884763241</c:v>
                </c:pt>
                <c:pt idx="2578">
                  <c:v>232973.74117080262</c:v>
                </c:pt>
                <c:pt idx="2579">
                  <c:v>273497.58838012256</c:v>
                </c:pt>
                <c:pt idx="2580">
                  <c:v>154356.81953769131</c:v>
                </c:pt>
                <c:pt idx="2581">
                  <c:v>208449.66547037987</c:v>
                </c:pt>
                <c:pt idx="2582">
                  <c:v>157254.0671865535</c:v>
                </c:pt>
                <c:pt idx="2583">
                  <c:v>204196.47482320573</c:v>
                </c:pt>
                <c:pt idx="2584">
                  <c:v>291982.41450809268</c:v>
                </c:pt>
                <c:pt idx="2585">
                  <c:v>145912.2254607561</c:v>
                </c:pt>
                <c:pt idx="2586">
                  <c:v>283421.69989019539</c:v>
                </c:pt>
                <c:pt idx="2587">
                  <c:v>245324.63807790913</c:v>
                </c:pt>
                <c:pt idx="2588">
                  <c:v>95807.218659875914</c:v>
                </c:pt>
                <c:pt idx="2589">
                  <c:v>145850.43824334303</c:v>
                </c:pt>
                <c:pt idx="2590">
                  <c:v>249894.66883754311</c:v>
                </c:pt>
                <c:pt idx="2591">
                  <c:v>89230.47015788313</c:v>
                </c:pt>
                <c:pt idx="2592">
                  <c:v>81604.800946147181</c:v>
                </c:pt>
                <c:pt idx="2593">
                  <c:v>194365.28824250074</c:v>
                </c:pt>
                <c:pt idx="2594">
                  <c:v>244309.29921226017</c:v>
                </c:pt>
                <c:pt idx="2595">
                  <c:v>265575.2524481304</c:v>
                </c:pt>
                <c:pt idx="2596">
                  <c:v>115210.69978665281</c:v>
                </c:pt>
                <c:pt idx="2597">
                  <c:v>120881.62064955151</c:v>
                </c:pt>
                <c:pt idx="2598">
                  <c:v>104815.90802230826</c:v>
                </c:pt>
                <c:pt idx="2599">
                  <c:v>218699.0010992731</c:v>
                </c:pt>
                <c:pt idx="2600">
                  <c:v>212412.7196691283</c:v>
                </c:pt>
                <c:pt idx="2601">
                  <c:v>210994.98945340374</c:v>
                </c:pt>
                <c:pt idx="2602">
                  <c:v>197737.24783841986</c:v>
                </c:pt>
                <c:pt idx="2603">
                  <c:v>173650.68345284741</c:v>
                </c:pt>
                <c:pt idx="2604">
                  <c:v>199154.97805414442</c:v>
                </c:pt>
                <c:pt idx="2605">
                  <c:v>237068.83554508304</c:v>
                </c:pt>
                <c:pt idx="2606">
                  <c:v>232815.64489790937</c:v>
                </c:pt>
                <c:pt idx="2607">
                  <c:v>79030.635131075978</c:v>
                </c:pt>
                <c:pt idx="2608">
                  <c:v>225960.31586771086</c:v>
                </c:pt>
                <c:pt idx="2609">
                  <c:v>224542.5856519863</c:v>
                </c:pt>
                <c:pt idx="2610">
                  <c:v>218045.28603002476</c:v>
                </c:pt>
                <c:pt idx="2611">
                  <c:v>320176.82053522253</c:v>
                </c:pt>
                <c:pt idx="2612">
                  <c:v>269792.75172871165</c:v>
                </c:pt>
                <c:pt idx="2613">
                  <c:v>328683.20182957081</c:v>
                </c:pt>
                <c:pt idx="2614">
                  <c:v>162863.20083203958</c:v>
                </c:pt>
                <c:pt idx="2615">
                  <c:v>189231.65229922766</c:v>
                </c:pt>
                <c:pt idx="2616">
                  <c:v>133830.16129155084</c:v>
                </c:pt>
                <c:pt idx="2617">
                  <c:v>272578.3522891379</c:v>
                </c:pt>
                <c:pt idx="2618">
                  <c:v>229880.32461187197</c:v>
                </c:pt>
                <c:pt idx="2619">
                  <c:v>271160.62207341334</c:v>
                </c:pt>
                <c:pt idx="2620">
                  <c:v>97224.948875600472</c:v>
                </c:pt>
                <c:pt idx="2621">
                  <c:v>287322.03675903333</c:v>
                </c:pt>
                <c:pt idx="2622">
                  <c:v>177889.81057343027</c:v>
                </c:pt>
                <c:pt idx="2623">
                  <c:v>122744.09275864484</c:v>
                </c:pt>
                <c:pt idx="2624">
                  <c:v>212468.22557564825</c:v>
                </c:pt>
                <c:pt idx="2625">
                  <c:v>245641.47819036897</c:v>
                </c:pt>
                <c:pt idx="2626">
                  <c:v>114237.71146429656</c:v>
                </c:pt>
                <c:pt idx="2627">
                  <c:v>252730.12926899223</c:v>
                </c:pt>
                <c:pt idx="2628">
                  <c:v>265645.42604535166</c:v>
                </c:pt>
                <c:pt idx="2629">
                  <c:v>118490.9021114707</c:v>
                </c:pt>
                <c:pt idx="2630">
                  <c:v>228311.87548921304</c:v>
                </c:pt>
                <c:pt idx="2631">
                  <c:v>277805.11235084571</c:v>
                </c:pt>
                <c:pt idx="2632">
                  <c:v>111402.25103284745</c:v>
                </c:pt>
                <c:pt idx="2633">
                  <c:v>239970.55732747028</c:v>
                </c:pt>
                <c:pt idx="2634">
                  <c:v>214120.58633327857</c:v>
                </c:pt>
                <c:pt idx="2635">
                  <c:v>289146.9540766431</c:v>
                </c:pt>
                <c:pt idx="2636">
                  <c:v>197107.82374458201</c:v>
                </c:pt>
                <c:pt idx="2637">
                  <c:v>219956.21310179913</c:v>
                </c:pt>
                <c:pt idx="2638">
                  <c:v>86622.402139532845</c:v>
                </c:pt>
                <c:pt idx="2639">
                  <c:v>225476.41505776346</c:v>
                </c:pt>
                <c:pt idx="2640">
                  <c:v>236818.25678356132</c:v>
                </c:pt>
                <c:pt idx="2641">
                  <c:v>252815.68050660798</c:v>
                </c:pt>
                <c:pt idx="2642">
                  <c:v>272663.90352675365</c:v>
                </c:pt>
                <c:pt idx="2643">
                  <c:v>194365.28824250074</c:v>
                </c:pt>
                <c:pt idx="2644">
                  <c:v>261956.84222270129</c:v>
                </c:pt>
                <c:pt idx="2645">
                  <c:v>220332.50167061202</c:v>
                </c:pt>
                <c:pt idx="2646">
                  <c:v>170906.08897946682</c:v>
                </c:pt>
                <c:pt idx="2647">
                  <c:v>200484.27865046635</c:v>
                </c:pt>
                <c:pt idx="2648">
                  <c:v>252815.68050660798</c:v>
                </c:pt>
                <c:pt idx="2649">
                  <c:v>355342.39755839901</c:v>
                </c:pt>
                <c:pt idx="2650">
                  <c:v>229452.84513082681</c:v>
                </c:pt>
                <c:pt idx="2651">
                  <c:v>96309.526727959979</c:v>
                </c:pt>
                <c:pt idx="2652">
                  <c:v>104815.90802230826</c:v>
                </c:pt>
                <c:pt idx="2653">
                  <c:v>249455.02490629209</c:v>
                </c:pt>
                <c:pt idx="2654">
                  <c:v>213830.44988485286</c:v>
                </c:pt>
                <c:pt idx="2655">
                  <c:v>220919.10096347658</c:v>
                </c:pt>
                <c:pt idx="2656">
                  <c:v>232815.64489790937</c:v>
                </c:pt>
                <c:pt idx="2657">
                  <c:v>212967.4218777637</c:v>
                </c:pt>
                <c:pt idx="2658">
                  <c:v>276314.02013334353</c:v>
                </c:pt>
                <c:pt idx="2659">
                  <c:v>57748.241488770116</c:v>
                </c:pt>
                <c:pt idx="2660">
                  <c:v>305592.33127609082</c:v>
                </c:pt>
                <c:pt idx="2661">
                  <c:v>345578.76359180221</c:v>
                </c:pt>
                <c:pt idx="2662">
                  <c:v>213792.09538285108</c:v>
                </c:pt>
                <c:pt idx="2663">
                  <c:v>417832.14164613793</c:v>
                </c:pt>
                <c:pt idx="2664">
                  <c:v>242146.69969734456</c:v>
                </c:pt>
                <c:pt idx="2665">
                  <c:v>152939.08932196675</c:v>
                </c:pt>
                <c:pt idx="2666">
                  <c:v>268325.16164196376</c:v>
                </c:pt>
                <c:pt idx="2667">
                  <c:v>88615.109590637032</c:v>
                </c:pt>
                <c:pt idx="2668">
                  <c:v>226894.14527348848</c:v>
                </c:pt>
                <c:pt idx="2669">
                  <c:v>161445.47061631456</c:v>
                </c:pt>
                <c:pt idx="2670">
                  <c:v>224487.17831326835</c:v>
                </c:pt>
                <c:pt idx="2671">
                  <c:v>145912.2254607561</c:v>
                </c:pt>
                <c:pt idx="2672">
                  <c:v>364764.96004118258</c:v>
                </c:pt>
                <c:pt idx="2673">
                  <c:v>243906.90786218457</c:v>
                </c:pt>
                <c:pt idx="2674">
                  <c:v>259974.50518245297</c:v>
                </c:pt>
                <c:pt idx="2675">
                  <c:v>187813.9220835031</c:v>
                </c:pt>
                <c:pt idx="2676">
                  <c:v>115655.44168002158</c:v>
                </c:pt>
                <c:pt idx="2677">
                  <c:v>371853.6111198063</c:v>
                </c:pt>
                <c:pt idx="2678">
                  <c:v>266907.4314262392</c:v>
                </c:pt>
                <c:pt idx="2679">
                  <c:v>123906.04978147801</c:v>
                </c:pt>
                <c:pt idx="2680">
                  <c:v>255248.74958798196</c:v>
                </c:pt>
                <c:pt idx="2681">
                  <c:v>111402.25103284745</c:v>
                </c:pt>
                <c:pt idx="2682">
                  <c:v>208449.66547037987</c:v>
                </c:pt>
                <c:pt idx="2683">
                  <c:v>70262.959220349323</c:v>
                </c:pt>
                <c:pt idx="2684">
                  <c:v>172323.81919519138</c:v>
                </c:pt>
                <c:pt idx="2685">
                  <c:v>346836.01626405073</c:v>
                </c:pt>
                <c:pt idx="2686">
                  <c:v>371396.10563034983</c:v>
                </c:pt>
                <c:pt idx="2687">
                  <c:v>264157.52223240584</c:v>
                </c:pt>
                <c:pt idx="2688">
                  <c:v>247779.54006545432</c:v>
                </c:pt>
                <c:pt idx="2689">
                  <c:v>417409.15731375152</c:v>
                </c:pt>
                <c:pt idx="2690">
                  <c:v>265575.2524481304</c:v>
                </c:pt>
                <c:pt idx="2691">
                  <c:v>263374.57243842585</c:v>
                </c:pt>
                <c:pt idx="2692">
                  <c:v>237880.88399104169</c:v>
                </c:pt>
                <c:pt idx="2693">
                  <c:v>372355.1601470951</c:v>
                </c:pt>
                <c:pt idx="2694">
                  <c:v>413155.96666657738</c:v>
                </c:pt>
                <c:pt idx="2695">
                  <c:v>363535.40911621368</c:v>
                </c:pt>
                <c:pt idx="2696">
                  <c:v>146823.42656569928</c:v>
                </c:pt>
                <c:pt idx="2697">
                  <c:v>123717.08108100062</c:v>
                </c:pt>
                <c:pt idx="2698">
                  <c:v>219501.37074775156</c:v>
                </c:pt>
                <c:pt idx="2699">
                  <c:v>255125.94576919032</c:v>
                </c:pt>
                <c:pt idx="2700">
                  <c:v>235651.10532935848</c:v>
                </c:pt>
                <c:pt idx="2701">
                  <c:v>228562.45425073523</c:v>
                </c:pt>
                <c:pt idx="2702">
                  <c:v>272628.21216016077</c:v>
                </c:pt>
                <c:pt idx="2703">
                  <c:v>285387.78410168318</c:v>
                </c:pt>
                <c:pt idx="2704">
                  <c:v>207529.82306328975</c:v>
                </c:pt>
                <c:pt idx="2705">
                  <c:v>229387.12775582261</c:v>
                </c:pt>
                <c:pt idx="2706">
                  <c:v>145850.43824334303</c:v>
                </c:pt>
                <c:pt idx="2707">
                  <c:v>321555.73540178686</c:v>
                </c:pt>
                <c:pt idx="2708">
                  <c:v>167965.69906335743</c:v>
                </c:pt>
                <c:pt idx="2709">
                  <c:v>207031.93525465485</c:v>
                </c:pt>
                <c:pt idx="2710">
                  <c:v>266228.92684765533</c:v>
                </c:pt>
                <c:pt idx="2711">
                  <c:v>211285.12590182899</c:v>
                </c:pt>
                <c:pt idx="2712">
                  <c:v>306159.71666533919</c:v>
                </c:pt>
                <c:pt idx="2713">
                  <c:v>195690.09352885745</c:v>
                </c:pt>
                <c:pt idx="2714">
                  <c:v>252730.12926899223</c:v>
                </c:pt>
                <c:pt idx="2715">
                  <c:v>151521.35910624173</c:v>
                </c:pt>
                <c:pt idx="2716">
                  <c:v>144432.70802761847</c:v>
                </c:pt>
                <c:pt idx="2717">
                  <c:v>117073.17189574614</c:v>
                </c:pt>
                <c:pt idx="2718">
                  <c:v>104313.59995422373</c:v>
                </c:pt>
                <c:pt idx="2719">
                  <c:v>212702.85611755354</c:v>
                </c:pt>
                <c:pt idx="2720">
                  <c:v>233734.17881151894</c:v>
                </c:pt>
                <c:pt idx="2721">
                  <c:v>286311.49364519352</c:v>
                </c:pt>
                <c:pt idx="2722">
                  <c:v>278892.11320579331</c:v>
                </c:pt>
                <c:pt idx="2723">
                  <c:v>254303.58431955427</c:v>
                </c:pt>
                <c:pt idx="2724">
                  <c:v>140179.51738044433</c:v>
                </c:pt>
                <c:pt idx="2725">
                  <c:v>107149.06038567331</c:v>
                </c:pt>
                <c:pt idx="2726">
                  <c:v>81604.800946147181</c:v>
                </c:pt>
                <c:pt idx="2727">
                  <c:v>232565.06613638718</c:v>
                </c:pt>
                <c:pt idx="2728">
                  <c:v>297246.14826910617</c:v>
                </c:pt>
                <c:pt idx="2729">
                  <c:v>257068.87115378212</c:v>
                </c:pt>
                <c:pt idx="2730">
                  <c:v>255651.14093805756</c:v>
                </c:pt>
                <c:pt idx="2731">
                  <c:v>344000.55583260162</c:v>
                </c:pt>
                <c:pt idx="2732">
                  <c:v>262739.79201668082</c:v>
                </c:pt>
                <c:pt idx="2733">
                  <c:v>168070.62854801724</c:v>
                </c:pt>
                <c:pt idx="2734">
                  <c:v>163817.4379008431</c:v>
                </c:pt>
                <c:pt idx="2735">
                  <c:v>200036.2091053999</c:v>
                </c:pt>
                <c:pt idx="2736">
                  <c:v>346836.01626405073</c:v>
                </c:pt>
                <c:pt idx="2737">
                  <c:v>254233.41072233301</c:v>
                </c:pt>
                <c:pt idx="2738">
                  <c:v>160981.97746939398</c:v>
                </c:pt>
                <c:pt idx="2739">
                  <c:v>202871.66953684902</c:v>
                </c:pt>
                <c:pt idx="2740">
                  <c:v>394725.47386215674</c:v>
                </c:pt>
                <c:pt idx="2741">
                  <c:v>251397.95029088343</c:v>
                </c:pt>
                <c:pt idx="2742">
                  <c:v>65338.862509847619</c:v>
                </c:pt>
                <c:pt idx="2743">
                  <c:v>59667.941646948457</c:v>
                </c:pt>
                <c:pt idx="2744">
                  <c:v>46143.892974062357</c:v>
                </c:pt>
                <c:pt idx="2745">
                  <c:v>52077.32062587142</c:v>
                </c:pt>
                <c:pt idx="2746">
                  <c:v>258450.91000291379</c:v>
                </c:pt>
                <c:pt idx="2747">
                  <c:v>307010.06149181537</c:v>
                </c:pt>
                <c:pt idx="2748">
                  <c:v>222298.47667719889</c:v>
                </c:pt>
                <c:pt idx="2749">
                  <c:v>282552.3236702336</c:v>
                </c:pt>
                <c:pt idx="2750">
                  <c:v>308427.79170753993</c:v>
                </c:pt>
                <c:pt idx="2751">
                  <c:v>215538.31654900312</c:v>
                </c:pt>
                <c:pt idx="2752">
                  <c:v>157254.0671865535</c:v>
                </c:pt>
                <c:pt idx="2753">
                  <c:v>153000.87653937936</c:v>
                </c:pt>
                <c:pt idx="2754">
                  <c:v>277474.38299006829</c:v>
                </c:pt>
                <c:pt idx="2755">
                  <c:v>169383.42927908199</c:v>
                </c:pt>
                <c:pt idx="2756">
                  <c:v>80108.728296288755</c:v>
                </c:pt>
                <c:pt idx="2757">
                  <c:v>143014.97781189391</c:v>
                </c:pt>
                <c:pt idx="2758">
                  <c:v>182143.0012206044</c:v>
                </c:pt>
                <c:pt idx="2759">
                  <c:v>205379.57449702499</c:v>
                </c:pt>
                <c:pt idx="2760">
                  <c:v>245641.47819036897</c:v>
                </c:pt>
                <c:pt idx="2761">
                  <c:v>94389.488444150891</c:v>
                </c:pt>
                <c:pt idx="2762">
                  <c:v>186396.19186777808</c:v>
                </c:pt>
                <c:pt idx="2763">
                  <c:v>266907.4314262392</c:v>
                </c:pt>
                <c:pt idx="2764">
                  <c:v>128159.24042865215</c:v>
                </c:pt>
                <c:pt idx="2765">
                  <c:v>378942.26219842955</c:v>
                </c:pt>
                <c:pt idx="2766">
                  <c:v>274969.65191939613</c:v>
                </c:pt>
                <c:pt idx="2767">
                  <c:v>205614.20503893029</c:v>
                </c:pt>
                <c:pt idx="2768">
                  <c:v>215303.68600709783</c:v>
                </c:pt>
                <c:pt idx="2769">
                  <c:v>155774.54975341586</c:v>
                </c:pt>
                <c:pt idx="2770">
                  <c:v>238235.98699928587</c:v>
                </c:pt>
                <c:pt idx="2771">
                  <c:v>86622.402139532845</c:v>
                </c:pt>
                <c:pt idx="2772">
                  <c:v>153000.87653937936</c:v>
                </c:pt>
                <c:pt idx="2773">
                  <c:v>269828.44309530454</c:v>
                </c:pt>
                <c:pt idx="2774">
                  <c:v>110261.50028095953</c:v>
                </c:pt>
                <c:pt idx="2775">
                  <c:v>258486.60136950668</c:v>
                </c:pt>
                <c:pt idx="2776">
                  <c:v>209960.32061547274</c:v>
                </c:pt>
                <c:pt idx="2777">
                  <c:v>208990.65994481463</c:v>
                </c:pt>
                <c:pt idx="2778">
                  <c:v>108843.77006523497</c:v>
                </c:pt>
                <c:pt idx="2779">
                  <c:v>380861.54144144338</c:v>
                </c:pt>
                <c:pt idx="2780">
                  <c:v>165235.16811656766</c:v>
                </c:pt>
                <c:pt idx="2781">
                  <c:v>216079.31102343788</c:v>
                </c:pt>
                <c:pt idx="2782">
                  <c:v>118046.16021810193</c:v>
                </c:pt>
                <c:pt idx="2783">
                  <c:v>206243.62913276767</c:v>
                </c:pt>
                <c:pt idx="2784">
                  <c:v>351249.68445470138</c:v>
                </c:pt>
                <c:pt idx="2785">
                  <c:v>229387.12775582261</c:v>
                </c:pt>
                <c:pt idx="2786">
                  <c:v>203276.63241611561</c:v>
                </c:pt>
                <c:pt idx="2787">
                  <c:v>217453.93457336258</c:v>
                </c:pt>
                <c:pt idx="2788">
                  <c:v>213200.74392618844</c:v>
                </c:pt>
                <c:pt idx="2789">
                  <c:v>194272.3633131329</c:v>
                </c:pt>
                <c:pt idx="2790">
                  <c:v>216956.04676472768</c:v>
                </c:pt>
                <c:pt idx="2791">
                  <c:v>163712.50841618329</c:v>
                </c:pt>
                <c:pt idx="2792">
                  <c:v>34846.557664271444</c:v>
                </c:pt>
                <c:pt idx="2793">
                  <c:v>147268.16845906805</c:v>
                </c:pt>
                <c:pt idx="2794">
                  <c:v>213310.76279093651</c:v>
                </c:pt>
                <c:pt idx="2795">
                  <c:v>257139.04475100338</c:v>
                </c:pt>
                <c:pt idx="2796">
                  <c:v>134570.38373495825</c:v>
                </c:pt>
                <c:pt idx="2797">
                  <c:v>208892.14594029682</c:v>
                </c:pt>
                <c:pt idx="2798">
                  <c:v>177889.81057343027</c:v>
                </c:pt>
                <c:pt idx="2799">
                  <c:v>125323.77999720303</c:v>
                </c:pt>
                <c:pt idx="2800">
                  <c:v>89230.47015788313</c:v>
                </c:pt>
                <c:pt idx="2801">
                  <c:v>141597.24759616889</c:v>
                </c:pt>
                <c:pt idx="2802">
                  <c:v>98642.67909132503</c:v>
                </c:pt>
                <c:pt idx="2803">
                  <c:v>160877.04798473371</c:v>
                </c:pt>
                <c:pt idx="2804">
                  <c:v>143014.97781189391</c:v>
                </c:pt>
                <c:pt idx="2805">
                  <c:v>280406.2290049023</c:v>
                </c:pt>
                <c:pt idx="2806">
                  <c:v>288912.61029925058</c:v>
                </c:pt>
                <c:pt idx="2807">
                  <c:v>242806.01775891939</c:v>
                </c:pt>
                <c:pt idx="2808">
                  <c:v>301575.7966573881</c:v>
                </c:pt>
                <c:pt idx="2809">
                  <c:v>83786.94170808373</c:v>
                </c:pt>
                <c:pt idx="2810">
                  <c:v>248160.09850935871</c:v>
                </c:pt>
                <c:pt idx="2811">
                  <c:v>272578.3522891379</c:v>
                </c:pt>
                <c:pt idx="2812">
                  <c:v>64592.038357450627</c:v>
                </c:pt>
                <c:pt idx="2813">
                  <c:v>218914.77145488746</c:v>
                </c:pt>
                <c:pt idx="2814">
                  <c:v>324152.33281245595</c:v>
                </c:pt>
                <c:pt idx="2815">
                  <c:v>372041.79041056149</c:v>
                </c:pt>
                <c:pt idx="2816">
                  <c:v>275499.36395820323</c:v>
                </c:pt>
                <c:pt idx="2817">
                  <c:v>113096.96071240865</c:v>
                </c:pt>
                <c:pt idx="2818">
                  <c:v>298086.71276290808</c:v>
                </c:pt>
                <c:pt idx="2819">
                  <c:v>194365.28824250074</c:v>
                </c:pt>
                <c:pt idx="2820">
                  <c:v>411738.23645085283</c:v>
                </c:pt>
                <c:pt idx="2821">
                  <c:v>243551.80485394038</c:v>
                </c:pt>
                <c:pt idx="2822">
                  <c:v>264157.52223240584</c:v>
                </c:pt>
                <c:pt idx="2823">
                  <c:v>208990.65994481463</c:v>
                </c:pt>
                <c:pt idx="2824">
                  <c:v>207124.86018402269</c:v>
                </c:pt>
                <c:pt idx="2825">
                  <c:v>368560.64519890025</c:v>
                </c:pt>
                <c:pt idx="2826">
                  <c:v>236541.49620945007</c:v>
                </c:pt>
                <c:pt idx="2827">
                  <c:v>216665.91031630244</c:v>
                </c:pt>
                <c:pt idx="2828">
                  <c:v>247910.49457181338</c:v>
                </c:pt>
                <c:pt idx="2829">
                  <c:v>249789.74521297263</c:v>
                </c:pt>
                <c:pt idx="2830">
                  <c:v>253581.41543471208</c:v>
                </c:pt>
                <c:pt idx="2831">
                  <c:v>242701.09413434891</c:v>
                </c:pt>
                <c:pt idx="2832">
                  <c:v>259713.85672304546</c:v>
                </c:pt>
                <c:pt idx="2833">
                  <c:v>254042.93586014677</c:v>
                </c:pt>
                <c:pt idx="2834">
                  <c:v>245536.55456579849</c:v>
                </c:pt>
                <c:pt idx="2835">
                  <c:v>275308.889096017</c:v>
                </c:pt>
                <c:pt idx="2836">
                  <c:v>246954.28478152305</c:v>
                </c:pt>
                <c:pt idx="2837">
                  <c:v>254042.93586014677</c:v>
                </c:pt>
                <c:pt idx="2838">
                  <c:v>246492.76435608836</c:v>
                </c:pt>
                <c:pt idx="2839">
                  <c:v>255460.66607587133</c:v>
                </c:pt>
                <c:pt idx="2840">
                  <c:v>239865.6337028998</c:v>
                </c:pt>
                <c:pt idx="2841">
                  <c:v>251207.47542869719</c:v>
                </c:pt>
                <c:pt idx="2842">
                  <c:v>252625.20564442175</c:v>
                </c:pt>
                <c:pt idx="2843">
                  <c:v>245536.55456579849</c:v>
                </c:pt>
                <c:pt idx="2844">
                  <c:v>261131.58693877002</c:v>
                </c:pt>
                <c:pt idx="2845">
                  <c:v>251207.47542869719</c:v>
                </c:pt>
                <c:pt idx="2846">
                  <c:v>248372.01499724807</c:v>
                </c:pt>
                <c:pt idx="2847">
                  <c:v>276726.61931174155</c:v>
                </c:pt>
                <c:pt idx="2848">
                  <c:v>252625.20564442175</c:v>
                </c:pt>
                <c:pt idx="2849">
                  <c:v>252625.20564442175</c:v>
                </c:pt>
                <c:pt idx="2850">
                  <c:v>246954.28478152305</c:v>
                </c:pt>
                <c:pt idx="2851">
                  <c:v>239865.6337028998</c:v>
                </c:pt>
                <c:pt idx="2852">
                  <c:v>256878.39629159588</c:v>
                </c:pt>
                <c:pt idx="2853">
                  <c:v>276726.61931174155</c:v>
                </c:pt>
                <c:pt idx="2854">
                  <c:v>241283.36391862435</c:v>
                </c:pt>
                <c:pt idx="2855">
                  <c:v>279562.07974319113</c:v>
                </c:pt>
                <c:pt idx="2856">
                  <c:v>245075.0341403638</c:v>
                </c:pt>
                <c:pt idx="2857">
                  <c:v>237030.17327145021</c:v>
                </c:pt>
                <c:pt idx="2858">
                  <c:v>272011.90823913272</c:v>
                </c:pt>
                <c:pt idx="2859">
                  <c:v>256878.39629159588</c:v>
                </c:pt>
                <c:pt idx="2860">
                  <c:v>246954.28478152305</c:v>
                </c:pt>
                <c:pt idx="2861">
                  <c:v>252625.20564442175</c:v>
                </c:pt>
                <c:pt idx="2862">
                  <c:v>269637.9682331183</c:v>
                </c:pt>
                <c:pt idx="2863">
                  <c:v>265384.77758594416</c:v>
                </c:pt>
                <c:pt idx="2864">
                  <c:v>256878.39629159588</c:v>
                </c:pt>
                <c:pt idx="2865">
                  <c:v>263967.0473702196</c:v>
                </c:pt>
                <c:pt idx="2866">
                  <c:v>229980.18446645979</c:v>
                </c:pt>
                <c:pt idx="2867">
                  <c:v>163405.86953688692</c:v>
                </c:pt>
                <c:pt idx="2868">
                  <c:v>331958.9779744125</c:v>
                </c:pt>
                <c:pt idx="2869">
                  <c:v>225133.93710864848</c:v>
                </c:pt>
                <c:pt idx="2870">
                  <c:v>199023.44176894194</c:v>
                </c:pt>
                <c:pt idx="2871">
                  <c:v>315516.44278616365</c:v>
                </c:pt>
                <c:pt idx="2872">
                  <c:v>206112.09284756519</c:v>
                </c:pt>
                <c:pt idx="2873">
                  <c:v>409325.76035179012</c:v>
                </c:pt>
                <c:pt idx="2874">
                  <c:v>249577.82872508327</c:v>
                </c:pt>
                <c:pt idx="2875">
                  <c:v>195690.09352885745</c:v>
                </c:pt>
                <c:pt idx="2876">
                  <c:v>218373.77698045224</c:v>
                </c:pt>
                <c:pt idx="2877">
                  <c:v>354840.84853110975</c:v>
                </c:pt>
                <c:pt idx="2878">
                  <c:v>155774.54975341586</c:v>
                </c:pt>
                <c:pt idx="2879">
                  <c:v>146589.73323307326</c:v>
                </c:pt>
                <c:pt idx="2880">
                  <c:v>294763.54161599278</c:v>
                </c:pt>
                <c:pt idx="2881">
                  <c:v>297653.33537099138</c:v>
                </c:pt>
                <c:pt idx="2882">
                  <c:v>150165.41610792978</c:v>
                </c:pt>
                <c:pt idx="2883">
                  <c:v>94286.030453535728</c:v>
                </c:pt>
                <c:pt idx="2884">
                  <c:v>197107.82374458201</c:v>
                </c:pt>
                <c:pt idx="2885">
                  <c:v>155836.33697082894</c:v>
                </c:pt>
                <c:pt idx="2886">
                  <c:v>100060.40930704959</c:v>
                </c:pt>
                <c:pt idx="2887">
                  <c:v>118490.9021114707</c:v>
                </c:pt>
                <c:pt idx="2888">
                  <c:v>141659.03481358197</c:v>
                </c:pt>
                <c:pt idx="2889">
                  <c:v>244315.58289660001</c:v>
                </c:pt>
                <c:pt idx="2890">
                  <c:v>242961.74259375688</c:v>
                </c:pt>
                <c:pt idx="2891">
                  <c:v>71680.689436074346</c:v>
                </c:pt>
                <c:pt idx="2892">
                  <c:v>378942.26219842955</c:v>
                </c:pt>
                <c:pt idx="2893">
                  <c:v>270482.11749482946</c:v>
                </c:pt>
                <c:pt idx="2894">
                  <c:v>195690.09352885745</c:v>
                </c:pt>
                <c:pt idx="2895">
                  <c:v>241071.44743073499</c:v>
                </c:pt>
                <c:pt idx="2896">
                  <c:v>208892.14594029682</c:v>
                </c:pt>
                <c:pt idx="2897">
                  <c:v>249577.82872508327</c:v>
                </c:pt>
                <c:pt idx="2898">
                  <c:v>290233.95493159071</c:v>
                </c:pt>
                <c:pt idx="2899">
                  <c:v>290157.49719048245</c:v>
                </c:pt>
                <c:pt idx="2900">
                  <c:v>68845.229004624765</c:v>
                </c:pt>
                <c:pt idx="2901">
                  <c:v>383195.45284560369</c:v>
                </c:pt>
                <c:pt idx="2902">
                  <c:v>207572.92972909007</c:v>
                </c:pt>
                <c:pt idx="2903">
                  <c:v>413155.96666657738</c:v>
                </c:pt>
                <c:pt idx="2904">
                  <c:v>401814.12494077999</c:v>
                </c:pt>
                <c:pt idx="2905">
                  <c:v>404649.58537222957</c:v>
                </c:pt>
                <c:pt idx="2906">
                  <c:v>262739.79201668082</c:v>
                </c:pt>
                <c:pt idx="2907">
                  <c:v>401814.12494077999</c:v>
                </c:pt>
                <c:pt idx="2908">
                  <c:v>245727.02942798473</c:v>
                </c:pt>
                <c:pt idx="2909">
                  <c:v>266992.98266385496</c:v>
                </c:pt>
                <c:pt idx="2910">
                  <c:v>226617.38469937723</c:v>
                </c:pt>
                <c:pt idx="2911">
                  <c:v>213243.85059198877</c:v>
                </c:pt>
                <c:pt idx="2912">
                  <c:v>220946.46383647854</c:v>
                </c:pt>
                <c:pt idx="2913">
                  <c:v>251397.95029088343</c:v>
                </c:pt>
                <c:pt idx="2914">
                  <c:v>247144.75964370929</c:v>
                </c:pt>
                <c:pt idx="2915">
                  <c:v>418826.88752947655</c:v>
                </c:pt>
                <c:pt idx="2916">
                  <c:v>120881.62064955151</c:v>
                </c:pt>
                <c:pt idx="2917">
                  <c:v>183764.13350951718</c:v>
                </c:pt>
                <c:pt idx="2918">
                  <c:v>233678.67290499853</c:v>
                </c:pt>
                <c:pt idx="2919">
                  <c:v>269303.24792643776</c:v>
                </c:pt>
                <c:pt idx="2920">
                  <c:v>255460.66607587133</c:v>
                </c:pt>
                <c:pt idx="2921">
                  <c:v>275308.889096017</c:v>
                </c:pt>
                <c:pt idx="2922">
                  <c:v>249328.22478753794</c:v>
                </c:pt>
                <c:pt idx="2923">
                  <c:v>279562.07974319113</c:v>
                </c:pt>
                <c:pt idx="2924">
                  <c:v>262087.79672905989</c:v>
                </c:pt>
                <c:pt idx="2925">
                  <c:v>253581.41543471208</c:v>
                </c:pt>
                <c:pt idx="2926">
                  <c:v>245536.55456579849</c:v>
                </c:pt>
                <c:pt idx="2927">
                  <c:v>252163.68521898706</c:v>
                </c:pt>
                <c:pt idx="2928">
                  <c:v>257834.60608188622</c:v>
                </c:pt>
                <c:pt idx="2929">
                  <c:v>252163.68521898706</c:v>
                </c:pt>
                <c:pt idx="2930">
                  <c:v>244118.82435007393</c:v>
                </c:pt>
                <c:pt idx="2931">
                  <c:v>279562.07974319113</c:v>
                </c:pt>
                <c:pt idx="2932">
                  <c:v>244118.82435007393</c:v>
                </c:pt>
                <c:pt idx="2933">
                  <c:v>280979.80995891569</c:v>
                </c:pt>
                <c:pt idx="2934">
                  <c:v>246954.28478152305</c:v>
                </c:pt>
                <c:pt idx="2935">
                  <c:v>238447.90348717524</c:v>
                </c:pt>
                <c:pt idx="2936">
                  <c:v>275308.889096017</c:v>
                </c:pt>
                <c:pt idx="2937">
                  <c:v>241283.36391862435</c:v>
                </c:pt>
                <c:pt idx="2938">
                  <c:v>258296.12650732091</c:v>
                </c:pt>
                <c:pt idx="2939">
                  <c:v>261131.58693877002</c:v>
                </c:pt>
                <c:pt idx="2940">
                  <c:v>242701.09413434891</c:v>
                </c:pt>
                <c:pt idx="2941">
                  <c:v>282397.54017464025</c:v>
                </c:pt>
                <c:pt idx="2942">
                  <c:v>276726.61931174155</c:v>
                </c:pt>
                <c:pt idx="2943">
                  <c:v>271055.69844884286</c:v>
                </c:pt>
                <c:pt idx="2944">
                  <c:v>271055.69844884286</c:v>
                </c:pt>
                <c:pt idx="2945">
                  <c:v>246492.76435608836</c:v>
                </c:pt>
                <c:pt idx="2946">
                  <c:v>249789.74521297263</c:v>
                </c:pt>
                <c:pt idx="2947">
                  <c:v>242701.09413434891</c:v>
                </c:pt>
                <c:pt idx="2948">
                  <c:v>283815.27039036527</c:v>
                </c:pt>
                <c:pt idx="2949">
                  <c:v>241283.36391862435</c:v>
                </c:pt>
                <c:pt idx="2950">
                  <c:v>248372.01499724807</c:v>
                </c:pt>
                <c:pt idx="2951">
                  <c:v>246954.28478152305</c:v>
                </c:pt>
                <c:pt idx="2952">
                  <c:v>259713.85672304546</c:v>
                </c:pt>
                <c:pt idx="2953">
                  <c:v>238447.90348717524</c:v>
                </c:pt>
                <c:pt idx="2954">
                  <c:v>239865.6337028998</c:v>
                </c:pt>
                <c:pt idx="2955">
                  <c:v>262549.31715449458</c:v>
                </c:pt>
                <c:pt idx="2956">
                  <c:v>237030.17327145021</c:v>
                </c:pt>
                <c:pt idx="2957">
                  <c:v>251207.47542869719</c:v>
                </c:pt>
                <c:pt idx="2958">
                  <c:v>241283.36391862435</c:v>
                </c:pt>
                <c:pt idx="2959">
                  <c:v>252625.20564442175</c:v>
                </c:pt>
                <c:pt idx="2960">
                  <c:v>246492.76435608836</c:v>
                </c:pt>
                <c:pt idx="2961">
                  <c:v>241283.36391862435</c:v>
                </c:pt>
                <c:pt idx="2962">
                  <c:v>252625.20564442175</c:v>
                </c:pt>
                <c:pt idx="2963">
                  <c:v>246954.28478152305</c:v>
                </c:pt>
                <c:pt idx="2964">
                  <c:v>264923.25716050947</c:v>
                </c:pt>
                <c:pt idx="2965">
                  <c:v>252625.20564442175</c:v>
                </c:pt>
                <c:pt idx="2966">
                  <c:v>258296.12650732091</c:v>
                </c:pt>
                <c:pt idx="2967">
                  <c:v>262549.31715449458</c:v>
                </c:pt>
                <c:pt idx="2968">
                  <c:v>268220.23801739328</c:v>
                </c:pt>
                <c:pt idx="2969">
                  <c:v>272473.42866456741</c:v>
                </c:pt>
                <c:pt idx="2970">
                  <c:v>244118.82435007393</c:v>
                </c:pt>
                <c:pt idx="2971">
                  <c:v>254999.14565043664</c:v>
                </c:pt>
                <c:pt idx="2972">
                  <c:v>186410.25539436983</c:v>
                </c:pt>
                <c:pt idx="2973">
                  <c:v>325633.21250246558</c:v>
                </c:pt>
                <c:pt idx="2974">
                  <c:v>302949.5290508708</c:v>
                </c:pt>
                <c:pt idx="2975">
                  <c:v>354085.14488615049</c:v>
                </c:pt>
                <c:pt idx="2976">
                  <c:v>207529.82306328975</c:v>
                </c:pt>
                <c:pt idx="2977">
                  <c:v>246399.8903445187</c:v>
                </c:pt>
                <c:pt idx="2978">
                  <c:v>324022.82408051146</c:v>
                </c:pt>
                <c:pt idx="2979">
                  <c:v>177889.81057343027</c:v>
                </c:pt>
                <c:pt idx="2980">
                  <c:v>93711.053218156565</c:v>
                </c:pt>
                <c:pt idx="2981">
                  <c:v>107149.06038567331</c:v>
                </c:pt>
                <c:pt idx="2982">
                  <c:v>285980.76428441657</c:v>
                </c:pt>
                <c:pt idx="2983">
                  <c:v>160877.04798473371</c:v>
                </c:pt>
                <c:pt idx="2984">
                  <c:v>157192.27996914089</c:v>
                </c:pt>
                <c:pt idx="2985">
                  <c:v>213145.33658747096</c:v>
                </c:pt>
                <c:pt idx="2986">
                  <c:v>231556.01095507806</c:v>
                </c:pt>
                <c:pt idx="2987">
                  <c:v>151583.1463236548</c:v>
                </c:pt>
                <c:pt idx="2988">
                  <c:v>220233.98766609421</c:v>
                </c:pt>
                <c:pt idx="2989">
                  <c:v>294763.54161599278</c:v>
                </c:pt>
                <c:pt idx="2990">
                  <c:v>151521.35910624173</c:v>
                </c:pt>
                <c:pt idx="2991">
                  <c:v>83786.94170808373</c:v>
                </c:pt>
                <c:pt idx="2992">
                  <c:v>216956.04676472768</c:v>
                </c:pt>
                <c:pt idx="2993">
                  <c:v>296001.26137787383</c:v>
                </c:pt>
                <c:pt idx="2994">
                  <c:v>95807.218659875914</c:v>
                </c:pt>
                <c:pt idx="2995">
                  <c:v>90875.592786706984</c:v>
                </c:pt>
                <c:pt idx="2996">
                  <c:v>157254.0671865535</c:v>
                </c:pt>
                <c:pt idx="2997">
                  <c:v>256983.31991616637</c:v>
                </c:pt>
                <c:pt idx="2998">
                  <c:v>264157.52223240584</c:v>
                </c:pt>
                <c:pt idx="2999">
                  <c:v>111679.23049668409</c:v>
                </c:pt>
                <c:pt idx="3000">
                  <c:v>235045.42355959211</c:v>
                </c:pt>
                <c:pt idx="3001">
                  <c:v>201453.93932112446</c:v>
                </c:pt>
                <c:pt idx="3002">
                  <c:v>428645.80276837619</c:v>
                </c:pt>
                <c:pt idx="3003">
                  <c:v>194365.28824250074</c:v>
                </c:pt>
                <c:pt idx="3004">
                  <c:v>406067.31558795413</c:v>
                </c:pt>
                <c:pt idx="3005">
                  <c:v>269828.44309530454</c:v>
                </c:pt>
                <c:pt idx="3006">
                  <c:v>259904.3315852317</c:v>
                </c:pt>
                <c:pt idx="3007">
                  <c:v>168070.62854801724</c:v>
                </c:pt>
                <c:pt idx="3008">
                  <c:v>110486.82888520695</c:v>
                </c:pt>
                <c:pt idx="3009">
                  <c:v>215248.18010057742</c:v>
                </c:pt>
                <c:pt idx="3010">
                  <c:v>228007.75204209983</c:v>
                </c:pt>
                <c:pt idx="3011">
                  <c:v>220919.10096347658</c:v>
                </c:pt>
                <c:pt idx="3012">
                  <c:v>250872.75512201665</c:v>
                </c:pt>
                <c:pt idx="3013">
                  <c:v>248372.01499724807</c:v>
                </c:pt>
                <c:pt idx="3014">
                  <c:v>267758.71759195859</c:v>
                </c:pt>
                <c:pt idx="3015">
                  <c:v>261131.58693877002</c:v>
                </c:pt>
                <c:pt idx="3016">
                  <c:v>257834.60608188622</c:v>
                </c:pt>
                <c:pt idx="3017">
                  <c:v>279562.07974319113</c:v>
                </c:pt>
                <c:pt idx="3018">
                  <c:v>252163.68521898706</c:v>
                </c:pt>
                <c:pt idx="3019">
                  <c:v>282397.54017464025</c:v>
                </c:pt>
                <c:pt idx="3020">
                  <c:v>249328.22478753794</c:v>
                </c:pt>
                <c:pt idx="3021">
                  <c:v>253581.41543471208</c:v>
                </c:pt>
                <c:pt idx="3022">
                  <c:v>266802.50780166872</c:v>
                </c:pt>
                <c:pt idx="3023">
                  <c:v>252163.68521898706</c:v>
                </c:pt>
                <c:pt idx="3024">
                  <c:v>262087.79672905989</c:v>
                </c:pt>
                <c:pt idx="3025">
                  <c:v>237030.17327145021</c:v>
                </c:pt>
                <c:pt idx="3026">
                  <c:v>259713.85672304546</c:v>
                </c:pt>
                <c:pt idx="3027">
                  <c:v>248372.01499724807</c:v>
                </c:pt>
                <c:pt idx="3028">
                  <c:v>271055.69844884286</c:v>
                </c:pt>
                <c:pt idx="3029">
                  <c:v>280979.80995891569</c:v>
                </c:pt>
                <c:pt idx="3030">
                  <c:v>275308.889096017</c:v>
                </c:pt>
                <c:pt idx="3031">
                  <c:v>246492.76435608836</c:v>
                </c:pt>
                <c:pt idx="3032">
                  <c:v>239865.6337028998</c:v>
                </c:pt>
                <c:pt idx="3033">
                  <c:v>220882.45171544934</c:v>
                </c:pt>
                <c:pt idx="3034">
                  <c:v>231397.91468218435</c:v>
                </c:pt>
                <c:pt idx="3035">
                  <c:v>211549.69166203868</c:v>
                </c:pt>
                <c:pt idx="3036">
                  <c:v>182157.06474719569</c:v>
                </c:pt>
                <c:pt idx="3037">
                  <c:v>58250.211431223899</c:v>
                </c:pt>
                <c:pt idx="3038">
                  <c:v>304367.25926659536</c:v>
                </c:pt>
                <c:pt idx="3039">
                  <c:v>293239.94643645361</c:v>
                </c:pt>
                <c:pt idx="3040">
                  <c:v>223124.85543626128</c:v>
                </c:pt>
                <c:pt idx="3041">
                  <c:v>109984.52081712242</c:v>
                </c:pt>
                <c:pt idx="3042">
                  <c:v>258556.77496672841</c:v>
                </c:pt>
                <c:pt idx="3043">
                  <c:v>214120.58633327857</c:v>
                </c:pt>
                <c:pt idx="3044">
                  <c:v>135926.32673327019</c:v>
                </c:pt>
                <c:pt idx="3045">
                  <c:v>190019.17266595876</c:v>
                </c:pt>
                <c:pt idx="3046">
                  <c:v>212468.22557564825</c:v>
                </c:pt>
                <c:pt idx="3047">
                  <c:v>136665.62172300043</c:v>
                </c:pt>
                <c:pt idx="3048">
                  <c:v>370435.88090408128</c:v>
                </c:pt>
                <c:pt idx="3049">
                  <c:v>161445.47061631456</c:v>
                </c:pt>
                <c:pt idx="3050">
                  <c:v>242489.17764646001</c:v>
                </c:pt>
                <c:pt idx="3051">
                  <c:v>283068.84611185919</c:v>
                </c:pt>
                <c:pt idx="3052">
                  <c:v>282058.30299801985</c:v>
                </c:pt>
                <c:pt idx="3053">
                  <c:v>187813.9220835031</c:v>
                </c:pt>
                <c:pt idx="3054">
                  <c:v>105731.33016994875</c:v>
                </c:pt>
                <c:pt idx="3055">
                  <c:v>231619.90086795902</c:v>
                </c:pt>
                <c:pt idx="3056">
                  <c:v>148685.89867479261</c:v>
                </c:pt>
                <c:pt idx="3057">
                  <c:v>162924.98804945219</c:v>
                </c:pt>
                <c:pt idx="3058">
                  <c:v>264071.97099478962</c:v>
                </c:pt>
                <c:pt idx="3059">
                  <c:v>275499.36395820323</c:v>
                </c:pt>
                <c:pt idx="3060">
                  <c:v>261322.06180095626</c:v>
                </c:pt>
                <c:pt idx="3061">
                  <c:v>362431.04863702226</c:v>
                </c:pt>
                <c:pt idx="3062">
                  <c:v>262739.79201668082</c:v>
                </c:pt>
                <c:pt idx="3063">
                  <c:v>256285.9213598026</c:v>
                </c:pt>
                <c:pt idx="3064">
                  <c:v>272663.90352675365</c:v>
                </c:pt>
                <c:pt idx="3065">
                  <c:v>106008.30963378539</c:v>
                </c:pt>
                <c:pt idx="3066">
                  <c:v>207572.92972909007</c:v>
                </c:pt>
                <c:pt idx="3067">
                  <c:v>229452.84513082681</c:v>
                </c:pt>
                <c:pt idx="3068">
                  <c:v>210994.98945340374</c:v>
                </c:pt>
                <c:pt idx="3069">
                  <c:v>209577.25923767872</c:v>
                </c:pt>
                <c:pt idx="3070">
                  <c:v>271055.69844884286</c:v>
                </c:pt>
                <c:pt idx="3071">
                  <c:v>251207.47542869719</c:v>
                </c:pt>
                <c:pt idx="3072">
                  <c:v>241283.36391862435</c:v>
                </c:pt>
                <c:pt idx="3073">
                  <c:v>246954.28478152305</c:v>
                </c:pt>
                <c:pt idx="3074">
                  <c:v>238447.90348717524</c:v>
                </c:pt>
                <c:pt idx="3075">
                  <c:v>280979.80995891569</c:v>
                </c:pt>
                <c:pt idx="3076">
                  <c:v>62503.402078398038</c:v>
                </c:pt>
                <c:pt idx="3077">
                  <c:v>314291.37077666819</c:v>
                </c:pt>
                <c:pt idx="3078">
                  <c:v>358338.33553332463</c:v>
                </c:pt>
                <c:pt idx="3079">
                  <c:v>161445.47061631456</c:v>
                </c:pt>
                <c:pt idx="3080">
                  <c:v>150165.41610792978</c:v>
                </c:pt>
                <c:pt idx="3081">
                  <c:v>243906.90786218457</c:v>
                </c:pt>
                <c:pt idx="3082">
                  <c:v>150103.62889051717</c:v>
                </c:pt>
                <c:pt idx="3083">
                  <c:v>94389.488444150891</c:v>
                </c:pt>
                <c:pt idx="3084">
                  <c:v>261236.5105633405</c:v>
                </c:pt>
                <c:pt idx="3085">
                  <c:v>261392.23539817752</c:v>
                </c:pt>
                <c:pt idx="3086">
                  <c:v>238235.98699928587</c:v>
                </c:pt>
                <c:pt idx="3087">
                  <c:v>41935.208742895164</c:v>
                </c:pt>
                <c:pt idx="3088">
                  <c:v>191436.90288168332</c:v>
                </c:pt>
                <c:pt idx="3089">
                  <c:v>167965.69906335743</c:v>
                </c:pt>
                <c:pt idx="3090">
                  <c:v>247214.93324093102</c:v>
                </c:pt>
                <c:pt idx="3091">
                  <c:v>139501.08215444954</c:v>
                </c:pt>
                <c:pt idx="3092">
                  <c:v>95807.218659875914</c:v>
                </c:pt>
                <c:pt idx="3093">
                  <c:v>209002.66450010613</c:v>
                </c:pt>
                <c:pt idx="3094">
                  <c:v>261956.84222270129</c:v>
                </c:pt>
                <c:pt idx="3095">
                  <c:v>274081.63374247821</c:v>
                </c:pt>
                <c:pt idx="3096">
                  <c:v>237880.88399104169</c:v>
                </c:pt>
                <c:pt idx="3097">
                  <c:v>396143.2040778813</c:v>
                </c:pt>
                <c:pt idx="3098">
                  <c:v>92603.052912051324</c:v>
                </c:pt>
                <c:pt idx="3099">
                  <c:v>223781.92426792812</c:v>
                </c:pt>
                <c:pt idx="3100">
                  <c:v>244118.82435007393</c:v>
                </c:pt>
                <c:pt idx="3101">
                  <c:v>194916.63668871764</c:v>
                </c:pt>
                <c:pt idx="3102">
                  <c:v>228562.45425073523</c:v>
                </c:pt>
                <c:pt idx="3103">
                  <c:v>237068.83554508304</c:v>
                </c:pt>
                <c:pt idx="3104">
                  <c:v>283970.05388595816</c:v>
                </c:pt>
                <c:pt idx="3105">
                  <c:v>355502.87510187505</c:v>
                </c:pt>
                <c:pt idx="3106">
                  <c:v>111402.25103284745</c:v>
                </c:pt>
                <c:pt idx="3107">
                  <c:v>143076.76502930652</c:v>
                </c:pt>
                <c:pt idx="3108">
                  <c:v>252730.12926899223</c:v>
                </c:pt>
                <c:pt idx="3109">
                  <c:v>155774.54975341586</c:v>
                </c:pt>
                <c:pt idx="3110">
                  <c:v>118490.9021114707</c:v>
                </c:pt>
                <c:pt idx="3111">
                  <c:v>101478.13952277461</c:v>
                </c:pt>
                <c:pt idx="3112">
                  <c:v>84361.918943462893</c:v>
                </c:pt>
                <c:pt idx="3113">
                  <c:v>160089.52761800261</c:v>
                </c:pt>
                <c:pt idx="3114">
                  <c:v>272578.3522891379</c:v>
                </c:pt>
                <c:pt idx="3115">
                  <c:v>143076.76502930652</c:v>
                </c:pt>
                <c:pt idx="3116">
                  <c:v>145850.43824334303</c:v>
                </c:pt>
                <c:pt idx="3117">
                  <c:v>108566.79060139786</c:v>
                </c:pt>
                <c:pt idx="3118">
                  <c:v>290233.95493159071</c:v>
                </c:pt>
                <c:pt idx="3119">
                  <c:v>79306.358647810295</c:v>
                </c:pt>
                <c:pt idx="3120">
                  <c:v>140241.30459785694</c:v>
                </c:pt>
                <c:pt idx="3121">
                  <c:v>98642.67909132503</c:v>
                </c:pt>
                <c:pt idx="3122">
                  <c:v>68845.229004624765</c:v>
                </c:pt>
                <c:pt idx="3123">
                  <c:v>182143.0012206044</c:v>
                </c:pt>
                <c:pt idx="3124">
                  <c:v>245475.3569848435</c:v>
                </c:pt>
                <c:pt idx="3125">
                  <c:v>100060.40930704959</c:v>
                </c:pt>
                <c:pt idx="3126">
                  <c:v>195783.0184582253</c:v>
                </c:pt>
                <c:pt idx="3127">
                  <c:v>214661.58080771333</c:v>
                </c:pt>
                <c:pt idx="3128">
                  <c:v>373459.52062628651</c:v>
                </c:pt>
                <c:pt idx="3129">
                  <c:v>211838.12493155571</c:v>
                </c:pt>
                <c:pt idx="3130">
                  <c:v>264157.52223240584</c:v>
                </c:pt>
                <c:pt idx="3131">
                  <c:v>220332.50167061202</c:v>
                </c:pt>
                <c:pt idx="3132">
                  <c:v>203319.73908191593</c:v>
                </c:pt>
                <c:pt idx="3133">
                  <c:v>232260.94268927397</c:v>
                </c:pt>
                <c:pt idx="3134">
                  <c:v>252290.48533774121</c:v>
                </c:pt>
                <c:pt idx="3135">
                  <c:v>235711.76368796919</c:v>
                </c:pt>
                <c:pt idx="3136">
                  <c:v>218638.3427406624</c:v>
                </c:pt>
                <c:pt idx="3137">
                  <c:v>61085.67186267348</c:v>
                </c:pt>
                <c:pt idx="3138">
                  <c:v>74777.44448390184</c:v>
                </c:pt>
                <c:pt idx="3139">
                  <c:v>291909.05250631506</c:v>
                </c:pt>
                <c:pt idx="3140">
                  <c:v>314291.37077666819</c:v>
                </c:pt>
                <c:pt idx="3141">
                  <c:v>400819.37905744184</c:v>
                </c:pt>
                <c:pt idx="3142">
                  <c:v>354085.14488615049</c:v>
                </c:pt>
                <c:pt idx="3143">
                  <c:v>243564.42991306912</c:v>
                </c:pt>
                <c:pt idx="3144">
                  <c:v>286805.51431740774</c:v>
                </c:pt>
                <c:pt idx="3145">
                  <c:v>310252.70902515016</c:v>
                </c:pt>
                <c:pt idx="3146">
                  <c:v>365426.98661194788</c:v>
                </c:pt>
                <c:pt idx="3147">
                  <c:v>148747.68589220522</c:v>
                </c:pt>
                <c:pt idx="3148">
                  <c:v>147329.95567648066</c:v>
                </c:pt>
                <c:pt idx="3149">
                  <c:v>135988.11395068327</c:v>
                </c:pt>
                <c:pt idx="3150">
                  <c:v>234455.3612994086</c:v>
                </c:pt>
                <c:pt idx="3151">
                  <c:v>143076.76502930652</c:v>
                </c:pt>
                <c:pt idx="3152">
                  <c:v>235809.2016022522</c:v>
                </c:pt>
                <c:pt idx="3153">
                  <c:v>96546.51364960568</c:v>
                </c:pt>
                <c:pt idx="3154">
                  <c:v>245324.63807790913</c:v>
                </c:pt>
                <c:pt idx="3155">
                  <c:v>249894.66883754311</c:v>
                </c:pt>
                <c:pt idx="3156">
                  <c:v>204737.46929764049</c:v>
                </c:pt>
                <c:pt idx="3157">
                  <c:v>261322.06180095626</c:v>
                </c:pt>
                <c:pt idx="3158">
                  <c:v>235045.42355959211</c:v>
                </c:pt>
                <c:pt idx="3159">
                  <c:v>380548.17170490976</c:v>
                </c:pt>
                <c:pt idx="3160">
                  <c:v>211826.12037626421</c:v>
                </c:pt>
                <c:pt idx="3161">
                  <c:v>229452.84513082681</c:v>
                </c:pt>
                <c:pt idx="3162">
                  <c:v>260539.11200697627</c:v>
                </c:pt>
                <c:pt idx="3163">
                  <c:v>366684.2392841964</c:v>
                </c:pt>
                <c:pt idx="3164">
                  <c:v>235123.76599372551</c:v>
                </c:pt>
                <c:pt idx="3165">
                  <c:v>208990.65994481463</c:v>
                </c:pt>
                <c:pt idx="3166">
                  <c:v>197200.74867394986</c:v>
                </c:pt>
                <c:pt idx="3167">
                  <c:v>103398.1778065837</c:v>
                </c:pt>
                <c:pt idx="3168">
                  <c:v>257961.40620063944</c:v>
                </c:pt>
                <c:pt idx="3169">
                  <c:v>255125.94576919032</c:v>
                </c:pt>
                <c:pt idx="3170">
                  <c:v>261131.58693877002</c:v>
                </c:pt>
                <c:pt idx="3171">
                  <c:v>220056.07295638695</c:v>
                </c:pt>
                <c:pt idx="3172">
                  <c:v>62503.402078398038</c:v>
                </c:pt>
                <c:pt idx="3173">
                  <c:v>325633.21250246558</c:v>
                </c:pt>
                <c:pt idx="3174">
                  <c:v>233640.31840299675</c:v>
                </c:pt>
                <c:pt idx="3175">
                  <c:v>290404.4860050045</c:v>
                </c:pt>
                <c:pt idx="3176">
                  <c:v>403654.83948889095</c:v>
                </c:pt>
                <c:pt idx="3177">
                  <c:v>261236.5105633405</c:v>
                </c:pt>
                <c:pt idx="3178">
                  <c:v>80187.070730422158</c:v>
                </c:pt>
                <c:pt idx="3179">
                  <c:v>99381.974081055261</c:v>
                </c:pt>
                <c:pt idx="3180">
                  <c:v>216956.04676472768</c:v>
                </c:pt>
                <c:pt idx="3181">
                  <c:v>117073.17189574614</c:v>
                </c:pt>
                <c:pt idx="3182">
                  <c:v>373271.34133553086</c:v>
                </c:pt>
                <c:pt idx="3183">
                  <c:v>83559.549294984434</c:v>
                </c:pt>
                <c:pt idx="3184">
                  <c:v>249577.82872508327</c:v>
                </c:pt>
                <c:pt idx="3185">
                  <c:v>169383.42927908199</c:v>
                </c:pt>
                <c:pt idx="3186">
                  <c:v>105731.33016994875</c:v>
                </c:pt>
                <c:pt idx="3187">
                  <c:v>218373.77698045224</c:v>
                </c:pt>
                <c:pt idx="3188">
                  <c:v>252885.85410382971</c:v>
                </c:pt>
                <c:pt idx="3189">
                  <c:v>92293.323002431542</c:v>
                </c:pt>
                <c:pt idx="3190">
                  <c:v>264071.97099478962</c:v>
                </c:pt>
                <c:pt idx="3191">
                  <c:v>252730.12926899223</c:v>
                </c:pt>
                <c:pt idx="3192">
                  <c:v>66009.76857317565</c:v>
                </c:pt>
                <c:pt idx="3193">
                  <c:v>261236.5105633405</c:v>
                </c:pt>
                <c:pt idx="3194">
                  <c:v>117073.17189574614</c:v>
                </c:pt>
                <c:pt idx="3195">
                  <c:v>209867.39568610443</c:v>
                </c:pt>
                <c:pt idx="3196">
                  <c:v>286077.149867801</c:v>
                </c:pt>
                <c:pt idx="3197">
                  <c:v>151521.35910624173</c:v>
                </c:pt>
                <c:pt idx="3198">
                  <c:v>269742.89185768832</c:v>
                </c:pt>
                <c:pt idx="3199">
                  <c:v>134570.38373495825</c:v>
                </c:pt>
                <c:pt idx="3200">
                  <c:v>157192.27996914089</c:v>
                </c:pt>
                <c:pt idx="3201">
                  <c:v>230898.71838006936</c:v>
                </c:pt>
                <c:pt idx="3202">
                  <c:v>135926.32673327019</c:v>
                </c:pt>
                <c:pt idx="3203">
                  <c:v>152939.08932196675</c:v>
                </c:pt>
                <c:pt idx="3204">
                  <c:v>242639.89655339392</c:v>
                </c:pt>
                <c:pt idx="3205">
                  <c:v>107149.06038567331</c:v>
                </c:pt>
                <c:pt idx="3206">
                  <c:v>81604.800946147181</c:v>
                </c:pt>
                <c:pt idx="3207">
                  <c:v>248160.09850935871</c:v>
                </c:pt>
                <c:pt idx="3208">
                  <c:v>165235.16811656766</c:v>
                </c:pt>
                <c:pt idx="3209">
                  <c:v>393307.74364643171</c:v>
                </c:pt>
                <c:pt idx="3210">
                  <c:v>201914.01342148287</c:v>
                </c:pt>
                <c:pt idx="3211">
                  <c:v>411633.04017967964</c:v>
                </c:pt>
                <c:pt idx="3212">
                  <c:v>213243.85059198877</c:v>
                </c:pt>
                <c:pt idx="3213">
                  <c:v>266992.98266385496</c:v>
                </c:pt>
                <c:pt idx="3214">
                  <c:v>208990.65994481463</c:v>
                </c:pt>
                <c:pt idx="3215">
                  <c:v>264157.52223240584</c:v>
                </c:pt>
                <c:pt idx="3216">
                  <c:v>275499.36395820323</c:v>
                </c:pt>
                <c:pt idx="3217">
                  <c:v>391890.01343070716</c:v>
                </c:pt>
                <c:pt idx="3218">
                  <c:v>394725.47386215674</c:v>
                </c:pt>
                <c:pt idx="3219">
                  <c:v>215248.18010057742</c:v>
                </c:pt>
                <c:pt idx="3220">
                  <c:v>238447.90348717524</c:v>
                </c:pt>
                <c:pt idx="3221">
                  <c:v>298367.49373594485</c:v>
                </c:pt>
                <c:pt idx="3222">
                  <c:v>50988.43507789867</c:v>
                </c:pt>
                <c:pt idx="3223">
                  <c:v>348414.22402325179</c:v>
                </c:pt>
                <c:pt idx="3224">
                  <c:v>265539.56108153751</c:v>
                </c:pt>
                <c:pt idx="3225">
                  <c:v>274045.94237588532</c:v>
                </c:pt>
                <c:pt idx="3226">
                  <c:v>286805.51431740774</c:v>
                </c:pt>
                <c:pt idx="3227">
                  <c:v>326858.28451196104</c:v>
                </c:pt>
                <c:pt idx="3228">
                  <c:v>248568.77354377415</c:v>
                </c:pt>
                <c:pt idx="3229">
                  <c:v>109984.52081712242</c:v>
                </c:pt>
                <c:pt idx="3230">
                  <c:v>80187.070730422158</c:v>
                </c:pt>
                <c:pt idx="3231">
                  <c:v>258401.05013189092</c:v>
                </c:pt>
                <c:pt idx="3232">
                  <c:v>78769.3405146976</c:v>
                </c:pt>
                <c:pt idx="3233">
                  <c:v>134570.38373495825</c:v>
                </c:pt>
                <c:pt idx="3234">
                  <c:v>261392.23539817752</c:v>
                </c:pt>
                <c:pt idx="3235">
                  <c:v>135988.11395068327</c:v>
                </c:pt>
                <c:pt idx="3236">
                  <c:v>233982.79635211173</c:v>
                </c:pt>
                <c:pt idx="3237">
                  <c:v>258401.05013189092</c:v>
                </c:pt>
                <c:pt idx="3238">
                  <c:v>366370.86954766279</c:v>
                </c:pt>
                <c:pt idx="3239">
                  <c:v>211826.12037626421</c:v>
                </c:pt>
                <c:pt idx="3240">
                  <c:v>266992.98266385496</c:v>
                </c:pt>
                <c:pt idx="3241">
                  <c:v>203319.73908191593</c:v>
                </c:pt>
                <c:pt idx="3242">
                  <c:v>175159.27962664049</c:v>
                </c:pt>
                <c:pt idx="3243">
                  <c:v>210408.39016053919</c:v>
                </c:pt>
                <c:pt idx="3244">
                  <c:v>364953.13933193823</c:v>
                </c:pt>
                <c:pt idx="3245">
                  <c:v>205707.12996829813</c:v>
                </c:pt>
                <c:pt idx="3246">
                  <c:v>98919.658555162139</c:v>
                </c:pt>
                <c:pt idx="3247">
                  <c:v>244309.29921226017</c:v>
                </c:pt>
                <c:pt idx="3248">
                  <c:v>203319.73908191593</c:v>
                </c:pt>
                <c:pt idx="3249">
                  <c:v>363535.40911621368</c:v>
                </c:pt>
                <c:pt idx="3250">
                  <c:v>97501.928339437116</c:v>
                </c:pt>
                <c:pt idx="3251">
                  <c:v>219501.37074775156</c:v>
                </c:pt>
                <c:pt idx="3252">
                  <c:v>262549.31715449458</c:v>
                </c:pt>
                <c:pt idx="3253">
                  <c:v>269176.44780768361</c:v>
                </c:pt>
                <c:pt idx="3254">
                  <c:v>238486.56576080807</c:v>
                </c:pt>
                <c:pt idx="3255">
                  <c:v>327050.94271819061</c:v>
                </c:pt>
                <c:pt idx="3256">
                  <c:v>351807.20099455817</c:v>
                </c:pt>
                <c:pt idx="3257">
                  <c:v>277191.88748949999</c:v>
                </c:pt>
                <c:pt idx="3258">
                  <c:v>125262.89935991308</c:v>
                </c:pt>
                <c:pt idx="3259">
                  <c:v>318351.90321761277</c:v>
                </c:pt>
                <c:pt idx="3260">
                  <c:v>422085.33229331207</c:v>
                </c:pt>
                <c:pt idx="3261">
                  <c:v>261286.37043436337</c:v>
                </c:pt>
                <c:pt idx="3262">
                  <c:v>207474.41572457226</c:v>
                </c:pt>
                <c:pt idx="3263">
                  <c:v>278815.65546468506</c:v>
                </c:pt>
                <c:pt idx="3264">
                  <c:v>236968.97569049522</c:v>
                </c:pt>
                <c:pt idx="3265">
                  <c:v>138761.78716471978</c:v>
                </c:pt>
                <c:pt idx="3266">
                  <c:v>252730.12926899223</c:v>
                </c:pt>
                <c:pt idx="3267">
                  <c:v>215538.31654900312</c:v>
                </c:pt>
                <c:pt idx="3268">
                  <c:v>261236.5105633405</c:v>
                </c:pt>
                <c:pt idx="3269">
                  <c:v>233037.63108368404</c:v>
                </c:pt>
                <c:pt idx="3270">
                  <c:v>118490.9021114707</c:v>
                </c:pt>
                <c:pt idx="3271">
                  <c:v>111402.25103284745</c:v>
                </c:pt>
                <c:pt idx="3272">
                  <c:v>183560.73143632896</c:v>
                </c:pt>
                <c:pt idx="3273">
                  <c:v>147329.95567648066</c:v>
                </c:pt>
                <c:pt idx="3274">
                  <c:v>252564.00806346675</c:v>
                </c:pt>
                <c:pt idx="3275">
                  <c:v>121326.36254292028</c:v>
                </c:pt>
                <c:pt idx="3276">
                  <c:v>283145.30385296699</c:v>
                </c:pt>
                <c:pt idx="3277">
                  <c:v>180725.27100487938</c:v>
                </c:pt>
                <c:pt idx="3278">
                  <c:v>250050.39367238013</c:v>
                </c:pt>
                <c:pt idx="3279">
                  <c:v>291982.41450809268</c:v>
                </c:pt>
                <c:pt idx="3280">
                  <c:v>232565.06613638718</c:v>
                </c:pt>
                <c:pt idx="3281">
                  <c:v>135988.11395068327</c:v>
                </c:pt>
                <c:pt idx="3282">
                  <c:v>149425.19366452238</c:v>
                </c:pt>
                <c:pt idx="3283">
                  <c:v>186396.19186777808</c:v>
                </c:pt>
                <c:pt idx="3284">
                  <c:v>200036.2091053999</c:v>
                </c:pt>
                <c:pt idx="3285">
                  <c:v>235123.76599372551</c:v>
                </c:pt>
                <c:pt idx="3286">
                  <c:v>370624.06019483693</c:v>
                </c:pt>
                <c:pt idx="3287">
                  <c:v>251397.95029088343</c:v>
                </c:pt>
                <c:pt idx="3288">
                  <c:v>351089.20691122487</c:v>
                </c:pt>
                <c:pt idx="3289">
                  <c:v>366370.86954766279</c:v>
                </c:pt>
                <c:pt idx="3290">
                  <c:v>201902.00886619138</c:v>
                </c:pt>
                <c:pt idx="3291">
                  <c:v>244969.53506966494</c:v>
                </c:pt>
                <c:pt idx="3292">
                  <c:v>235045.42355959211</c:v>
                </c:pt>
                <c:pt idx="3293">
                  <c:v>278334.82438965235</c:v>
                </c:pt>
                <c:pt idx="3294">
                  <c:v>200484.27865046635</c:v>
                </c:pt>
                <c:pt idx="3295">
                  <c:v>214661.58080771333</c:v>
                </c:pt>
                <c:pt idx="3296">
                  <c:v>225199.65448365267</c:v>
                </c:pt>
                <c:pt idx="3297">
                  <c:v>421662.34796092566</c:v>
                </c:pt>
                <c:pt idx="3298">
                  <c:v>249980.22007515887</c:v>
                </c:pt>
                <c:pt idx="3299">
                  <c:v>213830.44988485286</c:v>
                </c:pt>
                <c:pt idx="3300">
                  <c:v>251207.47542869719</c:v>
                </c:pt>
                <c:pt idx="3301">
                  <c:v>194916.63668871764</c:v>
                </c:pt>
                <c:pt idx="3302">
                  <c:v>259868.64021863881</c:v>
                </c:pt>
                <c:pt idx="3303">
                  <c:v>390895.267547369</c:v>
                </c:pt>
                <c:pt idx="3304">
                  <c:v>265539.56108153751</c:v>
                </c:pt>
                <c:pt idx="3305">
                  <c:v>313088.16945659928</c:v>
                </c:pt>
                <c:pt idx="3306">
                  <c:v>291822.21622072905</c:v>
                </c:pt>
                <c:pt idx="3307">
                  <c:v>283970.05388595816</c:v>
                </c:pt>
                <c:pt idx="3308">
                  <c:v>333946.9355905843</c:v>
                </c:pt>
                <c:pt idx="3309">
                  <c:v>250050.39367238013</c:v>
                </c:pt>
                <c:pt idx="3310">
                  <c:v>106470.62515967852</c:v>
                </c:pt>
                <c:pt idx="3311">
                  <c:v>90032.83980636159</c:v>
                </c:pt>
                <c:pt idx="3312">
                  <c:v>269742.89185768832</c:v>
                </c:pt>
                <c:pt idx="3313">
                  <c:v>75933.880083248485</c:v>
                </c:pt>
                <c:pt idx="3314">
                  <c:v>239804.4361219448</c:v>
                </c:pt>
                <c:pt idx="3315">
                  <c:v>173636.61992625613</c:v>
                </c:pt>
                <c:pt idx="3316">
                  <c:v>284893.76342946896</c:v>
                </c:pt>
                <c:pt idx="3317">
                  <c:v>381777.72262987914</c:v>
                </c:pt>
                <c:pt idx="3318">
                  <c:v>145912.2254607561</c:v>
                </c:pt>
                <c:pt idx="3319">
                  <c:v>201361.01439175615</c:v>
                </c:pt>
                <c:pt idx="3320">
                  <c:v>238708.55194658274</c:v>
                </c:pt>
                <c:pt idx="3321">
                  <c:v>87197.379374912474</c:v>
                </c:pt>
                <c:pt idx="3322">
                  <c:v>147268.16845906805</c:v>
                </c:pt>
                <c:pt idx="3323">
                  <c:v>88040.132355257403</c:v>
                </c:pt>
                <c:pt idx="3324">
                  <c:v>230138.2807393535</c:v>
                </c:pt>
                <c:pt idx="3325">
                  <c:v>143076.76502930652</c:v>
                </c:pt>
                <c:pt idx="3326">
                  <c:v>293165.80094642472</c:v>
                </c:pt>
                <c:pt idx="3327">
                  <c:v>205707.12996829813</c:v>
                </c:pt>
                <c:pt idx="3328">
                  <c:v>194365.28824250074</c:v>
                </c:pt>
                <c:pt idx="3329">
                  <c:v>208542.59039974725</c:v>
                </c:pt>
                <c:pt idx="3330">
                  <c:v>192947.55802677618</c:v>
                </c:pt>
                <c:pt idx="3331">
                  <c:v>296668.98254718352</c:v>
                </c:pt>
                <c:pt idx="3332">
                  <c:v>92603.052912051324</c:v>
                </c:pt>
                <c:pt idx="3333">
                  <c:v>79843.480970529374</c:v>
                </c:pt>
                <c:pt idx="3334">
                  <c:v>211826.12037626421</c:v>
                </c:pt>
                <c:pt idx="3335">
                  <c:v>254233.41072233301</c:v>
                </c:pt>
                <c:pt idx="3336">
                  <c:v>254233.41072233301</c:v>
                </c:pt>
                <c:pt idx="3337">
                  <c:v>196243.09255858418</c:v>
                </c:pt>
                <c:pt idx="3338">
                  <c:v>116628.43000237737</c:v>
                </c:pt>
                <c:pt idx="3339">
                  <c:v>228007.75204209983</c:v>
                </c:pt>
                <c:pt idx="3340">
                  <c:v>265050.05727926316</c:v>
                </c:pt>
                <c:pt idx="3341">
                  <c:v>215211.53085255064</c:v>
                </c:pt>
                <c:pt idx="3342">
                  <c:v>227144.72403501021</c:v>
                </c:pt>
                <c:pt idx="3343">
                  <c:v>187827.98561009439</c:v>
                </c:pt>
                <c:pt idx="3344">
                  <c:v>281984.94099624222</c:v>
                </c:pt>
                <c:pt idx="3345">
                  <c:v>333376.70819013752</c:v>
                </c:pt>
                <c:pt idx="3346">
                  <c:v>321051.1771875401</c:v>
                </c:pt>
                <c:pt idx="3347">
                  <c:v>346996.49380752724</c:v>
                </c:pt>
                <c:pt idx="3348">
                  <c:v>364009.25639622333</c:v>
                </c:pt>
                <c:pt idx="3349">
                  <c:v>220880.74646147434</c:v>
                </c:pt>
                <c:pt idx="3350">
                  <c:v>331518.66226102039</c:v>
                </c:pt>
                <c:pt idx="3351">
                  <c:v>227969.39754009759</c:v>
                </c:pt>
                <c:pt idx="3352">
                  <c:v>313088.16945659928</c:v>
                </c:pt>
                <c:pt idx="3353">
                  <c:v>241388.28754319483</c:v>
                </c:pt>
                <c:pt idx="3354">
                  <c:v>53375.874988674652</c:v>
                </c:pt>
                <c:pt idx="3355">
                  <c:v>36264.287879996002</c:v>
                </c:pt>
                <c:pt idx="3356">
                  <c:v>140241.30459785694</c:v>
                </c:pt>
                <c:pt idx="3357">
                  <c:v>112819.981248572</c:v>
                </c:pt>
                <c:pt idx="3358">
                  <c:v>300158.06644166354</c:v>
                </c:pt>
                <c:pt idx="3359">
                  <c:v>218981.68365383521</c:v>
                </c:pt>
                <c:pt idx="3360">
                  <c:v>304411.25708883768</c:v>
                </c:pt>
                <c:pt idx="3361">
                  <c:v>254147.85948471678</c:v>
                </c:pt>
                <c:pt idx="3362">
                  <c:v>199133.46063368954</c:v>
                </c:pt>
                <c:pt idx="3363">
                  <c:v>252564.00806346675</c:v>
                </c:pt>
                <c:pt idx="3364">
                  <c:v>89457.862570982426</c:v>
                </c:pt>
                <c:pt idx="3365">
                  <c:v>271160.62207341334</c:v>
                </c:pt>
                <c:pt idx="3366">
                  <c:v>189231.65229922766</c:v>
                </c:pt>
                <c:pt idx="3367">
                  <c:v>218139.14643854741</c:v>
                </c:pt>
                <c:pt idx="3368">
                  <c:v>176472.08035770524</c:v>
                </c:pt>
                <c:pt idx="3369">
                  <c:v>314258.91085780226</c:v>
                </c:pt>
                <c:pt idx="3370">
                  <c:v>155836.33697082894</c:v>
                </c:pt>
                <c:pt idx="3371">
                  <c:v>85204.671923808288</c:v>
                </c:pt>
                <c:pt idx="3372">
                  <c:v>212702.85611755354</c:v>
                </c:pt>
                <c:pt idx="3373">
                  <c:v>183560.73143632896</c:v>
                </c:pt>
                <c:pt idx="3374">
                  <c:v>148747.68589220522</c:v>
                </c:pt>
                <c:pt idx="3375">
                  <c:v>248632.66345665557</c:v>
                </c:pt>
                <c:pt idx="3376">
                  <c:v>217497.04123916291</c:v>
                </c:pt>
                <c:pt idx="3377">
                  <c:v>264157.52223240584</c:v>
                </c:pt>
                <c:pt idx="3378">
                  <c:v>202871.66953684902</c:v>
                </c:pt>
                <c:pt idx="3379">
                  <c:v>210420.39471583115</c:v>
                </c:pt>
                <c:pt idx="3380">
                  <c:v>202871.66953684902</c:v>
                </c:pt>
                <c:pt idx="3381">
                  <c:v>218914.77145488746</c:v>
                </c:pt>
                <c:pt idx="3382">
                  <c:v>239298.61420676624</c:v>
                </c:pt>
                <c:pt idx="3383">
                  <c:v>206155.19951336505</c:v>
                </c:pt>
                <c:pt idx="3384">
                  <c:v>199078.55299003329</c:v>
                </c:pt>
                <c:pt idx="3385">
                  <c:v>358177.85798984813</c:v>
                </c:pt>
                <c:pt idx="3386">
                  <c:v>207124.86018402269</c:v>
                </c:pt>
                <c:pt idx="3387">
                  <c:v>309428.55448870547</c:v>
                </c:pt>
                <c:pt idx="3388">
                  <c:v>217497.04123916291</c:v>
                </c:pt>
                <c:pt idx="3389">
                  <c:v>93474.066296510864</c:v>
                </c:pt>
                <c:pt idx="3390">
                  <c:v>97727.256943685003</c:v>
                </c:pt>
                <c:pt idx="3391">
                  <c:v>225172.29161065025</c:v>
                </c:pt>
                <c:pt idx="3392">
                  <c:v>245075.0341403638</c:v>
                </c:pt>
                <c:pt idx="3393">
                  <c:v>242239.57370891422</c:v>
                </c:pt>
                <c:pt idx="3394">
                  <c:v>247910.49457181338</c:v>
                </c:pt>
                <c:pt idx="3395">
                  <c:v>199154.97805414442</c:v>
                </c:pt>
                <c:pt idx="3396">
                  <c:v>220056.07295638695</c:v>
                </c:pt>
                <c:pt idx="3397">
                  <c:v>215802.88230921282</c:v>
                </c:pt>
                <c:pt idx="3398">
                  <c:v>220882.45171544934</c:v>
                </c:pt>
                <c:pt idx="3399">
                  <c:v>44594.00762657728</c:v>
                </c:pt>
                <c:pt idx="3400">
                  <c:v>41758.5471951277</c:v>
                </c:pt>
                <c:pt idx="3401">
                  <c:v>316797.98654036596</c:v>
                </c:pt>
                <c:pt idx="3402">
                  <c:v>339587.49191260431</c:v>
                </c:pt>
                <c:pt idx="3403">
                  <c:v>199023.44176894194</c:v>
                </c:pt>
                <c:pt idx="3404">
                  <c:v>405072.56970461598</c:v>
                </c:pt>
                <c:pt idx="3405">
                  <c:v>328276.0147276856</c:v>
                </c:pt>
                <c:pt idx="3406">
                  <c:v>179307.54078915482</c:v>
                </c:pt>
                <c:pt idx="3407">
                  <c:v>216956.04676472768</c:v>
                </c:pt>
                <c:pt idx="3408">
                  <c:v>98642.67909132503</c:v>
                </c:pt>
                <c:pt idx="3409">
                  <c:v>211285.12590182899</c:v>
                </c:pt>
                <c:pt idx="3410">
                  <c:v>169951.85191066284</c:v>
                </c:pt>
                <c:pt idx="3411">
                  <c:v>155774.54975341586</c:v>
                </c:pt>
                <c:pt idx="3412">
                  <c:v>255565.58970044181</c:v>
                </c:pt>
                <c:pt idx="3413">
                  <c:v>277570.76857345318</c:v>
                </c:pt>
                <c:pt idx="3414">
                  <c:v>210309.87615602138</c:v>
                </c:pt>
                <c:pt idx="3415">
                  <c:v>88040.132355257403</c:v>
                </c:pt>
                <c:pt idx="3416">
                  <c:v>189231.65229922766</c:v>
                </c:pt>
                <c:pt idx="3417">
                  <c:v>176472.08035770524</c:v>
                </c:pt>
                <c:pt idx="3418">
                  <c:v>204196.47482320573</c:v>
                </c:pt>
                <c:pt idx="3419">
                  <c:v>102895.86973849917</c:v>
                </c:pt>
                <c:pt idx="3420">
                  <c:v>122744.09275864484</c:v>
                </c:pt>
                <c:pt idx="3421">
                  <c:v>226894.14527348848</c:v>
                </c:pt>
                <c:pt idx="3422">
                  <c:v>151521.35910624173</c:v>
                </c:pt>
                <c:pt idx="3423">
                  <c:v>114237.71146429656</c:v>
                </c:pt>
                <c:pt idx="3424">
                  <c:v>241071.44743073499</c:v>
                </c:pt>
                <c:pt idx="3425">
                  <c:v>167965.69906335743</c:v>
                </c:pt>
                <c:pt idx="3426">
                  <c:v>93711.053218156565</c:v>
                </c:pt>
                <c:pt idx="3427">
                  <c:v>112819.981248572</c:v>
                </c:pt>
                <c:pt idx="3428">
                  <c:v>277805.11235084571</c:v>
                </c:pt>
                <c:pt idx="3429">
                  <c:v>32011.097232822329</c:v>
                </c:pt>
                <c:pt idx="3430">
                  <c:v>231147.33592066215</c:v>
                </c:pt>
                <c:pt idx="3431">
                  <c:v>80187.070730422158</c:v>
                </c:pt>
                <c:pt idx="3432">
                  <c:v>173636.61992625613</c:v>
                </c:pt>
                <c:pt idx="3433">
                  <c:v>285980.76428441657</c:v>
                </c:pt>
                <c:pt idx="3434">
                  <c:v>162863.20083203958</c:v>
                </c:pt>
                <c:pt idx="3435">
                  <c:v>276153.03835772816</c:v>
                </c:pt>
                <c:pt idx="3436">
                  <c:v>303324.25623389008</c:v>
                </c:pt>
                <c:pt idx="3437">
                  <c:v>396143.2040778813</c:v>
                </c:pt>
                <c:pt idx="3438">
                  <c:v>243551.80485394038</c:v>
                </c:pt>
                <c:pt idx="3439">
                  <c:v>364953.13933193823</c:v>
                </c:pt>
                <c:pt idx="3440">
                  <c:v>381965.90192063432</c:v>
                </c:pt>
                <c:pt idx="3441">
                  <c:v>197200.74867394986</c:v>
                </c:pt>
                <c:pt idx="3442">
                  <c:v>451329.48621997098</c:v>
                </c:pt>
                <c:pt idx="3443">
                  <c:v>208990.65994481463</c:v>
                </c:pt>
                <c:pt idx="3444">
                  <c:v>209960.32061547274</c:v>
                </c:pt>
                <c:pt idx="3445">
                  <c:v>352965.61282592872</c:v>
                </c:pt>
                <c:pt idx="3446">
                  <c:v>271246.1733110291</c:v>
                </c:pt>
                <c:pt idx="3447">
                  <c:v>194825.36234285962</c:v>
                </c:pt>
                <c:pt idx="3448">
                  <c:v>353924.66734267399</c:v>
                </c:pt>
                <c:pt idx="3449">
                  <c:v>233627.69334386755</c:v>
                </c:pt>
                <c:pt idx="3450">
                  <c:v>275499.36395820323</c:v>
                </c:pt>
                <c:pt idx="3451">
                  <c:v>162399.70768511854</c:v>
                </c:pt>
                <c:pt idx="3452">
                  <c:v>348253.74647977529</c:v>
                </c:pt>
                <c:pt idx="3453">
                  <c:v>118046.16021810193</c:v>
                </c:pt>
                <c:pt idx="3454">
                  <c:v>76617.988576081581</c:v>
                </c:pt>
                <c:pt idx="3455">
                  <c:v>100562.71737513412</c:v>
                </c:pt>
                <c:pt idx="3456">
                  <c:v>218083.640532027</c:v>
                </c:pt>
                <c:pt idx="3457">
                  <c:v>255460.66607587133</c:v>
                </c:pt>
                <c:pt idx="3458">
                  <c:v>221473.80317211151</c:v>
                </c:pt>
                <c:pt idx="3459">
                  <c:v>220056.07295638695</c:v>
                </c:pt>
                <c:pt idx="3460">
                  <c:v>222891.53338783653</c:v>
                </c:pt>
                <c:pt idx="3461">
                  <c:v>176486.14388429699</c:v>
                </c:pt>
                <c:pt idx="3462">
                  <c:v>229980.18446645979</c:v>
                </c:pt>
                <c:pt idx="3463">
                  <c:v>325410.18975535734</c:v>
                </c:pt>
                <c:pt idx="3464">
                  <c:v>46406.399762972724</c:v>
                </c:pt>
                <c:pt idx="3465">
                  <c:v>330100.93204529537</c:v>
                </c:pt>
                <c:pt idx="3466">
                  <c:v>422085.33229331207</c:v>
                </c:pt>
                <c:pt idx="3467">
                  <c:v>154356.81953769131</c:v>
                </c:pt>
                <c:pt idx="3468">
                  <c:v>54793.605204399209</c:v>
                </c:pt>
                <c:pt idx="3469">
                  <c:v>144494.49524503108</c:v>
                </c:pt>
                <c:pt idx="3470">
                  <c:v>53375.874988674652</c:v>
                </c:pt>
                <c:pt idx="3471">
                  <c:v>96546.51364960568</c:v>
                </c:pt>
                <c:pt idx="3472">
                  <c:v>63366.324377588928</c:v>
                </c:pt>
                <c:pt idx="3473">
                  <c:v>66135.446930196602</c:v>
                </c:pt>
                <c:pt idx="3474">
                  <c:v>320138.00518606184</c:v>
                </c:pt>
                <c:pt idx="3475">
                  <c:v>92868.300237811171</c:v>
                </c:pt>
                <c:pt idx="3476">
                  <c:v>101478.13952277461</c:v>
                </c:pt>
                <c:pt idx="3477">
                  <c:v>105731.33016994875</c:v>
                </c:pt>
                <c:pt idx="3478">
                  <c:v>117073.17189574614</c:v>
                </c:pt>
                <c:pt idx="3479">
                  <c:v>107888.35537540307</c:v>
                </c:pt>
                <c:pt idx="3480">
                  <c:v>50540.414557225537</c:v>
                </c:pt>
                <c:pt idx="3481">
                  <c:v>165698.6612634887</c:v>
                </c:pt>
                <c:pt idx="3482">
                  <c:v>219791.50719617726</c:v>
                </c:pt>
                <c:pt idx="3483">
                  <c:v>121326.36254292028</c:v>
                </c:pt>
                <c:pt idx="3484">
                  <c:v>303324.25623389008</c:v>
                </c:pt>
                <c:pt idx="3485">
                  <c:v>190649.38251495222</c:v>
                </c:pt>
                <c:pt idx="3486">
                  <c:v>264071.97099478962</c:v>
                </c:pt>
                <c:pt idx="3487">
                  <c:v>68970.907361645717</c:v>
                </c:pt>
                <c:pt idx="3488">
                  <c:v>298836.72180932341</c:v>
                </c:pt>
                <c:pt idx="3489">
                  <c:v>70388.637577371206</c:v>
                </c:pt>
                <c:pt idx="3490">
                  <c:v>283476.03321374441</c:v>
                </c:pt>
                <c:pt idx="3491">
                  <c:v>115655.44168002158</c:v>
                </c:pt>
                <c:pt idx="3492">
                  <c:v>228311.87548921304</c:v>
                </c:pt>
                <c:pt idx="3493">
                  <c:v>96546.51364960568</c:v>
                </c:pt>
                <c:pt idx="3494">
                  <c:v>239653.71721501043</c:v>
                </c:pt>
                <c:pt idx="3495">
                  <c:v>172323.81919519138</c:v>
                </c:pt>
                <c:pt idx="3496">
                  <c:v>246361.80984972976</c:v>
                </c:pt>
                <c:pt idx="3497">
                  <c:v>383383.63213635935</c:v>
                </c:pt>
                <c:pt idx="3498">
                  <c:v>207572.92972909007</c:v>
                </c:pt>
                <c:pt idx="3499">
                  <c:v>391890.01343070716</c:v>
                </c:pt>
                <c:pt idx="3500">
                  <c:v>370937.42993137054</c:v>
                </c:pt>
                <c:pt idx="3501">
                  <c:v>163817.4379008431</c:v>
                </c:pt>
                <c:pt idx="3502">
                  <c:v>197200.74867394986</c:v>
                </c:pt>
                <c:pt idx="3503">
                  <c:v>376608.35079426924</c:v>
                </c:pt>
                <c:pt idx="3504">
                  <c:v>120881.62064955151</c:v>
                </c:pt>
                <c:pt idx="3505">
                  <c:v>83706.639654705301</c:v>
                </c:pt>
                <c:pt idx="3506">
                  <c:v>94891.796512235422</c:v>
                </c:pt>
                <c:pt idx="3507">
                  <c:v>234233.37511363393</c:v>
                </c:pt>
                <c:pt idx="3508">
                  <c:v>234233.37511363393</c:v>
                </c:pt>
                <c:pt idx="3509">
                  <c:v>196781.03804812953</c:v>
                </c:pt>
                <c:pt idx="3510">
                  <c:v>300114.06861942122</c:v>
                </c:pt>
                <c:pt idx="3511">
                  <c:v>360313.58228890644</c:v>
                </c:pt>
                <c:pt idx="3512">
                  <c:v>366844.71682767291</c:v>
                </c:pt>
                <c:pt idx="3513">
                  <c:v>97224.948875600472</c:v>
                </c:pt>
                <c:pt idx="3514">
                  <c:v>150103.62889051717</c:v>
                </c:pt>
                <c:pt idx="3515">
                  <c:v>114237.71146429656</c:v>
                </c:pt>
                <c:pt idx="3516">
                  <c:v>320138.00518606184</c:v>
                </c:pt>
                <c:pt idx="3517">
                  <c:v>143754.27280162368</c:v>
                </c:pt>
                <c:pt idx="3518">
                  <c:v>241071.44743073499</c:v>
                </c:pt>
                <c:pt idx="3519">
                  <c:v>108566.79060139786</c:v>
                </c:pt>
                <c:pt idx="3520">
                  <c:v>32011.097232822329</c:v>
                </c:pt>
                <c:pt idx="3521">
                  <c:v>83022.531161871739</c:v>
                </c:pt>
                <c:pt idx="3522">
                  <c:v>153000.87653937936</c:v>
                </c:pt>
                <c:pt idx="3523">
                  <c:v>233734.17881151894</c:v>
                </c:pt>
                <c:pt idx="3524">
                  <c:v>207031.93525465485</c:v>
                </c:pt>
                <c:pt idx="3525">
                  <c:v>66135.446930196602</c:v>
                </c:pt>
                <c:pt idx="3526">
                  <c:v>233982.79635211173</c:v>
                </c:pt>
                <c:pt idx="3527">
                  <c:v>54793.605204399209</c:v>
                </c:pt>
                <c:pt idx="3528">
                  <c:v>259818.78034761595</c:v>
                </c:pt>
                <c:pt idx="3529">
                  <c:v>114237.71146429656</c:v>
                </c:pt>
                <c:pt idx="3530">
                  <c:v>243906.90786218457</c:v>
                </c:pt>
                <c:pt idx="3531">
                  <c:v>74516.149867523462</c:v>
                </c:pt>
                <c:pt idx="3532">
                  <c:v>277474.38299006829</c:v>
                </c:pt>
                <c:pt idx="3533">
                  <c:v>41935.208742895164</c:v>
                </c:pt>
                <c:pt idx="3534">
                  <c:v>129576.97064437671</c:v>
                </c:pt>
                <c:pt idx="3535">
                  <c:v>249980.22007515887</c:v>
                </c:pt>
                <c:pt idx="3536">
                  <c:v>363535.40911621368</c:v>
                </c:pt>
                <c:pt idx="3537">
                  <c:v>369206.32997911237</c:v>
                </c:pt>
                <c:pt idx="3538">
                  <c:v>386219.09256780846</c:v>
                </c:pt>
                <c:pt idx="3539">
                  <c:v>162399.70768511854</c:v>
                </c:pt>
                <c:pt idx="3540">
                  <c:v>239298.61420676624</c:v>
                </c:pt>
                <c:pt idx="3541">
                  <c:v>104590.57941806084</c:v>
                </c:pt>
                <c:pt idx="3542">
                  <c:v>275499.36395820323</c:v>
                </c:pt>
                <c:pt idx="3543">
                  <c:v>444240.83514134772</c:v>
                </c:pt>
                <c:pt idx="3544">
                  <c:v>175159.27962664049</c:v>
                </c:pt>
                <c:pt idx="3545">
                  <c:v>221473.80317211151</c:v>
                </c:pt>
                <c:pt idx="3546">
                  <c:v>201990.43848559354</c:v>
                </c:pt>
                <c:pt idx="3547">
                  <c:v>212967.4218777637</c:v>
                </c:pt>
                <c:pt idx="3548">
                  <c:v>59667.941646948457</c:v>
                </c:pt>
                <c:pt idx="3549">
                  <c:v>52298.019272447098</c:v>
                </c:pt>
                <c:pt idx="3550">
                  <c:v>321380.02185529191</c:v>
                </c:pt>
                <c:pt idx="3551">
                  <c:v>331958.9779744125</c:v>
                </c:pt>
                <c:pt idx="3552">
                  <c:v>326722.0980504388</c:v>
                </c:pt>
                <c:pt idx="3553">
                  <c:v>215209.82559857564</c:v>
                </c:pt>
                <c:pt idx="3554">
                  <c:v>216036.20435763802</c:v>
                </c:pt>
                <c:pt idx="3555">
                  <c:v>172218.88971053157</c:v>
                </c:pt>
                <c:pt idx="3556">
                  <c:v>167965.69906335743</c:v>
                </c:pt>
                <c:pt idx="3557">
                  <c:v>137344.05694899522</c:v>
                </c:pt>
                <c:pt idx="3558">
                  <c:v>147329.95567648066</c:v>
                </c:pt>
                <c:pt idx="3559">
                  <c:v>44770.669174344279</c:v>
                </c:pt>
                <c:pt idx="3560">
                  <c:v>374689.07155125542</c:v>
                </c:pt>
                <c:pt idx="3561">
                  <c:v>61882.256283022929</c:v>
                </c:pt>
                <c:pt idx="3562">
                  <c:v>96546.51364960568</c:v>
                </c:pt>
                <c:pt idx="3563">
                  <c:v>107149.06038567331</c:v>
                </c:pt>
                <c:pt idx="3564">
                  <c:v>301499.33891628031</c:v>
                </c:pt>
                <c:pt idx="3565">
                  <c:v>43352.938958619721</c:v>
                </c:pt>
                <c:pt idx="3566">
                  <c:v>134570.38373495825</c:v>
                </c:pt>
                <c:pt idx="3567">
                  <c:v>40517.47852717014</c:v>
                </c:pt>
                <c:pt idx="3568">
                  <c:v>47606.12960579386</c:v>
                </c:pt>
                <c:pt idx="3569">
                  <c:v>173636.61992625613</c:v>
                </c:pt>
                <c:pt idx="3570">
                  <c:v>278815.65546468506</c:v>
                </c:pt>
                <c:pt idx="3571">
                  <c:v>277474.38299006829</c:v>
                </c:pt>
                <c:pt idx="3572">
                  <c:v>140241.30459785694</c:v>
                </c:pt>
                <c:pt idx="3573">
                  <c:v>170801.15949480655</c:v>
                </c:pt>
                <c:pt idx="3574">
                  <c:v>201361.01439175615</c:v>
                </c:pt>
                <c:pt idx="3575">
                  <c:v>262654.24077906506</c:v>
                </c:pt>
                <c:pt idx="3576">
                  <c:v>56015.166510054842</c:v>
                </c:pt>
                <c:pt idx="3577">
                  <c:v>194272.3633131329</c:v>
                </c:pt>
                <c:pt idx="3578">
                  <c:v>167965.69906335743</c:v>
                </c:pt>
                <c:pt idx="3579">
                  <c:v>378026.0810099938</c:v>
                </c:pt>
                <c:pt idx="3580">
                  <c:v>350712.04581775097</c:v>
                </c:pt>
                <c:pt idx="3581">
                  <c:v>386219.09256780846</c:v>
                </c:pt>
                <c:pt idx="3582">
                  <c:v>78425.75075480435</c:v>
                </c:pt>
                <c:pt idx="3583">
                  <c:v>365725.18476745114</c:v>
                </c:pt>
                <c:pt idx="3584">
                  <c:v>420139.42147402791</c:v>
                </c:pt>
                <c:pt idx="3585">
                  <c:v>107426.03984950995</c:v>
                </c:pt>
                <c:pt idx="3586">
                  <c:v>217497.04123916291</c:v>
                </c:pt>
                <c:pt idx="3587">
                  <c:v>275499.36395820323</c:v>
                </c:pt>
                <c:pt idx="3588">
                  <c:v>394725.47386215674</c:v>
                </c:pt>
                <c:pt idx="3589">
                  <c:v>396143.2040778813</c:v>
                </c:pt>
                <c:pt idx="3590">
                  <c:v>398978.66450933088</c:v>
                </c:pt>
                <c:pt idx="3591">
                  <c:v>278334.82438965235</c:v>
                </c:pt>
                <c:pt idx="3592">
                  <c:v>159564.24725366896</c:v>
                </c:pt>
                <c:pt idx="3593">
                  <c:v>378026.0810099938</c:v>
                </c:pt>
                <c:pt idx="3594">
                  <c:v>421557.15168975247</c:v>
                </c:pt>
                <c:pt idx="3595">
                  <c:v>372041.79041056149</c:v>
                </c:pt>
                <c:pt idx="3596">
                  <c:v>226590.02182637528</c:v>
                </c:pt>
                <c:pt idx="3597">
                  <c:v>269303.24792643776</c:v>
                </c:pt>
                <c:pt idx="3598">
                  <c:v>216629.2610682752</c:v>
                </c:pt>
                <c:pt idx="3599">
                  <c:v>235651.10532935848</c:v>
                </c:pt>
                <c:pt idx="3600">
                  <c:v>66756.592725572176</c:v>
                </c:pt>
                <c:pt idx="3601">
                  <c:v>41363.364648534916</c:v>
                </c:pt>
                <c:pt idx="3602">
                  <c:v>39945.634432810359</c:v>
                </c:pt>
                <c:pt idx="3603">
                  <c:v>41758.5471951277</c:v>
                </c:pt>
                <c:pt idx="3604">
                  <c:v>319962.29163956689</c:v>
                </c:pt>
                <c:pt idx="3605">
                  <c:v>291278.8426573216</c:v>
                </c:pt>
                <c:pt idx="3606">
                  <c:v>301531.79883514624</c:v>
                </c:pt>
                <c:pt idx="3607">
                  <c:v>307202.71969804494</c:v>
                </c:pt>
                <c:pt idx="3608">
                  <c:v>311455.91034521908</c:v>
                </c:pt>
                <c:pt idx="3609">
                  <c:v>47561.623189786915</c:v>
                </c:pt>
                <c:pt idx="3610">
                  <c:v>361173.79596477421</c:v>
                </c:pt>
                <c:pt idx="3611">
                  <c:v>293116.48131937813</c:v>
                </c:pt>
                <c:pt idx="3612">
                  <c:v>84361.918943462893</c:v>
                </c:pt>
                <c:pt idx="3613">
                  <c:v>245641.47819036897</c:v>
                </c:pt>
                <c:pt idx="3614">
                  <c:v>302917.06913200486</c:v>
                </c:pt>
                <c:pt idx="3615">
                  <c:v>283068.84611185919</c:v>
                </c:pt>
                <c:pt idx="3616">
                  <c:v>237290.82173085818</c:v>
                </c:pt>
                <c:pt idx="3617">
                  <c:v>219556.87665427197</c:v>
                </c:pt>
                <c:pt idx="3618">
                  <c:v>95128.783433881123</c:v>
                </c:pt>
                <c:pt idx="3619">
                  <c:v>78769.3405146976</c:v>
                </c:pt>
                <c:pt idx="3620">
                  <c:v>204196.47482320573</c:v>
                </c:pt>
                <c:pt idx="3621">
                  <c:v>121326.36254292028</c:v>
                </c:pt>
                <c:pt idx="3622">
                  <c:v>252730.12926899223</c:v>
                </c:pt>
                <c:pt idx="3623">
                  <c:v>211285.12590182899</c:v>
                </c:pt>
                <c:pt idx="3624">
                  <c:v>97224.948875600472</c:v>
                </c:pt>
                <c:pt idx="3625">
                  <c:v>155836.33697082894</c:v>
                </c:pt>
                <c:pt idx="3626">
                  <c:v>101478.13952277461</c:v>
                </c:pt>
                <c:pt idx="3627">
                  <c:v>190649.38251495222</c:v>
                </c:pt>
                <c:pt idx="3628">
                  <c:v>254415.10346170794</c:v>
                </c:pt>
                <c:pt idx="3629">
                  <c:v>160877.04798473371</c:v>
                </c:pt>
                <c:pt idx="3630">
                  <c:v>283145.30385296699</c:v>
                </c:pt>
                <c:pt idx="3631">
                  <c:v>212702.85611755354</c:v>
                </c:pt>
                <c:pt idx="3632">
                  <c:v>138761.78716471978</c:v>
                </c:pt>
                <c:pt idx="3633">
                  <c:v>357218.80347310286</c:v>
                </c:pt>
                <c:pt idx="3634">
                  <c:v>413050.77039540466</c:v>
                </c:pt>
                <c:pt idx="3635">
                  <c:v>367142.91498317569</c:v>
                </c:pt>
                <c:pt idx="3636">
                  <c:v>200496.28320575831</c:v>
                </c:pt>
                <c:pt idx="3637">
                  <c:v>275499.36395820323</c:v>
                </c:pt>
                <c:pt idx="3638">
                  <c:v>173741.54941091593</c:v>
                </c:pt>
                <c:pt idx="3639">
                  <c:v>245727.02942798473</c:v>
                </c:pt>
                <c:pt idx="3640">
                  <c:v>380861.54144144338</c:v>
                </c:pt>
                <c:pt idx="3641">
                  <c:v>370624.06019483693</c:v>
                </c:pt>
                <c:pt idx="3642">
                  <c:v>447076.29557279684</c:v>
                </c:pt>
                <c:pt idx="3643">
                  <c:v>348253.74647977529</c:v>
                </c:pt>
                <c:pt idx="3644">
                  <c:v>192947.55802677618</c:v>
                </c:pt>
                <c:pt idx="3645">
                  <c:v>432898.99341555033</c:v>
                </c:pt>
                <c:pt idx="3646">
                  <c:v>369206.32997911237</c:v>
                </c:pt>
                <c:pt idx="3647">
                  <c:v>363535.40911621368</c:v>
                </c:pt>
                <c:pt idx="3648">
                  <c:v>257068.87115378212</c:v>
                </c:pt>
                <c:pt idx="3649">
                  <c:v>211826.12037626421</c:v>
                </c:pt>
                <c:pt idx="3650">
                  <c:v>397560.93429360585</c:v>
                </c:pt>
                <c:pt idx="3651">
                  <c:v>102503.15531154023</c:v>
                </c:pt>
                <c:pt idx="3652">
                  <c:v>258486.60136950668</c:v>
                </c:pt>
                <c:pt idx="3653">
                  <c:v>348253.74647977529</c:v>
                </c:pt>
                <c:pt idx="3654">
                  <c:v>106233.63823803281</c:v>
                </c:pt>
                <c:pt idx="3655">
                  <c:v>110957.50913947867</c:v>
                </c:pt>
                <c:pt idx="3656">
                  <c:v>261131.58693877002</c:v>
                </c:pt>
                <c:pt idx="3657">
                  <c:v>266802.50780166872</c:v>
                </c:pt>
                <c:pt idx="3658">
                  <c:v>252625.20564442175</c:v>
                </c:pt>
                <c:pt idx="3659">
                  <c:v>275308.889096017</c:v>
                </c:pt>
                <c:pt idx="3660">
                  <c:v>217585.47085856553</c:v>
                </c:pt>
                <c:pt idx="3661">
                  <c:v>235651.10532935848</c:v>
                </c:pt>
                <c:pt idx="3662">
                  <c:v>198198.76826385455</c:v>
                </c:pt>
                <c:pt idx="3663">
                  <c:v>220056.07295638695</c:v>
                </c:pt>
                <c:pt idx="3664">
                  <c:v>47034.285511433613</c:v>
                </c:pt>
                <c:pt idx="3665">
                  <c:v>289073.59207486594</c:v>
                </c:pt>
                <c:pt idx="3666">
                  <c:v>314291.37077666819</c:v>
                </c:pt>
                <c:pt idx="3667">
                  <c:v>310038.18012949405</c:v>
                </c:pt>
                <c:pt idx="3668">
                  <c:v>87197.379374912474</c:v>
                </c:pt>
                <c:pt idx="3669">
                  <c:v>288912.61029925058</c:v>
                </c:pt>
                <c:pt idx="3670">
                  <c:v>291928.0811845432</c:v>
                </c:pt>
                <c:pt idx="3671">
                  <c:v>68696.396017443854</c:v>
                </c:pt>
                <c:pt idx="3672">
                  <c:v>126741.51021292759</c:v>
                </c:pt>
                <c:pt idx="3673">
                  <c:v>276387.38213512069</c:v>
                </c:pt>
                <c:pt idx="3674">
                  <c:v>299071.06558671594</c:v>
                </c:pt>
                <c:pt idx="3675">
                  <c:v>34846.557664271444</c:v>
                </c:pt>
                <c:pt idx="3676">
                  <c:v>219956.21310179913</c:v>
                </c:pt>
                <c:pt idx="3677">
                  <c:v>158671.79740227805</c:v>
                </c:pt>
                <c:pt idx="3678">
                  <c:v>197715.73041796498</c:v>
                </c:pt>
                <c:pt idx="3679">
                  <c:v>67553.17714592116</c:v>
                </c:pt>
                <c:pt idx="3680">
                  <c:v>83022.531161871739</c:v>
                </c:pt>
                <c:pt idx="3681">
                  <c:v>271160.62207341334</c:v>
                </c:pt>
                <c:pt idx="3682">
                  <c:v>158610.01018486544</c:v>
                </c:pt>
                <c:pt idx="3683">
                  <c:v>141597.24759616889</c:v>
                </c:pt>
                <c:pt idx="3684">
                  <c:v>157254.0671865535</c:v>
                </c:pt>
                <c:pt idx="3685">
                  <c:v>277570.76857345318</c:v>
                </c:pt>
                <c:pt idx="3686">
                  <c:v>228311.87548921304</c:v>
                </c:pt>
                <c:pt idx="3687">
                  <c:v>102895.86973849917</c:v>
                </c:pt>
                <c:pt idx="3688">
                  <c:v>157192.27996914089</c:v>
                </c:pt>
                <c:pt idx="3689">
                  <c:v>300081.60870055528</c:v>
                </c:pt>
                <c:pt idx="3690">
                  <c:v>108566.79060139786</c:v>
                </c:pt>
                <c:pt idx="3691">
                  <c:v>50540.414557225537</c:v>
                </c:pt>
                <c:pt idx="3692">
                  <c:v>158610.01018486544</c:v>
                </c:pt>
                <c:pt idx="3693">
                  <c:v>57773.745948823635</c:v>
                </c:pt>
                <c:pt idx="3694">
                  <c:v>80187.070730422158</c:v>
                </c:pt>
                <c:pt idx="3695">
                  <c:v>30593.367017097306</c:v>
                </c:pt>
                <c:pt idx="3696">
                  <c:v>169383.42927908199</c:v>
                </c:pt>
                <c:pt idx="3697">
                  <c:v>271246.1733110291</c:v>
                </c:pt>
                <c:pt idx="3698">
                  <c:v>252815.68050660798</c:v>
                </c:pt>
                <c:pt idx="3699">
                  <c:v>218914.77145488746</c:v>
                </c:pt>
                <c:pt idx="3700">
                  <c:v>252815.68050660798</c:v>
                </c:pt>
                <c:pt idx="3701">
                  <c:v>102503.15531154023</c:v>
                </c:pt>
                <c:pt idx="3702">
                  <c:v>232209.96312814299</c:v>
                </c:pt>
                <c:pt idx="3703">
                  <c:v>201453.93932112446</c:v>
                </c:pt>
                <c:pt idx="3704">
                  <c:v>101755.11898661125</c:v>
                </c:pt>
                <c:pt idx="3705">
                  <c:v>367788.59976338735</c:v>
                </c:pt>
                <c:pt idx="3706">
                  <c:v>262739.79201668082</c:v>
                </c:pt>
                <c:pt idx="3707">
                  <c:v>208990.65994481463</c:v>
                </c:pt>
                <c:pt idx="3708">
                  <c:v>261322.06180095626</c:v>
                </c:pt>
                <c:pt idx="3709">
                  <c:v>248562.48985943384</c:v>
                </c:pt>
                <c:pt idx="3710">
                  <c:v>351547.88261020416</c:v>
                </c:pt>
                <c:pt idx="3711">
                  <c:v>373459.52062628651</c:v>
                </c:pt>
                <c:pt idx="3712">
                  <c:v>373459.52062628651</c:v>
                </c:pt>
                <c:pt idx="3713">
                  <c:v>376294.98105773563</c:v>
                </c:pt>
                <c:pt idx="3714">
                  <c:v>268410.71287957951</c:v>
                </c:pt>
                <c:pt idx="3715">
                  <c:v>295251.2523314585</c:v>
                </c:pt>
                <c:pt idx="3716">
                  <c:v>259904.3315852317</c:v>
                </c:pt>
                <c:pt idx="3717">
                  <c:v>410320.50623512827</c:v>
                </c:pt>
                <c:pt idx="3718">
                  <c:v>248562.48985943384</c:v>
                </c:pt>
                <c:pt idx="3719">
                  <c:v>236463.15377531666</c:v>
                </c:pt>
                <c:pt idx="3720">
                  <c:v>220919.10096347658</c:v>
                </c:pt>
                <c:pt idx="3721">
                  <c:v>218083.640532027</c:v>
                </c:pt>
                <c:pt idx="3722">
                  <c:v>239404.11327746511</c:v>
                </c:pt>
                <c:pt idx="3723">
                  <c:v>240821.84349318966</c:v>
                </c:pt>
                <c:pt idx="3724">
                  <c:v>221473.80317211151</c:v>
                </c:pt>
                <c:pt idx="3725">
                  <c:v>214385.15209348826</c:v>
                </c:pt>
                <c:pt idx="3726">
                  <c:v>59667.941646948457</c:v>
                </c:pt>
                <c:pt idx="3727">
                  <c:v>79030.635131075978</c:v>
                </c:pt>
                <c:pt idx="3728">
                  <c:v>47429.468058026861</c:v>
                </c:pt>
                <c:pt idx="3729">
                  <c:v>315380.25632464141</c:v>
                </c:pt>
                <c:pt idx="3730">
                  <c:v>308620.44991376949</c:v>
                </c:pt>
                <c:pt idx="3731">
                  <c:v>59165.971704494674</c:v>
                </c:pt>
                <c:pt idx="3732">
                  <c:v>239311.23926589545</c:v>
                </c:pt>
                <c:pt idx="3733">
                  <c:v>282552.3236702336</c:v>
                </c:pt>
                <c:pt idx="3734">
                  <c:v>323012.28096667212</c:v>
                </c:pt>
                <c:pt idx="3735">
                  <c:v>261286.37043436337</c:v>
                </c:pt>
                <c:pt idx="3736">
                  <c:v>216036.20435763802</c:v>
                </c:pt>
                <c:pt idx="3737">
                  <c:v>325440.55429623649</c:v>
                </c:pt>
                <c:pt idx="3738">
                  <c:v>324430.01118239667</c:v>
                </c:pt>
                <c:pt idx="3739">
                  <c:v>199943.28417603159</c:v>
                </c:pt>
                <c:pt idx="3740">
                  <c:v>109984.52081712242</c:v>
                </c:pt>
                <c:pt idx="3741">
                  <c:v>118490.9021114707</c:v>
                </c:pt>
                <c:pt idx="3742">
                  <c:v>39099.748311445583</c:v>
                </c:pt>
                <c:pt idx="3743">
                  <c:v>138823.57438213238</c:v>
                </c:pt>
                <c:pt idx="3744">
                  <c:v>137344.05694899522</c:v>
                </c:pt>
                <c:pt idx="3745">
                  <c:v>312841.1806420777</c:v>
                </c:pt>
                <c:pt idx="3746">
                  <c:v>239435.43165598251</c:v>
                </c:pt>
                <c:pt idx="3747">
                  <c:v>155774.54975341586</c:v>
                </c:pt>
                <c:pt idx="3748">
                  <c:v>90875.592786706984</c:v>
                </c:pt>
                <c:pt idx="3749">
                  <c:v>204196.47482320573</c:v>
                </c:pt>
                <c:pt idx="3750">
                  <c:v>77273.26786483964</c:v>
                </c:pt>
                <c:pt idx="3751">
                  <c:v>101478.13952277461</c:v>
                </c:pt>
                <c:pt idx="3752">
                  <c:v>138761.78716471978</c:v>
                </c:pt>
                <c:pt idx="3753">
                  <c:v>255721.31453527883</c:v>
                </c:pt>
                <c:pt idx="3754">
                  <c:v>235873.09151513316</c:v>
                </c:pt>
                <c:pt idx="3755">
                  <c:v>51958.144772950094</c:v>
                </c:pt>
                <c:pt idx="3756">
                  <c:v>373271.34133553086</c:v>
                </c:pt>
                <c:pt idx="3757">
                  <c:v>377524.531982705</c:v>
                </c:pt>
                <c:pt idx="3758">
                  <c:v>231147.33592066215</c:v>
                </c:pt>
                <c:pt idx="3759">
                  <c:v>373271.34133553086</c:v>
                </c:pt>
                <c:pt idx="3760">
                  <c:v>98642.67909132503</c:v>
                </c:pt>
                <c:pt idx="3761">
                  <c:v>245324.63807790913</c:v>
                </c:pt>
                <c:pt idx="3762">
                  <c:v>186396.19186777808</c:v>
                </c:pt>
                <c:pt idx="3763">
                  <c:v>304741.98644961463</c:v>
                </c:pt>
                <c:pt idx="3764">
                  <c:v>123906.04978147801</c:v>
                </c:pt>
                <c:pt idx="3765">
                  <c:v>147268.16845906805</c:v>
                </c:pt>
                <c:pt idx="3766">
                  <c:v>161445.47061631456</c:v>
                </c:pt>
                <c:pt idx="3767">
                  <c:v>155836.33697082894</c:v>
                </c:pt>
                <c:pt idx="3768">
                  <c:v>231619.90086795902</c:v>
                </c:pt>
                <c:pt idx="3769">
                  <c:v>247214.93324093102</c:v>
                </c:pt>
                <c:pt idx="3770">
                  <c:v>81604.800946147181</c:v>
                </c:pt>
                <c:pt idx="3771">
                  <c:v>34846.557664271444</c:v>
                </c:pt>
                <c:pt idx="3772">
                  <c:v>108566.79060139786</c:v>
                </c:pt>
                <c:pt idx="3773">
                  <c:v>249980.22007515887</c:v>
                </c:pt>
                <c:pt idx="3774">
                  <c:v>351089.20691122487</c:v>
                </c:pt>
                <c:pt idx="3775">
                  <c:v>332658.71410680376</c:v>
                </c:pt>
                <c:pt idx="3776">
                  <c:v>268410.71287957951</c:v>
                </c:pt>
                <c:pt idx="3777">
                  <c:v>255651.14093805756</c:v>
                </c:pt>
                <c:pt idx="3778">
                  <c:v>387636.82278353302</c:v>
                </c:pt>
                <c:pt idx="3779">
                  <c:v>411633.04017967964</c:v>
                </c:pt>
                <c:pt idx="3780">
                  <c:v>276917.09417392779</c:v>
                </c:pt>
                <c:pt idx="3781">
                  <c:v>255651.14093805756</c:v>
                </c:pt>
                <c:pt idx="3782">
                  <c:v>258486.60136950668</c:v>
                </c:pt>
                <c:pt idx="3783">
                  <c:v>206167.20406865701</c:v>
                </c:pt>
                <c:pt idx="3784">
                  <c:v>375649.29627752397</c:v>
                </c:pt>
                <c:pt idx="3785">
                  <c:v>257068.87115378212</c:v>
                </c:pt>
                <c:pt idx="3786">
                  <c:v>245727.02942798473</c:v>
                </c:pt>
                <c:pt idx="3787">
                  <c:v>312264.01492015505</c:v>
                </c:pt>
                <c:pt idx="3788">
                  <c:v>271246.1733110291</c:v>
                </c:pt>
                <c:pt idx="3789">
                  <c:v>228035.11491510225</c:v>
                </c:pt>
                <c:pt idx="3790">
                  <c:v>247144.75964370929</c:v>
                </c:pt>
                <c:pt idx="3791">
                  <c:v>382279.27165716793</c:v>
                </c:pt>
                <c:pt idx="3792">
                  <c:v>417303.9610425788</c:v>
                </c:pt>
                <c:pt idx="3793">
                  <c:v>449911.75600424642</c:v>
                </c:pt>
                <c:pt idx="3794">
                  <c:v>438569.91427844903</c:v>
                </c:pt>
                <c:pt idx="3795">
                  <c:v>411633.04017967964</c:v>
                </c:pt>
                <c:pt idx="3796">
                  <c:v>204737.46929764049</c:v>
                </c:pt>
                <c:pt idx="3797">
                  <c:v>209114.58796900278</c:v>
                </c:pt>
                <c:pt idx="3798">
                  <c:v>270720.97814216232</c:v>
                </c:pt>
                <c:pt idx="3799">
                  <c:v>228007.75204209983</c:v>
                </c:pt>
                <c:pt idx="3800">
                  <c:v>216665.91031630244</c:v>
                </c:pt>
                <c:pt idx="3801">
                  <c:v>220919.10096347658</c:v>
                </c:pt>
                <c:pt idx="3802">
                  <c:v>263505.52694478491</c:v>
                </c:pt>
                <c:pt idx="3803">
                  <c:v>242239.57370891422</c:v>
                </c:pt>
                <c:pt idx="3804">
                  <c:v>254042.93586014677</c:v>
                </c:pt>
                <c:pt idx="3805">
                  <c:v>241283.36391862435</c:v>
                </c:pt>
                <c:pt idx="3806">
                  <c:v>216629.2610682752</c:v>
                </c:pt>
                <c:pt idx="3807">
                  <c:v>190663.44604154397</c:v>
                </c:pt>
                <c:pt idx="3808">
                  <c:v>196334.36690444266</c:v>
                </c:pt>
                <c:pt idx="3809">
                  <c:v>177903.87410002155</c:v>
                </c:pt>
                <c:pt idx="3810">
                  <c:v>229980.18446645979</c:v>
                </c:pt>
                <c:pt idx="3811">
                  <c:v>38527.904217085335</c:v>
                </c:pt>
                <c:pt idx="3812">
                  <c:v>39945.634432810359</c:v>
                </c:pt>
                <c:pt idx="3813">
                  <c:v>288533.72921529785</c:v>
                </c:pt>
                <c:pt idx="3814">
                  <c:v>317126.83120811777</c:v>
                </c:pt>
                <c:pt idx="3815">
                  <c:v>331304.13336536475</c:v>
                </c:pt>
                <c:pt idx="3816">
                  <c:v>310038.18012949405</c:v>
                </c:pt>
                <c:pt idx="3817">
                  <c:v>125262.89935991308</c:v>
                </c:pt>
                <c:pt idx="3818">
                  <c:v>47824.129978697281</c:v>
                </c:pt>
                <c:pt idx="3819">
                  <c:v>220880.74646147434</c:v>
                </c:pt>
                <c:pt idx="3820">
                  <c:v>224542.5856519863</c:v>
                </c:pt>
                <c:pt idx="3821">
                  <c:v>349831.95423897635</c:v>
                </c:pt>
                <c:pt idx="3822">
                  <c:v>220880.74646147434</c:v>
                </c:pt>
                <c:pt idx="3823">
                  <c:v>371097.90747484658</c:v>
                </c:pt>
                <c:pt idx="3824">
                  <c:v>275463.67259161035</c:v>
                </c:pt>
                <c:pt idx="3825">
                  <c:v>342743.3031603531</c:v>
                </c:pt>
                <c:pt idx="3826">
                  <c:v>374689.07155125542</c:v>
                </c:pt>
                <c:pt idx="3827">
                  <c:v>361929.49960973347</c:v>
                </c:pt>
                <c:pt idx="3828">
                  <c:v>367600.42047263216</c:v>
                </c:pt>
                <c:pt idx="3829">
                  <c:v>77273.26786483964</c:v>
                </c:pt>
                <c:pt idx="3830">
                  <c:v>83786.94170808373</c:v>
                </c:pt>
                <c:pt idx="3831">
                  <c:v>204196.47482320573</c:v>
                </c:pt>
                <c:pt idx="3832">
                  <c:v>231556.01095507806</c:v>
                </c:pt>
                <c:pt idx="3833">
                  <c:v>167116.39147921326</c:v>
                </c:pt>
                <c:pt idx="3834">
                  <c:v>304558.9257080094</c:v>
                </c:pt>
                <c:pt idx="3835">
                  <c:v>64592.038357450627</c:v>
                </c:pt>
                <c:pt idx="3836">
                  <c:v>138761.78716471978</c:v>
                </c:pt>
                <c:pt idx="3837">
                  <c:v>105731.33016994875</c:v>
                </c:pt>
                <c:pt idx="3838">
                  <c:v>213145.33658747096</c:v>
                </c:pt>
                <c:pt idx="3839">
                  <c:v>75933.880083248485</c:v>
                </c:pt>
                <c:pt idx="3840">
                  <c:v>37682.018095721025</c:v>
                </c:pt>
                <c:pt idx="3841">
                  <c:v>122744.09275864484</c:v>
                </c:pt>
                <c:pt idx="3842">
                  <c:v>158671.79740227805</c:v>
                </c:pt>
                <c:pt idx="3843">
                  <c:v>266228.92684765533</c:v>
                </c:pt>
                <c:pt idx="3844">
                  <c:v>231298.05482759653</c:v>
                </c:pt>
                <c:pt idx="3845">
                  <c:v>297322.60601021396</c:v>
                </c:pt>
                <c:pt idx="3846">
                  <c:v>68970.907361645717</c:v>
                </c:pt>
                <c:pt idx="3847">
                  <c:v>160089.52761800261</c:v>
                </c:pt>
                <c:pt idx="3848">
                  <c:v>103635.1647282294</c:v>
                </c:pt>
                <c:pt idx="3849">
                  <c:v>97224.948875600472</c:v>
                </c:pt>
                <c:pt idx="3850">
                  <c:v>162924.98804945219</c:v>
                </c:pt>
                <c:pt idx="3851">
                  <c:v>274969.65191939613</c:v>
                </c:pt>
                <c:pt idx="3852">
                  <c:v>50540.414557225537</c:v>
                </c:pt>
                <c:pt idx="3853">
                  <c:v>318279.9266976309</c:v>
                </c:pt>
                <c:pt idx="3854">
                  <c:v>420139.42147402791</c:v>
                </c:pt>
                <c:pt idx="3855">
                  <c:v>424392.61212120205</c:v>
                </c:pt>
                <c:pt idx="3856">
                  <c:v>379443.81122571882</c:v>
                </c:pt>
                <c:pt idx="3857">
                  <c:v>373459.52062628651</c:v>
                </c:pt>
                <c:pt idx="3858">
                  <c:v>192947.55802677618</c:v>
                </c:pt>
                <c:pt idx="3859">
                  <c:v>265575.2524481304</c:v>
                </c:pt>
                <c:pt idx="3860">
                  <c:v>271246.1733110291</c:v>
                </c:pt>
                <c:pt idx="3861">
                  <c:v>255651.14093805756</c:v>
                </c:pt>
                <c:pt idx="3862">
                  <c:v>258486.60136950668</c:v>
                </c:pt>
                <c:pt idx="3863">
                  <c:v>272663.90352675365</c:v>
                </c:pt>
                <c:pt idx="3864">
                  <c:v>220332.50167061202</c:v>
                </c:pt>
                <c:pt idx="3865">
                  <c:v>438569.91427844903</c:v>
                </c:pt>
                <c:pt idx="3866">
                  <c:v>252815.68050660798</c:v>
                </c:pt>
                <c:pt idx="3867">
                  <c:v>328405.52345962962</c:v>
                </c:pt>
                <c:pt idx="3868">
                  <c:v>247144.75964370929</c:v>
                </c:pt>
                <c:pt idx="3869">
                  <c:v>123717.08108100062</c:v>
                </c:pt>
                <c:pt idx="3870">
                  <c:v>96309.526727959979</c:v>
                </c:pt>
                <c:pt idx="3871">
                  <c:v>218699.0010992731</c:v>
                </c:pt>
                <c:pt idx="3872">
                  <c:v>209577.25923767872</c:v>
                </c:pt>
                <c:pt idx="3873">
                  <c:v>256878.39629159588</c:v>
                </c:pt>
                <c:pt idx="3874">
                  <c:v>246954.28478152305</c:v>
                </c:pt>
                <c:pt idx="3875">
                  <c:v>252625.20564442175</c:v>
                </c:pt>
                <c:pt idx="3876">
                  <c:v>212967.4218777637</c:v>
                </c:pt>
                <c:pt idx="3877">
                  <c:v>37110.174001360778</c:v>
                </c:pt>
                <c:pt idx="3878">
                  <c:v>48452.01572715817</c:v>
                </c:pt>
                <c:pt idx="3879">
                  <c:v>324215.48228674103</c:v>
                </c:pt>
                <c:pt idx="3880">
                  <c:v>356060.39164173231</c:v>
                </c:pt>
                <c:pt idx="3881">
                  <c:v>290491.3222905905</c:v>
                </c:pt>
                <c:pt idx="3882">
                  <c:v>280027.34792094957</c:v>
                </c:pt>
                <c:pt idx="3883">
                  <c:v>49241.860194421839</c:v>
                </c:pt>
                <c:pt idx="3884">
                  <c:v>244982.16012879414</c:v>
                </c:pt>
                <c:pt idx="3885">
                  <c:v>283476.03321374441</c:v>
                </c:pt>
                <c:pt idx="3886">
                  <c:v>374689.07155125542</c:v>
                </c:pt>
                <c:pt idx="3887">
                  <c:v>119908.63232719526</c:v>
                </c:pt>
                <c:pt idx="3888">
                  <c:v>374689.07155125542</c:v>
                </c:pt>
                <c:pt idx="3889">
                  <c:v>285904.30654330878</c:v>
                </c:pt>
                <c:pt idx="3890">
                  <c:v>160027.74040059</c:v>
                </c:pt>
                <c:pt idx="3891">
                  <c:v>280586.23945874581</c:v>
                </c:pt>
                <c:pt idx="3892">
                  <c:v>300081.60870055528</c:v>
                </c:pt>
                <c:pt idx="3893">
                  <c:v>238552.82711174525</c:v>
                </c:pt>
                <c:pt idx="3894">
                  <c:v>233037.63108368404</c:v>
                </c:pt>
                <c:pt idx="3895">
                  <c:v>277474.38299006829</c:v>
                </c:pt>
                <c:pt idx="3896">
                  <c:v>169383.42927908199</c:v>
                </c:pt>
                <c:pt idx="3897">
                  <c:v>242489.17764646001</c:v>
                </c:pt>
                <c:pt idx="3898">
                  <c:v>163712.50841618329</c:v>
                </c:pt>
                <c:pt idx="3899">
                  <c:v>102895.86973849917</c:v>
                </c:pt>
                <c:pt idx="3900">
                  <c:v>237987.36945869261</c:v>
                </c:pt>
                <c:pt idx="3901">
                  <c:v>61882.256283022929</c:v>
                </c:pt>
                <c:pt idx="3902">
                  <c:v>213145.33658747096</c:v>
                </c:pt>
                <c:pt idx="3903">
                  <c:v>211285.12590182899</c:v>
                </c:pt>
                <c:pt idx="3904">
                  <c:v>78769.3405146976</c:v>
                </c:pt>
                <c:pt idx="3905">
                  <c:v>324152.33281245595</c:v>
                </c:pt>
                <c:pt idx="3906">
                  <c:v>331240.9838910792</c:v>
                </c:pt>
                <c:pt idx="3907">
                  <c:v>348712.42217875458</c:v>
                </c:pt>
                <c:pt idx="3908">
                  <c:v>377712.71127346018</c:v>
                </c:pt>
                <c:pt idx="3909">
                  <c:v>374877.25084201107</c:v>
                </c:pt>
                <c:pt idx="3910">
                  <c:v>427228.07255265163</c:v>
                </c:pt>
                <c:pt idx="3911">
                  <c:v>200484.27865046635</c:v>
                </c:pt>
                <c:pt idx="3912">
                  <c:v>165235.16811656766</c:v>
                </c:pt>
                <c:pt idx="3913">
                  <c:v>397560.93429360585</c:v>
                </c:pt>
                <c:pt idx="3914">
                  <c:v>278334.82438965235</c:v>
                </c:pt>
                <c:pt idx="3915">
                  <c:v>383383.63213635935</c:v>
                </c:pt>
                <c:pt idx="3916">
                  <c:v>201902.00886619138</c:v>
                </c:pt>
                <c:pt idx="3917">
                  <c:v>387636.82278353302</c:v>
                </c:pt>
                <c:pt idx="3918">
                  <c:v>376294.98105773563</c:v>
                </c:pt>
                <c:pt idx="3919">
                  <c:v>268410.71287957951</c:v>
                </c:pt>
                <c:pt idx="3920">
                  <c:v>369206.32997911237</c:v>
                </c:pt>
                <c:pt idx="3921">
                  <c:v>206155.19951336505</c:v>
                </c:pt>
                <c:pt idx="3922">
                  <c:v>111679.23049668409</c:v>
                </c:pt>
                <c:pt idx="3923">
                  <c:v>250615.00049690343</c:v>
                </c:pt>
                <c:pt idx="3924">
                  <c:v>352506.93712694943</c:v>
                </c:pt>
                <c:pt idx="3925">
                  <c:v>216665.91031630244</c:v>
                </c:pt>
                <c:pt idx="3926">
                  <c:v>228007.75204209983</c:v>
                </c:pt>
                <c:pt idx="3927">
                  <c:v>283815.27039036527</c:v>
                </c:pt>
                <c:pt idx="3928">
                  <c:v>269637.9682331183</c:v>
                </c:pt>
                <c:pt idx="3929">
                  <c:v>238447.90348717524</c:v>
                </c:pt>
                <c:pt idx="3930">
                  <c:v>346676.14299122756</c:v>
                </c:pt>
                <c:pt idx="3931">
                  <c:v>329663.38040253147</c:v>
                </c:pt>
                <c:pt idx="3932">
                  <c:v>277731.75034906808</c:v>
                </c:pt>
                <c:pt idx="3933">
                  <c:v>301293.3011568198</c:v>
                </c:pt>
                <c:pt idx="3934">
                  <c:v>361731.312504631</c:v>
                </c:pt>
                <c:pt idx="3935">
                  <c:v>57748.241488770116</c:v>
                </c:pt>
                <c:pt idx="3936">
                  <c:v>327265.47161384625</c:v>
                </c:pt>
                <c:pt idx="3937">
                  <c:v>389477.53733164445</c:v>
                </c:pt>
                <c:pt idx="3938">
                  <c:v>423503.06250903662</c:v>
                </c:pt>
                <c:pt idx="3939">
                  <c:v>396566.1884102677</c:v>
                </c:pt>
                <c:pt idx="3940">
                  <c:v>412161.22078323923</c:v>
                </c:pt>
                <c:pt idx="3941">
                  <c:v>249944.52870856598</c:v>
                </c:pt>
                <c:pt idx="3942">
                  <c:v>352667.41467042593</c:v>
                </c:pt>
                <c:pt idx="3943">
                  <c:v>242806.01775891939</c:v>
                </c:pt>
                <c:pt idx="3944">
                  <c:v>257075.15483812243</c:v>
                </c:pt>
                <c:pt idx="3945">
                  <c:v>194272.3633131329</c:v>
                </c:pt>
                <c:pt idx="3946">
                  <c:v>209867.39568610443</c:v>
                </c:pt>
                <c:pt idx="3947">
                  <c:v>82369.211492358707</c:v>
                </c:pt>
                <c:pt idx="3948">
                  <c:v>215538.31654900312</c:v>
                </c:pt>
                <c:pt idx="3949">
                  <c:v>64592.038357450627</c:v>
                </c:pt>
                <c:pt idx="3950">
                  <c:v>160089.52761800261</c:v>
                </c:pt>
                <c:pt idx="3951">
                  <c:v>119908.63232719526</c:v>
                </c:pt>
                <c:pt idx="3952">
                  <c:v>37682.018095721025</c:v>
                </c:pt>
                <c:pt idx="3953">
                  <c:v>252413.28915653285</c:v>
                </c:pt>
                <c:pt idx="3954">
                  <c:v>56211.335420123767</c:v>
                </c:pt>
                <c:pt idx="3955">
                  <c:v>208449.66547037987</c:v>
                </c:pt>
                <c:pt idx="3956">
                  <c:v>252413.28915653285</c:v>
                </c:pt>
                <c:pt idx="3957">
                  <c:v>146589.73323307326</c:v>
                </c:pt>
                <c:pt idx="3958">
                  <c:v>205614.20503893029</c:v>
                </c:pt>
                <c:pt idx="3959">
                  <c:v>239653.71721501043</c:v>
                </c:pt>
                <c:pt idx="3960">
                  <c:v>277474.38299006829</c:v>
                </c:pt>
                <c:pt idx="3961">
                  <c:v>184978.46165205352</c:v>
                </c:pt>
                <c:pt idx="3962">
                  <c:v>250050.39367238013</c:v>
                </c:pt>
                <c:pt idx="3963">
                  <c:v>259818.78034761595</c:v>
                </c:pt>
                <c:pt idx="3964">
                  <c:v>63299.986498747487</c:v>
                </c:pt>
                <c:pt idx="3965">
                  <c:v>204289.39975257358</c:v>
                </c:pt>
                <c:pt idx="3966">
                  <c:v>377712.71127346018</c:v>
                </c:pt>
                <c:pt idx="3967">
                  <c:v>334076.44432252878</c:v>
                </c:pt>
                <c:pt idx="3968">
                  <c:v>324152.33281245595</c:v>
                </c:pt>
                <c:pt idx="3969">
                  <c:v>252815.68050660798</c:v>
                </c:pt>
                <c:pt idx="3970">
                  <c:v>261322.06180095626</c:v>
                </c:pt>
                <c:pt idx="3971">
                  <c:v>220919.10096347658</c:v>
                </c:pt>
                <c:pt idx="3972">
                  <c:v>244118.82435007393</c:v>
                </c:pt>
                <c:pt idx="3973">
                  <c:v>265384.77758594416</c:v>
                </c:pt>
                <c:pt idx="3974">
                  <c:v>237030.17327145021</c:v>
                </c:pt>
                <c:pt idx="3975">
                  <c:v>211549.69166203868</c:v>
                </c:pt>
                <c:pt idx="3976">
                  <c:v>225726.99381928565</c:v>
                </c:pt>
                <c:pt idx="3977">
                  <c:v>65338.862509847619</c:v>
                </c:pt>
                <c:pt idx="3978">
                  <c:v>44253.158403533977</c:v>
                </c:pt>
                <c:pt idx="3979">
                  <c:v>37110.174001360778</c:v>
                </c:pt>
                <c:pt idx="3980">
                  <c:v>357478.12185745686</c:v>
                </c:pt>
                <c:pt idx="3981">
                  <c:v>288533.72921529785</c:v>
                </c:pt>
                <c:pt idx="3982">
                  <c:v>289951.45943102241</c:v>
                </c:pt>
                <c:pt idx="3983">
                  <c:v>361173.79596477421</c:v>
                </c:pt>
                <c:pt idx="3984">
                  <c:v>217453.93457336258</c:v>
                </c:pt>
                <c:pt idx="3985">
                  <c:v>216627.5558143002</c:v>
                </c:pt>
                <c:pt idx="3986">
                  <c:v>329693.74494341062</c:v>
                </c:pt>
                <c:pt idx="3987">
                  <c:v>303164.05794652645</c:v>
                </c:pt>
                <c:pt idx="3988">
                  <c:v>219463.01624574978</c:v>
                </c:pt>
                <c:pt idx="3989">
                  <c:v>77273.26786483964</c:v>
                </c:pt>
                <c:pt idx="3990">
                  <c:v>266907.4314262392</c:v>
                </c:pt>
                <c:pt idx="3991">
                  <c:v>235551.24547477067</c:v>
                </c:pt>
                <c:pt idx="3992">
                  <c:v>144494.49524503108</c:v>
                </c:pt>
                <c:pt idx="3993">
                  <c:v>36264.287879996002</c:v>
                </c:pt>
                <c:pt idx="3994">
                  <c:v>286077.149867801</c:v>
                </c:pt>
                <c:pt idx="3995">
                  <c:v>211285.12590182899</c:v>
                </c:pt>
                <c:pt idx="3996">
                  <c:v>80108.728296288755</c:v>
                </c:pt>
                <c:pt idx="3997">
                  <c:v>213885.95579137327</c:v>
                </c:pt>
                <c:pt idx="3998">
                  <c:v>140179.51738044433</c:v>
                </c:pt>
                <c:pt idx="3999">
                  <c:v>50441.590037242975</c:v>
                </c:pt>
                <c:pt idx="4000">
                  <c:v>241388.28754319483</c:v>
                </c:pt>
                <c:pt idx="4001">
                  <c:v>157192.27996914089</c:v>
                </c:pt>
                <c:pt idx="4002">
                  <c:v>228311.87548921304</c:v>
                </c:pt>
                <c:pt idx="4003">
                  <c:v>201361.01439175615</c:v>
                </c:pt>
                <c:pt idx="4004">
                  <c:v>158610.01018486544</c:v>
                </c:pt>
                <c:pt idx="4005">
                  <c:v>150165.41610792978</c:v>
                </c:pt>
                <c:pt idx="4006">
                  <c:v>301906.52601816505</c:v>
                </c:pt>
                <c:pt idx="4007">
                  <c:v>192854.63309740787</c:v>
                </c:pt>
                <c:pt idx="4008">
                  <c:v>141659.03481358197</c:v>
                </c:pt>
                <c:pt idx="4009">
                  <c:v>64717.716714472044</c:v>
                </c:pt>
                <c:pt idx="4010">
                  <c:v>377524.531982705</c:v>
                </c:pt>
                <c:pt idx="4011">
                  <c:v>59046.795851572882</c:v>
                </c:pt>
                <c:pt idx="4012">
                  <c:v>118490.9021114707</c:v>
                </c:pt>
                <c:pt idx="4013">
                  <c:v>61882.256283022929</c:v>
                </c:pt>
                <c:pt idx="4014">
                  <c:v>43352.938958619721</c:v>
                </c:pt>
                <c:pt idx="4015">
                  <c:v>50441.590037242975</c:v>
                </c:pt>
                <c:pt idx="4016">
                  <c:v>78769.3405146976</c:v>
                </c:pt>
                <c:pt idx="4017">
                  <c:v>50540.414557225537</c:v>
                </c:pt>
                <c:pt idx="4018">
                  <c:v>238552.82711174525</c:v>
                </c:pt>
                <c:pt idx="4019">
                  <c:v>222392.33708572108</c:v>
                </c:pt>
                <c:pt idx="4020">
                  <c:v>230202.17065223446</c:v>
                </c:pt>
                <c:pt idx="4021">
                  <c:v>259904.3315852317</c:v>
                </c:pt>
                <c:pt idx="4022">
                  <c:v>418826.88752947655</c:v>
                </c:pt>
                <c:pt idx="4023">
                  <c:v>338329.63496970246</c:v>
                </c:pt>
                <c:pt idx="4024">
                  <c:v>98919.658555162139</c:v>
                </c:pt>
                <c:pt idx="4025">
                  <c:v>381965.90192063432</c:v>
                </c:pt>
                <c:pt idx="4026">
                  <c:v>349671.47669550031</c:v>
                </c:pt>
                <c:pt idx="4027">
                  <c:v>101755.11898661125</c:v>
                </c:pt>
                <c:pt idx="4028">
                  <c:v>257068.87115378212</c:v>
                </c:pt>
                <c:pt idx="4029">
                  <c:v>406067.31558795413</c:v>
                </c:pt>
                <c:pt idx="4030">
                  <c:v>170906.08897946682</c:v>
                </c:pt>
                <c:pt idx="4031">
                  <c:v>418721.69125830336</c:v>
                </c:pt>
                <c:pt idx="4032">
                  <c:v>258486.60136950668</c:v>
                </c:pt>
                <c:pt idx="4033">
                  <c:v>380861.54144144338</c:v>
                </c:pt>
                <c:pt idx="4034">
                  <c:v>230792.23291241797</c:v>
                </c:pt>
                <c:pt idx="4035">
                  <c:v>216079.31102343788</c:v>
                </c:pt>
                <c:pt idx="4036">
                  <c:v>374877.25084201107</c:v>
                </c:pt>
                <c:pt idx="4037">
                  <c:v>336911.9047539779</c:v>
                </c:pt>
                <c:pt idx="4038">
                  <c:v>271246.1733110291</c:v>
                </c:pt>
                <c:pt idx="4039">
                  <c:v>248562.48985943384</c:v>
                </c:pt>
                <c:pt idx="4040">
                  <c:v>272663.90352675365</c:v>
                </c:pt>
                <c:pt idx="4041">
                  <c:v>100562.71737513412</c:v>
                </c:pt>
                <c:pt idx="4042">
                  <c:v>220919.10096347658</c:v>
                </c:pt>
                <c:pt idx="4043">
                  <c:v>236514.13333644811</c:v>
                </c:pt>
                <c:pt idx="4044">
                  <c:v>242701.09413434891</c:v>
                </c:pt>
                <c:pt idx="4045">
                  <c:v>246492.76435608836</c:v>
                </c:pt>
                <c:pt idx="4046">
                  <c:v>277682.82910203142</c:v>
                </c:pt>
                <c:pt idx="4047">
                  <c:v>202451.95891102822</c:v>
                </c:pt>
                <c:pt idx="4048">
                  <c:v>292786.91986247199</c:v>
                </c:pt>
                <c:pt idx="4049">
                  <c:v>352347.06385412626</c:v>
                </c:pt>
                <c:pt idx="4050">
                  <c:v>325633.21250246558</c:v>
                </c:pt>
                <c:pt idx="4051">
                  <c:v>227969.39754009759</c:v>
                </c:pt>
                <c:pt idx="4052">
                  <c:v>399401.64884171728</c:v>
                </c:pt>
                <c:pt idx="4053">
                  <c:v>417832.14164613793</c:v>
                </c:pt>
                <c:pt idx="4054">
                  <c:v>207529.82306328975</c:v>
                </c:pt>
                <c:pt idx="4055">
                  <c:v>295668.21976601798</c:v>
                </c:pt>
                <c:pt idx="4056">
                  <c:v>155774.54975341586</c:v>
                </c:pt>
                <c:pt idx="4057">
                  <c:v>265645.42604535166</c:v>
                </c:pt>
                <c:pt idx="4058">
                  <c:v>226894.14527348848</c:v>
                </c:pt>
                <c:pt idx="4059">
                  <c:v>224487.17831326835</c:v>
                </c:pt>
                <c:pt idx="4060">
                  <c:v>197107.82374458201</c:v>
                </c:pt>
                <c:pt idx="4061">
                  <c:v>229729.6057049376</c:v>
                </c:pt>
                <c:pt idx="4062">
                  <c:v>291651.68514731526</c:v>
                </c:pt>
                <c:pt idx="4063">
                  <c:v>96546.51364960568</c:v>
                </c:pt>
                <c:pt idx="4064">
                  <c:v>100799.70429677982</c:v>
                </c:pt>
                <c:pt idx="4065">
                  <c:v>59046.795851572882</c:v>
                </c:pt>
                <c:pt idx="4066">
                  <c:v>86622.402139532845</c:v>
                </c:pt>
                <c:pt idx="4067">
                  <c:v>177889.81057343027</c:v>
                </c:pt>
                <c:pt idx="4068">
                  <c:v>214120.58633327857</c:v>
                </c:pt>
                <c:pt idx="4069">
                  <c:v>63299.986498747487</c:v>
                </c:pt>
                <c:pt idx="4070">
                  <c:v>233037.63108368404</c:v>
                </c:pt>
                <c:pt idx="4071">
                  <c:v>64717.716714472044</c:v>
                </c:pt>
                <c:pt idx="4072">
                  <c:v>243906.90786218457</c:v>
                </c:pt>
                <c:pt idx="4073">
                  <c:v>137344.05694899522</c:v>
                </c:pt>
                <c:pt idx="4074">
                  <c:v>141597.24759616889</c:v>
                </c:pt>
                <c:pt idx="4075">
                  <c:v>78769.3405146976</c:v>
                </c:pt>
                <c:pt idx="4076">
                  <c:v>89457.862570982426</c:v>
                </c:pt>
                <c:pt idx="4077">
                  <c:v>410215.30996395508</c:v>
                </c:pt>
                <c:pt idx="4078">
                  <c:v>168070.62854801724</c:v>
                </c:pt>
                <c:pt idx="4079">
                  <c:v>265575.2524481304</c:v>
                </c:pt>
                <c:pt idx="4080">
                  <c:v>235123.76599372551</c:v>
                </c:pt>
                <c:pt idx="4081">
                  <c:v>339747.36518542748</c:v>
                </c:pt>
                <c:pt idx="4082">
                  <c:v>207572.92972909007</c:v>
                </c:pt>
                <c:pt idx="4083">
                  <c:v>248562.48985943384</c:v>
                </c:pt>
                <c:pt idx="4084">
                  <c:v>266992.98266385496</c:v>
                </c:pt>
                <c:pt idx="4085">
                  <c:v>266992.98266385496</c:v>
                </c:pt>
                <c:pt idx="4086">
                  <c:v>272663.90352675365</c:v>
                </c:pt>
                <c:pt idx="4087">
                  <c:v>415991.42709802696</c:v>
                </c:pt>
                <c:pt idx="4088">
                  <c:v>200484.27865046635</c:v>
                </c:pt>
                <c:pt idx="4089">
                  <c:v>364307.45455172658</c:v>
                </c:pt>
                <c:pt idx="4090">
                  <c:v>214661.58080771333</c:v>
                </c:pt>
                <c:pt idx="4091">
                  <c:v>254233.41072233301</c:v>
                </c:pt>
                <c:pt idx="4092">
                  <c:v>217281.27088354854</c:v>
                </c:pt>
                <c:pt idx="4093">
                  <c:v>245536.55456579849</c:v>
                </c:pt>
                <c:pt idx="4094">
                  <c:v>259713.85672304546</c:v>
                </c:pt>
                <c:pt idx="4095">
                  <c:v>269637.9682331183</c:v>
                </c:pt>
                <c:pt idx="4096">
                  <c:v>236568.65284601552</c:v>
                </c:pt>
                <c:pt idx="4097">
                  <c:v>280518.289533481</c:v>
                </c:pt>
                <c:pt idx="4098">
                  <c:v>263967.0473702196</c:v>
                </c:pt>
                <c:pt idx="4099">
                  <c:v>197737.24783841986</c:v>
                </c:pt>
                <c:pt idx="4100">
                  <c:v>231397.91468218435</c:v>
                </c:pt>
                <c:pt idx="4101">
                  <c:v>215802.88230921282</c:v>
                </c:pt>
                <c:pt idx="4102">
                  <c:v>163405.86953688692</c:v>
                </c:pt>
                <c:pt idx="4103">
                  <c:v>223717.91214689892</c:v>
                </c:pt>
                <c:pt idx="4104">
                  <c:v>65338.862509847619</c:v>
                </c:pt>
                <c:pt idx="4105">
                  <c:v>324215.48228674103</c:v>
                </c:pt>
                <c:pt idx="4106">
                  <c:v>44988.669547248166</c:v>
                </c:pt>
                <c:pt idx="4107">
                  <c:v>113921.05763411568</c:v>
                </c:pt>
                <c:pt idx="4108">
                  <c:v>407908.03013606509</c:v>
                </c:pt>
                <c:pt idx="4109">
                  <c:v>322605.0938647869</c:v>
                </c:pt>
                <c:pt idx="4110">
                  <c:v>348414.22402325179</c:v>
                </c:pt>
                <c:pt idx="4111">
                  <c:v>227969.39754009759</c:v>
                </c:pt>
                <c:pt idx="4112">
                  <c:v>359756.06574904919</c:v>
                </c:pt>
                <c:pt idx="4113">
                  <c:v>236475.77883444587</c:v>
                </c:pt>
                <c:pt idx="4114">
                  <c:v>280309.84342151787</c:v>
                </c:pt>
                <c:pt idx="4115">
                  <c:v>209867.39568610443</c:v>
                </c:pt>
                <c:pt idx="4116">
                  <c:v>109984.52081712242</c:v>
                </c:pt>
                <c:pt idx="4117">
                  <c:v>158671.79740227805</c:v>
                </c:pt>
                <c:pt idx="4118">
                  <c:v>135926.32673327019</c:v>
                </c:pt>
                <c:pt idx="4119">
                  <c:v>212702.85611755354</c:v>
                </c:pt>
                <c:pt idx="4120">
                  <c:v>386030.91327705281</c:v>
                </c:pt>
                <c:pt idx="4121">
                  <c:v>192854.63309740787</c:v>
                </c:pt>
                <c:pt idx="4122">
                  <c:v>267597.33743633376</c:v>
                </c:pt>
                <c:pt idx="4123">
                  <c:v>145912.2254607561</c:v>
                </c:pt>
                <c:pt idx="4124">
                  <c:v>122744.09275864484</c:v>
                </c:pt>
                <c:pt idx="4125">
                  <c:v>155836.33697082894</c:v>
                </c:pt>
                <c:pt idx="4126">
                  <c:v>86622.402139532845</c:v>
                </c:pt>
                <c:pt idx="4127">
                  <c:v>100060.40930704959</c:v>
                </c:pt>
                <c:pt idx="4128">
                  <c:v>215538.31654900312</c:v>
                </c:pt>
                <c:pt idx="4129">
                  <c:v>289819.50046249386</c:v>
                </c:pt>
                <c:pt idx="4130">
                  <c:v>71680.689436074346</c:v>
                </c:pt>
                <c:pt idx="4131">
                  <c:v>183560.73143632896</c:v>
                </c:pt>
                <c:pt idx="4132">
                  <c:v>115655.44168002158</c:v>
                </c:pt>
                <c:pt idx="4133">
                  <c:v>243906.90786218457</c:v>
                </c:pt>
                <c:pt idx="4134">
                  <c:v>216956.04676472768</c:v>
                </c:pt>
                <c:pt idx="4135">
                  <c:v>228895.95957866358</c:v>
                </c:pt>
                <c:pt idx="4136">
                  <c:v>57629.065635848325</c:v>
                </c:pt>
                <c:pt idx="4137">
                  <c:v>59046.795851572882</c:v>
                </c:pt>
                <c:pt idx="4138">
                  <c:v>66135.446930196602</c:v>
                </c:pt>
                <c:pt idx="4139">
                  <c:v>173636.61992625613</c:v>
                </c:pt>
                <c:pt idx="4140">
                  <c:v>201361.01439175615</c:v>
                </c:pt>
                <c:pt idx="4141">
                  <c:v>65179.237139906269</c:v>
                </c:pt>
                <c:pt idx="4142">
                  <c:v>57432.896725779399</c:v>
                </c:pt>
                <c:pt idx="4143">
                  <c:v>56211.335420123767</c:v>
                </c:pt>
                <c:pt idx="4144">
                  <c:v>188601.4424502342</c:v>
                </c:pt>
                <c:pt idx="4145">
                  <c:v>75933.880083248485</c:v>
                </c:pt>
                <c:pt idx="4146">
                  <c:v>256983.31991616637</c:v>
                </c:pt>
                <c:pt idx="4147">
                  <c:v>137344.05694899522</c:v>
                </c:pt>
                <c:pt idx="4148">
                  <c:v>138823.57438213238</c:v>
                </c:pt>
                <c:pt idx="4149">
                  <c:v>252821.96419094829</c:v>
                </c:pt>
                <c:pt idx="4150">
                  <c:v>143014.97781189391</c:v>
                </c:pt>
                <c:pt idx="4151">
                  <c:v>202871.66953684902</c:v>
                </c:pt>
                <c:pt idx="4152">
                  <c:v>372041.79041056149</c:v>
                </c:pt>
                <c:pt idx="4153">
                  <c:v>338329.63496970246</c:v>
                </c:pt>
                <c:pt idx="4154">
                  <c:v>257068.87115378212</c:v>
                </c:pt>
                <c:pt idx="4155">
                  <c:v>328405.52345962962</c:v>
                </c:pt>
                <c:pt idx="4156">
                  <c:v>372355.1601470951</c:v>
                </c:pt>
                <c:pt idx="4157">
                  <c:v>247144.75964370929</c:v>
                </c:pt>
                <c:pt idx="4158">
                  <c:v>218914.77145488746</c:v>
                </c:pt>
                <c:pt idx="4159">
                  <c:v>203319.73908191593</c:v>
                </c:pt>
                <c:pt idx="4160">
                  <c:v>276917.09417392779</c:v>
                </c:pt>
                <c:pt idx="4161">
                  <c:v>341165.09540115204</c:v>
                </c:pt>
                <c:pt idx="4162">
                  <c:v>210408.39016053919</c:v>
                </c:pt>
                <c:pt idx="4163">
                  <c:v>370624.06019483693</c:v>
                </c:pt>
                <c:pt idx="4164">
                  <c:v>390472.2832149826</c:v>
                </c:pt>
                <c:pt idx="4165">
                  <c:v>257068.87115378212</c:v>
                </c:pt>
                <c:pt idx="4166">
                  <c:v>151076.61721287295</c:v>
                </c:pt>
                <c:pt idx="4167">
                  <c:v>276726.61931174155</c:v>
                </c:pt>
                <c:pt idx="4168">
                  <c:v>246954.28478152305</c:v>
                </c:pt>
                <c:pt idx="4169">
                  <c:v>273891.15888029244</c:v>
                </c:pt>
                <c:pt idx="4170">
                  <c:v>244118.82435007393</c:v>
                </c:pt>
                <c:pt idx="4171">
                  <c:v>251207.47542869719</c:v>
                </c:pt>
                <c:pt idx="4172">
                  <c:v>217585.47085856553</c:v>
                </c:pt>
                <c:pt idx="4173">
                  <c:v>59667.941646948457</c:v>
                </c:pt>
                <c:pt idx="4174">
                  <c:v>61085.67186267348</c:v>
                </c:pt>
                <c:pt idx="4175">
                  <c:v>40340.816979403142</c:v>
                </c:pt>
                <c:pt idx="4176">
                  <c:v>46011.737842301838</c:v>
                </c:pt>
                <c:pt idx="4177">
                  <c:v>47296.792300343979</c:v>
                </c:pt>
                <c:pt idx="4178">
                  <c:v>43176.277410852723</c:v>
                </c:pt>
                <c:pt idx="4179">
                  <c:v>314291.37077666819</c:v>
                </c:pt>
                <c:pt idx="4180">
                  <c:v>311455.91034521908</c:v>
                </c:pt>
                <c:pt idx="4181">
                  <c:v>345258.41277550301</c:v>
                </c:pt>
                <c:pt idx="4182">
                  <c:v>297278.6081879721</c:v>
                </c:pt>
                <c:pt idx="4183">
                  <c:v>413578.95099896379</c:v>
                </c:pt>
                <c:pt idx="4184">
                  <c:v>211783.01371046389</c:v>
                </c:pt>
                <c:pt idx="4185">
                  <c:v>244982.16012879414</c:v>
                </c:pt>
                <c:pt idx="4186">
                  <c:v>262432.79630501522</c:v>
                </c:pt>
                <c:pt idx="4187">
                  <c:v>169951.85191066284</c:v>
                </c:pt>
                <c:pt idx="4188">
                  <c:v>157192.27996914089</c:v>
                </c:pt>
                <c:pt idx="4189">
                  <c:v>209867.39568610443</c:v>
                </c:pt>
                <c:pt idx="4190">
                  <c:v>66135.446930196602</c:v>
                </c:pt>
                <c:pt idx="4191">
                  <c:v>119908.63232719526</c:v>
                </c:pt>
                <c:pt idx="4192">
                  <c:v>135926.32673327019</c:v>
                </c:pt>
                <c:pt idx="4193">
                  <c:v>150165.41610792978</c:v>
                </c:pt>
                <c:pt idx="4194">
                  <c:v>86622.402139532845</c:v>
                </c:pt>
                <c:pt idx="4195">
                  <c:v>211285.12590182899</c:v>
                </c:pt>
                <c:pt idx="4196">
                  <c:v>114237.71146429656</c:v>
                </c:pt>
                <c:pt idx="4197">
                  <c:v>57629.065635848325</c:v>
                </c:pt>
                <c:pt idx="4198">
                  <c:v>81604.800946147181</c:v>
                </c:pt>
                <c:pt idx="4199">
                  <c:v>94286.030453535728</c:v>
                </c:pt>
                <c:pt idx="4200">
                  <c:v>204737.46929764049</c:v>
                </c:pt>
                <c:pt idx="4201">
                  <c:v>393307.74364643171</c:v>
                </c:pt>
                <c:pt idx="4202">
                  <c:v>213243.85059198877</c:v>
                </c:pt>
                <c:pt idx="4203">
                  <c:v>206155.19951336505</c:v>
                </c:pt>
                <c:pt idx="4204">
                  <c:v>255651.14093805756</c:v>
                </c:pt>
                <c:pt idx="4205">
                  <c:v>347294.69196303003</c:v>
                </c:pt>
                <c:pt idx="4206">
                  <c:v>367788.59976338735</c:v>
                </c:pt>
                <c:pt idx="4207">
                  <c:v>110261.50028095953</c:v>
                </c:pt>
                <c:pt idx="4208">
                  <c:v>401814.12494077999</c:v>
                </c:pt>
                <c:pt idx="4209">
                  <c:v>168070.62854801724</c:v>
                </c:pt>
                <c:pt idx="4210">
                  <c:v>199078.55299003329</c:v>
                </c:pt>
                <c:pt idx="4211">
                  <c:v>278334.82438965235</c:v>
                </c:pt>
                <c:pt idx="4212">
                  <c:v>242701.09413434891</c:v>
                </c:pt>
                <c:pt idx="4213">
                  <c:v>253581.41543471208</c:v>
                </c:pt>
                <c:pt idx="4214">
                  <c:v>251207.47542869719</c:v>
                </c:pt>
                <c:pt idx="4215">
                  <c:v>278144.34952746611</c:v>
                </c:pt>
                <c:pt idx="4216">
                  <c:v>276726.61931174155</c:v>
                </c:pt>
                <c:pt idx="4217">
                  <c:v>210958.3402053765</c:v>
                </c:pt>
                <c:pt idx="4218">
                  <c:v>231397.91468218435</c:v>
                </c:pt>
                <c:pt idx="4219">
                  <c:v>217220.61252493737</c:v>
                </c:pt>
                <c:pt idx="4220">
                  <c:v>62503.402078398038</c:v>
                </c:pt>
                <c:pt idx="4221">
                  <c:v>41758.5471951277</c:v>
                </c:pt>
                <c:pt idx="4222">
                  <c:v>51682.658705200534</c:v>
                </c:pt>
                <c:pt idx="4223">
                  <c:v>343840.68255977845</c:v>
                </c:pt>
                <c:pt idx="4224">
                  <c:v>267807.63883899525</c:v>
                </c:pt>
                <c:pt idx="4225">
                  <c:v>312873.64056094363</c:v>
                </c:pt>
                <c:pt idx="4226">
                  <c:v>269225.36905472027</c:v>
                </c:pt>
                <c:pt idx="4227">
                  <c:v>311455.91034521908</c:v>
                </c:pt>
                <c:pt idx="4228">
                  <c:v>222298.47667719889</c:v>
                </c:pt>
                <c:pt idx="4229">
                  <c:v>296075.40686790319</c:v>
                </c:pt>
                <c:pt idx="4230">
                  <c:v>368262.44704339746</c:v>
                </c:pt>
                <c:pt idx="4231">
                  <c:v>423503.06250903662</c:v>
                </c:pt>
                <c:pt idx="4232">
                  <c:v>393730.72797881812</c:v>
                </c:pt>
                <c:pt idx="4233">
                  <c:v>281134.59345450904</c:v>
                </c:pt>
                <c:pt idx="4234">
                  <c:v>229387.12775582261</c:v>
                </c:pt>
                <c:pt idx="4235">
                  <c:v>235058.04861872131</c:v>
                </c:pt>
                <c:pt idx="4236">
                  <c:v>298482.87808601279</c:v>
                </c:pt>
                <c:pt idx="4237">
                  <c:v>223716.20689292392</c:v>
                </c:pt>
                <c:pt idx="4238">
                  <c:v>304741.98644961463</c:v>
                </c:pt>
                <c:pt idx="4239">
                  <c:v>107149.06038567331</c:v>
                </c:pt>
                <c:pt idx="4240">
                  <c:v>191436.90288168332</c:v>
                </c:pt>
                <c:pt idx="4241">
                  <c:v>214120.58633327857</c:v>
                </c:pt>
                <c:pt idx="4242">
                  <c:v>67553.17714592116</c:v>
                </c:pt>
                <c:pt idx="4243">
                  <c:v>139501.08215444954</c:v>
                </c:pt>
                <c:pt idx="4244">
                  <c:v>229480.9881643448</c:v>
                </c:pt>
                <c:pt idx="4245">
                  <c:v>246742.36829363415</c:v>
                </c:pt>
                <c:pt idx="4246">
                  <c:v>251404.23397522373</c:v>
                </c:pt>
                <c:pt idx="4247">
                  <c:v>218373.77698045224</c:v>
                </c:pt>
                <c:pt idx="4248">
                  <c:v>148685.89867479261</c:v>
                </c:pt>
                <c:pt idx="4249">
                  <c:v>37682.018095721025</c:v>
                </c:pt>
                <c:pt idx="4250">
                  <c:v>205614.20503893029</c:v>
                </c:pt>
                <c:pt idx="4251">
                  <c:v>75933.880083248485</c:v>
                </c:pt>
                <c:pt idx="4252">
                  <c:v>239970.55732747028</c:v>
                </c:pt>
                <c:pt idx="4253">
                  <c:v>295828.41805338161</c:v>
                </c:pt>
                <c:pt idx="4254">
                  <c:v>119908.63232719526</c:v>
                </c:pt>
                <c:pt idx="4255">
                  <c:v>119908.63232719526</c:v>
                </c:pt>
                <c:pt idx="4256">
                  <c:v>140241.30459785694</c:v>
                </c:pt>
                <c:pt idx="4257">
                  <c:v>290157.49719048245</c:v>
                </c:pt>
                <c:pt idx="4258">
                  <c:v>81604.800946147181</c:v>
                </c:pt>
                <c:pt idx="4259">
                  <c:v>235984.6106572873</c:v>
                </c:pt>
                <c:pt idx="4260">
                  <c:v>235045.42355959211</c:v>
                </c:pt>
                <c:pt idx="4261">
                  <c:v>269828.44309530454</c:v>
                </c:pt>
                <c:pt idx="4262">
                  <c:v>417409.15731375152</c:v>
                </c:pt>
                <c:pt idx="4263">
                  <c:v>326987.79324390506</c:v>
                </c:pt>
                <c:pt idx="4264">
                  <c:v>257068.87115378212</c:v>
                </c:pt>
                <c:pt idx="4265">
                  <c:v>370624.06019483693</c:v>
                </c:pt>
                <c:pt idx="4266">
                  <c:v>202871.66953684902</c:v>
                </c:pt>
                <c:pt idx="4267">
                  <c:v>372041.79041056149</c:v>
                </c:pt>
                <c:pt idx="4268">
                  <c:v>391890.01343070716</c:v>
                </c:pt>
                <c:pt idx="4269">
                  <c:v>265575.2524481304</c:v>
                </c:pt>
                <c:pt idx="4270">
                  <c:v>431481.26319982531</c:v>
                </c:pt>
                <c:pt idx="4271">
                  <c:v>380548.17170490976</c:v>
                </c:pt>
                <c:pt idx="4272">
                  <c:v>205707.12996829813</c:v>
                </c:pt>
                <c:pt idx="4273">
                  <c:v>372813.83584607439</c:v>
                </c:pt>
                <c:pt idx="4274">
                  <c:v>268410.71287957951</c:v>
                </c:pt>
                <c:pt idx="4275">
                  <c:v>346458.85517057683</c:v>
                </c:pt>
                <c:pt idx="4276">
                  <c:v>233627.69334386755</c:v>
                </c:pt>
                <c:pt idx="4277">
                  <c:v>352506.93712694943</c:v>
                </c:pt>
                <c:pt idx="4278">
                  <c:v>272138.70835788688</c:v>
                </c:pt>
                <c:pt idx="4279">
                  <c:v>273556.43857361143</c:v>
                </c:pt>
                <c:pt idx="4280">
                  <c:v>249789.74521297263</c:v>
                </c:pt>
                <c:pt idx="4281">
                  <c:v>251207.47542869719</c:v>
                </c:pt>
                <c:pt idx="4282">
                  <c:v>252163.68521898706</c:v>
                </c:pt>
                <c:pt idx="4283">
                  <c:v>43176.277410852723</c:v>
                </c:pt>
                <c:pt idx="4284">
                  <c:v>289073.59207486594</c:v>
                </c:pt>
                <c:pt idx="4285">
                  <c:v>360313.58228890644</c:v>
                </c:pt>
                <c:pt idx="4286">
                  <c:v>349511.60342267714</c:v>
                </c:pt>
                <c:pt idx="4287">
                  <c:v>353224.93121028319</c:v>
                </c:pt>
                <c:pt idx="4288">
                  <c:v>354642.66142600775</c:v>
                </c:pt>
                <c:pt idx="4289">
                  <c:v>286238.13164341636</c:v>
                </c:pt>
                <c:pt idx="4290">
                  <c:v>293326.78272203961</c:v>
                </c:pt>
                <c:pt idx="4291">
                  <c:v>79669.039333688561</c:v>
                </c:pt>
                <c:pt idx="4292">
                  <c:v>118174.24828128982</c:v>
                </c:pt>
                <c:pt idx="4293">
                  <c:v>317341.36010377342</c:v>
                </c:pt>
                <c:pt idx="4294">
                  <c:v>359756.06574904919</c:v>
                </c:pt>
                <c:pt idx="4295">
                  <c:v>294657.67665217817</c:v>
                </c:pt>
                <c:pt idx="4296">
                  <c:v>213792.09538285108</c:v>
                </c:pt>
                <c:pt idx="4297">
                  <c:v>268103.71716791391</c:v>
                </c:pt>
                <c:pt idx="4298">
                  <c:v>392312.99776309356</c:v>
                </c:pt>
                <c:pt idx="4299">
                  <c:v>271160.62207341334</c:v>
                </c:pt>
                <c:pt idx="4300">
                  <c:v>104313.59995422373</c:v>
                </c:pt>
                <c:pt idx="4301">
                  <c:v>186396.19186777808</c:v>
                </c:pt>
                <c:pt idx="4302">
                  <c:v>239653.71721501043</c:v>
                </c:pt>
                <c:pt idx="4303">
                  <c:v>276103.71873068158</c:v>
                </c:pt>
                <c:pt idx="4304">
                  <c:v>339544.13105161814</c:v>
                </c:pt>
                <c:pt idx="4305">
                  <c:v>277059.92852097191</c:v>
                </c:pt>
                <c:pt idx="4306">
                  <c:v>377524.531982705</c:v>
                </c:pt>
                <c:pt idx="4307">
                  <c:v>270482.11749482946</c:v>
                </c:pt>
                <c:pt idx="4308">
                  <c:v>199943.28417603159</c:v>
                </c:pt>
                <c:pt idx="4309">
                  <c:v>231619.90086795902</c:v>
                </c:pt>
                <c:pt idx="4310">
                  <c:v>92293.323002431542</c:v>
                </c:pt>
                <c:pt idx="4311">
                  <c:v>205614.20503893029</c:v>
                </c:pt>
                <c:pt idx="4312">
                  <c:v>296052.54441366112</c:v>
                </c:pt>
                <c:pt idx="4313">
                  <c:v>98642.67909132503</c:v>
                </c:pt>
                <c:pt idx="4314">
                  <c:v>318720.27497033728</c:v>
                </c:pt>
                <c:pt idx="4315">
                  <c:v>151521.35910624173</c:v>
                </c:pt>
                <c:pt idx="4316">
                  <c:v>162924.98804945219</c:v>
                </c:pt>
                <c:pt idx="4317">
                  <c:v>30593.367017097306</c:v>
                </c:pt>
                <c:pt idx="4318">
                  <c:v>39099.748311445583</c:v>
                </c:pt>
                <c:pt idx="4319">
                  <c:v>241544.01237803185</c:v>
                </c:pt>
                <c:pt idx="4320">
                  <c:v>66135.446930196602</c:v>
                </c:pt>
                <c:pt idx="4321">
                  <c:v>309773.54540328262</c:v>
                </c:pt>
                <c:pt idx="4322">
                  <c:v>60464.526067298371</c:v>
                </c:pt>
                <c:pt idx="4323">
                  <c:v>67427.498788900208</c:v>
                </c:pt>
                <c:pt idx="4324">
                  <c:v>60464.526067298371</c:v>
                </c:pt>
                <c:pt idx="4325">
                  <c:v>50540.414557225537</c:v>
                </c:pt>
                <c:pt idx="4326">
                  <c:v>37682.018095721025</c:v>
                </c:pt>
                <c:pt idx="4327">
                  <c:v>448494.02578852186</c:v>
                </c:pt>
                <c:pt idx="4328">
                  <c:v>370937.42993137054</c:v>
                </c:pt>
                <c:pt idx="4329">
                  <c:v>170906.08897946682</c:v>
                </c:pt>
                <c:pt idx="4330">
                  <c:v>324152.33281245595</c:v>
                </c:pt>
                <c:pt idx="4331">
                  <c:v>278334.82438965235</c:v>
                </c:pt>
                <c:pt idx="4332">
                  <c:v>107426.03984950995</c:v>
                </c:pt>
                <c:pt idx="4333">
                  <c:v>341165.09540115204</c:v>
                </c:pt>
                <c:pt idx="4334">
                  <c:v>251397.95029088343</c:v>
                </c:pt>
                <c:pt idx="4335">
                  <c:v>390472.2832149826</c:v>
                </c:pt>
                <c:pt idx="4336">
                  <c:v>278334.82438965235</c:v>
                </c:pt>
                <c:pt idx="4337">
                  <c:v>79843.480970529374</c:v>
                </c:pt>
                <c:pt idx="4338">
                  <c:v>225199.65448365267</c:v>
                </c:pt>
                <c:pt idx="4339">
                  <c:v>235045.42355959211</c:v>
                </c:pt>
                <c:pt idx="4340">
                  <c:v>108122.04870802909</c:v>
                </c:pt>
                <c:pt idx="4341">
                  <c:v>258296.12650732091</c:v>
                </c:pt>
                <c:pt idx="4342">
                  <c:v>239865.6337028998</c:v>
                </c:pt>
                <c:pt idx="4343">
                  <c:v>249789.74521297263</c:v>
                </c:pt>
                <c:pt idx="4344">
                  <c:v>282397.54017464025</c:v>
                </c:pt>
                <c:pt idx="4345">
                  <c:v>51647.089888619725</c:v>
                </c:pt>
                <c:pt idx="4346">
                  <c:v>63921.132294122595</c:v>
                </c:pt>
                <c:pt idx="4347">
                  <c:v>42781.094864259474</c:v>
                </c:pt>
                <c:pt idx="4348">
                  <c:v>45616.555295709055</c:v>
                </c:pt>
                <c:pt idx="4349">
                  <c:v>44198.825079984497</c:v>
                </c:pt>
                <c:pt idx="4350">
                  <c:v>339047.62905303622</c:v>
                </c:pt>
                <c:pt idx="4351">
                  <c:v>270643.09927044483</c:v>
                </c:pt>
                <c:pt idx="4352">
                  <c:v>341883.08948448533</c:v>
                </c:pt>
                <c:pt idx="4353">
                  <c:v>213792.09538285108</c:v>
                </c:pt>
                <c:pt idx="4354">
                  <c:v>268375.02151298663</c:v>
                </c:pt>
                <c:pt idx="4355">
                  <c:v>235058.04861872131</c:v>
                </c:pt>
                <c:pt idx="4356">
                  <c:v>266957.29129726207</c:v>
                </c:pt>
                <c:pt idx="4357">
                  <c:v>272628.21216016077</c:v>
                </c:pt>
                <c:pt idx="4358">
                  <c:v>248568.77354377415</c:v>
                </c:pt>
                <c:pt idx="4359">
                  <c:v>210309.87615602138</c:v>
                </c:pt>
                <c:pt idx="4360">
                  <c:v>196298.00020224042</c:v>
                </c:pt>
                <c:pt idx="4361">
                  <c:v>34846.557664271444</c:v>
                </c:pt>
                <c:pt idx="4362">
                  <c:v>291651.68514731526</c:v>
                </c:pt>
                <c:pt idx="4363">
                  <c:v>64717.716714472044</c:v>
                </c:pt>
                <c:pt idx="4364">
                  <c:v>270482.11749482946</c:v>
                </c:pt>
                <c:pt idx="4365">
                  <c:v>84440.261377596296</c:v>
                </c:pt>
                <c:pt idx="4366">
                  <c:v>297653.33537099138</c:v>
                </c:pt>
                <c:pt idx="4367">
                  <c:v>307577.44688106421</c:v>
                </c:pt>
                <c:pt idx="4368">
                  <c:v>155836.33697082894</c:v>
                </c:pt>
                <c:pt idx="4369">
                  <c:v>272885.08030793117</c:v>
                </c:pt>
                <c:pt idx="4370">
                  <c:v>274969.65191939613</c:v>
                </c:pt>
                <c:pt idx="4371">
                  <c:v>39099.748311445583</c:v>
                </c:pt>
                <c:pt idx="4372">
                  <c:v>98642.67909132503</c:v>
                </c:pt>
                <c:pt idx="4373">
                  <c:v>46188.399390068837</c:v>
                </c:pt>
                <c:pt idx="4374">
                  <c:v>236569.63924296806</c:v>
                </c:pt>
                <c:pt idx="4375">
                  <c:v>215538.31654900312</c:v>
                </c:pt>
                <c:pt idx="4376">
                  <c:v>214120.58633327857</c:v>
                </c:pt>
                <c:pt idx="4377">
                  <c:v>251146.2778477422</c:v>
                </c:pt>
                <c:pt idx="4378">
                  <c:v>301267.16410893481</c:v>
                </c:pt>
                <c:pt idx="4379">
                  <c:v>145850.43824334303</c:v>
                </c:pt>
                <c:pt idx="4380">
                  <c:v>201453.93932112446</c:v>
                </c:pt>
                <c:pt idx="4381">
                  <c:v>81261.211186253931</c:v>
                </c:pt>
                <c:pt idx="4382">
                  <c:v>204737.46929764049</c:v>
                </c:pt>
                <c:pt idx="4383">
                  <c:v>113096.96071240865</c:v>
                </c:pt>
                <c:pt idx="4384">
                  <c:v>111679.23049668409</c:v>
                </c:pt>
                <c:pt idx="4385">
                  <c:v>373772.89036281966</c:v>
                </c:pt>
                <c:pt idx="4386">
                  <c:v>216079.31102343788</c:v>
                </c:pt>
                <c:pt idx="4387">
                  <c:v>108843.77006523497</c:v>
                </c:pt>
                <c:pt idx="4388">
                  <c:v>369978.37541462528</c:v>
                </c:pt>
                <c:pt idx="4389">
                  <c:v>427228.07255265163</c:v>
                </c:pt>
                <c:pt idx="4390">
                  <c:v>407379.84953250596</c:v>
                </c:pt>
                <c:pt idx="4391">
                  <c:v>169488.35876374179</c:v>
                </c:pt>
                <c:pt idx="4392">
                  <c:v>192947.55802677618</c:v>
                </c:pt>
                <c:pt idx="4393">
                  <c:v>165253.91937011993</c:v>
                </c:pt>
                <c:pt idx="4394">
                  <c:v>215863.54066782352</c:v>
                </c:pt>
                <c:pt idx="4395">
                  <c:v>278144.34952746611</c:v>
                </c:pt>
                <c:pt idx="4396">
                  <c:v>253581.41543471208</c:v>
                </c:pt>
                <c:pt idx="4397">
                  <c:v>228562.45425073523</c:v>
                </c:pt>
                <c:pt idx="4398">
                  <c:v>216167.74064284051</c:v>
                </c:pt>
                <c:pt idx="4399">
                  <c:v>61085.67186267348</c:v>
                </c:pt>
                <c:pt idx="4400">
                  <c:v>273478.55970189441</c:v>
                </c:pt>
                <c:pt idx="4401">
                  <c:v>123845.16914418852</c:v>
                </c:pt>
                <c:pt idx="4402">
                  <c:v>57748.241488770116</c:v>
                </c:pt>
                <c:pt idx="4403">
                  <c:v>83022.531161871739</c:v>
                </c:pt>
                <c:pt idx="4404">
                  <c:v>286077.149867801</c:v>
                </c:pt>
                <c:pt idx="4405">
                  <c:v>54793.605204399209</c:v>
                </c:pt>
                <c:pt idx="4406">
                  <c:v>136665.62172300043</c:v>
                </c:pt>
                <c:pt idx="4407">
                  <c:v>137344.05694899522</c:v>
                </c:pt>
                <c:pt idx="4408">
                  <c:v>222791.67353324825</c:v>
                </c:pt>
                <c:pt idx="4409">
                  <c:v>74516.149867523462</c:v>
                </c:pt>
                <c:pt idx="4410">
                  <c:v>60464.526067298371</c:v>
                </c:pt>
                <c:pt idx="4411">
                  <c:v>410320.50623512827</c:v>
                </c:pt>
                <c:pt idx="4412">
                  <c:v>271246.1733110291</c:v>
                </c:pt>
                <c:pt idx="4413">
                  <c:v>214661.58080771333</c:v>
                </c:pt>
                <c:pt idx="4414">
                  <c:v>163817.4379008431</c:v>
                </c:pt>
                <c:pt idx="4415">
                  <c:v>207124.86018402269</c:v>
                </c:pt>
                <c:pt idx="4416">
                  <c:v>248562.48985943384</c:v>
                </c:pt>
                <c:pt idx="4417">
                  <c:v>271246.1733110291</c:v>
                </c:pt>
                <c:pt idx="4418">
                  <c:v>305175.36384153133</c:v>
                </c:pt>
                <c:pt idx="4419">
                  <c:v>407379.84953250596</c:v>
                </c:pt>
                <c:pt idx="4420">
                  <c:v>170906.08897946682</c:v>
                </c:pt>
                <c:pt idx="4421">
                  <c:v>437152.184062724</c:v>
                </c:pt>
                <c:pt idx="4422">
                  <c:v>434316.72363127489</c:v>
                </c:pt>
                <c:pt idx="4423">
                  <c:v>232260.94268927397</c:v>
                </c:pt>
                <c:pt idx="4424">
                  <c:v>279562.07974319113</c:v>
                </c:pt>
                <c:pt idx="4425">
                  <c:v>281936.01974920556</c:v>
                </c:pt>
                <c:pt idx="4426">
                  <c:v>220420.93129001465</c:v>
                </c:pt>
                <c:pt idx="4427">
                  <c:v>189245.71582581894</c:v>
                </c:pt>
                <c:pt idx="4428">
                  <c:v>330541.24775868794</c:v>
                </c:pt>
                <c:pt idx="4429">
                  <c:v>281445.07813667413</c:v>
                </c:pt>
                <c:pt idx="4430">
                  <c:v>344718.54991593491</c:v>
                </c:pt>
                <c:pt idx="4431">
                  <c:v>53495.050841595978</c:v>
                </c:pt>
                <c:pt idx="4432">
                  <c:v>261286.37043436337</c:v>
                </c:pt>
                <c:pt idx="4433">
                  <c:v>422085.33229331207</c:v>
                </c:pt>
                <c:pt idx="4434">
                  <c:v>345578.76359180221</c:v>
                </c:pt>
                <c:pt idx="4435">
                  <c:v>252413.28915653285</c:v>
                </c:pt>
                <c:pt idx="4436">
                  <c:v>167965.69906335743</c:v>
                </c:pt>
                <c:pt idx="4437">
                  <c:v>64717.716714472044</c:v>
                </c:pt>
                <c:pt idx="4438">
                  <c:v>289092.62075309409</c:v>
                </c:pt>
                <c:pt idx="4439">
                  <c:v>66135.446930196602</c:v>
                </c:pt>
                <c:pt idx="4440">
                  <c:v>187183.71223450918</c:v>
                </c:pt>
                <c:pt idx="4441">
                  <c:v>34846.557664271444</c:v>
                </c:pt>
                <c:pt idx="4442">
                  <c:v>41935.208742895164</c:v>
                </c:pt>
                <c:pt idx="4443">
                  <c:v>365678.6355019086</c:v>
                </c:pt>
                <c:pt idx="4444">
                  <c:v>104590.57941806084</c:v>
                </c:pt>
                <c:pt idx="4445">
                  <c:v>266992.98266385496</c:v>
                </c:pt>
                <c:pt idx="4446">
                  <c:v>252815.68050660798</c:v>
                </c:pt>
                <c:pt idx="4447">
                  <c:v>348253.74647977529</c:v>
                </c:pt>
                <c:pt idx="4448">
                  <c:v>353924.66734267399</c:v>
                </c:pt>
                <c:pt idx="4449">
                  <c:v>201902.00886619138</c:v>
                </c:pt>
                <c:pt idx="4450">
                  <c:v>345418.28604832618</c:v>
                </c:pt>
                <c:pt idx="4451">
                  <c:v>391890.01343070716</c:v>
                </c:pt>
                <c:pt idx="4452">
                  <c:v>300922.17319435719</c:v>
                </c:pt>
                <c:pt idx="4453">
                  <c:v>397560.93429360585</c:v>
                </c:pt>
                <c:pt idx="4454">
                  <c:v>115210.69978665281</c:v>
                </c:pt>
                <c:pt idx="4455">
                  <c:v>209577.25923767872</c:v>
                </c:pt>
                <c:pt idx="4456">
                  <c:v>223256.39172146423</c:v>
                </c:pt>
                <c:pt idx="4457">
                  <c:v>42781.094864259474</c:v>
                </c:pt>
                <c:pt idx="4458">
                  <c:v>43176.277410852723</c:v>
                </c:pt>
                <c:pt idx="4459">
                  <c:v>48913.53615259286</c:v>
                </c:pt>
                <c:pt idx="4460">
                  <c:v>300415.43380066333</c:v>
                </c:pt>
                <c:pt idx="4461">
                  <c:v>327050.94271819061</c:v>
                </c:pt>
                <c:pt idx="4462">
                  <c:v>312544.79589319183</c:v>
                </c:pt>
                <c:pt idx="4463">
                  <c:v>344718.54991593491</c:v>
                </c:pt>
                <c:pt idx="4464">
                  <c:v>54912.781057321001</c:v>
                </c:pt>
                <c:pt idx="4465">
                  <c:v>359756.06574904919</c:v>
                </c:pt>
                <c:pt idx="4466">
                  <c:v>277032.76049536513</c:v>
                </c:pt>
                <c:pt idx="4467">
                  <c:v>268375.02151298663</c:v>
                </c:pt>
                <c:pt idx="4468">
                  <c:v>225960.31586771086</c:v>
                </c:pt>
                <c:pt idx="4469">
                  <c:v>242146.69969734456</c:v>
                </c:pt>
                <c:pt idx="4470">
                  <c:v>195690.09352885745</c:v>
                </c:pt>
                <c:pt idx="4471">
                  <c:v>56015.166510054842</c:v>
                </c:pt>
                <c:pt idx="4472">
                  <c:v>192067.11273067677</c:v>
                </c:pt>
                <c:pt idx="4473">
                  <c:v>151521.35910624173</c:v>
                </c:pt>
                <c:pt idx="4474">
                  <c:v>287729.22386091854</c:v>
                </c:pt>
                <c:pt idx="4475">
                  <c:v>278556.00117082987</c:v>
                </c:pt>
                <c:pt idx="4476">
                  <c:v>147268.16845906805</c:v>
                </c:pt>
                <c:pt idx="4477">
                  <c:v>82369.211492358707</c:v>
                </c:pt>
                <c:pt idx="4478">
                  <c:v>290381.62355076242</c:v>
                </c:pt>
                <c:pt idx="4479">
                  <c:v>148685.89867479261</c:v>
                </c:pt>
                <c:pt idx="4480">
                  <c:v>218373.77698045224</c:v>
                </c:pt>
                <c:pt idx="4481">
                  <c:v>145850.43824334303</c:v>
                </c:pt>
                <c:pt idx="4482">
                  <c:v>184978.46165205352</c:v>
                </c:pt>
                <c:pt idx="4483">
                  <c:v>270662.12794867298</c:v>
                </c:pt>
                <c:pt idx="4484">
                  <c:v>293400.14472381724</c:v>
                </c:pt>
                <c:pt idx="4485">
                  <c:v>287445.56045647943</c:v>
                </c:pt>
                <c:pt idx="4486">
                  <c:v>299849.43389320979</c:v>
                </c:pt>
                <c:pt idx="4487">
                  <c:v>105052.89494395396</c:v>
                </c:pt>
                <c:pt idx="4488">
                  <c:v>169383.42927908199</c:v>
                </c:pt>
                <c:pt idx="4489">
                  <c:v>163712.50841618329</c:v>
                </c:pt>
                <c:pt idx="4490">
                  <c:v>54793.605204399209</c:v>
                </c:pt>
                <c:pt idx="4491">
                  <c:v>68845.229004624765</c:v>
                </c:pt>
                <c:pt idx="4492">
                  <c:v>415991.42709802696</c:v>
                </c:pt>
                <c:pt idx="4493">
                  <c:v>265575.2524481304</c:v>
                </c:pt>
                <c:pt idx="4494">
                  <c:v>441405.37470989814</c:v>
                </c:pt>
                <c:pt idx="4495">
                  <c:v>296668.98254718352</c:v>
                </c:pt>
                <c:pt idx="4496">
                  <c:v>218914.77145488746</c:v>
                </c:pt>
                <c:pt idx="4497">
                  <c:v>254233.41072233301</c:v>
                </c:pt>
                <c:pt idx="4498">
                  <c:v>213243.85059198877</c:v>
                </c:pt>
                <c:pt idx="4499">
                  <c:v>168401.06933043385</c:v>
                </c:pt>
                <c:pt idx="4500">
                  <c:v>103172.84920233581</c:v>
                </c:pt>
                <c:pt idx="4501">
                  <c:v>213830.44988485286</c:v>
                </c:pt>
                <c:pt idx="4502">
                  <c:v>210994.98945340374</c:v>
                </c:pt>
                <c:pt idx="4503">
                  <c:v>350929.3336384017</c:v>
                </c:pt>
                <c:pt idx="4504">
                  <c:v>249894.66883754311</c:v>
                </c:pt>
                <c:pt idx="4505">
                  <c:v>34846.557664271444</c:v>
                </c:pt>
                <c:pt idx="4506">
                  <c:v>204196.47482320573</c:v>
                </c:pt>
                <c:pt idx="4507">
                  <c:v>177889.81057343027</c:v>
                </c:pt>
                <c:pt idx="4508">
                  <c:v>245324.63807790913</c:v>
                </c:pt>
                <c:pt idx="4509">
                  <c:v>101478.13952277461</c:v>
                </c:pt>
                <c:pt idx="4510">
                  <c:v>119908.63232719526</c:v>
                </c:pt>
                <c:pt idx="4511">
                  <c:v>177889.81057343027</c:v>
                </c:pt>
                <c:pt idx="4512">
                  <c:v>122744.09275864484</c:v>
                </c:pt>
                <c:pt idx="4513">
                  <c:v>274685.98851495702</c:v>
                </c:pt>
                <c:pt idx="4514">
                  <c:v>254233.41072233301</c:v>
                </c:pt>
                <c:pt idx="4515">
                  <c:v>251397.95029088343</c:v>
                </c:pt>
                <c:pt idx="4516">
                  <c:v>162399.70768511854</c:v>
                </c:pt>
                <c:pt idx="4517">
                  <c:v>262739.79201668082</c:v>
                </c:pt>
                <c:pt idx="4518">
                  <c:v>201914.01342148287</c:v>
                </c:pt>
                <c:pt idx="4519">
                  <c:v>169660.1957132821</c:v>
                </c:pt>
                <c:pt idx="4520">
                  <c:v>229980.18446645979</c:v>
                </c:pt>
                <c:pt idx="4521">
                  <c:v>47034.285511433613</c:v>
                </c:pt>
                <c:pt idx="4522">
                  <c:v>301531.79883514624</c:v>
                </c:pt>
                <c:pt idx="4523">
                  <c:v>279149.48056479311</c:v>
                </c:pt>
                <c:pt idx="4524">
                  <c:v>222298.47667719889</c:v>
                </c:pt>
                <c:pt idx="4525">
                  <c:v>216627.5558143002</c:v>
                </c:pt>
                <c:pt idx="4526">
                  <c:v>81526.458512013778</c:v>
                </c:pt>
                <c:pt idx="4527">
                  <c:v>89457.862570982426</c:v>
                </c:pt>
                <c:pt idx="4528">
                  <c:v>271899.84771055402</c:v>
                </c:pt>
                <c:pt idx="4529">
                  <c:v>60926.046492732596</c:v>
                </c:pt>
                <c:pt idx="4530">
                  <c:v>108566.79060139786</c:v>
                </c:pt>
                <c:pt idx="4531">
                  <c:v>298836.72180932341</c:v>
                </c:pt>
                <c:pt idx="4532">
                  <c:v>304411.25708883768</c:v>
                </c:pt>
                <c:pt idx="4533">
                  <c:v>104313.59995422373</c:v>
                </c:pt>
                <c:pt idx="4534">
                  <c:v>66009.76857317565</c:v>
                </c:pt>
                <c:pt idx="4535">
                  <c:v>248562.48985943384</c:v>
                </c:pt>
                <c:pt idx="4536">
                  <c:v>381965.90192063432</c:v>
                </c:pt>
                <c:pt idx="4537">
                  <c:v>421557.15168975247</c:v>
                </c:pt>
                <c:pt idx="4538">
                  <c:v>194365.28824250074</c:v>
                </c:pt>
                <c:pt idx="4539">
                  <c:v>220210.10921689682</c:v>
                </c:pt>
                <c:pt idx="4540">
                  <c:v>171077.92592900665</c:v>
                </c:pt>
                <c:pt idx="4541">
                  <c:v>168242.46549755707</c:v>
                </c:pt>
                <c:pt idx="4542">
                  <c:v>215956.91856972268</c:v>
                </c:pt>
                <c:pt idx="4543">
                  <c:v>196108.69554957701</c:v>
                </c:pt>
                <c:pt idx="4544">
                  <c:v>213121.45813827356</c:v>
                </c:pt>
                <c:pt idx="4545">
                  <c:v>204615.07684392529</c:v>
                </c:pt>
                <c:pt idx="4546">
                  <c:v>220210.10921689682</c:v>
                </c:pt>
                <c:pt idx="4547">
                  <c:v>189508.41873342777</c:v>
                </c:pt>
                <c:pt idx="4548">
                  <c:v>207450.53727537487</c:v>
                </c:pt>
                <c:pt idx="4549">
                  <c:v>206032.80705964984</c:v>
                </c:pt>
                <c:pt idx="4550">
                  <c:v>182419.76765480405</c:v>
                </c:pt>
                <c:pt idx="4551">
                  <c:v>181002.03743907949</c:v>
                </c:pt>
                <c:pt idx="4552">
                  <c:v>200361.88619675115</c:v>
                </c:pt>
                <c:pt idx="4553">
                  <c:v>223045.5696483464</c:v>
                </c:pt>
                <c:pt idx="4554">
                  <c:v>204615.07684392529</c:v>
                </c:pt>
                <c:pt idx="4555">
                  <c:v>197526.42576530203</c:v>
                </c:pt>
                <c:pt idx="4556">
                  <c:v>206032.80705964984</c:v>
                </c:pt>
                <c:pt idx="4557">
                  <c:v>206032.80705964984</c:v>
                </c:pt>
                <c:pt idx="4558">
                  <c:v>223045.5696483464</c:v>
                </c:pt>
                <c:pt idx="4559">
                  <c:v>214539.18835399812</c:v>
                </c:pt>
                <c:pt idx="4560">
                  <c:v>196108.69554957701</c:v>
                </c:pt>
                <c:pt idx="4561">
                  <c:v>181002.03743907949</c:v>
                </c:pt>
                <c:pt idx="4562">
                  <c:v>213121.45813827356</c:v>
                </c:pt>
                <c:pt idx="4563">
                  <c:v>217374.6487854477</c:v>
                </c:pt>
                <c:pt idx="4564">
                  <c:v>214539.18835399812</c:v>
                </c:pt>
                <c:pt idx="4565">
                  <c:v>223045.5696483464</c:v>
                </c:pt>
                <c:pt idx="4566">
                  <c:v>200361.88619675115</c:v>
                </c:pt>
                <c:pt idx="4567">
                  <c:v>211703.72792254854</c:v>
                </c:pt>
                <c:pt idx="4568">
                  <c:v>213121.45813827356</c:v>
                </c:pt>
                <c:pt idx="4569">
                  <c:v>179584.30722335493</c:v>
                </c:pt>
                <c:pt idx="4570">
                  <c:v>221627.83943262137</c:v>
                </c:pt>
                <c:pt idx="4571">
                  <c:v>210285.99770682398</c:v>
                </c:pt>
                <c:pt idx="4572">
                  <c:v>221627.83943262137</c:v>
                </c:pt>
                <c:pt idx="4573">
                  <c:v>196108.69554957701</c:v>
                </c:pt>
                <c:pt idx="4574">
                  <c:v>204615.07684392529</c:v>
                </c:pt>
                <c:pt idx="4575">
                  <c:v>207450.53727537487</c:v>
                </c:pt>
                <c:pt idx="4576">
                  <c:v>201779.61641247571</c:v>
                </c:pt>
                <c:pt idx="4577">
                  <c:v>175331.11657618079</c:v>
                </c:pt>
                <c:pt idx="4578">
                  <c:v>215956.91856972268</c:v>
                </c:pt>
                <c:pt idx="4579">
                  <c:v>201779.61641247571</c:v>
                </c:pt>
                <c:pt idx="4580">
                  <c:v>203197.34662820073</c:v>
                </c:pt>
                <c:pt idx="4581">
                  <c:v>210285.99770682398</c:v>
                </c:pt>
                <c:pt idx="4582">
                  <c:v>206032.80705964984</c:v>
                </c:pt>
                <c:pt idx="4583">
                  <c:v>221627.83943262137</c:v>
                </c:pt>
                <c:pt idx="4584">
                  <c:v>217374.6487854477</c:v>
                </c:pt>
                <c:pt idx="4585">
                  <c:v>208868.26749109942</c:v>
                </c:pt>
                <c:pt idx="4586">
                  <c:v>210285.99770682398</c:v>
                </c:pt>
                <c:pt idx="4587">
                  <c:v>163989.2748503834</c:v>
                </c:pt>
                <c:pt idx="4588">
                  <c:v>173913.38636045624</c:v>
                </c:pt>
                <c:pt idx="4589">
                  <c:v>223045.5696483464</c:v>
                </c:pt>
                <c:pt idx="4590">
                  <c:v>197526.42576530203</c:v>
                </c:pt>
                <c:pt idx="4591">
                  <c:v>203197.34662820073</c:v>
                </c:pt>
                <c:pt idx="4592">
                  <c:v>165407.00506610796</c:v>
                </c:pt>
                <c:pt idx="4593">
                  <c:v>179584.30722335493</c:v>
                </c:pt>
                <c:pt idx="4594">
                  <c:v>213121.45813827356</c:v>
                </c:pt>
                <c:pt idx="4595">
                  <c:v>206032.80705964984</c:v>
                </c:pt>
                <c:pt idx="4596">
                  <c:v>217374.6487854477</c:v>
                </c:pt>
                <c:pt idx="4597">
                  <c:v>204615.07684392529</c:v>
                </c:pt>
                <c:pt idx="4598">
                  <c:v>211703.72792254854</c:v>
                </c:pt>
                <c:pt idx="4599">
                  <c:v>218792.37900117226</c:v>
                </c:pt>
                <c:pt idx="4600">
                  <c:v>204615.07684392529</c:v>
                </c:pt>
                <c:pt idx="4601">
                  <c:v>215956.91856972268</c:v>
                </c:pt>
                <c:pt idx="4602">
                  <c:v>162571.54463465838</c:v>
                </c:pt>
                <c:pt idx="4603">
                  <c:v>207450.53727537487</c:v>
                </c:pt>
                <c:pt idx="4604">
                  <c:v>171077.92592900665</c:v>
                </c:pt>
                <c:pt idx="4605">
                  <c:v>213121.45813827356</c:v>
                </c:pt>
                <c:pt idx="4606">
                  <c:v>203197.34662820073</c:v>
                </c:pt>
                <c:pt idx="4607">
                  <c:v>210285.99770682398</c:v>
                </c:pt>
                <c:pt idx="4608">
                  <c:v>217374.6487854477</c:v>
                </c:pt>
                <c:pt idx="4609">
                  <c:v>218792.37900117226</c:v>
                </c:pt>
                <c:pt idx="4610">
                  <c:v>178166.57700762991</c:v>
                </c:pt>
                <c:pt idx="4611">
                  <c:v>211703.72792254854</c:v>
                </c:pt>
                <c:pt idx="4612">
                  <c:v>210285.99770682398</c:v>
                </c:pt>
                <c:pt idx="4613">
                  <c:v>203197.34662820073</c:v>
                </c:pt>
                <c:pt idx="4614">
                  <c:v>200361.88619675115</c:v>
                </c:pt>
                <c:pt idx="4615">
                  <c:v>203197.34662820073</c:v>
                </c:pt>
                <c:pt idx="4616">
                  <c:v>185255.22808625363</c:v>
                </c:pt>
                <c:pt idx="4617">
                  <c:v>203197.34662820073</c:v>
                </c:pt>
                <c:pt idx="4618">
                  <c:v>203197.34662820073</c:v>
                </c:pt>
                <c:pt idx="4619">
                  <c:v>201779.61641247571</c:v>
                </c:pt>
                <c:pt idx="4620">
                  <c:v>211703.72792254854</c:v>
                </c:pt>
                <c:pt idx="4621">
                  <c:v>203197.34662820073</c:v>
                </c:pt>
                <c:pt idx="4622">
                  <c:v>196108.69554957701</c:v>
                </c:pt>
                <c:pt idx="4623">
                  <c:v>165407.00506610796</c:v>
                </c:pt>
                <c:pt idx="4624">
                  <c:v>181002.03743907949</c:v>
                </c:pt>
                <c:pt idx="4625">
                  <c:v>206032.80705964984</c:v>
                </c:pt>
                <c:pt idx="4626">
                  <c:v>223045.5696483464</c:v>
                </c:pt>
                <c:pt idx="4627">
                  <c:v>200361.88619675115</c:v>
                </c:pt>
                <c:pt idx="4628">
                  <c:v>210285.99770682398</c:v>
                </c:pt>
                <c:pt idx="4629">
                  <c:v>215956.91856972268</c:v>
                </c:pt>
                <c:pt idx="4630">
                  <c:v>215956.91856972268</c:v>
                </c:pt>
                <c:pt idx="4631">
                  <c:v>201779.61641247571</c:v>
                </c:pt>
                <c:pt idx="4632">
                  <c:v>201779.61641247571</c:v>
                </c:pt>
                <c:pt idx="4633">
                  <c:v>213121.45813827356</c:v>
                </c:pt>
                <c:pt idx="4634">
                  <c:v>220210.10921689682</c:v>
                </c:pt>
                <c:pt idx="4635">
                  <c:v>217374.6487854477</c:v>
                </c:pt>
                <c:pt idx="4636">
                  <c:v>210285.99770682398</c:v>
                </c:pt>
                <c:pt idx="4637">
                  <c:v>210285.99770682398</c:v>
                </c:pt>
                <c:pt idx="4638">
                  <c:v>162571.54463465838</c:v>
                </c:pt>
                <c:pt idx="4639">
                  <c:v>215956.91856972268</c:v>
                </c:pt>
                <c:pt idx="4640">
                  <c:v>214539.18835399812</c:v>
                </c:pt>
                <c:pt idx="4641">
                  <c:v>218792.37900117226</c:v>
                </c:pt>
                <c:pt idx="4642">
                  <c:v>166824.73528183252</c:v>
                </c:pt>
                <c:pt idx="4643">
                  <c:v>217374.6487854477</c:v>
                </c:pt>
                <c:pt idx="4644">
                  <c:v>208868.26749109942</c:v>
                </c:pt>
                <c:pt idx="4645">
                  <c:v>213121.45813827356</c:v>
                </c:pt>
                <c:pt idx="4646">
                  <c:v>213121.45813827356</c:v>
                </c:pt>
                <c:pt idx="4647">
                  <c:v>214539.18835399812</c:v>
                </c:pt>
                <c:pt idx="4648">
                  <c:v>213121.45813827356</c:v>
                </c:pt>
                <c:pt idx="4649">
                  <c:v>220210.10921689682</c:v>
                </c:pt>
                <c:pt idx="4650">
                  <c:v>188090.68851770274</c:v>
                </c:pt>
                <c:pt idx="4651">
                  <c:v>204615.07684392529</c:v>
                </c:pt>
                <c:pt idx="4652">
                  <c:v>183837.49787052907</c:v>
                </c:pt>
                <c:pt idx="4653">
                  <c:v>207450.53727537487</c:v>
                </c:pt>
                <c:pt idx="4654">
                  <c:v>203197.34662820073</c:v>
                </c:pt>
                <c:pt idx="4655">
                  <c:v>217374.6487854477</c:v>
                </c:pt>
                <c:pt idx="4656">
                  <c:v>196108.69554957701</c:v>
                </c:pt>
                <c:pt idx="4657">
                  <c:v>201779.61641247571</c:v>
                </c:pt>
                <c:pt idx="4658">
                  <c:v>220210.10921689682</c:v>
                </c:pt>
                <c:pt idx="4659">
                  <c:v>198944.15598102659</c:v>
                </c:pt>
                <c:pt idx="4660">
                  <c:v>207450.53727537487</c:v>
                </c:pt>
                <c:pt idx="4661">
                  <c:v>176748.84679190535</c:v>
                </c:pt>
                <c:pt idx="4662">
                  <c:v>200361.88619675115</c:v>
                </c:pt>
                <c:pt idx="4663">
                  <c:v>197526.42576530203</c:v>
                </c:pt>
                <c:pt idx="4664">
                  <c:v>196108.69554957701</c:v>
                </c:pt>
                <c:pt idx="4665">
                  <c:v>201779.61641247571</c:v>
                </c:pt>
                <c:pt idx="4666">
                  <c:v>213121.45813827356</c:v>
                </c:pt>
                <c:pt idx="4667">
                  <c:v>198944.15598102659</c:v>
                </c:pt>
                <c:pt idx="4668">
                  <c:v>175331.11657618079</c:v>
                </c:pt>
                <c:pt idx="4669">
                  <c:v>204615.07684392529</c:v>
                </c:pt>
                <c:pt idx="4670">
                  <c:v>198944.15598102659</c:v>
                </c:pt>
                <c:pt idx="4671">
                  <c:v>214539.18835399812</c:v>
                </c:pt>
                <c:pt idx="4672">
                  <c:v>223045.5696483464</c:v>
                </c:pt>
                <c:pt idx="4673">
                  <c:v>200361.88619675115</c:v>
                </c:pt>
                <c:pt idx="4674">
                  <c:v>201779.61641247571</c:v>
                </c:pt>
                <c:pt idx="4675">
                  <c:v>178166.57700762991</c:v>
                </c:pt>
                <c:pt idx="4676">
                  <c:v>220210.10921689682</c:v>
                </c:pt>
                <c:pt idx="4677">
                  <c:v>217374.6487854477</c:v>
                </c:pt>
                <c:pt idx="4678">
                  <c:v>201779.61641247571</c:v>
                </c:pt>
                <c:pt idx="4679">
                  <c:v>183837.49787052907</c:v>
                </c:pt>
                <c:pt idx="4680">
                  <c:v>208868.26749109942</c:v>
                </c:pt>
                <c:pt idx="4681">
                  <c:v>211703.72792254854</c:v>
                </c:pt>
                <c:pt idx="4682">
                  <c:v>203197.34662820073</c:v>
                </c:pt>
                <c:pt idx="4683">
                  <c:v>165407.00506610796</c:v>
                </c:pt>
                <c:pt idx="4684">
                  <c:v>168242.46549755707</c:v>
                </c:pt>
                <c:pt idx="4685">
                  <c:v>189508.41873342777</c:v>
                </c:pt>
                <c:pt idx="4686">
                  <c:v>211703.72792254854</c:v>
                </c:pt>
                <c:pt idx="4687">
                  <c:v>211703.72792254854</c:v>
                </c:pt>
                <c:pt idx="4688">
                  <c:v>221627.83943262137</c:v>
                </c:pt>
                <c:pt idx="4689">
                  <c:v>206032.80705964984</c:v>
                </c:pt>
                <c:pt idx="4690">
                  <c:v>211703.72792254854</c:v>
                </c:pt>
                <c:pt idx="4691">
                  <c:v>211703.72792254854</c:v>
                </c:pt>
                <c:pt idx="4692">
                  <c:v>217374.6487854477</c:v>
                </c:pt>
                <c:pt idx="4693">
                  <c:v>163989.2748503834</c:v>
                </c:pt>
                <c:pt idx="4694">
                  <c:v>214539.18835399812</c:v>
                </c:pt>
                <c:pt idx="4695">
                  <c:v>215956.91856972268</c:v>
                </c:pt>
                <c:pt idx="4696">
                  <c:v>210285.99770682398</c:v>
                </c:pt>
                <c:pt idx="4697">
                  <c:v>198944.15598102659</c:v>
                </c:pt>
                <c:pt idx="4698">
                  <c:v>215956.91856972268</c:v>
                </c:pt>
                <c:pt idx="4699">
                  <c:v>172495.65614473121</c:v>
                </c:pt>
                <c:pt idx="4700">
                  <c:v>173913.38636045624</c:v>
                </c:pt>
                <c:pt idx="4701">
                  <c:v>197526.42576530203</c:v>
                </c:pt>
                <c:pt idx="4702">
                  <c:v>218792.37900117226</c:v>
                </c:pt>
                <c:pt idx="4703">
                  <c:v>213121.45813827356</c:v>
                </c:pt>
                <c:pt idx="4704">
                  <c:v>218792.37900117226</c:v>
                </c:pt>
                <c:pt idx="4705">
                  <c:v>223045.5696483464</c:v>
                </c:pt>
                <c:pt idx="4706">
                  <c:v>197526.42576530203</c:v>
                </c:pt>
                <c:pt idx="4707">
                  <c:v>206032.80705964984</c:v>
                </c:pt>
                <c:pt idx="4708">
                  <c:v>218792.37900117226</c:v>
                </c:pt>
                <c:pt idx="4709">
                  <c:v>217374.6487854477</c:v>
                </c:pt>
                <c:pt idx="4710">
                  <c:v>208868.26749109942</c:v>
                </c:pt>
                <c:pt idx="4711">
                  <c:v>196108.69554957701</c:v>
                </c:pt>
                <c:pt idx="4712">
                  <c:v>186672.95830197819</c:v>
                </c:pt>
                <c:pt idx="4713">
                  <c:v>210285.99770682398</c:v>
                </c:pt>
                <c:pt idx="4714">
                  <c:v>197526.42576530203</c:v>
                </c:pt>
                <c:pt idx="4715">
                  <c:v>188090.68851770274</c:v>
                </c:pt>
                <c:pt idx="4716">
                  <c:v>221627.83943262137</c:v>
                </c:pt>
                <c:pt idx="4717">
                  <c:v>220210.10921689682</c:v>
                </c:pt>
                <c:pt idx="4718">
                  <c:v>179584.30722335493</c:v>
                </c:pt>
                <c:pt idx="4719">
                  <c:v>213121.45813827356</c:v>
                </c:pt>
                <c:pt idx="4720">
                  <c:v>211703.72792254854</c:v>
                </c:pt>
                <c:pt idx="4721">
                  <c:v>214539.18835399812</c:v>
                </c:pt>
                <c:pt idx="4722">
                  <c:v>208868.26749109942</c:v>
                </c:pt>
                <c:pt idx="4723">
                  <c:v>223045.5696483464</c:v>
                </c:pt>
                <c:pt idx="4724">
                  <c:v>182419.76765480405</c:v>
                </c:pt>
                <c:pt idx="4725">
                  <c:v>215956.91856972268</c:v>
                </c:pt>
                <c:pt idx="4726">
                  <c:v>198944.15598102659</c:v>
                </c:pt>
                <c:pt idx="4727">
                  <c:v>221627.83943262137</c:v>
                </c:pt>
                <c:pt idx="4728">
                  <c:v>208868.26749109942</c:v>
                </c:pt>
                <c:pt idx="4729">
                  <c:v>200361.88619675115</c:v>
                </c:pt>
                <c:pt idx="4730">
                  <c:v>207450.53727537487</c:v>
                </c:pt>
                <c:pt idx="4731">
                  <c:v>204615.07684392529</c:v>
                </c:pt>
                <c:pt idx="4732">
                  <c:v>183837.49787052907</c:v>
                </c:pt>
                <c:pt idx="4733">
                  <c:v>201779.61641247571</c:v>
                </c:pt>
                <c:pt idx="4734">
                  <c:v>207450.53727537487</c:v>
                </c:pt>
                <c:pt idx="4735">
                  <c:v>221627.83943262137</c:v>
                </c:pt>
                <c:pt idx="4736">
                  <c:v>218792.37900117226</c:v>
                </c:pt>
                <c:pt idx="4737">
                  <c:v>169660.1957132821</c:v>
                </c:pt>
                <c:pt idx="4738">
                  <c:v>217374.6487854477</c:v>
                </c:pt>
                <c:pt idx="4739">
                  <c:v>196108.69554957701</c:v>
                </c:pt>
                <c:pt idx="4740">
                  <c:v>213121.45813827356</c:v>
                </c:pt>
                <c:pt idx="4741">
                  <c:v>214539.18835399812</c:v>
                </c:pt>
                <c:pt idx="4742">
                  <c:v>182419.76765480405</c:v>
                </c:pt>
                <c:pt idx="4743">
                  <c:v>207450.53727537487</c:v>
                </c:pt>
                <c:pt idx="4744">
                  <c:v>198944.15598102659</c:v>
                </c:pt>
                <c:pt idx="4745">
                  <c:v>201779.61641247571</c:v>
                </c:pt>
                <c:pt idx="4746">
                  <c:v>208868.26749109942</c:v>
                </c:pt>
                <c:pt idx="4747">
                  <c:v>214539.18835399812</c:v>
                </c:pt>
                <c:pt idx="4748">
                  <c:v>207450.53727537487</c:v>
                </c:pt>
                <c:pt idx="4749">
                  <c:v>210285.99770682398</c:v>
                </c:pt>
                <c:pt idx="4750">
                  <c:v>200361.88619675115</c:v>
                </c:pt>
                <c:pt idx="4751">
                  <c:v>204615.07684392529</c:v>
                </c:pt>
                <c:pt idx="4752">
                  <c:v>223045.5696483464</c:v>
                </c:pt>
                <c:pt idx="4753">
                  <c:v>201779.61641247571</c:v>
                </c:pt>
                <c:pt idx="4754">
                  <c:v>206032.80705964984</c:v>
                </c:pt>
                <c:pt idx="4755">
                  <c:v>204615.07684392529</c:v>
                </c:pt>
                <c:pt idx="4756">
                  <c:v>197526.42576530203</c:v>
                </c:pt>
                <c:pt idx="4757">
                  <c:v>211703.72792254854</c:v>
                </c:pt>
                <c:pt idx="4758">
                  <c:v>189508.41873342777</c:v>
                </c:pt>
                <c:pt idx="4759">
                  <c:v>218792.37900117226</c:v>
                </c:pt>
                <c:pt idx="4760">
                  <c:v>198944.15598102659</c:v>
                </c:pt>
                <c:pt idx="4761">
                  <c:v>223045.5696483464</c:v>
                </c:pt>
                <c:pt idx="4762">
                  <c:v>171077.92592900665</c:v>
                </c:pt>
                <c:pt idx="4763">
                  <c:v>221627.83943262137</c:v>
                </c:pt>
                <c:pt idx="4764">
                  <c:v>211703.72792254854</c:v>
                </c:pt>
                <c:pt idx="4765">
                  <c:v>223045.5696483464</c:v>
                </c:pt>
                <c:pt idx="4766">
                  <c:v>197526.42576530203</c:v>
                </c:pt>
                <c:pt idx="4767">
                  <c:v>207450.53727537487</c:v>
                </c:pt>
                <c:pt idx="4768">
                  <c:v>200361.88619675115</c:v>
                </c:pt>
                <c:pt idx="4769">
                  <c:v>210285.99770682398</c:v>
                </c:pt>
                <c:pt idx="4770">
                  <c:v>200361.88619675115</c:v>
                </c:pt>
                <c:pt idx="4771">
                  <c:v>203197.34662820073</c:v>
                </c:pt>
                <c:pt idx="4772">
                  <c:v>203197.34662820073</c:v>
                </c:pt>
                <c:pt idx="4773">
                  <c:v>217374.6487854477</c:v>
                </c:pt>
                <c:pt idx="4774">
                  <c:v>197526.42576530203</c:v>
                </c:pt>
                <c:pt idx="4775">
                  <c:v>218792.37900117226</c:v>
                </c:pt>
                <c:pt idx="4776">
                  <c:v>179321.60431574611</c:v>
                </c:pt>
                <c:pt idx="4777">
                  <c:v>56330.511273045558</c:v>
                </c:pt>
                <c:pt idx="4778">
                  <c:v>269521.44738363847</c:v>
                </c:pt>
                <c:pt idx="4779">
                  <c:v>63299.986498747487</c:v>
                </c:pt>
                <c:pt idx="4780">
                  <c:v>106470.62515967852</c:v>
                </c:pt>
                <c:pt idx="4781">
                  <c:v>138823.57438213238</c:v>
                </c:pt>
                <c:pt idx="4782">
                  <c:v>230313.68979438813</c:v>
                </c:pt>
                <c:pt idx="4783">
                  <c:v>271389.00765807275</c:v>
                </c:pt>
                <c:pt idx="4784">
                  <c:v>266228.92684765533</c:v>
                </c:pt>
                <c:pt idx="4785">
                  <c:v>237226.93181797676</c:v>
                </c:pt>
                <c:pt idx="4786">
                  <c:v>235809.2016022522</c:v>
                </c:pt>
                <c:pt idx="4787">
                  <c:v>315900.76743380679</c:v>
                </c:pt>
                <c:pt idx="4788">
                  <c:v>261956.84222270129</c:v>
                </c:pt>
                <c:pt idx="4789">
                  <c:v>244309.29921226017</c:v>
                </c:pt>
                <c:pt idx="4790">
                  <c:v>230792.23291241797</c:v>
                </c:pt>
                <c:pt idx="4791">
                  <c:v>235045.42355959211</c:v>
                </c:pt>
                <c:pt idx="4792">
                  <c:v>113792.96957092779</c:v>
                </c:pt>
                <c:pt idx="4793">
                  <c:v>269637.9682331183</c:v>
                </c:pt>
                <c:pt idx="4794">
                  <c:v>204615.07684392529</c:v>
                </c:pt>
                <c:pt idx="4795">
                  <c:v>197526.42576530203</c:v>
                </c:pt>
                <c:pt idx="4796">
                  <c:v>208868.26749109942</c:v>
                </c:pt>
                <c:pt idx="4797">
                  <c:v>208868.26749109942</c:v>
                </c:pt>
                <c:pt idx="4798">
                  <c:v>204615.07684392529</c:v>
                </c:pt>
                <c:pt idx="4799">
                  <c:v>198944.15598102659</c:v>
                </c:pt>
                <c:pt idx="4800">
                  <c:v>61085.67186267348</c:v>
                </c:pt>
                <c:pt idx="4801">
                  <c:v>48452.01572715817</c:v>
                </c:pt>
                <c:pt idx="4802">
                  <c:v>323992.45953963278</c:v>
                </c:pt>
                <c:pt idx="4803">
                  <c:v>298696.33840369666</c:v>
                </c:pt>
                <c:pt idx="4804">
                  <c:v>46406.399762972724</c:v>
                </c:pt>
                <c:pt idx="4805">
                  <c:v>222298.47667719889</c:v>
                </c:pt>
                <c:pt idx="4806">
                  <c:v>64592.038357450627</c:v>
                </c:pt>
                <c:pt idx="4807">
                  <c:v>239435.43165598251</c:v>
                </c:pt>
                <c:pt idx="4808">
                  <c:v>274302.81052365573</c:v>
                </c:pt>
                <c:pt idx="4809">
                  <c:v>43352.938958619721</c:v>
                </c:pt>
                <c:pt idx="4810">
                  <c:v>147329.95567648066</c:v>
                </c:pt>
                <c:pt idx="4811">
                  <c:v>81526.458512013778</c:v>
                </c:pt>
                <c:pt idx="4812">
                  <c:v>81526.458512013778</c:v>
                </c:pt>
                <c:pt idx="4813">
                  <c:v>241544.01237803185</c:v>
                </c:pt>
                <c:pt idx="4814">
                  <c:v>270049.61987648159</c:v>
                </c:pt>
                <c:pt idx="4815">
                  <c:v>53375.874988674652</c:v>
                </c:pt>
                <c:pt idx="4816">
                  <c:v>67894.026368964929</c:v>
                </c:pt>
                <c:pt idx="4817">
                  <c:v>274764.33094909042</c:v>
                </c:pt>
                <c:pt idx="4818">
                  <c:v>94389.488444150891</c:v>
                </c:pt>
                <c:pt idx="4819">
                  <c:v>273346.60073336586</c:v>
                </c:pt>
                <c:pt idx="4820">
                  <c:v>147329.95567648066</c:v>
                </c:pt>
                <c:pt idx="4821">
                  <c:v>247144.75964370929</c:v>
                </c:pt>
                <c:pt idx="4822">
                  <c:v>210408.39016053919</c:v>
                </c:pt>
                <c:pt idx="4823">
                  <c:v>166652.89833229268</c:v>
                </c:pt>
                <c:pt idx="4824">
                  <c:v>375190.62057854468</c:v>
                </c:pt>
                <c:pt idx="4825">
                  <c:v>222364.19405220356</c:v>
                </c:pt>
                <c:pt idx="4826">
                  <c:v>406067.31558795413</c:v>
                </c:pt>
                <c:pt idx="4827">
                  <c:v>232260.94268927397</c:v>
                </c:pt>
                <c:pt idx="4828">
                  <c:v>279100.55931775644</c:v>
                </c:pt>
                <c:pt idx="4829">
                  <c:v>249789.74521297263</c:v>
                </c:pt>
                <c:pt idx="4830">
                  <c:v>263967.0473702196</c:v>
                </c:pt>
                <c:pt idx="4831">
                  <c:v>274847.36867058231</c:v>
                </c:pt>
                <c:pt idx="4832">
                  <c:v>263967.0473702196</c:v>
                </c:pt>
                <c:pt idx="4833">
                  <c:v>199154.97805414442</c:v>
                </c:pt>
                <c:pt idx="4834">
                  <c:v>237068.83554508304</c:v>
                </c:pt>
                <c:pt idx="4835">
                  <c:v>219464.72149972478</c:v>
                </c:pt>
                <c:pt idx="4836">
                  <c:v>199616.49847957911</c:v>
                </c:pt>
                <c:pt idx="4837">
                  <c:v>62503.402078398038</c:v>
                </c:pt>
                <c:pt idx="4838">
                  <c:v>41363.364648534916</c:v>
                </c:pt>
                <c:pt idx="4839">
                  <c:v>38527.904217085335</c:v>
                </c:pt>
                <c:pt idx="4840">
                  <c:v>47034.285511433613</c:v>
                </c:pt>
                <c:pt idx="4841">
                  <c:v>43176.277410852723</c:v>
                </c:pt>
                <c:pt idx="4842">
                  <c:v>300114.06861942122</c:v>
                </c:pt>
                <c:pt idx="4843">
                  <c:v>343300.81970021036</c:v>
                </c:pt>
                <c:pt idx="4844">
                  <c:v>53495.050841595978</c:v>
                </c:pt>
                <c:pt idx="4845">
                  <c:v>111085.5972026661</c:v>
                </c:pt>
                <c:pt idx="4846">
                  <c:v>53823.895509347785</c:v>
                </c:pt>
                <c:pt idx="4847">
                  <c:v>264378.6990135829</c:v>
                </c:pt>
                <c:pt idx="4848">
                  <c:v>299849.43389320979</c:v>
                </c:pt>
                <c:pt idx="4849">
                  <c:v>148747.68589220522</c:v>
                </c:pt>
                <c:pt idx="4850">
                  <c:v>57629.065635848325</c:v>
                </c:pt>
                <c:pt idx="4851">
                  <c:v>167116.39147921326</c:v>
                </c:pt>
                <c:pt idx="4852">
                  <c:v>262960.96879785834</c:v>
                </c:pt>
                <c:pt idx="4853">
                  <c:v>94389.488444150891</c:v>
                </c:pt>
                <c:pt idx="4854">
                  <c:v>281391.46160227899</c:v>
                </c:pt>
                <c:pt idx="4855">
                  <c:v>283241.68943635188</c:v>
                </c:pt>
                <c:pt idx="4856">
                  <c:v>154356.81953769131</c:v>
                </c:pt>
                <c:pt idx="4857">
                  <c:v>88615.109590637032</c:v>
                </c:pt>
                <c:pt idx="4858">
                  <c:v>216956.04676472768</c:v>
                </c:pt>
                <c:pt idx="4859">
                  <c:v>274735.3081420036</c:v>
                </c:pt>
                <c:pt idx="4860">
                  <c:v>66135.446930196602</c:v>
                </c:pt>
                <c:pt idx="4861">
                  <c:v>289092.62075309409</c:v>
                </c:pt>
                <c:pt idx="4862">
                  <c:v>83559.549294984434</c:v>
                </c:pt>
                <c:pt idx="4863">
                  <c:v>235984.6106572873</c:v>
                </c:pt>
                <c:pt idx="4864">
                  <c:v>224487.17831326835</c:v>
                </c:pt>
                <c:pt idx="4865">
                  <c:v>83022.531161871739</c:v>
                </c:pt>
                <c:pt idx="4866">
                  <c:v>338126.40083589312</c:v>
                </c:pt>
                <c:pt idx="4867">
                  <c:v>50540.414557225537</c:v>
                </c:pt>
                <c:pt idx="4868">
                  <c:v>264157.52223240584</c:v>
                </c:pt>
                <c:pt idx="4869">
                  <c:v>410320.50623512827</c:v>
                </c:pt>
                <c:pt idx="4870">
                  <c:v>246387.2652853895</c:v>
                </c:pt>
                <c:pt idx="4871">
                  <c:v>404649.58537222957</c:v>
                </c:pt>
                <c:pt idx="4872">
                  <c:v>247144.75964370929</c:v>
                </c:pt>
                <c:pt idx="4873">
                  <c:v>210408.39016053919</c:v>
                </c:pt>
                <c:pt idx="4874">
                  <c:v>212257.08236458711</c:v>
                </c:pt>
                <c:pt idx="4875">
                  <c:v>370937.42993137054</c:v>
                </c:pt>
                <c:pt idx="4876">
                  <c:v>275499.36395820323</c:v>
                </c:pt>
                <c:pt idx="4877">
                  <c:v>112375.23935520323</c:v>
                </c:pt>
                <c:pt idx="4878">
                  <c:v>282397.54017464025</c:v>
                </c:pt>
                <c:pt idx="4879">
                  <c:v>181002.03743907949</c:v>
                </c:pt>
                <c:pt idx="4880">
                  <c:v>246954.28478152305</c:v>
                </c:pt>
                <c:pt idx="4881">
                  <c:v>250745.9550032625</c:v>
                </c:pt>
                <c:pt idx="4882">
                  <c:v>328245.65018680692</c:v>
                </c:pt>
                <c:pt idx="4883">
                  <c:v>110099.06319941068</c:v>
                </c:pt>
                <c:pt idx="4884">
                  <c:v>129576.97064437671</c:v>
                </c:pt>
                <c:pt idx="4885">
                  <c:v>229729.6057049376</c:v>
                </c:pt>
                <c:pt idx="4886">
                  <c:v>252885.85410382971</c:v>
                </c:pt>
                <c:pt idx="4887">
                  <c:v>43352.938958619721</c:v>
                </c:pt>
                <c:pt idx="4888">
                  <c:v>64717.716714472044</c:v>
                </c:pt>
                <c:pt idx="4889">
                  <c:v>67553.17714592116</c:v>
                </c:pt>
                <c:pt idx="4890">
                  <c:v>302684.89432465937</c:v>
                </c:pt>
                <c:pt idx="4891">
                  <c:v>49023.859821518417</c:v>
                </c:pt>
                <c:pt idx="4892">
                  <c:v>100060.40930704959</c:v>
                </c:pt>
                <c:pt idx="4893">
                  <c:v>179307.54078915482</c:v>
                </c:pt>
                <c:pt idx="4894">
                  <c:v>137405.84416640783</c:v>
                </c:pt>
                <c:pt idx="4895">
                  <c:v>54793.605204399209</c:v>
                </c:pt>
                <c:pt idx="4896">
                  <c:v>288863.29067220399</c:v>
                </c:pt>
                <c:pt idx="4897">
                  <c:v>255248.74958798196</c:v>
                </c:pt>
                <c:pt idx="4898">
                  <c:v>307394.38613945851</c:v>
                </c:pt>
                <c:pt idx="4899">
                  <c:v>147268.16845906805</c:v>
                </c:pt>
                <c:pt idx="4900">
                  <c:v>207031.93525465485</c:v>
                </c:pt>
                <c:pt idx="4901">
                  <c:v>247214.93324093102</c:v>
                </c:pt>
                <c:pt idx="4902">
                  <c:v>252730.12926899223</c:v>
                </c:pt>
                <c:pt idx="4903">
                  <c:v>234133.51525904564</c:v>
                </c:pt>
                <c:pt idx="4904">
                  <c:v>240853.16187170707</c:v>
                </c:pt>
                <c:pt idx="4905">
                  <c:v>282809.19181800401</c:v>
                </c:pt>
                <c:pt idx="4906">
                  <c:v>198618.47888967441</c:v>
                </c:pt>
                <c:pt idx="4907">
                  <c:v>352965.61282592872</c:v>
                </c:pt>
                <c:pt idx="4908">
                  <c:v>261956.84222270129</c:v>
                </c:pt>
                <c:pt idx="4909">
                  <c:v>275499.36395820323</c:v>
                </c:pt>
                <c:pt idx="4910">
                  <c:v>208542.59039974725</c:v>
                </c:pt>
                <c:pt idx="4911">
                  <c:v>216079.31102343788</c:v>
                </c:pt>
                <c:pt idx="4912">
                  <c:v>92056.336080786306</c:v>
                </c:pt>
                <c:pt idx="4913">
                  <c:v>254999.14565043664</c:v>
                </c:pt>
                <c:pt idx="4914">
                  <c:v>273581.93949666992</c:v>
                </c:pt>
                <c:pt idx="4915">
                  <c:v>293731.84188662423</c:v>
                </c:pt>
                <c:pt idx="4916">
                  <c:v>287445.56045647943</c:v>
                </c:pt>
                <c:pt idx="4917">
                  <c:v>235984.6106572873</c:v>
                </c:pt>
                <c:pt idx="4918">
                  <c:v>281875.24225641415</c:v>
                </c:pt>
                <c:pt idx="4919">
                  <c:v>152939.08932196675</c:v>
                </c:pt>
                <c:pt idx="4920">
                  <c:v>277570.76857345318</c:v>
                </c:pt>
                <c:pt idx="4921">
                  <c:v>297470.27462938614</c:v>
                </c:pt>
                <c:pt idx="4922">
                  <c:v>138823.57438213238</c:v>
                </c:pt>
                <c:pt idx="4923">
                  <c:v>304558.9257080094</c:v>
                </c:pt>
                <c:pt idx="4924">
                  <c:v>134570.38373495825</c:v>
                </c:pt>
                <c:pt idx="4925">
                  <c:v>115655.44168002158</c:v>
                </c:pt>
                <c:pt idx="4926">
                  <c:v>308812.11635518353</c:v>
                </c:pt>
                <c:pt idx="4927">
                  <c:v>183560.73143632896</c:v>
                </c:pt>
                <c:pt idx="4928">
                  <c:v>303141.19549228484</c:v>
                </c:pt>
                <c:pt idx="4929">
                  <c:v>346632.78213024139</c:v>
                </c:pt>
                <c:pt idx="4930">
                  <c:v>140241.30459785694</c:v>
                </c:pt>
                <c:pt idx="4931">
                  <c:v>256983.31991616637</c:v>
                </c:pt>
                <c:pt idx="4932">
                  <c:v>276182.06116481498</c:v>
                </c:pt>
                <c:pt idx="4933">
                  <c:v>223781.92426792812</c:v>
                </c:pt>
                <c:pt idx="4934">
                  <c:v>211826.12037626421</c:v>
                </c:pt>
                <c:pt idx="4935">
                  <c:v>379130.44148918521</c:v>
                </c:pt>
                <c:pt idx="4936">
                  <c:v>394725.47386215674</c:v>
                </c:pt>
                <c:pt idx="4937">
                  <c:v>204289.39975257358</c:v>
                </c:pt>
                <c:pt idx="4938">
                  <c:v>435734.45384699944</c:v>
                </c:pt>
                <c:pt idx="4939">
                  <c:v>230843.21247354941</c:v>
                </c:pt>
                <c:pt idx="4940">
                  <c:v>249789.74521297263</c:v>
                </c:pt>
                <c:pt idx="4941">
                  <c:v>259713.85672304546</c:v>
                </c:pt>
                <c:pt idx="4942">
                  <c:v>252625.20564442175</c:v>
                </c:pt>
                <c:pt idx="4943">
                  <c:v>229980.18446645979</c:v>
                </c:pt>
                <c:pt idx="4944">
                  <c:v>221473.80317211151</c:v>
                </c:pt>
                <c:pt idx="4945">
                  <c:v>176486.14388429699</c:v>
                </c:pt>
                <c:pt idx="4946">
                  <c:v>220056.07295638695</c:v>
                </c:pt>
                <c:pt idx="4947">
                  <c:v>44594.00762657728</c:v>
                </c:pt>
                <c:pt idx="4948">
                  <c:v>38527.904217085335</c:v>
                </c:pt>
                <c:pt idx="4949">
                  <c:v>48452.01572715817</c:v>
                </c:pt>
                <c:pt idx="4950">
                  <c:v>274896.28991761897</c:v>
                </c:pt>
                <c:pt idx="4951">
                  <c:v>315709.10099239321</c:v>
                </c:pt>
                <c:pt idx="4952">
                  <c:v>52077.32062587142</c:v>
                </c:pt>
                <c:pt idx="4953">
                  <c:v>123845.16914418852</c:v>
                </c:pt>
                <c:pt idx="4954">
                  <c:v>397983.91862599226</c:v>
                </c:pt>
                <c:pt idx="4955">
                  <c:v>216956.04676472768</c:v>
                </c:pt>
                <c:pt idx="4956">
                  <c:v>138761.78716471978</c:v>
                </c:pt>
                <c:pt idx="4957">
                  <c:v>291315.57311235182</c:v>
                </c:pt>
                <c:pt idx="4958">
                  <c:v>105052.89494395396</c:v>
                </c:pt>
                <c:pt idx="4959">
                  <c:v>197107.82374458201</c:v>
                </c:pt>
                <c:pt idx="4960">
                  <c:v>251312.39905326767</c:v>
                </c:pt>
                <c:pt idx="4961">
                  <c:v>305752.52956345398</c:v>
                </c:pt>
                <c:pt idx="4962">
                  <c:v>117073.17189574614</c:v>
                </c:pt>
                <c:pt idx="4963">
                  <c:v>183560.73143632896</c:v>
                </c:pt>
                <c:pt idx="4964">
                  <c:v>176472.08035770524</c:v>
                </c:pt>
                <c:pt idx="4965">
                  <c:v>118490.9021114707</c:v>
                </c:pt>
                <c:pt idx="4966">
                  <c:v>40517.47852717014</c:v>
                </c:pt>
                <c:pt idx="4967">
                  <c:v>289897.84289662726</c:v>
                </c:pt>
                <c:pt idx="4968">
                  <c:v>265756.94518750533</c:v>
                </c:pt>
                <c:pt idx="4969">
                  <c:v>228462.59439614695</c:v>
                </c:pt>
                <c:pt idx="4970">
                  <c:v>279168.50924302125</c:v>
                </c:pt>
                <c:pt idx="4971">
                  <c:v>211826.12037626421</c:v>
                </c:pt>
                <c:pt idx="4972">
                  <c:v>269828.44309530454</c:v>
                </c:pt>
                <c:pt idx="4973">
                  <c:v>239298.61420676624</c:v>
                </c:pt>
                <c:pt idx="4974">
                  <c:v>358636.53368882742</c:v>
                </c:pt>
                <c:pt idx="4975">
                  <c:v>279313.06453675078</c:v>
                </c:pt>
                <c:pt idx="4976">
                  <c:v>220763.46365893539</c:v>
                </c:pt>
                <c:pt idx="4977">
                  <c:v>115210.69978665281</c:v>
                </c:pt>
                <c:pt idx="4978">
                  <c:v>265384.77758594416</c:v>
                </c:pt>
                <c:pt idx="4979">
                  <c:v>215956.91856972268</c:v>
                </c:pt>
                <c:pt idx="4980">
                  <c:v>208868.26749109942</c:v>
                </c:pt>
                <c:pt idx="4981">
                  <c:v>246492.76435608836</c:v>
                </c:pt>
                <c:pt idx="4982">
                  <c:v>219003.20107429009</c:v>
                </c:pt>
                <c:pt idx="4983">
                  <c:v>47034.285511433613</c:v>
                </c:pt>
                <c:pt idx="4984">
                  <c:v>302711.03137254436</c:v>
                </c:pt>
                <c:pt idx="4985">
                  <c:v>329663.38040253147</c:v>
                </c:pt>
                <c:pt idx="4986">
                  <c:v>344718.54991593491</c:v>
                </c:pt>
                <c:pt idx="4987">
                  <c:v>256761.87544211652</c:v>
                </c:pt>
                <c:pt idx="4988">
                  <c:v>230804.85797154717</c:v>
                </c:pt>
                <c:pt idx="4989">
                  <c:v>290404.4860050045</c:v>
                </c:pt>
                <c:pt idx="4990">
                  <c:v>213200.74392618844</c:v>
                </c:pt>
                <c:pt idx="4991">
                  <c:v>343797.32169879181</c:v>
                </c:pt>
                <c:pt idx="4992">
                  <c:v>292733.30332807684</c:v>
                </c:pt>
                <c:pt idx="4993">
                  <c:v>166547.96884763241</c:v>
                </c:pt>
                <c:pt idx="4994">
                  <c:v>47606.12960579386</c:v>
                </c:pt>
                <c:pt idx="4995">
                  <c:v>92293.323002431542</c:v>
                </c:pt>
                <c:pt idx="4996">
                  <c:v>74437.807433390059</c:v>
                </c:pt>
                <c:pt idx="4997">
                  <c:v>311647.57678663265</c:v>
                </c:pt>
                <c:pt idx="4998">
                  <c:v>280457.51204068959</c:v>
                </c:pt>
                <c:pt idx="4999">
                  <c:v>288941.63310633739</c:v>
                </c:pt>
                <c:pt idx="5000">
                  <c:v>186396.19186777808</c:v>
                </c:pt>
                <c:pt idx="5001">
                  <c:v>148747.68589220522</c:v>
                </c:pt>
                <c:pt idx="5002">
                  <c:v>239405.09967441764</c:v>
                </c:pt>
                <c:pt idx="5003">
                  <c:v>313065.30700235767</c:v>
                </c:pt>
                <c:pt idx="5004">
                  <c:v>276387.38213512069</c:v>
                </c:pt>
                <c:pt idx="5005">
                  <c:v>245106.35251888121</c:v>
                </c:pt>
                <c:pt idx="5006">
                  <c:v>326210.4314665352</c:v>
                </c:pt>
                <c:pt idx="5007">
                  <c:v>70262.959220349323</c:v>
                </c:pt>
                <c:pt idx="5008">
                  <c:v>161507.25783372764</c:v>
                </c:pt>
                <c:pt idx="5009">
                  <c:v>251579.64303025883</c:v>
                </c:pt>
                <c:pt idx="5010">
                  <c:v>231731.42001011316</c:v>
                </c:pt>
                <c:pt idx="5011">
                  <c:v>97224.948875600472</c:v>
                </c:pt>
                <c:pt idx="5012">
                  <c:v>303141.19549228484</c:v>
                </c:pt>
                <c:pt idx="5013">
                  <c:v>108566.79060139786</c:v>
                </c:pt>
                <c:pt idx="5014">
                  <c:v>278136.8095136527</c:v>
                </c:pt>
                <c:pt idx="5015">
                  <c:v>243073.26173591055</c:v>
                </c:pt>
                <c:pt idx="5016">
                  <c:v>172218.88971053157</c:v>
                </c:pt>
                <c:pt idx="5017">
                  <c:v>290896.38145517465</c:v>
                </c:pt>
                <c:pt idx="5018">
                  <c:v>83022.531161871739</c:v>
                </c:pt>
                <c:pt idx="5019">
                  <c:v>381320.21714042267</c:v>
                </c:pt>
                <c:pt idx="5020">
                  <c:v>262739.79201668082</c:v>
                </c:pt>
                <c:pt idx="5021">
                  <c:v>418826.88752947655</c:v>
                </c:pt>
                <c:pt idx="5022">
                  <c:v>258486.60136950668</c:v>
                </c:pt>
                <c:pt idx="5023">
                  <c:v>324152.33281245595</c:v>
                </c:pt>
                <c:pt idx="5024">
                  <c:v>251397.95029088343</c:v>
                </c:pt>
                <c:pt idx="5025">
                  <c:v>218083.640532027</c:v>
                </c:pt>
                <c:pt idx="5026">
                  <c:v>256416.87586616119</c:v>
                </c:pt>
                <c:pt idx="5027">
                  <c:v>238486.56576080807</c:v>
                </c:pt>
                <c:pt idx="5028">
                  <c:v>59667.941646948457</c:v>
                </c:pt>
                <c:pt idx="5029">
                  <c:v>48452.01572715817</c:v>
                </c:pt>
                <c:pt idx="5030">
                  <c:v>52298.019272447098</c:v>
                </c:pt>
                <c:pt idx="5031">
                  <c:v>41363.364648534916</c:v>
                </c:pt>
                <c:pt idx="5032">
                  <c:v>247326.45238308469</c:v>
                </c:pt>
                <c:pt idx="5033">
                  <c:v>161445.47061631456</c:v>
                </c:pt>
                <c:pt idx="5034">
                  <c:v>245733.31311232504</c:v>
                </c:pt>
                <c:pt idx="5035">
                  <c:v>64717.716714472044</c:v>
                </c:pt>
                <c:pt idx="5036">
                  <c:v>334716.81276088301</c:v>
                </c:pt>
                <c:pt idx="5037">
                  <c:v>303040.59282945096</c:v>
                </c:pt>
                <c:pt idx="5038">
                  <c:v>249577.82872508327</c:v>
                </c:pt>
                <c:pt idx="5039">
                  <c:v>273883.61886647856</c:v>
                </c:pt>
                <c:pt idx="5040">
                  <c:v>276719.07929792767</c:v>
                </c:pt>
                <c:pt idx="5041">
                  <c:v>230313.68979438813</c:v>
                </c:pt>
                <c:pt idx="5042">
                  <c:v>311647.57678663265</c:v>
                </c:pt>
                <c:pt idx="5043">
                  <c:v>162294.77820045874</c:v>
                </c:pt>
                <c:pt idx="5044">
                  <c:v>119908.63232719526</c:v>
                </c:pt>
                <c:pt idx="5045">
                  <c:v>252730.12926899223</c:v>
                </c:pt>
                <c:pt idx="5046">
                  <c:v>233764.51079308381</c:v>
                </c:pt>
                <c:pt idx="5047">
                  <c:v>94389.488444150891</c:v>
                </c:pt>
                <c:pt idx="5048">
                  <c:v>235873.09151513316</c:v>
                </c:pt>
                <c:pt idx="5049">
                  <c:v>277521.4489464066</c:v>
                </c:pt>
                <c:pt idx="5050">
                  <c:v>297653.33537099138</c:v>
                </c:pt>
                <c:pt idx="5051">
                  <c:v>138823.57438213238</c:v>
                </c:pt>
                <c:pt idx="5052">
                  <c:v>233149.15022583771</c:v>
                </c:pt>
                <c:pt idx="5053">
                  <c:v>195690.09352885745</c:v>
                </c:pt>
                <c:pt idx="5054">
                  <c:v>293217.083982212</c:v>
                </c:pt>
                <c:pt idx="5055">
                  <c:v>160089.52761800261</c:v>
                </c:pt>
                <c:pt idx="5056">
                  <c:v>252997.37324598338</c:v>
                </c:pt>
                <c:pt idx="5057">
                  <c:v>208449.66547037987</c:v>
                </c:pt>
                <c:pt idx="5058">
                  <c:v>247941.81295033079</c:v>
                </c:pt>
                <c:pt idx="5059">
                  <c:v>265756.94518750533</c:v>
                </c:pt>
                <c:pt idx="5060">
                  <c:v>233149.15022583771</c:v>
                </c:pt>
                <c:pt idx="5061">
                  <c:v>74437.807433390059</c:v>
                </c:pt>
                <c:pt idx="5062">
                  <c:v>297369.6719665518</c:v>
                </c:pt>
                <c:pt idx="5063">
                  <c:v>223598.92409038497</c:v>
                </c:pt>
                <c:pt idx="5064">
                  <c:v>248562.48985943384</c:v>
                </c:pt>
                <c:pt idx="5065">
                  <c:v>111679.23049668409</c:v>
                </c:pt>
                <c:pt idx="5066">
                  <c:v>351089.20691122487</c:v>
                </c:pt>
                <c:pt idx="5067">
                  <c:v>200484.27865046635</c:v>
                </c:pt>
                <c:pt idx="5068">
                  <c:v>329823.25367535464</c:v>
                </c:pt>
                <c:pt idx="5069">
                  <c:v>202871.66953684902</c:v>
                </c:pt>
                <c:pt idx="5070">
                  <c:v>110261.50028095953</c:v>
                </c:pt>
                <c:pt idx="5071">
                  <c:v>207584.93428438157</c:v>
                </c:pt>
                <c:pt idx="5072">
                  <c:v>261027.25204530498</c:v>
                </c:pt>
                <c:pt idx="5073">
                  <c:v>201453.93932112446</c:v>
                </c:pt>
                <c:pt idx="5074">
                  <c:v>76617.988576081581</c:v>
                </c:pt>
                <c:pt idx="5075">
                  <c:v>222336.83117920114</c:v>
                </c:pt>
                <c:pt idx="5076">
                  <c:v>212412.7196691283</c:v>
                </c:pt>
                <c:pt idx="5077">
                  <c:v>274847.36867058231</c:v>
                </c:pt>
                <c:pt idx="5078">
                  <c:v>248372.01499724807</c:v>
                </c:pt>
                <c:pt idx="5079">
                  <c:v>245536.55456579849</c:v>
                </c:pt>
                <c:pt idx="5080">
                  <c:v>176486.14388429699</c:v>
                </c:pt>
                <c:pt idx="5081">
                  <c:v>48847.198273751419</c:v>
                </c:pt>
                <c:pt idx="5082">
                  <c:v>39945.634432810359</c:v>
                </c:pt>
                <c:pt idx="5083">
                  <c:v>339047.62905303622</c:v>
                </c:pt>
                <c:pt idx="5084">
                  <c:v>270643.09927044483</c:v>
                </c:pt>
                <c:pt idx="5085">
                  <c:v>230213.506514885</c:v>
                </c:pt>
                <c:pt idx="5086">
                  <c:v>253926.41501066694</c:v>
                </c:pt>
                <c:pt idx="5087">
                  <c:v>122744.09275864484</c:v>
                </c:pt>
                <c:pt idx="5088">
                  <c:v>235984.6106572873</c:v>
                </c:pt>
                <c:pt idx="5089">
                  <c:v>163712.50841618329</c:v>
                </c:pt>
                <c:pt idx="5090">
                  <c:v>278136.8095136527</c:v>
                </c:pt>
                <c:pt idx="5091">
                  <c:v>295149.57210234879</c:v>
                </c:pt>
                <c:pt idx="5092">
                  <c:v>280972.26994510181</c:v>
                </c:pt>
                <c:pt idx="5093">
                  <c:v>322533.11734480504</c:v>
                </c:pt>
                <c:pt idx="5094">
                  <c:v>30593.367017097306</c:v>
                </c:pt>
                <c:pt idx="5095">
                  <c:v>283292.97247213917</c:v>
                </c:pt>
                <c:pt idx="5096">
                  <c:v>257751.56836039433</c:v>
                </c:pt>
                <c:pt idx="5097">
                  <c:v>284710.70268786373</c:v>
                </c:pt>
                <c:pt idx="5098">
                  <c:v>294583.53116214927</c:v>
                </c:pt>
                <c:pt idx="5099">
                  <c:v>104313.59995422373</c:v>
                </c:pt>
                <c:pt idx="5100">
                  <c:v>300305.73506083526</c:v>
                </c:pt>
                <c:pt idx="5101">
                  <c:v>269015.06765205832</c:v>
                </c:pt>
                <c:pt idx="5102">
                  <c:v>73098.419651798904</c:v>
                </c:pt>
                <c:pt idx="5103">
                  <c:v>236599.97122453339</c:v>
                </c:pt>
                <c:pt idx="5104">
                  <c:v>226894.14527348848</c:v>
                </c:pt>
                <c:pt idx="5105">
                  <c:v>87197.379374912474</c:v>
                </c:pt>
                <c:pt idx="5106">
                  <c:v>68845.229004624765</c:v>
                </c:pt>
                <c:pt idx="5107">
                  <c:v>305414.53283546539</c:v>
                </c:pt>
                <c:pt idx="5108">
                  <c:v>37682.018095721025</c:v>
                </c:pt>
                <c:pt idx="5109">
                  <c:v>301575.7966573881</c:v>
                </c:pt>
                <c:pt idx="5110">
                  <c:v>280457.51204068959</c:v>
                </c:pt>
                <c:pt idx="5111">
                  <c:v>296030.28418496065</c:v>
                </c:pt>
                <c:pt idx="5112">
                  <c:v>218373.77698045224</c:v>
                </c:pt>
                <c:pt idx="5113">
                  <c:v>269630.42821930442</c:v>
                </c:pt>
                <c:pt idx="5114">
                  <c:v>233149.15022583771</c:v>
                </c:pt>
                <c:pt idx="5115">
                  <c:v>203319.73908191593</c:v>
                </c:pt>
                <c:pt idx="5116">
                  <c:v>334076.44432252878</c:v>
                </c:pt>
                <c:pt idx="5117">
                  <c:v>259904.3315852317</c:v>
                </c:pt>
                <c:pt idx="5118">
                  <c:v>258486.60136950668</c:v>
                </c:pt>
                <c:pt idx="5119">
                  <c:v>243551.80485394038</c:v>
                </c:pt>
                <c:pt idx="5120">
                  <c:v>248562.48985943384</c:v>
                </c:pt>
                <c:pt idx="5121">
                  <c:v>377067.02649324853</c:v>
                </c:pt>
                <c:pt idx="5122">
                  <c:v>265575.2524481304</c:v>
                </c:pt>
                <c:pt idx="5123">
                  <c:v>384801.3623520839</c:v>
                </c:pt>
                <c:pt idx="5124">
                  <c:v>400396.39472505543</c:v>
                </c:pt>
                <c:pt idx="5125">
                  <c:v>198618.47888967441</c:v>
                </c:pt>
                <c:pt idx="5126">
                  <c:v>232209.96312814299</c:v>
                </c:pt>
                <c:pt idx="5127">
                  <c:v>265050.05727926316</c:v>
                </c:pt>
                <c:pt idx="5128">
                  <c:v>261131.58693877002</c:v>
                </c:pt>
                <c:pt idx="5129">
                  <c:v>159152.67888971278</c:v>
                </c:pt>
                <c:pt idx="5130">
                  <c:v>231397.91468218435</c:v>
                </c:pt>
                <c:pt idx="5131">
                  <c:v>220056.07295638695</c:v>
                </c:pt>
                <c:pt idx="5132">
                  <c:v>63921.132294122595</c:v>
                </c:pt>
                <c:pt idx="5133">
                  <c:v>402237.1092731664</c:v>
                </c:pt>
                <c:pt idx="5134">
                  <c:v>313088.16945659928</c:v>
                </c:pt>
                <c:pt idx="5135">
                  <c:v>399401.64884171728</c:v>
                </c:pt>
                <c:pt idx="5136">
                  <c:v>321187.36364906235</c:v>
                </c:pt>
                <c:pt idx="5137">
                  <c:v>218871.6647890876</c:v>
                </c:pt>
                <c:pt idx="5138">
                  <c:v>111402.25103284745</c:v>
                </c:pt>
                <c:pt idx="5139">
                  <c:v>264339.21497178078</c:v>
                </c:pt>
                <c:pt idx="5140">
                  <c:v>140179.51738044433</c:v>
                </c:pt>
                <c:pt idx="5141">
                  <c:v>335290.940404444</c:v>
                </c:pt>
                <c:pt idx="5142">
                  <c:v>281875.24225641415</c:v>
                </c:pt>
                <c:pt idx="5143">
                  <c:v>173636.61992625613</c:v>
                </c:pt>
                <c:pt idx="5144">
                  <c:v>279554.53972937725</c:v>
                </c:pt>
                <c:pt idx="5145">
                  <c:v>271850.52808350744</c:v>
                </c:pt>
                <c:pt idx="5146">
                  <c:v>272806.73787379777</c:v>
                </c:pt>
                <c:pt idx="5147">
                  <c:v>148747.68589220522</c:v>
                </c:pt>
                <c:pt idx="5148">
                  <c:v>296052.54441366112</c:v>
                </c:pt>
                <c:pt idx="5149">
                  <c:v>286027.83024075441</c:v>
                </c:pt>
                <c:pt idx="5150">
                  <c:v>302238.22318097204</c:v>
                </c:pt>
                <c:pt idx="5151">
                  <c:v>140241.30459785694</c:v>
                </c:pt>
                <c:pt idx="5152">
                  <c:v>323950.8475605296</c:v>
                </c:pt>
                <c:pt idx="5153">
                  <c:v>242489.17764646001</c:v>
                </c:pt>
                <c:pt idx="5154">
                  <c:v>264071.97099478962</c:v>
                </c:pt>
                <c:pt idx="5155">
                  <c:v>242270.89208743209</c:v>
                </c:pt>
                <c:pt idx="5156">
                  <c:v>115655.44168002158</c:v>
                </c:pt>
                <c:pt idx="5157">
                  <c:v>119908.63232719526</c:v>
                </c:pt>
                <c:pt idx="5158">
                  <c:v>286311.49364519352</c:v>
                </c:pt>
                <c:pt idx="5159">
                  <c:v>267214.15944503248</c:v>
                </c:pt>
                <c:pt idx="5160">
                  <c:v>66135.446930196602</c:v>
                </c:pt>
                <c:pt idx="5161">
                  <c:v>215538.31654900312</c:v>
                </c:pt>
                <c:pt idx="5162">
                  <c:v>202778.74460748071</c:v>
                </c:pt>
                <c:pt idx="5163">
                  <c:v>286643.19080800051</c:v>
                </c:pt>
                <c:pt idx="5164">
                  <c:v>216956.04676472768</c:v>
                </c:pt>
                <c:pt idx="5165">
                  <c:v>202778.74460748071</c:v>
                </c:pt>
                <c:pt idx="5166">
                  <c:v>228093.58993018512</c:v>
                </c:pt>
                <c:pt idx="5167">
                  <c:v>294534.21153510269</c:v>
                </c:pt>
                <c:pt idx="5168">
                  <c:v>301575.7966573881</c:v>
                </c:pt>
                <c:pt idx="5169">
                  <c:v>97224.948875600472</c:v>
                </c:pt>
                <c:pt idx="5170">
                  <c:v>61882.256283022929</c:v>
                </c:pt>
                <c:pt idx="5171">
                  <c:v>148685.89867479261</c:v>
                </c:pt>
                <c:pt idx="5172">
                  <c:v>301723.46527655981</c:v>
                </c:pt>
                <c:pt idx="5173">
                  <c:v>248476.93862181809</c:v>
                </c:pt>
                <c:pt idx="5174">
                  <c:v>325570.06302818051</c:v>
                </c:pt>
                <c:pt idx="5175">
                  <c:v>254233.41072233301</c:v>
                </c:pt>
                <c:pt idx="5176">
                  <c:v>207572.92972909007</c:v>
                </c:pt>
                <c:pt idx="5177">
                  <c:v>438569.91427844903</c:v>
                </c:pt>
                <c:pt idx="5178">
                  <c:v>204737.46929764049</c:v>
                </c:pt>
                <c:pt idx="5179">
                  <c:v>204737.46929764049</c:v>
                </c:pt>
                <c:pt idx="5180">
                  <c:v>326987.79324390506</c:v>
                </c:pt>
                <c:pt idx="5181">
                  <c:v>259904.3315852317</c:v>
                </c:pt>
                <c:pt idx="5182">
                  <c:v>352965.61282592872</c:v>
                </c:pt>
                <c:pt idx="5183">
                  <c:v>198618.47888967441</c:v>
                </c:pt>
                <c:pt idx="5184">
                  <c:v>223598.92409038497</c:v>
                </c:pt>
                <c:pt idx="5185">
                  <c:v>106008.30963378539</c:v>
                </c:pt>
                <c:pt idx="5186">
                  <c:v>172323.81919519138</c:v>
                </c:pt>
                <c:pt idx="5187">
                  <c:v>113096.96071240865</c:v>
                </c:pt>
                <c:pt idx="5188">
                  <c:v>244309.29921226017</c:v>
                </c:pt>
                <c:pt idx="5189">
                  <c:v>97501.928339437116</c:v>
                </c:pt>
                <c:pt idx="5190">
                  <c:v>213830.44988485286</c:v>
                </c:pt>
                <c:pt idx="5191">
                  <c:v>210994.98945340374</c:v>
                </c:pt>
                <c:pt idx="5192">
                  <c:v>218699.0010992731</c:v>
                </c:pt>
                <c:pt idx="5193">
                  <c:v>213830.44988485286</c:v>
                </c:pt>
                <c:pt idx="5194">
                  <c:v>249328.22478753794</c:v>
                </c:pt>
                <c:pt idx="5195">
                  <c:v>252625.20564442175</c:v>
                </c:pt>
                <c:pt idx="5196">
                  <c:v>241283.36391862435</c:v>
                </c:pt>
                <c:pt idx="5197">
                  <c:v>248372.01499724807</c:v>
                </c:pt>
                <c:pt idx="5198">
                  <c:v>238447.90348717524</c:v>
                </c:pt>
                <c:pt idx="5199">
                  <c:v>44558.438809996005</c:v>
                </c:pt>
                <c:pt idx="5200">
                  <c:v>59667.941646948457</c:v>
                </c:pt>
                <c:pt idx="5201">
                  <c:v>48847.198273751419</c:v>
                </c:pt>
                <c:pt idx="5202">
                  <c:v>331958.9779744125</c:v>
                </c:pt>
                <c:pt idx="5203">
                  <c:v>287759.24165391689</c:v>
                </c:pt>
                <c:pt idx="5204">
                  <c:v>225960.31586771086</c:v>
                </c:pt>
                <c:pt idx="5205">
                  <c:v>220289.39500481216</c:v>
                </c:pt>
                <c:pt idx="5206">
                  <c:v>200441.17198466649</c:v>
                </c:pt>
                <c:pt idx="5207">
                  <c:v>259597.33587356564</c:v>
                </c:pt>
                <c:pt idx="5208">
                  <c:v>239749.11285341997</c:v>
                </c:pt>
                <c:pt idx="5209">
                  <c:v>366844.71682767291</c:v>
                </c:pt>
                <c:pt idx="5210">
                  <c:v>251090.95457921783</c:v>
                </c:pt>
                <c:pt idx="5211">
                  <c:v>262432.79630501522</c:v>
                </c:pt>
                <c:pt idx="5212">
                  <c:v>279554.53972937725</c:v>
                </c:pt>
                <c:pt idx="5213">
                  <c:v>327628.16168225976</c:v>
                </c:pt>
                <c:pt idx="5214">
                  <c:v>187183.71223450918</c:v>
                </c:pt>
                <c:pt idx="5215">
                  <c:v>236818.25678356132</c:v>
                </c:pt>
                <c:pt idx="5216">
                  <c:v>107888.35537540307</c:v>
                </c:pt>
                <c:pt idx="5217">
                  <c:v>279017.52159626456</c:v>
                </c:pt>
                <c:pt idx="5218">
                  <c:v>47606.12960579386</c:v>
                </c:pt>
                <c:pt idx="5219">
                  <c:v>105731.33016994875</c:v>
                </c:pt>
                <c:pt idx="5220">
                  <c:v>245908.72216736013</c:v>
                </c:pt>
                <c:pt idx="5221">
                  <c:v>153000.87653937936</c:v>
                </c:pt>
                <c:pt idx="5222">
                  <c:v>168534.12169493828</c:v>
                </c:pt>
                <c:pt idx="5223">
                  <c:v>66009.76857317565</c:v>
                </c:pt>
                <c:pt idx="5224">
                  <c:v>141659.03481358197</c:v>
                </c:pt>
                <c:pt idx="5225">
                  <c:v>39099.748311445583</c:v>
                </c:pt>
                <c:pt idx="5226">
                  <c:v>233037.63108368404</c:v>
                </c:pt>
                <c:pt idx="5227">
                  <c:v>145850.43824334303</c:v>
                </c:pt>
                <c:pt idx="5228">
                  <c:v>278477.65873669647</c:v>
                </c:pt>
                <c:pt idx="5229">
                  <c:v>303040.59282945096</c:v>
                </c:pt>
                <c:pt idx="5230">
                  <c:v>304558.9257080094</c:v>
                </c:pt>
                <c:pt idx="5231">
                  <c:v>95128.783433881123</c:v>
                </c:pt>
                <c:pt idx="5232">
                  <c:v>106470.62515967852</c:v>
                </c:pt>
                <c:pt idx="5233">
                  <c:v>285225.46059227595</c:v>
                </c:pt>
                <c:pt idx="5234">
                  <c:v>256333.83814466931</c:v>
                </c:pt>
                <c:pt idx="5235">
                  <c:v>306491.41382814618</c:v>
                </c:pt>
                <c:pt idx="5236">
                  <c:v>264071.97099478962</c:v>
                </c:pt>
                <c:pt idx="5237">
                  <c:v>250777.2733817799</c:v>
                </c:pt>
                <c:pt idx="5238">
                  <c:v>201361.01439175615</c:v>
                </c:pt>
                <c:pt idx="5239">
                  <c:v>234455.3612994086</c:v>
                </c:pt>
                <c:pt idx="5240">
                  <c:v>211285.12590182899</c:v>
                </c:pt>
                <c:pt idx="5241">
                  <c:v>257865.92446040362</c:v>
                </c:pt>
                <c:pt idx="5242">
                  <c:v>252815.68050660798</c:v>
                </c:pt>
                <c:pt idx="5243">
                  <c:v>268410.71287957951</c:v>
                </c:pt>
                <c:pt idx="5244">
                  <c:v>173741.54941091593</c:v>
                </c:pt>
                <c:pt idx="5245">
                  <c:v>367142.91498317569</c:v>
                </c:pt>
                <c:pt idx="5246">
                  <c:v>192947.55802677618</c:v>
                </c:pt>
                <c:pt idx="5247">
                  <c:v>198618.47888967441</c:v>
                </c:pt>
                <c:pt idx="5248">
                  <c:v>92056.336080786306</c:v>
                </c:pt>
                <c:pt idx="5249">
                  <c:v>225172.29161065025</c:v>
                </c:pt>
                <c:pt idx="5250">
                  <c:v>220919.10096347658</c:v>
                </c:pt>
                <c:pt idx="5251">
                  <c:v>207450.53727537487</c:v>
                </c:pt>
                <c:pt idx="5252">
                  <c:v>237068.83554508304</c:v>
                </c:pt>
                <c:pt idx="5253">
                  <c:v>61085.67186267348</c:v>
                </c:pt>
                <c:pt idx="5254">
                  <c:v>324215.48228674103</c:v>
                </c:pt>
                <c:pt idx="5255">
                  <c:v>111085.5972026661</c:v>
                </c:pt>
                <c:pt idx="5256">
                  <c:v>287759.24165391689</c:v>
                </c:pt>
                <c:pt idx="5257">
                  <c:v>258179.60565784108</c:v>
                </c:pt>
                <c:pt idx="5258">
                  <c:v>245420.03371631866</c:v>
                </c:pt>
                <c:pt idx="5259">
                  <c:v>274999.66971239448</c:v>
                </c:pt>
                <c:pt idx="5260">
                  <c:v>287759.24165391689</c:v>
                </c:pt>
                <c:pt idx="5261">
                  <c:v>287759.24165391689</c:v>
                </c:pt>
                <c:pt idx="5262">
                  <c:v>304772.00424261298</c:v>
                </c:pt>
                <c:pt idx="5263">
                  <c:v>276610.09846226219</c:v>
                </c:pt>
                <c:pt idx="5264">
                  <c:v>254147.85948471678</c:v>
                </c:pt>
                <c:pt idx="5265">
                  <c:v>82369.211492358707</c:v>
                </c:pt>
                <c:pt idx="5266">
                  <c:v>154356.81953769131</c:v>
                </c:pt>
                <c:pt idx="5267">
                  <c:v>383195.45284560369</c:v>
                </c:pt>
                <c:pt idx="5268">
                  <c:v>78769.3405146976</c:v>
                </c:pt>
                <c:pt idx="5269">
                  <c:v>288401.7702467693</c:v>
                </c:pt>
                <c:pt idx="5270">
                  <c:v>245908.72216736013</c:v>
                </c:pt>
                <c:pt idx="5271">
                  <c:v>236569.63924296806</c:v>
                </c:pt>
                <c:pt idx="5272">
                  <c:v>243906.90786218457</c:v>
                </c:pt>
                <c:pt idx="5273">
                  <c:v>160089.52761800261</c:v>
                </c:pt>
                <c:pt idx="5274">
                  <c:v>300305.73506083526</c:v>
                </c:pt>
                <c:pt idx="5275">
                  <c:v>301723.46527655981</c:v>
                </c:pt>
                <c:pt idx="5276">
                  <c:v>283421.69989019539</c:v>
                </c:pt>
                <c:pt idx="5277">
                  <c:v>188601.4424502342</c:v>
                </c:pt>
                <c:pt idx="5278">
                  <c:v>238820.07108873641</c:v>
                </c:pt>
                <c:pt idx="5279">
                  <c:v>68081.035450197756</c:v>
                </c:pt>
                <c:pt idx="5280">
                  <c:v>280457.51204068959</c:v>
                </c:pt>
                <c:pt idx="5281">
                  <c:v>238820.07108873641</c:v>
                </c:pt>
                <c:pt idx="5282">
                  <c:v>252815.68050660798</c:v>
                </c:pt>
                <c:pt idx="5283">
                  <c:v>404649.58537222957</c:v>
                </c:pt>
                <c:pt idx="5284">
                  <c:v>411738.23645085283</c:v>
                </c:pt>
                <c:pt idx="5285">
                  <c:v>210408.39016053919</c:v>
                </c:pt>
                <c:pt idx="5286">
                  <c:v>255651.14093805756</c:v>
                </c:pt>
                <c:pt idx="5287">
                  <c:v>98919.658555162139</c:v>
                </c:pt>
                <c:pt idx="5288">
                  <c:v>78425.75075480435</c:v>
                </c:pt>
                <c:pt idx="5289">
                  <c:v>353924.66734267399</c:v>
                </c:pt>
                <c:pt idx="5290">
                  <c:v>220210.10921689682</c:v>
                </c:pt>
                <c:pt idx="5291">
                  <c:v>204825.89891704312</c:v>
                </c:pt>
                <c:pt idx="5292">
                  <c:v>389477.53733164445</c:v>
                </c:pt>
                <c:pt idx="5293">
                  <c:v>224542.5856519863</c:v>
                </c:pt>
                <c:pt idx="5294">
                  <c:v>284923.78122246731</c:v>
                </c:pt>
                <c:pt idx="5295">
                  <c:v>239311.23926589545</c:v>
                </c:pt>
                <c:pt idx="5296">
                  <c:v>145172.0030173487</c:v>
                </c:pt>
                <c:pt idx="5297">
                  <c:v>94286.030453535728</c:v>
                </c:pt>
                <c:pt idx="5298">
                  <c:v>241071.44743073499</c:v>
                </c:pt>
                <c:pt idx="5299">
                  <c:v>263536.84532330232</c:v>
                </c:pt>
                <c:pt idx="5300">
                  <c:v>78769.3405146976</c:v>
                </c:pt>
                <c:pt idx="5301">
                  <c:v>129576.97064437671</c:v>
                </c:pt>
                <c:pt idx="5302">
                  <c:v>59046.795851572882</c:v>
                </c:pt>
                <c:pt idx="5303">
                  <c:v>141659.03481358197</c:v>
                </c:pt>
                <c:pt idx="5304">
                  <c:v>90875.592786706984</c:v>
                </c:pt>
                <c:pt idx="5305">
                  <c:v>315900.76743380679</c:v>
                </c:pt>
                <c:pt idx="5306">
                  <c:v>237226.93181797676</c:v>
                </c:pt>
                <c:pt idx="5307">
                  <c:v>57432.896725779399</c:v>
                </c:pt>
                <c:pt idx="5308">
                  <c:v>264071.97099478962</c:v>
                </c:pt>
                <c:pt idx="5309">
                  <c:v>297985.0325337979</c:v>
                </c:pt>
                <c:pt idx="5310">
                  <c:v>235809.2016022522</c:v>
                </c:pt>
                <c:pt idx="5311">
                  <c:v>376294.98105773563</c:v>
                </c:pt>
                <c:pt idx="5312">
                  <c:v>255015.48195936251</c:v>
                </c:pt>
                <c:pt idx="5313">
                  <c:v>451329.48621997098</c:v>
                </c:pt>
                <c:pt idx="5314">
                  <c:v>115210.69978665281</c:v>
                </c:pt>
                <c:pt idx="5315">
                  <c:v>228007.75204209983</c:v>
                </c:pt>
                <c:pt idx="5316">
                  <c:v>246954.28478152305</c:v>
                </c:pt>
                <c:pt idx="5317">
                  <c:v>284771.48018065514</c:v>
                </c:pt>
                <c:pt idx="5318">
                  <c:v>239865.6337028998</c:v>
                </c:pt>
                <c:pt idx="5319">
                  <c:v>245536.55456579849</c:v>
                </c:pt>
                <c:pt idx="5320">
                  <c:v>190663.44604154397</c:v>
                </c:pt>
                <c:pt idx="5321">
                  <c:v>44594.00762657728</c:v>
                </c:pt>
                <c:pt idx="5322">
                  <c:v>37110.174001360778</c:v>
                </c:pt>
                <c:pt idx="5323">
                  <c:v>43308.432542612776</c:v>
                </c:pt>
                <c:pt idx="5324">
                  <c:v>57748.241488770116</c:v>
                </c:pt>
                <c:pt idx="5325">
                  <c:v>294847.89273254015</c:v>
                </c:pt>
                <c:pt idx="5326">
                  <c:v>223716.20689292392</c:v>
                </c:pt>
                <c:pt idx="5327">
                  <c:v>303354.27402688842</c:v>
                </c:pt>
                <c:pt idx="5328">
                  <c:v>244002.30350059411</c:v>
                </c:pt>
                <c:pt idx="5329">
                  <c:v>311670.43924087472</c:v>
                </c:pt>
                <c:pt idx="5330">
                  <c:v>282088.3207910182</c:v>
                </c:pt>
                <c:pt idx="5331">
                  <c:v>262432.79630501522</c:v>
                </c:pt>
                <c:pt idx="5332">
                  <c:v>279252.86035956861</c:v>
                </c:pt>
                <c:pt idx="5333">
                  <c:v>308222.82524130866</c:v>
                </c:pt>
                <c:pt idx="5334">
                  <c:v>272164.20928094536</c:v>
                </c:pt>
                <c:pt idx="5335">
                  <c:v>311058.28567275777</c:v>
                </c:pt>
                <c:pt idx="5336">
                  <c:v>284710.70268786373</c:v>
                </c:pt>
                <c:pt idx="5337">
                  <c:v>281875.24225641415</c:v>
                </c:pt>
                <c:pt idx="5338">
                  <c:v>280457.51204068959</c:v>
                </c:pt>
                <c:pt idx="5339">
                  <c:v>279973.73138655443</c:v>
                </c:pt>
                <c:pt idx="5340">
                  <c:v>271048.15843502898</c:v>
                </c:pt>
                <c:pt idx="5341">
                  <c:v>141659.03481358197</c:v>
                </c:pt>
                <c:pt idx="5342">
                  <c:v>121326.36254292028</c:v>
                </c:pt>
                <c:pt idx="5343">
                  <c:v>202778.74460748071</c:v>
                </c:pt>
                <c:pt idx="5344">
                  <c:v>297470.27462938614</c:v>
                </c:pt>
                <c:pt idx="5345">
                  <c:v>238820.07108873641</c:v>
                </c:pt>
                <c:pt idx="5346">
                  <c:v>239435.43165598251</c:v>
                </c:pt>
                <c:pt idx="5347">
                  <c:v>105731.33016994875</c:v>
                </c:pt>
                <c:pt idx="5348">
                  <c:v>115655.44168002158</c:v>
                </c:pt>
                <c:pt idx="5349">
                  <c:v>257865.92446040362</c:v>
                </c:pt>
                <c:pt idx="5350">
                  <c:v>243688.62230315665</c:v>
                </c:pt>
                <c:pt idx="5351">
                  <c:v>233982.79635211173</c:v>
                </c:pt>
                <c:pt idx="5352">
                  <c:v>93711.053218156565</c:v>
                </c:pt>
                <c:pt idx="5353">
                  <c:v>139501.08215444954</c:v>
                </c:pt>
                <c:pt idx="5354">
                  <c:v>82944.188727738336</c:v>
                </c:pt>
                <c:pt idx="5355">
                  <c:v>180725.27100487938</c:v>
                </c:pt>
                <c:pt idx="5356">
                  <c:v>247326.45238308469</c:v>
                </c:pt>
                <c:pt idx="5357">
                  <c:v>256983.31991616637</c:v>
                </c:pt>
                <c:pt idx="5358">
                  <c:v>233149.15022583771</c:v>
                </c:pt>
                <c:pt idx="5359">
                  <c:v>299504.44297863264</c:v>
                </c:pt>
                <c:pt idx="5360">
                  <c:v>166652.89833229268</c:v>
                </c:pt>
                <c:pt idx="5361">
                  <c:v>218914.77145488746</c:v>
                </c:pt>
                <c:pt idx="5362">
                  <c:v>108843.77006523497</c:v>
                </c:pt>
                <c:pt idx="5363">
                  <c:v>269828.44309530454</c:v>
                </c:pt>
                <c:pt idx="5364">
                  <c:v>352965.61282592872</c:v>
                </c:pt>
                <c:pt idx="5365">
                  <c:v>265575.2524481304</c:v>
                </c:pt>
                <c:pt idx="5366">
                  <c:v>98919.658555162139</c:v>
                </c:pt>
                <c:pt idx="5367">
                  <c:v>106008.30963378539</c:v>
                </c:pt>
                <c:pt idx="5368">
                  <c:v>211838.12493155571</c:v>
                </c:pt>
                <c:pt idx="5369">
                  <c:v>210408.39016053919</c:v>
                </c:pt>
                <c:pt idx="5370">
                  <c:v>109539.77892375365</c:v>
                </c:pt>
                <c:pt idx="5371">
                  <c:v>242239.57370891422</c:v>
                </c:pt>
                <c:pt idx="5372">
                  <c:v>278144.34952746611</c:v>
                </c:pt>
                <c:pt idx="5373">
                  <c:v>217220.61252493737</c:v>
                </c:pt>
                <c:pt idx="5374">
                  <c:v>183574.79496292025</c:v>
                </c:pt>
                <c:pt idx="5375">
                  <c:v>66756.592725572176</c:v>
                </c:pt>
                <c:pt idx="5376">
                  <c:v>46011.737842301838</c:v>
                </c:pt>
                <c:pt idx="5377">
                  <c:v>324215.48228674103</c:v>
                </c:pt>
                <c:pt idx="5378">
                  <c:v>111085.5972026661</c:v>
                </c:pt>
                <c:pt idx="5379">
                  <c:v>251090.95457921783</c:v>
                </c:pt>
                <c:pt idx="5380">
                  <c:v>274045.94237588532</c:v>
                </c:pt>
                <c:pt idx="5381">
                  <c:v>294229.68743883865</c:v>
                </c:pt>
                <c:pt idx="5382">
                  <c:v>268375.02151298663</c:v>
                </c:pt>
                <c:pt idx="5383">
                  <c:v>293430.16251681559</c:v>
                </c:pt>
                <c:pt idx="5384">
                  <c:v>239749.11285341997</c:v>
                </c:pt>
                <c:pt idx="5385">
                  <c:v>272164.20928094536</c:v>
                </c:pt>
                <c:pt idx="5386">
                  <c:v>303354.27402688842</c:v>
                </c:pt>
                <c:pt idx="5387">
                  <c:v>262432.79630501522</c:v>
                </c:pt>
                <c:pt idx="5388">
                  <c:v>281285.95114253927</c:v>
                </c:pt>
                <c:pt idx="5389">
                  <c:v>236818.25678356132</c:v>
                </c:pt>
                <c:pt idx="5390">
                  <c:v>205614.20503893029</c:v>
                </c:pt>
                <c:pt idx="5391">
                  <c:v>111402.25103284745</c:v>
                </c:pt>
                <c:pt idx="5392">
                  <c:v>77351.610298973043</c:v>
                </c:pt>
                <c:pt idx="5393">
                  <c:v>143754.27280162368</c:v>
                </c:pt>
                <c:pt idx="5394">
                  <c:v>84440.261377596296</c:v>
                </c:pt>
                <c:pt idx="5395">
                  <c:v>230313.68979438813</c:v>
                </c:pt>
                <c:pt idx="5396">
                  <c:v>187813.9220835031</c:v>
                </c:pt>
                <c:pt idx="5397">
                  <c:v>30593.367017097306</c:v>
                </c:pt>
                <c:pt idx="5398">
                  <c:v>311647.57678663265</c:v>
                </c:pt>
                <c:pt idx="5399">
                  <c:v>194272.3633131329</c:v>
                </c:pt>
                <c:pt idx="5400">
                  <c:v>305520.35475610895</c:v>
                </c:pt>
                <c:pt idx="5401">
                  <c:v>237226.93181797676</c:v>
                </c:pt>
                <c:pt idx="5402">
                  <c:v>126741.51021292759</c:v>
                </c:pt>
                <c:pt idx="5403">
                  <c:v>243073.26173591055</c:v>
                </c:pt>
                <c:pt idx="5404">
                  <c:v>304411.25708883768</c:v>
                </c:pt>
                <c:pt idx="5405">
                  <c:v>332455.47997299442</c:v>
                </c:pt>
                <c:pt idx="5406">
                  <c:v>279554.53972937725</c:v>
                </c:pt>
                <c:pt idx="5407">
                  <c:v>298888.0048451107</c:v>
                </c:pt>
                <c:pt idx="5408">
                  <c:v>287445.56045647943</c:v>
                </c:pt>
                <c:pt idx="5409">
                  <c:v>243688.62230315665</c:v>
                </c:pt>
                <c:pt idx="5410">
                  <c:v>152939.08932196675</c:v>
                </c:pt>
                <c:pt idx="5411">
                  <c:v>84440.261377596296</c:v>
                </c:pt>
                <c:pt idx="5412">
                  <c:v>226060.49914721446</c:v>
                </c:pt>
                <c:pt idx="5413">
                  <c:v>235984.6106572873</c:v>
                </c:pt>
                <c:pt idx="5414">
                  <c:v>286128.43290358828</c:v>
                </c:pt>
                <c:pt idx="5415">
                  <c:v>283270.7122434387</c:v>
                </c:pt>
                <c:pt idx="5416">
                  <c:v>286984.04003104474</c:v>
                </c:pt>
                <c:pt idx="5417">
                  <c:v>277521.4489464066</c:v>
                </c:pt>
                <c:pt idx="5418">
                  <c:v>135926.32673327019</c:v>
                </c:pt>
                <c:pt idx="5419">
                  <c:v>228895.95957866358</c:v>
                </c:pt>
                <c:pt idx="5420">
                  <c:v>215538.31654900312</c:v>
                </c:pt>
                <c:pt idx="5421">
                  <c:v>253831.0193722574</c:v>
                </c:pt>
                <c:pt idx="5422">
                  <c:v>286027.83024075441</c:v>
                </c:pt>
                <c:pt idx="5423">
                  <c:v>75933.880083248485</c:v>
                </c:pt>
                <c:pt idx="5424">
                  <c:v>207474.41572457226</c:v>
                </c:pt>
                <c:pt idx="5425">
                  <c:v>304558.9257080094</c:v>
                </c:pt>
                <c:pt idx="5426">
                  <c:v>280972.26994510181</c:v>
                </c:pt>
                <c:pt idx="5427">
                  <c:v>30593.367017097306</c:v>
                </c:pt>
                <c:pt idx="5428">
                  <c:v>64592.038357450627</c:v>
                </c:pt>
                <c:pt idx="5429">
                  <c:v>261236.5105633405</c:v>
                </c:pt>
                <c:pt idx="5430">
                  <c:v>57629.065635848325</c:v>
                </c:pt>
                <c:pt idx="5431">
                  <c:v>287398.49450014113</c:v>
                </c:pt>
                <c:pt idx="5432">
                  <c:v>214120.58633327857</c:v>
                </c:pt>
                <c:pt idx="5433">
                  <c:v>244309.29921226017</c:v>
                </c:pt>
                <c:pt idx="5434">
                  <c:v>208542.59039974725</c:v>
                </c:pt>
                <c:pt idx="5435">
                  <c:v>379443.81122571882</c:v>
                </c:pt>
                <c:pt idx="5436">
                  <c:v>85514.40183342807</c:v>
                </c:pt>
                <c:pt idx="5437">
                  <c:v>272663.90352675365</c:v>
                </c:pt>
                <c:pt idx="5438">
                  <c:v>334076.44432252878</c:v>
                </c:pt>
                <c:pt idx="5439">
                  <c:v>104590.57941806084</c:v>
                </c:pt>
                <c:pt idx="5440">
                  <c:v>388408.86821904592</c:v>
                </c:pt>
                <c:pt idx="5441">
                  <c:v>166652.89833229268</c:v>
                </c:pt>
                <c:pt idx="5442">
                  <c:v>163817.4379008431</c:v>
                </c:pt>
                <c:pt idx="5443">
                  <c:v>204737.46929764049</c:v>
                </c:pt>
                <c:pt idx="5444">
                  <c:v>252376.19043798186</c:v>
                </c:pt>
                <c:pt idx="5445">
                  <c:v>204737.46929764049</c:v>
                </c:pt>
                <c:pt idx="5446">
                  <c:v>108122.04870802909</c:v>
                </c:pt>
                <c:pt idx="5447">
                  <c:v>228007.75204209983</c:v>
                </c:pt>
                <c:pt idx="5448">
                  <c:v>258296.12650732091</c:v>
                </c:pt>
                <c:pt idx="5449">
                  <c:v>273429.63845485775</c:v>
                </c:pt>
                <c:pt idx="5450">
                  <c:v>282397.54017464025</c:v>
                </c:pt>
                <c:pt idx="5451">
                  <c:v>220056.07295638695</c:v>
                </c:pt>
                <c:pt idx="5452">
                  <c:v>43176.277410852723</c:v>
                </c:pt>
                <c:pt idx="5453">
                  <c:v>46011.737842301838</c:v>
                </c:pt>
                <c:pt idx="5454">
                  <c:v>46011.737842301838</c:v>
                </c:pt>
                <c:pt idx="5455">
                  <c:v>48714.522516069002</c:v>
                </c:pt>
                <c:pt idx="5456">
                  <c:v>302949.5290508708</c:v>
                </c:pt>
                <c:pt idx="5457">
                  <c:v>354642.66142600775</c:v>
                </c:pt>
                <c:pt idx="5458">
                  <c:v>57748.241488770116</c:v>
                </c:pt>
                <c:pt idx="5459">
                  <c:v>57748.241488770116</c:v>
                </c:pt>
                <c:pt idx="5460">
                  <c:v>293430.16251681559</c:v>
                </c:pt>
                <c:pt idx="5461">
                  <c:v>324430.01118239667</c:v>
                </c:pt>
                <c:pt idx="5462">
                  <c:v>226551.66732437303</c:v>
                </c:pt>
                <c:pt idx="5463">
                  <c:v>298482.87808601279</c:v>
                </c:pt>
                <c:pt idx="5464">
                  <c:v>272779.56984819146</c:v>
                </c:pt>
                <c:pt idx="5465">
                  <c:v>286341.51143819187</c:v>
                </c:pt>
                <c:pt idx="5466">
                  <c:v>238331.38263769541</c:v>
                </c:pt>
                <c:pt idx="5467">
                  <c:v>316113.84596841037</c:v>
                </c:pt>
                <c:pt idx="5468">
                  <c:v>291210.06265261211</c:v>
                </c:pt>
                <c:pt idx="5469">
                  <c:v>235495.92220624583</c:v>
                </c:pt>
                <c:pt idx="5470">
                  <c:v>308406.98959608562</c:v>
                </c:pt>
                <c:pt idx="5471">
                  <c:v>273774.63803081261</c:v>
                </c:pt>
                <c:pt idx="5472">
                  <c:v>261392.23539817752</c:v>
                </c:pt>
                <c:pt idx="5473">
                  <c:v>195690.09352885745</c:v>
                </c:pt>
                <c:pt idx="5474">
                  <c:v>243073.26173591055</c:v>
                </c:pt>
                <c:pt idx="5475">
                  <c:v>165130.23863190785</c:v>
                </c:pt>
                <c:pt idx="5476">
                  <c:v>340961.8612673427</c:v>
                </c:pt>
                <c:pt idx="5477">
                  <c:v>296052.54441366112</c:v>
                </c:pt>
                <c:pt idx="5478">
                  <c:v>73098.419651798904</c:v>
                </c:pt>
                <c:pt idx="5479">
                  <c:v>346632.78213024139</c:v>
                </c:pt>
                <c:pt idx="5480">
                  <c:v>237402.34087301185</c:v>
                </c:pt>
                <c:pt idx="5481">
                  <c:v>290281.02088792855</c:v>
                </c:pt>
                <c:pt idx="5482">
                  <c:v>321115.38712908048</c:v>
                </c:pt>
                <c:pt idx="5483">
                  <c:v>227478.22936293902</c:v>
                </c:pt>
                <c:pt idx="5484">
                  <c:v>343797.32169879181</c:v>
                </c:pt>
                <c:pt idx="5485">
                  <c:v>275301.34908220312</c:v>
                </c:pt>
                <c:pt idx="5486">
                  <c:v>101478.13952277461</c:v>
                </c:pt>
                <c:pt idx="5487">
                  <c:v>114237.71146429656</c:v>
                </c:pt>
                <c:pt idx="5488">
                  <c:v>89457.862570982426</c:v>
                </c:pt>
                <c:pt idx="5489">
                  <c:v>104313.59995422373</c:v>
                </c:pt>
                <c:pt idx="5490">
                  <c:v>95128.783433881123</c:v>
                </c:pt>
                <c:pt idx="5491">
                  <c:v>258668.29410888208</c:v>
                </c:pt>
                <c:pt idx="5492">
                  <c:v>60464.526067298371</c:v>
                </c:pt>
                <c:pt idx="5493">
                  <c:v>245908.72216736013</c:v>
                </c:pt>
                <c:pt idx="5494">
                  <c:v>173741.54941091593</c:v>
                </c:pt>
                <c:pt idx="5495">
                  <c:v>401814.12494077999</c:v>
                </c:pt>
                <c:pt idx="5496">
                  <c:v>239298.61420676624</c:v>
                </c:pt>
                <c:pt idx="5497">
                  <c:v>169488.35876374179</c:v>
                </c:pt>
                <c:pt idx="5498">
                  <c:v>104815.90802230826</c:v>
                </c:pt>
                <c:pt idx="5499">
                  <c:v>212412.7196691283</c:v>
                </c:pt>
                <c:pt idx="5500">
                  <c:v>233678.67290499853</c:v>
                </c:pt>
                <c:pt idx="5501">
                  <c:v>255460.66607587133</c:v>
                </c:pt>
                <c:pt idx="5502">
                  <c:v>245536.55456579849</c:v>
                </c:pt>
                <c:pt idx="5503">
                  <c:v>238447.90348717524</c:v>
                </c:pt>
                <c:pt idx="5504">
                  <c:v>273891.15888029244</c:v>
                </c:pt>
                <c:pt idx="5505">
                  <c:v>220056.07295638695</c:v>
                </c:pt>
                <c:pt idx="5506">
                  <c:v>346136.28013165947</c:v>
                </c:pt>
                <c:pt idx="5507">
                  <c:v>342422.95234405342</c:v>
                </c:pt>
                <c:pt idx="5508">
                  <c:v>315709.10099239321</c:v>
                </c:pt>
                <c:pt idx="5509">
                  <c:v>328468.67293391516</c:v>
                </c:pt>
                <c:pt idx="5510">
                  <c:v>56330.511273045558</c:v>
                </c:pt>
                <c:pt idx="5511">
                  <c:v>277835.13014384406</c:v>
                </c:pt>
                <c:pt idx="5512">
                  <c:v>399401.64884171728</c:v>
                </c:pt>
                <c:pt idx="5513">
                  <c:v>314098.71257043909</c:v>
                </c:pt>
                <c:pt idx="5514">
                  <c:v>311860.65532123623</c:v>
                </c:pt>
                <c:pt idx="5515">
                  <c:v>294229.68743883865</c:v>
                </c:pt>
                <c:pt idx="5516">
                  <c:v>255344.1452263915</c:v>
                </c:pt>
                <c:pt idx="5517">
                  <c:v>297683.35316398973</c:v>
                </c:pt>
                <c:pt idx="5518">
                  <c:v>279252.86035956861</c:v>
                </c:pt>
                <c:pt idx="5519">
                  <c:v>295463.25329978624</c:v>
                </c:pt>
                <c:pt idx="5520">
                  <c:v>249673.2243634928</c:v>
                </c:pt>
                <c:pt idx="5521">
                  <c:v>294847.89273254015</c:v>
                </c:pt>
                <c:pt idx="5522">
                  <c:v>253926.41501066694</c:v>
                </c:pt>
                <c:pt idx="5523">
                  <c:v>265268.25673646433</c:v>
                </c:pt>
                <c:pt idx="5524">
                  <c:v>239749.11285341997</c:v>
                </c:pt>
                <c:pt idx="5525">
                  <c:v>287729.22386091854</c:v>
                </c:pt>
                <c:pt idx="5526">
                  <c:v>146589.73323307326</c:v>
                </c:pt>
                <c:pt idx="5527">
                  <c:v>50441.590037242975</c:v>
                </c:pt>
                <c:pt idx="5528">
                  <c:v>66009.76857317565</c:v>
                </c:pt>
                <c:pt idx="5529">
                  <c:v>262119.11510757776</c:v>
                </c:pt>
                <c:pt idx="5530">
                  <c:v>109984.52081712242</c:v>
                </c:pt>
                <c:pt idx="5531">
                  <c:v>154418.60675510392</c:v>
                </c:pt>
                <c:pt idx="5532">
                  <c:v>296567.30231807334</c:v>
                </c:pt>
                <c:pt idx="5533">
                  <c:v>229880.32461187197</c:v>
                </c:pt>
                <c:pt idx="5534">
                  <c:v>218139.14643854741</c:v>
                </c:pt>
                <c:pt idx="5535">
                  <c:v>51958.144772950094</c:v>
                </c:pt>
                <c:pt idx="5536">
                  <c:v>155774.54975341586</c:v>
                </c:pt>
                <c:pt idx="5537">
                  <c:v>296567.30231807334</c:v>
                </c:pt>
                <c:pt idx="5538">
                  <c:v>298888.0048451107</c:v>
                </c:pt>
                <c:pt idx="5539">
                  <c:v>50441.590037242975</c:v>
                </c:pt>
                <c:pt idx="5540">
                  <c:v>276182.06116481498</c:v>
                </c:pt>
                <c:pt idx="5541">
                  <c:v>207031.93525465485</c:v>
                </c:pt>
                <c:pt idx="5542">
                  <c:v>107149.06038567331</c:v>
                </c:pt>
                <c:pt idx="5543">
                  <c:v>241071.44743073499</c:v>
                </c:pt>
                <c:pt idx="5544">
                  <c:v>256983.31991616637</c:v>
                </c:pt>
                <c:pt idx="5545">
                  <c:v>268212.69800357986</c:v>
                </c:pt>
                <c:pt idx="5546">
                  <c:v>75933.880083248485</c:v>
                </c:pt>
                <c:pt idx="5547">
                  <c:v>267597.33743633376</c:v>
                </c:pt>
                <c:pt idx="5548">
                  <c:v>262960.96879785834</c:v>
                </c:pt>
                <c:pt idx="5549">
                  <c:v>275720.54073938029</c:v>
                </c:pt>
                <c:pt idx="5550">
                  <c:v>244490.99195163511</c:v>
                </c:pt>
                <c:pt idx="5551">
                  <c:v>287523.90289061237</c:v>
                </c:pt>
                <c:pt idx="5552">
                  <c:v>197107.82374458201</c:v>
                </c:pt>
                <c:pt idx="5553">
                  <c:v>270432.79786778288</c:v>
                </c:pt>
                <c:pt idx="5554">
                  <c:v>215538.31654900312</c:v>
                </c:pt>
                <c:pt idx="5555">
                  <c:v>272578.3522891379</c:v>
                </c:pt>
                <c:pt idx="5556">
                  <c:v>245641.47819036897</c:v>
                </c:pt>
                <c:pt idx="5557">
                  <c:v>448494.02578852186</c:v>
                </c:pt>
                <c:pt idx="5558">
                  <c:v>413155.96666657738</c:v>
                </c:pt>
                <c:pt idx="5559">
                  <c:v>232288.30556227639</c:v>
                </c:pt>
                <c:pt idx="5560">
                  <c:v>407485.04580367869</c:v>
                </c:pt>
                <c:pt idx="5561">
                  <c:v>448494.02578852186</c:v>
                </c:pt>
                <c:pt idx="5562">
                  <c:v>355342.39755839901</c:v>
                </c:pt>
                <c:pt idx="5563">
                  <c:v>295251.2523314585</c:v>
                </c:pt>
                <c:pt idx="5564">
                  <c:v>195783.0184582253</c:v>
                </c:pt>
                <c:pt idx="5565">
                  <c:v>338329.63496970246</c:v>
                </c:pt>
                <c:pt idx="5566">
                  <c:v>216665.91031630244</c:v>
                </c:pt>
                <c:pt idx="5567">
                  <c:v>273891.15888029244</c:v>
                </c:pt>
                <c:pt idx="5568">
                  <c:v>262549.31715449458</c:v>
                </c:pt>
                <c:pt idx="5569">
                  <c:v>169397.49280567328</c:v>
                </c:pt>
                <c:pt idx="5570">
                  <c:v>182157.06474719569</c:v>
                </c:pt>
                <c:pt idx="5571">
                  <c:v>220882.45171544934</c:v>
                </c:pt>
                <c:pt idx="5572">
                  <c:v>61085.67186267348</c:v>
                </c:pt>
                <c:pt idx="5573">
                  <c:v>47495.805936868303</c:v>
                </c:pt>
                <c:pt idx="5574">
                  <c:v>46011.737842301838</c:v>
                </c:pt>
                <c:pt idx="5575">
                  <c:v>47034.285511433613</c:v>
                </c:pt>
                <c:pt idx="5576">
                  <c:v>45879.062084619422</c:v>
                </c:pt>
                <c:pt idx="5577">
                  <c:v>302949.5290508708</c:v>
                </c:pt>
                <c:pt idx="5578">
                  <c:v>269225.36905472027</c:v>
                </c:pt>
                <c:pt idx="5579">
                  <c:v>361731.312504631</c:v>
                </c:pt>
                <c:pt idx="5580">
                  <c:v>220880.74646147434</c:v>
                </c:pt>
                <c:pt idx="5581">
                  <c:v>232222.58818727173</c:v>
                </c:pt>
                <c:pt idx="5582">
                  <c:v>288374.60222116299</c:v>
                </c:pt>
                <c:pt idx="5583">
                  <c:v>294229.68743883865</c:v>
                </c:pt>
                <c:pt idx="5584">
                  <c:v>232660.46177479671</c:v>
                </c:pt>
                <c:pt idx="5585">
                  <c:v>277835.13014384406</c:v>
                </c:pt>
                <c:pt idx="5586">
                  <c:v>292012.43230109103</c:v>
                </c:pt>
                <c:pt idx="5587">
                  <c:v>276417.39992811903</c:v>
                </c:pt>
                <c:pt idx="5588">
                  <c:v>294847.89273254015</c:v>
                </c:pt>
                <c:pt idx="5589">
                  <c:v>232660.46177479671</c:v>
                </c:pt>
                <c:pt idx="5590">
                  <c:v>272164.20928094536</c:v>
                </c:pt>
                <c:pt idx="5591">
                  <c:v>236913.65242197085</c:v>
                </c:pt>
                <c:pt idx="5592">
                  <c:v>285539.14178971341</c:v>
                </c:pt>
                <c:pt idx="5593">
                  <c:v>279252.86035956861</c:v>
                </c:pt>
                <c:pt idx="5594">
                  <c:v>137405.84416640783</c:v>
                </c:pt>
                <c:pt idx="5595">
                  <c:v>209867.39568610443</c:v>
                </c:pt>
                <c:pt idx="5596">
                  <c:v>165130.23863190785</c:v>
                </c:pt>
                <c:pt idx="5597">
                  <c:v>239435.43165598251</c:v>
                </c:pt>
                <c:pt idx="5598">
                  <c:v>311993.64526748611</c:v>
                </c:pt>
                <c:pt idx="5599">
                  <c:v>314026.73605045676</c:v>
                </c:pt>
                <c:pt idx="5600">
                  <c:v>295490.42132539256</c:v>
                </c:pt>
                <c:pt idx="5601">
                  <c:v>233037.63108368404</c:v>
                </c:pt>
                <c:pt idx="5602">
                  <c:v>276103.71873068158</c:v>
                </c:pt>
                <c:pt idx="5603">
                  <c:v>305073.68361242162</c:v>
                </c:pt>
                <c:pt idx="5604">
                  <c:v>219791.50719617726</c:v>
                </c:pt>
                <c:pt idx="5605">
                  <c:v>255832.8336774325</c:v>
                </c:pt>
                <c:pt idx="5606">
                  <c:v>285225.46059227595</c:v>
                </c:pt>
                <c:pt idx="5607">
                  <c:v>218373.77698045224</c:v>
                </c:pt>
                <c:pt idx="5608">
                  <c:v>248744.18259880925</c:v>
                </c:pt>
                <c:pt idx="5609">
                  <c:v>249894.66883754311</c:v>
                </c:pt>
                <c:pt idx="5610">
                  <c:v>239970.55732747028</c:v>
                </c:pt>
                <c:pt idx="5611">
                  <c:v>233734.17881151894</c:v>
                </c:pt>
                <c:pt idx="5612">
                  <c:v>291799.35376648698</c:v>
                </c:pt>
                <c:pt idx="5613">
                  <c:v>271467.35009220615</c:v>
                </c:pt>
                <c:pt idx="5614">
                  <c:v>241655.53152018599</c:v>
                </c:pt>
                <c:pt idx="5615">
                  <c:v>277599.79138054</c:v>
                </c:pt>
                <c:pt idx="5616">
                  <c:v>288060.92102372553</c:v>
                </c:pt>
                <c:pt idx="5617">
                  <c:v>310229.84657090809</c:v>
                </c:pt>
                <c:pt idx="5618">
                  <c:v>288963.89333503786</c:v>
                </c:pt>
                <c:pt idx="5619">
                  <c:v>271467.35009220615</c:v>
                </c:pt>
                <c:pt idx="5620">
                  <c:v>172218.88971053157</c:v>
                </c:pt>
                <c:pt idx="5621">
                  <c:v>177889.81057343027</c:v>
                </c:pt>
                <c:pt idx="5622">
                  <c:v>281875.24225641415</c:v>
                </c:pt>
                <c:pt idx="5623">
                  <c:v>296908.15154111711</c:v>
                </c:pt>
                <c:pt idx="5624">
                  <c:v>83022.531161871739</c:v>
                </c:pt>
                <c:pt idx="5625">
                  <c:v>299743.61197256669</c:v>
                </c:pt>
                <c:pt idx="5626">
                  <c:v>248160.09850935871</c:v>
                </c:pt>
                <c:pt idx="5627">
                  <c:v>227478.22936293902</c:v>
                </c:pt>
                <c:pt idx="5628">
                  <c:v>90875.592786706984</c:v>
                </c:pt>
                <c:pt idx="5629">
                  <c:v>305976.65592373395</c:v>
                </c:pt>
                <c:pt idx="5630">
                  <c:v>279554.53972937725</c:v>
                </c:pt>
                <c:pt idx="5631">
                  <c:v>118490.9021114707</c:v>
                </c:pt>
                <c:pt idx="5632">
                  <c:v>211285.12590182899</c:v>
                </c:pt>
                <c:pt idx="5633">
                  <c:v>215538.31654900312</c:v>
                </c:pt>
                <c:pt idx="5634">
                  <c:v>303655.95339669706</c:v>
                </c:pt>
                <c:pt idx="5635">
                  <c:v>293731.84188662423</c:v>
                </c:pt>
                <c:pt idx="5636">
                  <c:v>294534.21153510269</c:v>
                </c:pt>
                <c:pt idx="5637">
                  <c:v>284486.57632758375</c:v>
                </c:pt>
                <c:pt idx="5638">
                  <c:v>296052.54441366112</c:v>
                </c:pt>
                <c:pt idx="5639">
                  <c:v>295149.57210234879</c:v>
                </c:pt>
                <c:pt idx="5640">
                  <c:v>154418.60675510392</c:v>
                </c:pt>
                <c:pt idx="5641">
                  <c:v>81526.458512013778</c:v>
                </c:pt>
                <c:pt idx="5642">
                  <c:v>281823.95922062686</c:v>
                </c:pt>
                <c:pt idx="5643">
                  <c:v>102217.43451250438</c:v>
                </c:pt>
                <c:pt idx="5644">
                  <c:v>304558.9257080094</c:v>
                </c:pt>
                <c:pt idx="5645">
                  <c:v>214563.06680319551</c:v>
                </c:pt>
                <c:pt idx="5646">
                  <c:v>291698.75110365311</c:v>
                </c:pt>
                <c:pt idx="5647">
                  <c:v>283192.3698093053</c:v>
                </c:pt>
                <c:pt idx="5648">
                  <c:v>170906.08897946682</c:v>
                </c:pt>
                <c:pt idx="5649">
                  <c:v>329823.25367535464</c:v>
                </c:pt>
                <c:pt idx="5650">
                  <c:v>368101.96949992096</c:v>
                </c:pt>
                <c:pt idx="5651">
                  <c:v>203319.73908191593</c:v>
                </c:pt>
                <c:pt idx="5652">
                  <c:v>219345.73344321083</c:v>
                </c:pt>
                <c:pt idx="5653">
                  <c:v>411633.04017967964</c:v>
                </c:pt>
                <c:pt idx="5654">
                  <c:v>257703.65157552715</c:v>
                </c:pt>
                <c:pt idx="5655">
                  <c:v>163817.4379008431</c:v>
                </c:pt>
                <c:pt idx="5656">
                  <c:v>274081.63374247821</c:v>
                </c:pt>
                <c:pt idx="5657">
                  <c:v>197200.74867394986</c:v>
                </c:pt>
                <c:pt idx="5658">
                  <c:v>99667.69488009112</c:v>
                </c:pt>
                <c:pt idx="5659">
                  <c:v>343623.39473912772</c:v>
                </c:pt>
                <c:pt idx="5660">
                  <c:v>201914.01342148287</c:v>
                </c:pt>
                <c:pt idx="5661">
                  <c:v>279313.06453675078</c:v>
                </c:pt>
                <c:pt idx="5662">
                  <c:v>220332.50167061202</c:v>
                </c:pt>
                <c:pt idx="5663">
                  <c:v>309428.55448870547</c:v>
                </c:pt>
                <c:pt idx="5664">
                  <c:v>225016.65430610953</c:v>
                </c:pt>
                <c:pt idx="5665">
                  <c:v>102503.15531154023</c:v>
                </c:pt>
                <c:pt idx="5666">
                  <c:v>223781.92426792812</c:v>
                </c:pt>
                <c:pt idx="5667">
                  <c:v>252290.48533774121</c:v>
                </c:pt>
                <c:pt idx="5668">
                  <c:v>238447.90348717524</c:v>
                </c:pt>
                <c:pt idx="5669">
                  <c:v>241283.36391862435</c:v>
                </c:pt>
                <c:pt idx="5670">
                  <c:v>285233.00060608983</c:v>
                </c:pt>
                <c:pt idx="5671">
                  <c:v>211549.69166203868</c:v>
                </c:pt>
                <c:pt idx="5672">
                  <c:v>228562.45425073523</c:v>
                </c:pt>
                <c:pt idx="5673">
                  <c:v>212967.4218777637</c:v>
                </c:pt>
                <c:pt idx="5674">
                  <c:v>224309.26360356109</c:v>
                </c:pt>
                <c:pt idx="5675">
                  <c:v>63921.132294122595</c:v>
                </c:pt>
                <c:pt idx="5676">
                  <c:v>348093.87320695212</c:v>
                </c:pt>
                <c:pt idx="5677">
                  <c:v>52077.32062587142</c:v>
                </c:pt>
                <c:pt idx="5678">
                  <c:v>249673.2243634928</c:v>
                </c:pt>
                <c:pt idx="5679">
                  <c:v>259597.33587356564</c:v>
                </c:pt>
                <c:pt idx="5680">
                  <c:v>289176.97186964145</c:v>
                </c:pt>
                <c:pt idx="5681">
                  <c:v>299101.08337971428</c:v>
                </c:pt>
                <c:pt idx="5682">
                  <c:v>322584.2917533326</c:v>
                </c:pt>
                <c:pt idx="5683">
                  <c:v>248255.49414776824</c:v>
                </c:pt>
                <c:pt idx="5684">
                  <c:v>236913.65242197085</c:v>
                </c:pt>
                <c:pt idx="5685">
                  <c:v>283970.05388595816</c:v>
                </c:pt>
                <c:pt idx="5686">
                  <c:v>229387.12775582261</c:v>
                </c:pt>
                <c:pt idx="5687">
                  <c:v>301936.5438111634</c:v>
                </c:pt>
                <c:pt idx="5688">
                  <c:v>301134.17416268494</c:v>
                </c:pt>
                <c:pt idx="5689">
                  <c:v>277835.13014384406</c:v>
                </c:pt>
                <c:pt idx="5690">
                  <c:v>303969.63459413452</c:v>
                </c:pt>
                <c:pt idx="5691">
                  <c:v>280670.59057529317</c:v>
                </c:pt>
                <c:pt idx="5692">
                  <c:v>282088.3207910182</c:v>
                </c:pt>
                <c:pt idx="5693">
                  <c:v>223716.20689292392</c:v>
                </c:pt>
                <c:pt idx="5694">
                  <c:v>293430.16251681559</c:v>
                </c:pt>
                <c:pt idx="5695">
                  <c:v>356920.60531760007</c:v>
                </c:pt>
                <c:pt idx="5696">
                  <c:v>270939.17759936303</c:v>
                </c:pt>
                <c:pt idx="5697">
                  <c:v>292012.43230109103</c:v>
                </c:pt>
                <c:pt idx="5698">
                  <c:v>270746.47906522034</c:v>
                </c:pt>
                <c:pt idx="5699">
                  <c:v>279868.22092681471</c:v>
                </c:pt>
                <c:pt idx="5700">
                  <c:v>289792.33243688755</c:v>
                </c:pt>
                <c:pt idx="5701">
                  <c:v>303354.27402688842</c:v>
                </c:pt>
                <c:pt idx="5702">
                  <c:v>263850.52652073978</c:v>
                </c:pt>
                <c:pt idx="5703">
                  <c:v>299716.44394696038</c:v>
                </c:pt>
                <c:pt idx="5704">
                  <c:v>341325.57294462854</c:v>
                </c:pt>
                <c:pt idx="5705">
                  <c:v>284923.78122246731</c:v>
                </c:pt>
                <c:pt idx="5706">
                  <c:v>282088.3207910182</c:v>
                </c:pt>
                <c:pt idx="5707">
                  <c:v>290594.70208536601</c:v>
                </c:pt>
                <c:pt idx="5708">
                  <c:v>296265.6229482647</c:v>
                </c:pt>
                <c:pt idx="5709">
                  <c:v>274999.66971239448</c:v>
                </c:pt>
                <c:pt idx="5710">
                  <c:v>299101.08337971428</c:v>
                </c:pt>
                <c:pt idx="5711">
                  <c:v>309025.19488978712</c:v>
                </c:pt>
                <c:pt idx="5712">
                  <c:v>292627.79286833713</c:v>
                </c:pt>
                <c:pt idx="5713">
                  <c:v>213145.33658747096</c:v>
                </c:pt>
                <c:pt idx="5714">
                  <c:v>44770.669174344279</c:v>
                </c:pt>
                <c:pt idx="5715">
                  <c:v>189231.65229922766</c:v>
                </c:pt>
                <c:pt idx="5716">
                  <c:v>294612.55396923609</c:v>
                </c:pt>
                <c:pt idx="5717">
                  <c:v>305976.65592373395</c:v>
                </c:pt>
                <c:pt idx="5718">
                  <c:v>157254.0671865535</c:v>
                </c:pt>
                <c:pt idx="5719">
                  <c:v>235400.52656783629</c:v>
                </c:pt>
                <c:pt idx="5720">
                  <c:v>312609.0058347322</c:v>
                </c:pt>
                <c:pt idx="5721">
                  <c:v>283192.3698093053</c:v>
                </c:pt>
                <c:pt idx="5722">
                  <c:v>260125.50836640876</c:v>
                </c:pt>
                <c:pt idx="5723">
                  <c:v>208449.66547037987</c:v>
                </c:pt>
                <c:pt idx="5724">
                  <c:v>310229.84657090809</c:v>
                </c:pt>
                <c:pt idx="5725">
                  <c:v>162294.77820045874</c:v>
                </c:pt>
                <c:pt idx="5726">
                  <c:v>282809.19181800401</c:v>
                </c:pt>
                <c:pt idx="5727">
                  <c:v>320038.50613639969</c:v>
                </c:pt>
                <c:pt idx="5728">
                  <c:v>205614.20503893029</c:v>
                </c:pt>
                <c:pt idx="5729">
                  <c:v>294534.21153510269</c:v>
                </c:pt>
                <c:pt idx="5730">
                  <c:v>302069.53375741327</c:v>
                </c:pt>
                <c:pt idx="5731">
                  <c:v>320138.00518606184</c:v>
                </c:pt>
                <c:pt idx="5732">
                  <c:v>160877.04798473371</c:v>
                </c:pt>
                <c:pt idx="5733">
                  <c:v>140918.81237017456</c:v>
                </c:pt>
                <c:pt idx="5734">
                  <c:v>297470.27462938614</c:v>
                </c:pt>
                <c:pt idx="5735">
                  <c:v>293116.48131937813</c:v>
                </c:pt>
                <c:pt idx="5736">
                  <c:v>212702.85611755354</c:v>
                </c:pt>
                <c:pt idx="5737">
                  <c:v>75855.537649115082</c:v>
                </c:pt>
                <c:pt idx="5738">
                  <c:v>32011.097232822329</c:v>
                </c:pt>
                <c:pt idx="5739">
                  <c:v>148747.68589220522</c:v>
                </c:pt>
                <c:pt idx="5740">
                  <c:v>300820.49296524748</c:v>
                </c:pt>
                <c:pt idx="5741">
                  <c:v>203961.84428130044</c:v>
                </c:pt>
                <c:pt idx="5742">
                  <c:v>88040.132355257403</c:v>
                </c:pt>
                <c:pt idx="5743">
                  <c:v>209867.39568610443</c:v>
                </c:pt>
                <c:pt idx="5744">
                  <c:v>285644.65224945312</c:v>
                </c:pt>
                <c:pt idx="5745">
                  <c:v>283292.97247213917</c:v>
                </c:pt>
                <c:pt idx="5746">
                  <c:v>235182.24100880837</c:v>
                </c:pt>
                <c:pt idx="5747">
                  <c:v>261236.5105633405</c:v>
                </c:pt>
                <c:pt idx="5748">
                  <c:v>231731.42001011316</c:v>
                </c:pt>
                <c:pt idx="5749">
                  <c:v>211285.12590182899</c:v>
                </c:pt>
                <c:pt idx="5750">
                  <c:v>99381.974081055261</c:v>
                </c:pt>
                <c:pt idx="5751">
                  <c:v>255657.42462239787</c:v>
                </c:pt>
                <c:pt idx="5752">
                  <c:v>164280.93104776414</c:v>
                </c:pt>
                <c:pt idx="5753">
                  <c:v>155836.33697082894</c:v>
                </c:pt>
                <c:pt idx="5754">
                  <c:v>275720.54073938029</c:v>
                </c:pt>
                <c:pt idx="5755">
                  <c:v>305520.35475610895</c:v>
                </c:pt>
                <c:pt idx="5756">
                  <c:v>286077.149867801</c:v>
                </c:pt>
                <c:pt idx="5757">
                  <c:v>279168.50924302125</c:v>
                </c:pt>
                <c:pt idx="5758">
                  <c:v>297369.6719665518</c:v>
                </c:pt>
                <c:pt idx="5759">
                  <c:v>184978.46165205352</c:v>
                </c:pt>
                <c:pt idx="5760">
                  <c:v>355139.16342458967</c:v>
                </c:pt>
                <c:pt idx="5761">
                  <c:v>148747.68589220522</c:v>
                </c:pt>
                <c:pt idx="5762">
                  <c:v>269971.27744234819</c:v>
                </c:pt>
                <c:pt idx="5763">
                  <c:v>275301.34908220312</c:v>
                </c:pt>
                <c:pt idx="5764">
                  <c:v>273317.57792627905</c:v>
                </c:pt>
                <c:pt idx="5765">
                  <c:v>251312.39905326767</c:v>
                </c:pt>
                <c:pt idx="5766">
                  <c:v>137344.05694899522</c:v>
                </c:pt>
                <c:pt idx="5767">
                  <c:v>297470.27462938614</c:v>
                </c:pt>
                <c:pt idx="5768">
                  <c:v>286027.83024075441</c:v>
                </c:pt>
                <c:pt idx="5769">
                  <c:v>269015.06765205832</c:v>
                </c:pt>
                <c:pt idx="5770">
                  <c:v>204196.47482320573</c:v>
                </c:pt>
                <c:pt idx="5771">
                  <c:v>287546.16311931331</c:v>
                </c:pt>
                <c:pt idx="5772">
                  <c:v>74516.149867523462</c:v>
                </c:pt>
                <c:pt idx="5773">
                  <c:v>228462.59439614695</c:v>
                </c:pt>
                <c:pt idx="5774">
                  <c:v>216956.04676472768</c:v>
                </c:pt>
                <c:pt idx="5775">
                  <c:v>170801.15949480655</c:v>
                </c:pt>
                <c:pt idx="5776">
                  <c:v>258401.05013189092</c:v>
                </c:pt>
                <c:pt idx="5777">
                  <c:v>283292.97247213917</c:v>
                </c:pt>
                <c:pt idx="5778">
                  <c:v>138083.35193872498</c:v>
                </c:pt>
                <c:pt idx="5779">
                  <c:v>107149.06038567331</c:v>
                </c:pt>
                <c:pt idx="5780">
                  <c:v>274735.3081420036</c:v>
                </c:pt>
                <c:pt idx="5781">
                  <c:v>242806.01775891939</c:v>
                </c:pt>
                <c:pt idx="5782">
                  <c:v>264227.6958296271</c:v>
                </c:pt>
                <c:pt idx="5783">
                  <c:v>152939.08932196675</c:v>
                </c:pt>
                <c:pt idx="5784">
                  <c:v>292654.96089394344</c:v>
                </c:pt>
                <c:pt idx="5785">
                  <c:v>170801.15949480655</c:v>
                </c:pt>
                <c:pt idx="5786">
                  <c:v>157254.0671865535</c:v>
                </c:pt>
                <c:pt idx="5787">
                  <c:v>205614.20503893029</c:v>
                </c:pt>
                <c:pt idx="5788">
                  <c:v>375190.62057854468</c:v>
                </c:pt>
                <c:pt idx="5789">
                  <c:v>421557.15168975247</c:v>
                </c:pt>
                <c:pt idx="5790">
                  <c:v>86932.132049152628</c:v>
                </c:pt>
                <c:pt idx="5791">
                  <c:v>222181.19387465995</c:v>
                </c:pt>
                <c:pt idx="5792">
                  <c:v>168070.62854801724</c:v>
                </c:pt>
                <c:pt idx="5793">
                  <c:v>379443.81122571882</c:v>
                </c:pt>
                <c:pt idx="5794">
                  <c:v>97501.928339437116</c:v>
                </c:pt>
                <c:pt idx="5795">
                  <c:v>194365.28824250074</c:v>
                </c:pt>
                <c:pt idx="5796">
                  <c:v>230870.57534655137</c:v>
                </c:pt>
                <c:pt idx="5797">
                  <c:v>331240.9838910792</c:v>
                </c:pt>
                <c:pt idx="5798">
                  <c:v>220763.46365893539</c:v>
                </c:pt>
                <c:pt idx="5799">
                  <c:v>220763.46365893539</c:v>
                </c:pt>
                <c:pt idx="5800">
                  <c:v>336911.9047539779</c:v>
                </c:pt>
                <c:pt idx="5801">
                  <c:v>253597.75174363796</c:v>
                </c:pt>
                <c:pt idx="5802">
                  <c:v>420244.6177452011</c:v>
                </c:pt>
                <c:pt idx="5803">
                  <c:v>364953.13933193823</c:v>
                </c:pt>
                <c:pt idx="5804">
                  <c:v>237880.88399104169</c:v>
                </c:pt>
                <c:pt idx="5805">
                  <c:v>244309.29921226017</c:v>
                </c:pt>
                <c:pt idx="5806">
                  <c:v>220332.50167061202</c:v>
                </c:pt>
                <c:pt idx="5807">
                  <c:v>192947.55802677618</c:v>
                </c:pt>
                <c:pt idx="5808">
                  <c:v>248562.48985943384</c:v>
                </c:pt>
                <c:pt idx="5809">
                  <c:v>411633.04017967964</c:v>
                </c:pt>
                <c:pt idx="5810">
                  <c:v>325570.06302818051</c:v>
                </c:pt>
                <c:pt idx="5811">
                  <c:v>279313.06453675078</c:v>
                </c:pt>
                <c:pt idx="5812">
                  <c:v>258191.79161385586</c:v>
                </c:pt>
                <c:pt idx="5813">
                  <c:v>265575.2524481304</c:v>
                </c:pt>
                <c:pt idx="5814">
                  <c:v>208990.65994481463</c:v>
                </c:pt>
                <c:pt idx="5815">
                  <c:v>108122.04870802909</c:v>
                </c:pt>
                <c:pt idx="5816">
                  <c:v>218083.640532027</c:v>
                </c:pt>
                <c:pt idx="5817">
                  <c:v>242239.57370891422</c:v>
                </c:pt>
                <c:pt idx="5818">
                  <c:v>238486.56576080807</c:v>
                </c:pt>
                <c:pt idx="5819">
                  <c:v>37110.174001360778</c:v>
                </c:pt>
                <c:pt idx="5820">
                  <c:v>321380.02185529191</c:v>
                </c:pt>
                <c:pt idx="5821">
                  <c:v>312544.79589319183</c:v>
                </c:pt>
                <c:pt idx="5822">
                  <c:v>304038.41459884355</c:v>
                </c:pt>
                <c:pt idx="5823">
                  <c:v>304772.00424261298</c:v>
                </c:pt>
                <c:pt idx="5824">
                  <c:v>321166.56153760757</c:v>
                </c:pt>
                <c:pt idx="5825">
                  <c:v>299101.08337971428</c:v>
                </c:pt>
                <c:pt idx="5826">
                  <c:v>314077.91045898432</c:v>
                </c:pt>
                <c:pt idx="5827">
                  <c:v>201858.90220039105</c:v>
                </c:pt>
                <c:pt idx="5828">
                  <c:v>270939.17759936303</c:v>
                </c:pt>
                <c:pt idx="5829">
                  <c:v>281285.95114253927</c:v>
                </c:pt>
                <c:pt idx="5830">
                  <c:v>275192.36824653717</c:v>
                </c:pt>
                <c:pt idx="5831">
                  <c:v>300518.81359543884</c:v>
                </c:pt>
                <c:pt idx="5832">
                  <c:v>262654.24077906506</c:v>
                </c:pt>
                <c:pt idx="5833">
                  <c:v>270432.79786778288</c:v>
                </c:pt>
                <c:pt idx="5834">
                  <c:v>286643.19080800051</c:v>
                </c:pt>
                <c:pt idx="5835">
                  <c:v>94286.030453535728</c:v>
                </c:pt>
                <c:pt idx="5836">
                  <c:v>285566.30981531972</c:v>
                </c:pt>
                <c:pt idx="5837">
                  <c:v>211893.03257521195</c:v>
                </c:pt>
                <c:pt idx="5838">
                  <c:v>226060.49914721446</c:v>
                </c:pt>
                <c:pt idx="5839">
                  <c:v>261236.5105633405</c:v>
                </c:pt>
                <c:pt idx="5840">
                  <c:v>271160.62207341334</c:v>
                </c:pt>
                <c:pt idx="5841">
                  <c:v>152939.08932196675</c:v>
                </c:pt>
                <c:pt idx="5842">
                  <c:v>194272.3633131329</c:v>
                </c:pt>
                <c:pt idx="5843">
                  <c:v>241655.53152018599</c:v>
                </c:pt>
                <c:pt idx="5844">
                  <c:v>191436.90288168332</c:v>
                </c:pt>
                <c:pt idx="5845">
                  <c:v>258668.29410888208</c:v>
                </c:pt>
                <c:pt idx="5846">
                  <c:v>283807.73037655139</c:v>
                </c:pt>
                <c:pt idx="5847">
                  <c:v>104313.59995422373</c:v>
                </c:pt>
                <c:pt idx="5848">
                  <c:v>199943.28417603159</c:v>
                </c:pt>
                <c:pt idx="5849">
                  <c:v>257139.04475100338</c:v>
                </c:pt>
                <c:pt idx="5850">
                  <c:v>246742.36829363415</c:v>
                </c:pt>
                <c:pt idx="5851">
                  <c:v>102895.86973849917</c:v>
                </c:pt>
                <c:pt idx="5852">
                  <c:v>107149.06038567331</c:v>
                </c:pt>
                <c:pt idx="5853">
                  <c:v>300488.79580244049</c:v>
                </c:pt>
                <c:pt idx="5854">
                  <c:v>244490.99195163511</c:v>
                </c:pt>
                <c:pt idx="5855">
                  <c:v>284710.70268786373</c:v>
                </c:pt>
                <c:pt idx="5856">
                  <c:v>255565.58970044181</c:v>
                </c:pt>
                <c:pt idx="5857">
                  <c:v>231147.33592066215</c:v>
                </c:pt>
                <c:pt idx="5858">
                  <c:v>101478.13952277461</c:v>
                </c:pt>
                <c:pt idx="5859">
                  <c:v>205614.20503893029</c:v>
                </c:pt>
                <c:pt idx="5860">
                  <c:v>118490.9021114707</c:v>
                </c:pt>
                <c:pt idx="5861">
                  <c:v>151521.35910624173</c:v>
                </c:pt>
                <c:pt idx="5862">
                  <c:v>115655.44168002158</c:v>
                </c:pt>
                <c:pt idx="5863">
                  <c:v>161507.25783372764</c:v>
                </c:pt>
                <c:pt idx="5864">
                  <c:v>207031.93525465485</c:v>
                </c:pt>
                <c:pt idx="5865">
                  <c:v>37682.018095721025</c:v>
                </c:pt>
                <c:pt idx="5866">
                  <c:v>57432.896725779399</c:v>
                </c:pt>
                <c:pt idx="5867">
                  <c:v>323335.4869932835</c:v>
                </c:pt>
                <c:pt idx="5868">
                  <c:v>246742.36829363415</c:v>
                </c:pt>
                <c:pt idx="5869">
                  <c:v>102895.86973849917</c:v>
                </c:pt>
                <c:pt idx="5870">
                  <c:v>287494.88008352602</c:v>
                </c:pt>
                <c:pt idx="5871">
                  <c:v>97501.928339437116</c:v>
                </c:pt>
                <c:pt idx="5872">
                  <c:v>359595.58820557315</c:v>
                </c:pt>
                <c:pt idx="5873">
                  <c:v>78425.75075480435</c:v>
                </c:pt>
                <c:pt idx="5874">
                  <c:v>230687.57516900823</c:v>
                </c:pt>
                <c:pt idx="5875">
                  <c:v>200484.27865046635</c:v>
                </c:pt>
                <c:pt idx="5876">
                  <c:v>371396.10563034983</c:v>
                </c:pt>
                <c:pt idx="5877">
                  <c:v>208003.89171741344</c:v>
                </c:pt>
                <c:pt idx="5878">
                  <c:v>264157.52223240584</c:v>
                </c:pt>
                <c:pt idx="5879">
                  <c:v>169488.35876374179</c:v>
                </c:pt>
                <c:pt idx="5880">
                  <c:v>192947.55802677618</c:v>
                </c:pt>
                <c:pt idx="5881">
                  <c:v>432898.99341555033</c:v>
                </c:pt>
                <c:pt idx="5882">
                  <c:v>438569.91427844903</c:v>
                </c:pt>
                <c:pt idx="5883">
                  <c:v>203331.74363720743</c:v>
                </c:pt>
                <c:pt idx="5884">
                  <c:v>236358.49603190692</c:v>
                </c:pt>
                <c:pt idx="5885">
                  <c:v>366370.86954766279</c:v>
                </c:pt>
                <c:pt idx="5886">
                  <c:v>387636.82278353302</c:v>
                </c:pt>
                <c:pt idx="5887">
                  <c:v>217497.04123916291</c:v>
                </c:pt>
                <c:pt idx="5888">
                  <c:v>269828.44309530454</c:v>
                </c:pt>
                <c:pt idx="5889">
                  <c:v>162730.14846753515</c:v>
                </c:pt>
                <c:pt idx="5890">
                  <c:v>259904.3315852317</c:v>
                </c:pt>
              </c:numCache>
            </c:numRef>
          </c:yVal>
          <c:smooth val="0"/>
          <c:extLst>
            <c:ext xmlns:c16="http://schemas.microsoft.com/office/drawing/2014/chart" uri="{C3380CC4-5D6E-409C-BE32-E72D297353CC}">
              <c16:uniqueId val="{00000002-9B16-4537-8B93-A5193274D4A0}"/>
            </c:ext>
          </c:extLst>
        </c:ser>
        <c:dLbls>
          <c:showLegendKey val="0"/>
          <c:showVal val="0"/>
          <c:showCatName val="0"/>
          <c:showSerName val="0"/>
          <c:showPercent val="0"/>
          <c:showBubbleSize val="0"/>
        </c:dLbls>
        <c:axId val="559585856"/>
        <c:axId val="559585528"/>
      </c:scatterChart>
      <c:valAx>
        <c:axId val="559585856"/>
        <c:scaling>
          <c:orientation val="minMax"/>
          <c:max val="600000"/>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Sale</a:t>
                </a:r>
                <a:r>
                  <a:rPr lang="en-US" baseline="0" dirty="0"/>
                  <a:t> Price</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9585528"/>
        <c:crosses val="autoZero"/>
        <c:crossBetween val="midCat"/>
      </c:valAx>
      <c:valAx>
        <c:axId val="55958552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Regression Sale Price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958585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Correlation</a:t>
            </a:r>
            <a:r>
              <a:rPr lang="en-US" baseline="0" dirty="0"/>
              <a:t> to Sale Price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rgbClr val="99CB38"/>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Correlation!$A$14:$A$20</c:f>
              <c:strCache>
                <c:ptCount val="7"/>
                <c:pt idx="0">
                  <c:v>Floor</c:v>
                </c:pt>
                <c:pt idx="1">
                  <c:v>Year Built</c:v>
                </c:pt>
                <c:pt idx="2">
                  <c:v>Num Basement Parking</c:v>
                </c:pt>
                <c:pt idx="3">
                  <c:v>Num Amenities</c:v>
                </c:pt>
                <c:pt idx="4">
                  <c:v>0-5 min from subway</c:v>
                </c:pt>
                <c:pt idx="5">
                  <c:v>Terraced Hallway</c:v>
                </c:pt>
                <c:pt idx="6">
                  <c:v>Size (SqFt)</c:v>
                </c:pt>
              </c:strCache>
            </c:strRef>
          </c:cat>
          <c:val>
            <c:numRef>
              <c:f>Correlation!$B$14:$B$20</c:f>
              <c:numCache>
                <c:formatCode>General</c:formatCode>
                <c:ptCount val="7"/>
                <c:pt idx="0">
                  <c:v>0.33672881603689053</c:v>
                </c:pt>
                <c:pt idx="1">
                  <c:v>0.44787514752676999</c:v>
                </c:pt>
                <c:pt idx="2">
                  <c:v>0.47325164376992135</c:v>
                </c:pt>
                <c:pt idx="3">
                  <c:v>0.50528229336384267</c:v>
                </c:pt>
                <c:pt idx="4">
                  <c:v>0.58142716870861977</c:v>
                </c:pt>
                <c:pt idx="5">
                  <c:v>0.63275379012314314</c:v>
                </c:pt>
                <c:pt idx="6">
                  <c:v>0.69719899594811185</c:v>
                </c:pt>
              </c:numCache>
            </c:numRef>
          </c:val>
          <c:extLst>
            <c:ext xmlns:c16="http://schemas.microsoft.com/office/drawing/2014/chart" uri="{C3380CC4-5D6E-409C-BE32-E72D297353CC}">
              <c16:uniqueId val="{00000000-57C9-4B80-AE97-6B382630EE66}"/>
            </c:ext>
          </c:extLst>
        </c:ser>
        <c:dLbls>
          <c:showLegendKey val="0"/>
          <c:showVal val="0"/>
          <c:showCatName val="0"/>
          <c:showSerName val="0"/>
          <c:showPercent val="0"/>
          <c:showBubbleSize val="0"/>
        </c:dLbls>
        <c:gapWidth val="219"/>
        <c:overlap val="-27"/>
        <c:axId val="648151048"/>
        <c:axId val="648151376"/>
      </c:barChart>
      <c:catAx>
        <c:axId val="6481510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648151376"/>
        <c:crosses val="autoZero"/>
        <c:auto val="1"/>
        <c:lblAlgn val="ctr"/>
        <c:lblOffset val="100"/>
        <c:noMultiLvlLbl val="0"/>
      </c:catAx>
      <c:valAx>
        <c:axId val="64815137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81510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dirty="0"/>
              <a:t>Sale Price vs Size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Daegu_Real_Estate_data!$V$1</c:f>
              <c:strCache>
                <c:ptCount val="1"/>
                <c:pt idx="0">
                  <c:v>SalePrice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25400" cap="rnd">
                <a:solidFill>
                  <a:srgbClr val="FFFFFF"/>
                </a:solidFill>
                <a:prstDash val="sysDot"/>
              </a:ln>
              <a:effectLst/>
            </c:spPr>
            <c:trendlineType val="linear"/>
            <c:dispRSqr val="0"/>
            <c:dispEq val="0"/>
          </c:trendline>
          <c:xVal>
            <c:numRef>
              <c:f>Daegu_Real_Estate_data!$D$2:$D$5892</c:f>
              <c:numCache>
                <c:formatCode>General</c:formatCode>
                <c:ptCount val="5891"/>
                <c:pt idx="0">
                  <c:v>814</c:v>
                </c:pt>
                <c:pt idx="1">
                  <c:v>587</c:v>
                </c:pt>
                <c:pt idx="2">
                  <c:v>587</c:v>
                </c:pt>
                <c:pt idx="3">
                  <c:v>2056</c:v>
                </c:pt>
                <c:pt idx="4">
                  <c:v>1761</c:v>
                </c:pt>
                <c:pt idx="5">
                  <c:v>355</c:v>
                </c:pt>
                <c:pt idx="6">
                  <c:v>644</c:v>
                </c:pt>
                <c:pt idx="7">
                  <c:v>644</c:v>
                </c:pt>
                <c:pt idx="8">
                  <c:v>644</c:v>
                </c:pt>
                <c:pt idx="9">
                  <c:v>644</c:v>
                </c:pt>
                <c:pt idx="10">
                  <c:v>1377</c:v>
                </c:pt>
                <c:pt idx="11">
                  <c:v>914</c:v>
                </c:pt>
                <c:pt idx="12">
                  <c:v>868</c:v>
                </c:pt>
                <c:pt idx="13">
                  <c:v>587</c:v>
                </c:pt>
                <c:pt idx="14">
                  <c:v>910</c:v>
                </c:pt>
                <c:pt idx="15">
                  <c:v>1288</c:v>
                </c:pt>
                <c:pt idx="16">
                  <c:v>914</c:v>
                </c:pt>
                <c:pt idx="17">
                  <c:v>576</c:v>
                </c:pt>
                <c:pt idx="18">
                  <c:v>1451</c:v>
                </c:pt>
                <c:pt idx="19">
                  <c:v>576</c:v>
                </c:pt>
                <c:pt idx="20">
                  <c:v>355</c:v>
                </c:pt>
                <c:pt idx="21">
                  <c:v>644</c:v>
                </c:pt>
                <c:pt idx="22">
                  <c:v>868</c:v>
                </c:pt>
                <c:pt idx="23">
                  <c:v>1131</c:v>
                </c:pt>
                <c:pt idx="24">
                  <c:v>868</c:v>
                </c:pt>
                <c:pt idx="25">
                  <c:v>868</c:v>
                </c:pt>
                <c:pt idx="26">
                  <c:v>1643</c:v>
                </c:pt>
                <c:pt idx="27">
                  <c:v>1387</c:v>
                </c:pt>
                <c:pt idx="28">
                  <c:v>903</c:v>
                </c:pt>
                <c:pt idx="29">
                  <c:v>868</c:v>
                </c:pt>
                <c:pt idx="30">
                  <c:v>644</c:v>
                </c:pt>
                <c:pt idx="31">
                  <c:v>587</c:v>
                </c:pt>
                <c:pt idx="32">
                  <c:v>676</c:v>
                </c:pt>
                <c:pt idx="33">
                  <c:v>2056</c:v>
                </c:pt>
                <c:pt idx="34">
                  <c:v>1761</c:v>
                </c:pt>
                <c:pt idx="35">
                  <c:v>355</c:v>
                </c:pt>
                <c:pt idx="36">
                  <c:v>576</c:v>
                </c:pt>
                <c:pt idx="37">
                  <c:v>914</c:v>
                </c:pt>
                <c:pt idx="38">
                  <c:v>355</c:v>
                </c:pt>
                <c:pt idx="39">
                  <c:v>355</c:v>
                </c:pt>
                <c:pt idx="40">
                  <c:v>644</c:v>
                </c:pt>
                <c:pt idx="41">
                  <c:v>1451</c:v>
                </c:pt>
                <c:pt idx="42">
                  <c:v>914</c:v>
                </c:pt>
                <c:pt idx="43">
                  <c:v>644</c:v>
                </c:pt>
                <c:pt idx="44">
                  <c:v>644</c:v>
                </c:pt>
                <c:pt idx="45">
                  <c:v>1448</c:v>
                </c:pt>
                <c:pt idx="46">
                  <c:v>644</c:v>
                </c:pt>
                <c:pt idx="47">
                  <c:v>355</c:v>
                </c:pt>
                <c:pt idx="48">
                  <c:v>1288</c:v>
                </c:pt>
                <c:pt idx="49">
                  <c:v>644</c:v>
                </c:pt>
                <c:pt idx="50">
                  <c:v>743</c:v>
                </c:pt>
                <c:pt idx="51">
                  <c:v>1387</c:v>
                </c:pt>
                <c:pt idx="52">
                  <c:v>868</c:v>
                </c:pt>
                <c:pt idx="53">
                  <c:v>868</c:v>
                </c:pt>
                <c:pt idx="54">
                  <c:v>1387</c:v>
                </c:pt>
                <c:pt idx="55">
                  <c:v>587</c:v>
                </c:pt>
                <c:pt idx="56">
                  <c:v>1334</c:v>
                </c:pt>
                <c:pt idx="57">
                  <c:v>1334</c:v>
                </c:pt>
                <c:pt idx="58">
                  <c:v>1444</c:v>
                </c:pt>
                <c:pt idx="59">
                  <c:v>1690</c:v>
                </c:pt>
                <c:pt idx="60">
                  <c:v>1629</c:v>
                </c:pt>
                <c:pt idx="61">
                  <c:v>1483</c:v>
                </c:pt>
                <c:pt idx="62">
                  <c:v>1334</c:v>
                </c:pt>
                <c:pt idx="63">
                  <c:v>1273</c:v>
                </c:pt>
                <c:pt idx="64">
                  <c:v>1483</c:v>
                </c:pt>
                <c:pt idx="65">
                  <c:v>1690</c:v>
                </c:pt>
                <c:pt idx="66">
                  <c:v>1629</c:v>
                </c:pt>
                <c:pt idx="67">
                  <c:v>1690</c:v>
                </c:pt>
                <c:pt idx="68">
                  <c:v>1483</c:v>
                </c:pt>
                <c:pt idx="69">
                  <c:v>1483</c:v>
                </c:pt>
                <c:pt idx="70">
                  <c:v>1334</c:v>
                </c:pt>
                <c:pt idx="71">
                  <c:v>1483</c:v>
                </c:pt>
                <c:pt idx="72">
                  <c:v>1483</c:v>
                </c:pt>
                <c:pt idx="73">
                  <c:v>1483</c:v>
                </c:pt>
                <c:pt idx="74">
                  <c:v>1483</c:v>
                </c:pt>
                <c:pt idx="75">
                  <c:v>1483</c:v>
                </c:pt>
                <c:pt idx="76">
                  <c:v>1483</c:v>
                </c:pt>
                <c:pt idx="77">
                  <c:v>1483</c:v>
                </c:pt>
                <c:pt idx="78">
                  <c:v>910</c:v>
                </c:pt>
                <c:pt idx="79">
                  <c:v>914</c:v>
                </c:pt>
                <c:pt idx="80">
                  <c:v>914</c:v>
                </c:pt>
                <c:pt idx="81">
                  <c:v>1103</c:v>
                </c:pt>
                <c:pt idx="82">
                  <c:v>644</c:v>
                </c:pt>
                <c:pt idx="83">
                  <c:v>1761</c:v>
                </c:pt>
                <c:pt idx="84">
                  <c:v>2337</c:v>
                </c:pt>
                <c:pt idx="85">
                  <c:v>355</c:v>
                </c:pt>
                <c:pt idx="86">
                  <c:v>576</c:v>
                </c:pt>
                <c:pt idx="87">
                  <c:v>644</c:v>
                </c:pt>
                <c:pt idx="88">
                  <c:v>576</c:v>
                </c:pt>
                <c:pt idx="89">
                  <c:v>644</c:v>
                </c:pt>
                <c:pt idx="90">
                  <c:v>576</c:v>
                </c:pt>
                <c:pt idx="91">
                  <c:v>868</c:v>
                </c:pt>
                <c:pt idx="92">
                  <c:v>1643</c:v>
                </c:pt>
                <c:pt idx="93">
                  <c:v>1131</c:v>
                </c:pt>
                <c:pt idx="94">
                  <c:v>868</c:v>
                </c:pt>
                <c:pt idx="95">
                  <c:v>910</c:v>
                </c:pt>
                <c:pt idx="96">
                  <c:v>1437</c:v>
                </c:pt>
                <c:pt idx="97">
                  <c:v>1743</c:v>
                </c:pt>
                <c:pt idx="98">
                  <c:v>1366</c:v>
                </c:pt>
                <c:pt idx="99">
                  <c:v>1366</c:v>
                </c:pt>
                <c:pt idx="100">
                  <c:v>914</c:v>
                </c:pt>
                <c:pt idx="101">
                  <c:v>914</c:v>
                </c:pt>
                <c:pt idx="102">
                  <c:v>1448</c:v>
                </c:pt>
                <c:pt idx="103">
                  <c:v>644</c:v>
                </c:pt>
                <c:pt idx="104">
                  <c:v>914</c:v>
                </c:pt>
                <c:pt idx="105">
                  <c:v>914</c:v>
                </c:pt>
                <c:pt idx="106">
                  <c:v>1394</c:v>
                </c:pt>
                <c:pt idx="107">
                  <c:v>644</c:v>
                </c:pt>
                <c:pt idx="108">
                  <c:v>1103</c:v>
                </c:pt>
                <c:pt idx="109">
                  <c:v>1366</c:v>
                </c:pt>
                <c:pt idx="110">
                  <c:v>644</c:v>
                </c:pt>
                <c:pt idx="111">
                  <c:v>914</c:v>
                </c:pt>
                <c:pt idx="112">
                  <c:v>868</c:v>
                </c:pt>
                <c:pt idx="113">
                  <c:v>1131</c:v>
                </c:pt>
                <c:pt idx="114">
                  <c:v>1131</c:v>
                </c:pt>
                <c:pt idx="115">
                  <c:v>1387</c:v>
                </c:pt>
                <c:pt idx="116">
                  <c:v>1377</c:v>
                </c:pt>
                <c:pt idx="117">
                  <c:v>914</c:v>
                </c:pt>
                <c:pt idx="118">
                  <c:v>676</c:v>
                </c:pt>
                <c:pt idx="119">
                  <c:v>1690</c:v>
                </c:pt>
                <c:pt idx="120">
                  <c:v>1690</c:v>
                </c:pt>
                <c:pt idx="121">
                  <c:v>1273</c:v>
                </c:pt>
                <c:pt idx="122">
                  <c:v>1273</c:v>
                </c:pt>
                <c:pt idx="123">
                  <c:v>508</c:v>
                </c:pt>
                <c:pt idx="124">
                  <c:v>508</c:v>
                </c:pt>
                <c:pt idx="125">
                  <c:v>547</c:v>
                </c:pt>
                <c:pt idx="126">
                  <c:v>1437</c:v>
                </c:pt>
                <c:pt idx="127">
                  <c:v>355</c:v>
                </c:pt>
                <c:pt idx="128">
                  <c:v>355</c:v>
                </c:pt>
                <c:pt idx="129">
                  <c:v>644</c:v>
                </c:pt>
                <c:pt idx="130">
                  <c:v>1184</c:v>
                </c:pt>
                <c:pt idx="131">
                  <c:v>1103</c:v>
                </c:pt>
                <c:pt idx="132">
                  <c:v>743</c:v>
                </c:pt>
                <c:pt idx="133">
                  <c:v>644</c:v>
                </c:pt>
                <c:pt idx="134">
                  <c:v>743</c:v>
                </c:pt>
                <c:pt idx="135">
                  <c:v>914</c:v>
                </c:pt>
                <c:pt idx="136">
                  <c:v>914</c:v>
                </c:pt>
                <c:pt idx="137">
                  <c:v>914</c:v>
                </c:pt>
                <c:pt idx="138">
                  <c:v>644</c:v>
                </c:pt>
                <c:pt idx="139">
                  <c:v>644</c:v>
                </c:pt>
                <c:pt idx="140">
                  <c:v>914</c:v>
                </c:pt>
                <c:pt idx="141">
                  <c:v>1377</c:v>
                </c:pt>
                <c:pt idx="142">
                  <c:v>868</c:v>
                </c:pt>
                <c:pt idx="143">
                  <c:v>868</c:v>
                </c:pt>
                <c:pt idx="144">
                  <c:v>868</c:v>
                </c:pt>
                <c:pt idx="145">
                  <c:v>1387</c:v>
                </c:pt>
                <c:pt idx="146">
                  <c:v>914</c:v>
                </c:pt>
                <c:pt idx="147">
                  <c:v>868</c:v>
                </c:pt>
                <c:pt idx="148">
                  <c:v>1192</c:v>
                </c:pt>
                <c:pt idx="149">
                  <c:v>1131</c:v>
                </c:pt>
                <c:pt idx="150">
                  <c:v>868</c:v>
                </c:pt>
                <c:pt idx="151">
                  <c:v>914</c:v>
                </c:pt>
                <c:pt idx="152">
                  <c:v>587</c:v>
                </c:pt>
                <c:pt idx="153">
                  <c:v>1483</c:v>
                </c:pt>
                <c:pt idx="154">
                  <c:v>1483</c:v>
                </c:pt>
                <c:pt idx="155">
                  <c:v>1334</c:v>
                </c:pt>
                <c:pt idx="156">
                  <c:v>1273</c:v>
                </c:pt>
                <c:pt idx="157">
                  <c:v>910</c:v>
                </c:pt>
                <c:pt idx="158">
                  <c:v>914</c:v>
                </c:pt>
                <c:pt idx="159">
                  <c:v>644</c:v>
                </c:pt>
                <c:pt idx="160">
                  <c:v>914</c:v>
                </c:pt>
                <c:pt idx="161">
                  <c:v>2337</c:v>
                </c:pt>
                <c:pt idx="162">
                  <c:v>640</c:v>
                </c:pt>
                <c:pt idx="163">
                  <c:v>644</c:v>
                </c:pt>
                <c:pt idx="164">
                  <c:v>1394</c:v>
                </c:pt>
                <c:pt idx="165">
                  <c:v>576</c:v>
                </c:pt>
                <c:pt idx="166">
                  <c:v>914</c:v>
                </c:pt>
                <c:pt idx="167">
                  <c:v>640</c:v>
                </c:pt>
                <c:pt idx="168">
                  <c:v>914</c:v>
                </c:pt>
                <c:pt idx="169">
                  <c:v>355</c:v>
                </c:pt>
                <c:pt idx="170">
                  <c:v>1366</c:v>
                </c:pt>
                <c:pt idx="171">
                  <c:v>1796</c:v>
                </c:pt>
                <c:pt idx="172">
                  <c:v>868</c:v>
                </c:pt>
                <c:pt idx="173">
                  <c:v>868</c:v>
                </c:pt>
                <c:pt idx="174">
                  <c:v>903</c:v>
                </c:pt>
                <c:pt idx="175">
                  <c:v>1643</c:v>
                </c:pt>
                <c:pt idx="176">
                  <c:v>903</c:v>
                </c:pt>
                <c:pt idx="177">
                  <c:v>1131</c:v>
                </c:pt>
                <c:pt idx="178">
                  <c:v>914</c:v>
                </c:pt>
                <c:pt idx="179">
                  <c:v>1131</c:v>
                </c:pt>
                <c:pt idx="180">
                  <c:v>914</c:v>
                </c:pt>
                <c:pt idx="181">
                  <c:v>558</c:v>
                </c:pt>
                <c:pt idx="182">
                  <c:v>910</c:v>
                </c:pt>
                <c:pt idx="183">
                  <c:v>907</c:v>
                </c:pt>
                <c:pt idx="184">
                  <c:v>587</c:v>
                </c:pt>
                <c:pt idx="185">
                  <c:v>587</c:v>
                </c:pt>
                <c:pt idx="186">
                  <c:v>1273</c:v>
                </c:pt>
                <c:pt idx="187">
                  <c:v>1273</c:v>
                </c:pt>
                <c:pt idx="188">
                  <c:v>1690</c:v>
                </c:pt>
                <c:pt idx="189">
                  <c:v>1483</c:v>
                </c:pt>
                <c:pt idx="190">
                  <c:v>1690</c:v>
                </c:pt>
                <c:pt idx="191">
                  <c:v>1690</c:v>
                </c:pt>
                <c:pt idx="192">
                  <c:v>1690</c:v>
                </c:pt>
                <c:pt idx="193">
                  <c:v>1690</c:v>
                </c:pt>
                <c:pt idx="194">
                  <c:v>508</c:v>
                </c:pt>
                <c:pt idx="195">
                  <c:v>1149</c:v>
                </c:pt>
                <c:pt idx="196">
                  <c:v>1437</c:v>
                </c:pt>
                <c:pt idx="197">
                  <c:v>1412</c:v>
                </c:pt>
                <c:pt idx="198">
                  <c:v>914</c:v>
                </c:pt>
                <c:pt idx="199">
                  <c:v>1103</c:v>
                </c:pt>
                <c:pt idx="200">
                  <c:v>1451</c:v>
                </c:pt>
                <c:pt idx="201">
                  <c:v>355</c:v>
                </c:pt>
                <c:pt idx="202">
                  <c:v>914</c:v>
                </c:pt>
                <c:pt idx="203">
                  <c:v>644</c:v>
                </c:pt>
                <c:pt idx="204">
                  <c:v>644</c:v>
                </c:pt>
                <c:pt idx="205">
                  <c:v>644</c:v>
                </c:pt>
                <c:pt idx="206">
                  <c:v>644</c:v>
                </c:pt>
                <c:pt idx="207">
                  <c:v>1288</c:v>
                </c:pt>
                <c:pt idx="208">
                  <c:v>743</c:v>
                </c:pt>
                <c:pt idx="209">
                  <c:v>914</c:v>
                </c:pt>
                <c:pt idx="210">
                  <c:v>914</c:v>
                </c:pt>
                <c:pt idx="211">
                  <c:v>1448</c:v>
                </c:pt>
                <c:pt idx="212">
                  <c:v>355</c:v>
                </c:pt>
                <c:pt idx="213">
                  <c:v>914</c:v>
                </c:pt>
                <c:pt idx="214">
                  <c:v>1103</c:v>
                </c:pt>
                <c:pt idx="215">
                  <c:v>1103</c:v>
                </c:pt>
                <c:pt idx="216">
                  <c:v>1451</c:v>
                </c:pt>
                <c:pt idx="217">
                  <c:v>644</c:v>
                </c:pt>
                <c:pt idx="218">
                  <c:v>1377</c:v>
                </c:pt>
                <c:pt idx="219">
                  <c:v>868</c:v>
                </c:pt>
                <c:pt idx="220">
                  <c:v>1387</c:v>
                </c:pt>
                <c:pt idx="221">
                  <c:v>1377</c:v>
                </c:pt>
                <c:pt idx="222">
                  <c:v>1387</c:v>
                </c:pt>
                <c:pt idx="223">
                  <c:v>868</c:v>
                </c:pt>
                <c:pt idx="224">
                  <c:v>868</c:v>
                </c:pt>
                <c:pt idx="225">
                  <c:v>1131</c:v>
                </c:pt>
                <c:pt idx="226">
                  <c:v>914</c:v>
                </c:pt>
                <c:pt idx="227">
                  <c:v>1643</c:v>
                </c:pt>
                <c:pt idx="228">
                  <c:v>1131</c:v>
                </c:pt>
                <c:pt idx="229">
                  <c:v>1643</c:v>
                </c:pt>
                <c:pt idx="230">
                  <c:v>676</c:v>
                </c:pt>
                <c:pt idx="231">
                  <c:v>587</c:v>
                </c:pt>
                <c:pt idx="232">
                  <c:v>1444</c:v>
                </c:pt>
                <c:pt idx="233">
                  <c:v>1483</c:v>
                </c:pt>
                <c:pt idx="234">
                  <c:v>1690</c:v>
                </c:pt>
                <c:pt idx="235">
                  <c:v>1483</c:v>
                </c:pt>
                <c:pt idx="236">
                  <c:v>1483</c:v>
                </c:pt>
                <c:pt idx="237">
                  <c:v>1334</c:v>
                </c:pt>
                <c:pt idx="238">
                  <c:v>1483</c:v>
                </c:pt>
                <c:pt idx="239">
                  <c:v>508</c:v>
                </c:pt>
                <c:pt idx="240">
                  <c:v>914</c:v>
                </c:pt>
                <c:pt idx="241">
                  <c:v>1437</c:v>
                </c:pt>
                <c:pt idx="242">
                  <c:v>1761</c:v>
                </c:pt>
                <c:pt idx="243">
                  <c:v>644</c:v>
                </c:pt>
                <c:pt idx="244">
                  <c:v>1448</c:v>
                </c:pt>
                <c:pt idx="245">
                  <c:v>914</c:v>
                </c:pt>
                <c:pt idx="246">
                  <c:v>644</c:v>
                </c:pt>
                <c:pt idx="247">
                  <c:v>1366</c:v>
                </c:pt>
                <c:pt idx="248">
                  <c:v>1451</c:v>
                </c:pt>
                <c:pt idx="249">
                  <c:v>644</c:v>
                </c:pt>
                <c:pt idx="250">
                  <c:v>644</c:v>
                </c:pt>
                <c:pt idx="251">
                  <c:v>914</c:v>
                </c:pt>
                <c:pt idx="252">
                  <c:v>355</c:v>
                </c:pt>
                <c:pt idx="253">
                  <c:v>2337</c:v>
                </c:pt>
                <c:pt idx="254">
                  <c:v>1131</c:v>
                </c:pt>
                <c:pt idx="255">
                  <c:v>1377</c:v>
                </c:pt>
                <c:pt idx="256">
                  <c:v>814</c:v>
                </c:pt>
                <c:pt idx="257">
                  <c:v>587</c:v>
                </c:pt>
                <c:pt idx="258">
                  <c:v>676</c:v>
                </c:pt>
                <c:pt idx="259">
                  <c:v>498</c:v>
                </c:pt>
                <c:pt idx="260">
                  <c:v>1690</c:v>
                </c:pt>
                <c:pt idx="261">
                  <c:v>1483</c:v>
                </c:pt>
                <c:pt idx="262">
                  <c:v>1273</c:v>
                </c:pt>
                <c:pt idx="263">
                  <c:v>451</c:v>
                </c:pt>
                <c:pt idx="264">
                  <c:v>451</c:v>
                </c:pt>
                <c:pt idx="265">
                  <c:v>1437</c:v>
                </c:pt>
                <c:pt idx="266">
                  <c:v>1437</c:v>
                </c:pt>
                <c:pt idx="267">
                  <c:v>914</c:v>
                </c:pt>
                <c:pt idx="268">
                  <c:v>743</c:v>
                </c:pt>
                <c:pt idx="269">
                  <c:v>576</c:v>
                </c:pt>
                <c:pt idx="270">
                  <c:v>1761</c:v>
                </c:pt>
                <c:pt idx="271">
                  <c:v>1103</c:v>
                </c:pt>
                <c:pt idx="272">
                  <c:v>1451</c:v>
                </c:pt>
                <c:pt idx="273">
                  <c:v>914</c:v>
                </c:pt>
                <c:pt idx="274">
                  <c:v>1761</c:v>
                </c:pt>
                <c:pt idx="275">
                  <c:v>743</c:v>
                </c:pt>
                <c:pt idx="276">
                  <c:v>914</c:v>
                </c:pt>
                <c:pt idx="277">
                  <c:v>576</c:v>
                </c:pt>
                <c:pt idx="278">
                  <c:v>2337</c:v>
                </c:pt>
                <c:pt idx="279">
                  <c:v>1394</c:v>
                </c:pt>
                <c:pt idx="280">
                  <c:v>1394</c:v>
                </c:pt>
                <c:pt idx="281">
                  <c:v>1419</c:v>
                </c:pt>
                <c:pt idx="282">
                  <c:v>914</c:v>
                </c:pt>
                <c:pt idx="283">
                  <c:v>903</c:v>
                </c:pt>
                <c:pt idx="284">
                  <c:v>1377</c:v>
                </c:pt>
                <c:pt idx="285">
                  <c:v>1387</c:v>
                </c:pt>
                <c:pt idx="286">
                  <c:v>558</c:v>
                </c:pt>
                <c:pt idx="287">
                  <c:v>910</c:v>
                </c:pt>
                <c:pt idx="288">
                  <c:v>587</c:v>
                </c:pt>
                <c:pt idx="289">
                  <c:v>587</c:v>
                </c:pt>
                <c:pt idx="290">
                  <c:v>1334</c:v>
                </c:pt>
                <c:pt idx="291">
                  <c:v>1483</c:v>
                </c:pt>
                <c:pt idx="292">
                  <c:v>1273</c:v>
                </c:pt>
                <c:pt idx="293">
                  <c:v>1273</c:v>
                </c:pt>
                <c:pt idx="294">
                  <c:v>1483</c:v>
                </c:pt>
                <c:pt idx="295">
                  <c:v>1273</c:v>
                </c:pt>
                <c:pt idx="296">
                  <c:v>1334</c:v>
                </c:pt>
                <c:pt idx="297">
                  <c:v>2056</c:v>
                </c:pt>
                <c:pt idx="298">
                  <c:v>914</c:v>
                </c:pt>
                <c:pt idx="299">
                  <c:v>1419</c:v>
                </c:pt>
                <c:pt idx="300">
                  <c:v>914</c:v>
                </c:pt>
                <c:pt idx="301">
                  <c:v>1366</c:v>
                </c:pt>
                <c:pt idx="302">
                  <c:v>914</c:v>
                </c:pt>
                <c:pt idx="303">
                  <c:v>1366</c:v>
                </c:pt>
                <c:pt idx="304">
                  <c:v>914</c:v>
                </c:pt>
                <c:pt idx="305">
                  <c:v>355</c:v>
                </c:pt>
                <c:pt idx="306">
                  <c:v>1103</c:v>
                </c:pt>
                <c:pt idx="307">
                  <c:v>914</c:v>
                </c:pt>
                <c:pt idx="308">
                  <c:v>914</c:v>
                </c:pt>
                <c:pt idx="309">
                  <c:v>1288</c:v>
                </c:pt>
                <c:pt idx="310">
                  <c:v>1184</c:v>
                </c:pt>
                <c:pt idx="311">
                  <c:v>644</c:v>
                </c:pt>
                <c:pt idx="312">
                  <c:v>355</c:v>
                </c:pt>
                <c:pt idx="313">
                  <c:v>868</c:v>
                </c:pt>
                <c:pt idx="314">
                  <c:v>1387</c:v>
                </c:pt>
                <c:pt idx="315">
                  <c:v>868</c:v>
                </c:pt>
                <c:pt idx="316">
                  <c:v>1131</c:v>
                </c:pt>
                <c:pt idx="317">
                  <c:v>903</c:v>
                </c:pt>
                <c:pt idx="318">
                  <c:v>1387</c:v>
                </c:pt>
                <c:pt idx="319">
                  <c:v>1387</c:v>
                </c:pt>
                <c:pt idx="320">
                  <c:v>1387</c:v>
                </c:pt>
                <c:pt idx="321">
                  <c:v>903</c:v>
                </c:pt>
                <c:pt idx="322">
                  <c:v>868</c:v>
                </c:pt>
                <c:pt idx="323">
                  <c:v>903</c:v>
                </c:pt>
                <c:pt idx="324">
                  <c:v>868</c:v>
                </c:pt>
                <c:pt idx="325">
                  <c:v>1387</c:v>
                </c:pt>
                <c:pt idx="326">
                  <c:v>1483</c:v>
                </c:pt>
                <c:pt idx="327">
                  <c:v>1483</c:v>
                </c:pt>
                <c:pt idx="328">
                  <c:v>1483</c:v>
                </c:pt>
                <c:pt idx="329">
                  <c:v>1690</c:v>
                </c:pt>
                <c:pt idx="330">
                  <c:v>1483</c:v>
                </c:pt>
                <c:pt idx="331">
                  <c:v>1483</c:v>
                </c:pt>
                <c:pt idx="332">
                  <c:v>1743</c:v>
                </c:pt>
                <c:pt idx="333">
                  <c:v>2056</c:v>
                </c:pt>
                <c:pt idx="334">
                  <c:v>2056</c:v>
                </c:pt>
                <c:pt idx="335">
                  <c:v>576</c:v>
                </c:pt>
                <c:pt idx="336">
                  <c:v>576</c:v>
                </c:pt>
                <c:pt idx="337">
                  <c:v>914</c:v>
                </c:pt>
                <c:pt idx="338">
                  <c:v>914</c:v>
                </c:pt>
                <c:pt idx="339">
                  <c:v>576</c:v>
                </c:pt>
                <c:pt idx="340">
                  <c:v>743</c:v>
                </c:pt>
                <c:pt idx="341">
                  <c:v>644</c:v>
                </c:pt>
                <c:pt idx="342">
                  <c:v>644</c:v>
                </c:pt>
                <c:pt idx="343">
                  <c:v>1184</c:v>
                </c:pt>
                <c:pt idx="344">
                  <c:v>644</c:v>
                </c:pt>
                <c:pt idx="345">
                  <c:v>576</c:v>
                </c:pt>
                <c:pt idx="346">
                  <c:v>355</c:v>
                </c:pt>
                <c:pt idx="347">
                  <c:v>1451</c:v>
                </c:pt>
                <c:pt idx="348">
                  <c:v>1131</c:v>
                </c:pt>
                <c:pt idx="349">
                  <c:v>914</c:v>
                </c:pt>
                <c:pt idx="350">
                  <c:v>1131</c:v>
                </c:pt>
                <c:pt idx="351">
                  <c:v>1519</c:v>
                </c:pt>
                <c:pt idx="352">
                  <c:v>1377</c:v>
                </c:pt>
                <c:pt idx="353">
                  <c:v>1313</c:v>
                </c:pt>
                <c:pt idx="354">
                  <c:v>1690</c:v>
                </c:pt>
                <c:pt idx="355">
                  <c:v>1273</c:v>
                </c:pt>
                <c:pt idx="356">
                  <c:v>1483</c:v>
                </c:pt>
                <c:pt idx="357">
                  <c:v>1483</c:v>
                </c:pt>
                <c:pt idx="358">
                  <c:v>1483</c:v>
                </c:pt>
                <c:pt idx="359">
                  <c:v>1483</c:v>
                </c:pt>
                <c:pt idx="360">
                  <c:v>1743</c:v>
                </c:pt>
                <c:pt idx="361">
                  <c:v>2056</c:v>
                </c:pt>
                <c:pt idx="362">
                  <c:v>914</c:v>
                </c:pt>
                <c:pt idx="363">
                  <c:v>644</c:v>
                </c:pt>
                <c:pt idx="364">
                  <c:v>644</c:v>
                </c:pt>
                <c:pt idx="365">
                  <c:v>644</c:v>
                </c:pt>
                <c:pt idx="366">
                  <c:v>644</c:v>
                </c:pt>
                <c:pt idx="367">
                  <c:v>2337</c:v>
                </c:pt>
                <c:pt idx="368">
                  <c:v>914</c:v>
                </c:pt>
                <c:pt idx="369">
                  <c:v>2337</c:v>
                </c:pt>
                <c:pt idx="370">
                  <c:v>576</c:v>
                </c:pt>
                <c:pt idx="371">
                  <c:v>355</c:v>
                </c:pt>
                <c:pt idx="372">
                  <c:v>644</c:v>
                </c:pt>
                <c:pt idx="373">
                  <c:v>914</c:v>
                </c:pt>
                <c:pt idx="374">
                  <c:v>1394</c:v>
                </c:pt>
                <c:pt idx="375">
                  <c:v>355</c:v>
                </c:pt>
                <c:pt idx="376">
                  <c:v>914</c:v>
                </c:pt>
                <c:pt idx="377">
                  <c:v>644</c:v>
                </c:pt>
                <c:pt idx="378">
                  <c:v>914</c:v>
                </c:pt>
                <c:pt idx="379">
                  <c:v>903</c:v>
                </c:pt>
                <c:pt idx="380">
                  <c:v>1387</c:v>
                </c:pt>
                <c:pt idx="381">
                  <c:v>1387</c:v>
                </c:pt>
                <c:pt idx="382">
                  <c:v>1643</c:v>
                </c:pt>
                <c:pt idx="383">
                  <c:v>644</c:v>
                </c:pt>
                <c:pt idx="384">
                  <c:v>644</c:v>
                </c:pt>
                <c:pt idx="385">
                  <c:v>558</c:v>
                </c:pt>
                <c:pt idx="386">
                  <c:v>814</c:v>
                </c:pt>
                <c:pt idx="387">
                  <c:v>907</c:v>
                </c:pt>
                <c:pt idx="388">
                  <c:v>910</c:v>
                </c:pt>
                <c:pt idx="389">
                  <c:v>1437</c:v>
                </c:pt>
                <c:pt idx="390">
                  <c:v>644</c:v>
                </c:pt>
                <c:pt idx="391">
                  <c:v>914</c:v>
                </c:pt>
                <c:pt idx="392">
                  <c:v>743</c:v>
                </c:pt>
                <c:pt idx="393">
                  <c:v>576</c:v>
                </c:pt>
                <c:pt idx="394">
                  <c:v>1184</c:v>
                </c:pt>
                <c:pt idx="395">
                  <c:v>1419</c:v>
                </c:pt>
                <c:pt idx="396">
                  <c:v>644</c:v>
                </c:pt>
                <c:pt idx="397">
                  <c:v>355</c:v>
                </c:pt>
                <c:pt idx="398">
                  <c:v>914</c:v>
                </c:pt>
                <c:pt idx="399">
                  <c:v>644</c:v>
                </c:pt>
                <c:pt idx="400">
                  <c:v>576</c:v>
                </c:pt>
                <c:pt idx="401">
                  <c:v>644</c:v>
                </c:pt>
                <c:pt idx="402">
                  <c:v>644</c:v>
                </c:pt>
                <c:pt idx="403">
                  <c:v>743</c:v>
                </c:pt>
                <c:pt idx="404">
                  <c:v>914</c:v>
                </c:pt>
                <c:pt idx="405">
                  <c:v>1387</c:v>
                </c:pt>
                <c:pt idx="406">
                  <c:v>1387</c:v>
                </c:pt>
                <c:pt idx="407">
                  <c:v>914</c:v>
                </c:pt>
                <c:pt idx="408">
                  <c:v>1519</c:v>
                </c:pt>
                <c:pt idx="409">
                  <c:v>914</c:v>
                </c:pt>
                <c:pt idx="410">
                  <c:v>1387</c:v>
                </c:pt>
                <c:pt idx="411">
                  <c:v>430</c:v>
                </c:pt>
                <c:pt idx="412">
                  <c:v>430</c:v>
                </c:pt>
                <c:pt idx="413">
                  <c:v>587</c:v>
                </c:pt>
                <c:pt idx="414">
                  <c:v>910</c:v>
                </c:pt>
                <c:pt idx="415">
                  <c:v>1149</c:v>
                </c:pt>
                <c:pt idx="416">
                  <c:v>914</c:v>
                </c:pt>
                <c:pt idx="417">
                  <c:v>1761</c:v>
                </c:pt>
                <c:pt idx="418">
                  <c:v>914</c:v>
                </c:pt>
                <c:pt idx="419">
                  <c:v>576</c:v>
                </c:pt>
                <c:pt idx="420">
                  <c:v>1366</c:v>
                </c:pt>
                <c:pt idx="421">
                  <c:v>1394</c:v>
                </c:pt>
                <c:pt idx="422">
                  <c:v>1366</c:v>
                </c:pt>
                <c:pt idx="423">
                  <c:v>1366</c:v>
                </c:pt>
                <c:pt idx="424">
                  <c:v>1394</c:v>
                </c:pt>
                <c:pt idx="425">
                  <c:v>1394</c:v>
                </c:pt>
                <c:pt idx="426">
                  <c:v>1103</c:v>
                </c:pt>
                <c:pt idx="427">
                  <c:v>1394</c:v>
                </c:pt>
                <c:pt idx="428">
                  <c:v>1419</c:v>
                </c:pt>
                <c:pt idx="429">
                  <c:v>1394</c:v>
                </c:pt>
                <c:pt idx="430">
                  <c:v>1419</c:v>
                </c:pt>
                <c:pt idx="431">
                  <c:v>1394</c:v>
                </c:pt>
                <c:pt idx="432">
                  <c:v>1394</c:v>
                </c:pt>
                <c:pt idx="433">
                  <c:v>1103</c:v>
                </c:pt>
                <c:pt idx="434">
                  <c:v>1394</c:v>
                </c:pt>
                <c:pt idx="435">
                  <c:v>1394</c:v>
                </c:pt>
                <c:pt idx="436">
                  <c:v>1394</c:v>
                </c:pt>
                <c:pt idx="437">
                  <c:v>1394</c:v>
                </c:pt>
                <c:pt idx="438">
                  <c:v>1394</c:v>
                </c:pt>
                <c:pt idx="439">
                  <c:v>1394</c:v>
                </c:pt>
                <c:pt idx="440">
                  <c:v>1419</c:v>
                </c:pt>
                <c:pt idx="441">
                  <c:v>1394</c:v>
                </c:pt>
                <c:pt idx="442">
                  <c:v>1419</c:v>
                </c:pt>
                <c:pt idx="443">
                  <c:v>1394</c:v>
                </c:pt>
                <c:pt idx="444">
                  <c:v>1394</c:v>
                </c:pt>
                <c:pt idx="445">
                  <c:v>1394</c:v>
                </c:pt>
                <c:pt idx="446">
                  <c:v>1419</c:v>
                </c:pt>
                <c:pt idx="447">
                  <c:v>1394</c:v>
                </c:pt>
                <c:pt idx="448">
                  <c:v>1419</c:v>
                </c:pt>
                <c:pt idx="449">
                  <c:v>1394</c:v>
                </c:pt>
                <c:pt idx="450">
                  <c:v>1394</c:v>
                </c:pt>
                <c:pt idx="451">
                  <c:v>1394</c:v>
                </c:pt>
                <c:pt idx="452">
                  <c:v>1394</c:v>
                </c:pt>
                <c:pt idx="453">
                  <c:v>1394</c:v>
                </c:pt>
                <c:pt idx="454">
                  <c:v>1394</c:v>
                </c:pt>
                <c:pt idx="455">
                  <c:v>1394</c:v>
                </c:pt>
                <c:pt idx="456">
                  <c:v>1394</c:v>
                </c:pt>
                <c:pt idx="457">
                  <c:v>1394</c:v>
                </c:pt>
                <c:pt idx="458">
                  <c:v>1419</c:v>
                </c:pt>
                <c:pt idx="459">
                  <c:v>1394</c:v>
                </c:pt>
                <c:pt idx="460">
                  <c:v>1394</c:v>
                </c:pt>
                <c:pt idx="461">
                  <c:v>1394</c:v>
                </c:pt>
                <c:pt idx="462">
                  <c:v>1419</c:v>
                </c:pt>
                <c:pt idx="463">
                  <c:v>355</c:v>
                </c:pt>
                <c:pt idx="464">
                  <c:v>914</c:v>
                </c:pt>
                <c:pt idx="465">
                  <c:v>1131</c:v>
                </c:pt>
                <c:pt idx="466">
                  <c:v>868</c:v>
                </c:pt>
                <c:pt idx="467">
                  <c:v>1131</c:v>
                </c:pt>
                <c:pt idx="468">
                  <c:v>903</c:v>
                </c:pt>
                <c:pt idx="469">
                  <c:v>1928</c:v>
                </c:pt>
                <c:pt idx="470">
                  <c:v>910</c:v>
                </c:pt>
                <c:pt idx="471">
                  <c:v>508</c:v>
                </c:pt>
                <c:pt idx="472">
                  <c:v>910</c:v>
                </c:pt>
                <c:pt idx="473">
                  <c:v>1412</c:v>
                </c:pt>
                <c:pt idx="474">
                  <c:v>644</c:v>
                </c:pt>
                <c:pt idx="475">
                  <c:v>1394</c:v>
                </c:pt>
                <c:pt idx="476">
                  <c:v>914</c:v>
                </c:pt>
                <c:pt idx="477">
                  <c:v>355</c:v>
                </c:pt>
                <c:pt idx="478">
                  <c:v>743</c:v>
                </c:pt>
                <c:pt idx="479">
                  <c:v>743</c:v>
                </c:pt>
                <c:pt idx="480">
                  <c:v>355</c:v>
                </c:pt>
                <c:pt idx="481">
                  <c:v>1394</c:v>
                </c:pt>
                <c:pt idx="482">
                  <c:v>914</c:v>
                </c:pt>
                <c:pt idx="483">
                  <c:v>914</c:v>
                </c:pt>
                <c:pt idx="484">
                  <c:v>644</c:v>
                </c:pt>
                <c:pt idx="485">
                  <c:v>1366</c:v>
                </c:pt>
                <c:pt idx="486">
                  <c:v>868</c:v>
                </c:pt>
                <c:pt idx="487">
                  <c:v>914</c:v>
                </c:pt>
                <c:pt idx="488">
                  <c:v>644</c:v>
                </c:pt>
                <c:pt idx="489">
                  <c:v>644</c:v>
                </c:pt>
                <c:pt idx="490">
                  <c:v>558</c:v>
                </c:pt>
                <c:pt idx="491">
                  <c:v>636</c:v>
                </c:pt>
                <c:pt idx="492">
                  <c:v>910</c:v>
                </c:pt>
                <c:pt idx="493">
                  <c:v>587</c:v>
                </c:pt>
                <c:pt idx="494">
                  <c:v>1743</c:v>
                </c:pt>
                <c:pt idx="495">
                  <c:v>1419</c:v>
                </c:pt>
                <c:pt idx="496">
                  <c:v>644</c:v>
                </c:pt>
                <c:pt idx="497">
                  <c:v>355</c:v>
                </c:pt>
                <c:pt idx="498">
                  <c:v>644</c:v>
                </c:pt>
                <c:pt idx="499">
                  <c:v>1394</c:v>
                </c:pt>
                <c:pt idx="500">
                  <c:v>640</c:v>
                </c:pt>
                <c:pt idx="501">
                  <c:v>914</c:v>
                </c:pt>
                <c:pt idx="502">
                  <c:v>914</c:v>
                </c:pt>
                <c:pt idx="503">
                  <c:v>1643</c:v>
                </c:pt>
                <c:pt idx="504">
                  <c:v>1643</c:v>
                </c:pt>
                <c:pt idx="505">
                  <c:v>1928</c:v>
                </c:pt>
                <c:pt idx="506">
                  <c:v>1131</c:v>
                </c:pt>
                <c:pt idx="507">
                  <c:v>914</c:v>
                </c:pt>
                <c:pt idx="508">
                  <c:v>1419</c:v>
                </c:pt>
                <c:pt idx="509">
                  <c:v>644</c:v>
                </c:pt>
                <c:pt idx="510">
                  <c:v>644</c:v>
                </c:pt>
                <c:pt idx="511">
                  <c:v>644</c:v>
                </c:pt>
                <c:pt idx="512">
                  <c:v>1184</c:v>
                </c:pt>
                <c:pt idx="513">
                  <c:v>644</c:v>
                </c:pt>
                <c:pt idx="514">
                  <c:v>1394</c:v>
                </c:pt>
                <c:pt idx="515">
                  <c:v>644</c:v>
                </c:pt>
                <c:pt idx="516">
                  <c:v>1103</c:v>
                </c:pt>
                <c:pt idx="517">
                  <c:v>2337</c:v>
                </c:pt>
                <c:pt idx="518">
                  <c:v>355</c:v>
                </c:pt>
                <c:pt idx="519">
                  <c:v>914</c:v>
                </c:pt>
                <c:pt idx="520">
                  <c:v>868</c:v>
                </c:pt>
                <c:pt idx="521">
                  <c:v>1928</c:v>
                </c:pt>
                <c:pt idx="522">
                  <c:v>1928</c:v>
                </c:pt>
                <c:pt idx="523">
                  <c:v>910</c:v>
                </c:pt>
                <c:pt idx="524">
                  <c:v>914</c:v>
                </c:pt>
                <c:pt idx="525">
                  <c:v>914</c:v>
                </c:pt>
                <c:pt idx="526">
                  <c:v>1761</c:v>
                </c:pt>
                <c:pt idx="527">
                  <c:v>914</c:v>
                </c:pt>
                <c:pt idx="528">
                  <c:v>914</c:v>
                </c:pt>
                <c:pt idx="529">
                  <c:v>914</c:v>
                </c:pt>
                <c:pt idx="530">
                  <c:v>914</c:v>
                </c:pt>
                <c:pt idx="531">
                  <c:v>644</c:v>
                </c:pt>
                <c:pt idx="532">
                  <c:v>355</c:v>
                </c:pt>
                <c:pt idx="533">
                  <c:v>576</c:v>
                </c:pt>
                <c:pt idx="534">
                  <c:v>914</c:v>
                </c:pt>
                <c:pt idx="535">
                  <c:v>1419</c:v>
                </c:pt>
                <c:pt idx="536">
                  <c:v>1394</c:v>
                </c:pt>
                <c:pt idx="537">
                  <c:v>1394</c:v>
                </c:pt>
                <c:pt idx="538">
                  <c:v>1394</c:v>
                </c:pt>
                <c:pt idx="539">
                  <c:v>743</c:v>
                </c:pt>
                <c:pt idx="540">
                  <c:v>743</c:v>
                </c:pt>
                <c:pt idx="541">
                  <c:v>1394</c:v>
                </c:pt>
                <c:pt idx="542">
                  <c:v>1394</c:v>
                </c:pt>
                <c:pt idx="543">
                  <c:v>355</c:v>
                </c:pt>
                <c:pt idx="544">
                  <c:v>1928</c:v>
                </c:pt>
                <c:pt idx="545">
                  <c:v>903</c:v>
                </c:pt>
                <c:pt idx="546">
                  <c:v>868</c:v>
                </c:pt>
                <c:pt idx="547">
                  <c:v>903</c:v>
                </c:pt>
                <c:pt idx="548">
                  <c:v>1131</c:v>
                </c:pt>
                <c:pt idx="549">
                  <c:v>914</c:v>
                </c:pt>
                <c:pt idx="550">
                  <c:v>914</c:v>
                </c:pt>
                <c:pt idx="551">
                  <c:v>430</c:v>
                </c:pt>
                <c:pt idx="552">
                  <c:v>644</c:v>
                </c:pt>
                <c:pt idx="553">
                  <c:v>558</c:v>
                </c:pt>
                <c:pt idx="554">
                  <c:v>644</c:v>
                </c:pt>
                <c:pt idx="555">
                  <c:v>910</c:v>
                </c:pt>
                <c:pt idx="556">
                  <c:v>910</c:v>
                </c:pt>
                <c:pt idx="557">
                  <c:v>910</c:v>
                </c:pt>
                <c:pt idx="558">
                  <c:v>914</c:v>
                </c:pt>
                <c:pt idx="559">
                  <c:v>914</c:v>
                </c:pt>
                <c:pt idx="560">
                  <c:v>910</c:v>
                </c:pt>
                <c:pt idx="561">
                  <c:v>910</c:v>
                </c:pt>
                <c:pt idx="562">
                  <c:v>811</c:v>
                </c:pt>
                <c:pt idx="563">
                  <c:v>587</c:v>
                </c:pt>
                <c:pt idx="564">
                  <c:v>1437</c:v>
                </c:pt>
                <c:pt idx="565">
                  <c:v>818</c:v>
                </c:pt>
                <c:pt idx="566">
                  <c:v>1394</c:v>
                </c:pt>
                <c:pt idx="567">
                  <c:v>355</c:v>
                </c:pt>
                <c:pt idx="568">
                  <c:v>644</c:v>
                </c:pt>
                <c:pt idx="569">
                  <c:v>644</c:v>
                </c:pt>
                <c:pt idx="570">
                  <c:v>914</c:v>
                </c:pt>
                <c:pt idx="571">
                  <c:v>743</c:v>
                </c:pt>
                <c:pt idx="572">
                  <c:v>743</c:v>
                </c:pt>
                <c:pt idx="573">
                  <c:v>1366</c:v>
                </c:pt>
                <c:pt idx="574">
                  <c:v>1394</c:v>
                </c:pt>
                <c:pt idx="575">
                  <c:v>914</c:v>
                </c:pt>
                <c:pt idx="576">
                  <c:v>644</c:v>
                </c:pt>
                <c:pt idx="577">
                  <c:v>914</c:v>
                </c:pt>
                <c:pt idx="578">
                  <c:v>1451</c:v>
                </c:pt>
                <c:pt idx="579">
                  <c:v>914</c:v>
                </c:pt>
                <c:pt idx="580">
                  <c:v>829</c:v>
                </c:pt>
                <c:pt idx="581">
                  <c:v>914</c:v>
                </c:pt>
                <c:pt idx="582">
                  <c:v>644</c:v>
                </c:pt>
                <c:pt idx="583">
                  <c:v>914</c:v>
                </c:pt>
                <c:pt idx="584">
                  <c:v>1394</c:v>
                </c:pt>
                <c:pt idx="585">
                  <c:v>1761</c:v>
                </c:pt>
                <c:pt idx="586">
                  <c:v>914</c:v>
                </c:pt>
                <c:pt idx="587">
                  <c:v>914</c:v>
                </c:pt>
                <c:pt idx="588">
                  <c:v>743</c:v>
                </c:pt>
                <c:pt idx="589">
                  <c:v>914</c:v>
                </c:pt>
                <c:pt idx="590">
                  <c:v>355</c:v>
                </c:pt>
                <c:pt idx="591">
                  <c:v>914</c:v>
                </c:pt>
                <c:pt idx="592">
                  <c:v>903</c:v>
                </c:pt>
                <c:pt idx="593">
                  <c:v>1377</c:v>
                </c:pt>
                <c:pt idx="594">
                  <c:v>1131</c:v>
                </c:pt>
                <c:pt idx="595">
                  <c:v>868</c:v>
                </c:pt>
                <c:pt idx="596">
                  <c:v>1796</c:v>
                </c:pt>
                <c:pt idx="597">
                  <c:v>2092</c:v>
                </c:pt>
                <c:pt idx="598">
                  <c:v>1643</c:v>
                </c:pt>
                <c:pt idx="599">
                  <c:v>914</c:v>
                </c:pt>
                <c:pt idx="600">
                  <c:v>910</c:v>
                </c:pt>
                <c:pt idx="601">
                  <c:v>910</c:v>
                </c:pt>
                <c:pt idx="602">
                  <c:v>1160</c:v>
                </c:pt>
                <c:pt idx="603">
                  <c:v>910</c:v>
                </c:pt>
                <c:pt idx="604">
                  <c:v>914</c:v>
                </c:pt>
                <c:pt idx="605">
                  <c:v>1160</c:v>
                </c:pt>
                <c:pt idx="606">
                  <c:v>910</c:v>
                </c:pt>
                <c:pt idx="607">
                  <c:v>910</c:v>
                </c:pt>
                <c:pt idx="608">
                  <c:v>910</c:v>
                </c:pt>
                <c:pt idx="609">
                  <c:v>910</c:v>
                </c:pt>
                <c:pt idx="610">
                  <c:v>914</c:v>
                </c:pt>
                <c:pt idx="611">
                  <c:v>910</c:v>
                </c:pt>
                <c:pt idx="612">
                  <c:v>818</c:v>
                </c:pt>
                <c:pt idx="613">
                  <c:v>644</c:v>
                </c:pt>
                <c:pt idx="614">
                  <c:v>644</c:v>
                </c:pt>
                <c:pt idx="615">
                  <c:v>1451</c:v>
                </c:pt>
                <c:pt idx="616">
                  <c:v>1103</c:v>
                </c:pt>
                <c:pt idx="617">
                  <c:v>355</c:v>
                </c:pt>
                <c:pt idx="618">
                  <c:v>576</c:v>
                </c:pt>
                <c:pt idx="619">
                  <c:v>644</c:v>
                </c:pt>
                <c:pt idx="620">
                  <c:v>576</c:v>
                </c:pt>
                <c:pt idx="621">
                  <c:v>1394</c:v>
                </c:pt>
                <c:pt idx="622">
                  <c:v>1761</c:v>
                </c:pt>
                <c:pt idx="623">
                  <c:v>644</c:v>
                </c:pt>
                <c:pt idx="624">
                  <c:v>914</c:v>
                </c:pt>
                <c:pt idx="625">
                  <c:v>1184</c:v>
                </c:pt>
                <c:pt idx="626">
                  <c:v>914</c:v>
                </c:pt>
                <c:pt idx="627">
                  <c:v>914</c:v>
                </c:pt>
                <c:pt idx="628">
                  <c:v>644</c:v>
                </c:pt>
                <c:pt idx="629">
                  <c:v>743</c:v>
                </c:pt>
                <c:pt idx="630">
                  <c:v>914</c:v>
                </c:pt>
                <c:pt idx="631">
                  <c:v>1394</c:v>
                </c:pt>
                <c:pt idx="632">
                  <c:v>1419</c:v>
                </c:pt>
                <c:pt idx="633">
                  <c:v>1184</c:v>
                </c:pt>
                <c:pt idx="634">
                  <c:v>914</c:v>
                </c:pt>
                <c:pt idx="635">
                  <c:v>2337</c:v>
                </c:pt>
                <c:pt idx="636">
                  <c:v>1643</c:v>
                </c:pt>
                <c:pt idx="637">
                  <c:v>914</c:v>
                </c:pt>
                <c:pt idx="638">
                  <c:v>1519</c:v>
                </c:pt>
                <c:pt idx="639">
                  <c:v>1643</c:v>
                </c:pt>
                <c:pt idx="640">
                  <c:v>903</c:v>
                </c:pt>
                <c:pt idx="641">
                  <c:v>903</c:v>
                </c:pt>
                <c:pt idx="642">
                  <c:v>1643</c:v>
                </c:pt>
                <c:pt idx="643">
                  <c:v>903</c:v>
                </c:pt>
                <c:pt idx="644">
                  <c:v>910</c:v>
                </c:pt>
                <c:pt idx="645">
                  <c:v>910</c:v>
                </c:pt>
                <c:pt idx="646">
                  <c:v>1160</c:v>
                </c:pt>
                <c:pt idx="647">
                  <c:v>914</c:v>
                </c:pt>
                <c:pt idx="648">
                  <c:v>914</c:v>
                </c:pt>
                <c:pt idx="649">
                  <c:v>914</c:v>
                </c:pt>
                <c:pt idx="650">
                  <c:v>910</c:v>
                </c:pt>
                <c:pt idx="651">
                  <c:v>587</c:v>
                </c:pt>
                <c:pt idx="652">
                  <c:v>1149</c:v>
                </c:pt>
                <c:pt idx="653">
                  <c:v>1412</c:v>
                </c:pt>
                <c:pt idx="654">
                  <c:v>1743</c:v>
                </c:pt>
                <c:pt idx="655">
                  <c:v>914</c:v>
                </c:pt>
                <c:pt idx="656">
                  <c:v>644</c:v>
                </c:pt>
                <c:pt idx="657">
                  <c:v>1394</c:v>
                </c:pt>
                <c:pt idx="658">
                  <c:v>355</c:v>
                </c:pt>
                <c:pt idx="659">
                  <c:v>914</c:v>
                </c:pt>
                <c:pt idx="660">
                  <c:v>1394</c:v>
                </c:pt>
                <c:pt idx="661">
                  <c:v>355</c:v>
                </c:pt>
                <c:pt idx="662">
                  <c:v>644</c:v>
                </c:pt>
                <c:pt idx="663">
                  <c:v>914</c:v>
                </c:pt>
                <c:pt idx="664">
                  <c:v>743</c:v>
                </c:pt>
                <c:pt idx="665">
                  <c:v>914</c:v>
                </c:pt>
                <c:pt idx="666">
                  <c:v>743</c:v>
                </c:pt>
                <c:pt idx="667">
                  <c:v>914</c:v>
                </c:pt>
                <c:pt idx="668">
                  <c:v>576</c:v>
                </c:pt>
                <c:pt idx="669">
                  <c:v>914</c:v>
                </c:pt>
                <c:pt idx="670">
                  <c:v>743</c:v>
                </c:pt>
                <c:pt idx="671">
                  <c:v>1519</c:v>
                </c:pt>
                <c:pt idx="672">
                  <c:v>914</c:v>
                </c:pt>
                <c:pt idx="673">
                  <c:v>1377</c:v>
                </c:pt>
                <c:pt idx="674">
                  <c:v>868</c:v>
                </c:pt>
                <c:pt idx="675">
                  <c:v>1131</c:v>
                </c:pt>
                <c:pt idx="676">
                  <c:v>1131</c:v>
                </c:pt>
                <c:pt idx="677">
                  <c:v>1313</c:v>
                </c:pt>
                <c:pt idx="678">
                  <c:v>914</c:v>
                </c:pt>
                <c:pt idx="679">
                  <c:v>903</c:v>
                </c:pt>
                <c:pt idx="680">
                  <c:v>1131</c:v>
                </c:pt>
                <c:pt idx="681">
                  <c:v>1377</c:v>
                </c:pt>
                <c:pt idx="682">
                  <c:v>903</c:v>
                </c:pt>
                <c:pt idx="683">
                  <c:v>910</c:v>
                </c:pt>
                <c:pt idx="684">
                  <c:v>910</c:v>
                </c:pt>
                <c:pt idx="685">
                  <c:v>1160</c:v>
                </c:pt>
                <c:pt idx="686">
                  <c:v>914</c:v>
                </c:pt>
                <c:pt idx="687">
                  <c:v>910</c:v>
                </c:pt>
                <c:pt idx="688">
                  <c:v>910</c:v>
                </c:pt>
                <c:pt idx="689">
                  <c:v>910</c:v>
                </c:pt>
                <c:pt idx="690">
                  <c:v>914</c:v>
                </c:pt>
                <c:pt idx="691">
                  <c:v>914</c:v>
                </c:pt>
                <c:pt idx="692">
                  <c:v>910</c:v>
                </c:pt>
                <c:pt idx="693">
                  <c:v>910</c:v>
                </c:pt>
                <c:pt idx="694">
                  <c:v>914</c:v>
                </c:pt>
                <c:pt idx="695">
                  <c:v>910</c:v>
                </c:pt>
                <c:pt idx="696">
                  <c:v>910</c:v>
                </c:pt>
                <c:pt idx="697">
                  <c:v>910</c:v>
                </c:pt>
                <c:pt idx="698">
                  <c:v>910</c:v>
                </c:pt>
                <c:pt idx="699">
                  <c:v>910</c:v>
                </c:pt>
                <c:pt idx="700">
                  <c:v>636</c:v>
                </c:pt>
                <c:pt idx="701">
                  <c:v>587</c:v>
                </c:pt>
                <c:pt idx="702">
                  <c:v>914</c:v>
                </c:pt>
                <c:pt idx="703">
                  <c:v>818</c:v>
                </c:pt>
                <c:pt idx="704">
                  <c:v>914</c:v>
                </c:pt>
                <c:pt idx="705">
                  <c:v>914</c:v>
                </c:pt>
                <c:pt idx="706">
                  <c:v>914</c:v>
                </c:pt>
                <c:pt idx="707">
                  <c:v>1419</c:v>
                </c:pt>
                <c:pt idx="708">
                  <c:v>644</c:v>
                </c:pt>
                <c:pt idx="709">
                  <c:v>743</c:v>
                </c:pt>
                <c:pt idx="710">
                  <c:v>1448</c:v>
                </c:pt>
                <c:pt idx="711">
                  <c:v>1761</c:v>
                </c:pt>
                <c:pt idx="712">
                  <c:v>576</c:v>
                </c:pt>
                <c:pt idx="713">
                  <c:v>644</c:v>
                </c:pt>
                <c:pt idx="714">
                  <c:v>355</c:v>
                </c:pt>
                <c:pt idx="715">
                  <c:v>644</c:v>
                </c:pt>
                <c:pt idx="716">
                  <c:v>914</c:v>
                </c:pt>
                <c:pt idx="717">
                  <c:v>1167</c:v>
                </c:pt>
                <c:pt idx="718">
                  <c:v>914</c:v>
                </c:pt>
                <c:pt idx="719">
                  <c:v>743</c:v>
                </c:pt>
                <c:pt idx="720">
                  <c:v>644</c:v>
                </c:pt>
                <c:pt idx="721">
                  <c:v>829</c:v>
                </c:pt>
                <c:pt idx="722">
                  <c:v>1184</c:v>
                </c:pt>
                <c:pt idx="723">
                  <c:v>1387</c:v>
                </c:pt>
                <c:pt idx="724">
                  <c:v>868</c:v>
                </c:pt>
                <c:pt idx="725">
                  <c:v>1643</c:v>
                </c:pt>
                <c:pt idx="726">
                  <c:v>868</c:v>
                </c:pt>
                <c:pt idx="727">
                  <c:v>1928</c:v>
                </c:pt>
                <c:pt idx="728">
                  <c:v>914</c:v>
                </c:pt>
                <c:pt idx="729">
                  <c:v>868</c:v>
                </c:pt>
                <c:pt idx="730">
                  <c:v>1387</c:v>
                </c:pt>
                <c:pt idx="731">
                  <c:v>1387</c:v>
                </c:pt>
                <c:pt idx="732">
                  <c:v>868</c:v>
                </c:pt>
                <c:pt idx="733">
                  <c:v>1387</c:v>
                </c:pt>
                <c:pt idx="734">
                  <c:v>1519</c:v>
                </c:pt>
                <c:pt idx="735">
                  <c:v>1928</c:v>
                </c:pt>
                <c:pt idx="736">
                  <c:v>1387</c:v>
                </c:pt>
                <c:pt idx="737">
                  <c:v>910</c:v>
                </c:pt>
                <c:pt idx="738">
                  <c:v>910</c:v>
                </c:pt>
                <c:pt idx="739">
                  <c:v>914</c:v>
                </c:pt>
                <c:pt idx="740">
                  <c:v>910</c:v>
                </c:pt>
                <c:pt idx="741">
                  <c:v>1160</c:v>
                </c:pt>
                <c:pt idx="742">
                  <c:v>910</c:v>
                </c:pt>
                <c:pt idx="743">
                  <c:v>910</c:v>
                </c:pt>
                <c:pt idx="744">
                  <c:v>910</c:v>
                </c:pt>
                <c:pt idx="745">
                  <c:v>910</c:v>
                </c:pt>
                <c:pt idx="746">
                  <c:v>910</c:v>
                </c:pt>
                <c:pt idx="747">
                  <c:v>1160</c:v>
                </c:pt>
                <c:pt idx="748">
                  <c:v>1160</c:v>
                </c:pt>
                <c:pt idx="749">
                  <c:v>910</c:v>
                </c:pt>
                <c:pt idx="750">
                  <c:v>910</c:v>
                </c:pt>
                <c:pt idx="751">
                  <c:v>910</c:v>
                </c:pt>
                <c:pt idx="752">
                  <c:v>910</c:v>
                </c:pt>
                <c:pt idx="753">
                  <c:v>1160</c:v>
                </c:pt>
                <c:pt idx="754">
                  <c:v>1160</c:v>
                </c:pt>
                <c:pt idx="755">
                  <c:v>910</c:v>
                </c:pt>
                <c:pt idx="756">
                  <c:v>1160</c:v>
                </c:pt>
                <c:pt idx="757">
                  <c:v>1160</c:v>
                </c:pt>
                <c:pt idx="758">
                  <c:v>910</c:v>
                </c:pt>
                <c:pt idx="759">
                  <c:v>910</c:v>
                </c:pt>
                <c:pt idx="760">
                  <c:v>914</c:v>
                </c:pt>
                <c:pt idx="761">
                  <c:v>910</c:v>
                </c:pt>
                <c:pt idx="762">
                  <c:v>910</c:v>
                </c:pt>
                <c:pt idx="763">
                  <c:v>910</c:v>
                </c:pt>
                <c:pt idx="764">
                  <c:v>910</c:v>
                </c:pt>
                <c:pt idx="765">
                  <c:v>910</c:v>
                </c:pt>
                <c:pt idx="766">
                  <c:v>1160</c:v>
                </c:pt>
                <c:pt idx="767">
                  <c:v>1160</c:v>
                </c:pt>
                <c:pt idx="768">
                  <c:v>1160</c:v>
                </c:pt>
                <c:pt idx="769">
                  <c:v>1160</c:v>
                </c:pt>
                <c:pt idx="770">
                  <c:v>1160</c:v>
                </c:pt>
                <c:pt idx="771">
                  <c:v>1160</c:v>
                </c:pt>
                <c:pt idx="772">
                  <c:v>910</c:v>
                </c:pt>
                <c:pt idx="773">
                  <c:v>1160</c:v>
                </c:pt>
                <c:pt idx="774">
                  <c:v>1160</c:v>
                </c:pt>
                <c:pt idx="775">
                  <c:v>1160</c:v>
                </c:pt>
                <c:pt idx="776">
                  <c:v>1160</c:v>
                </c:pt>
                <c:pt idx="777">
                  <c:v>910</c:v>
                </c:pt>
                <c:pt idx="778">
                  <c:v>1160</c:v>
                </c:pt>
                <c:pt idx="779">
                  <c:v>1160</c:v>
                </c:pt>
                <c:pt idx="780">
                  <c:v>910</c:v>
                </c:pt>
                <c:pt idx="781">
                  <c:v>1160</c:v>
                </c:pt>
                <c:pt idx="782">
                  <c:v>1160</c:v>
                </c:pt>
                <c:pt idx="783">
                  <c:v>910</c:v>
                </c:pt>
                <c:pt idx="784">
                  <c:v>910</c:v>
                </c:pt>
                <c:pt idx="785">
                  <c:v>910</c:v>
                </c:pt>
                <c:pt idx="786">
                  <c:v>1160</c:v>
                </c:pt>
                <c:pt idx="787">
                  <c:v>910</c:v>
                </c:pt>
                <c:pt idx="788">
                  <c:v>910</c:v>
                </c:pt>
                <c:pt idx="789">
                  <c:v>1160</c:v>
                </c:pt>
                <c:pt idx="790">
                  <c:v>910</c:v>
                </c:pt>
                <c:pt idx="791">
                  <c:v>1160</c:v>
                </c:pt>
                <c:pt idx="792">
                  <c:v>1160</c:v>
                </c:pt>
                <c:pt idx="793">
                  <c:v>1160</c:v>
                </c:pt>
                <c:pt idx="794">
                  <c:v>910</c:v>
                </c:pt>
                <c:pt idx="795">
                  <c:v>1160</c:v>
                </c:pt>
                <c:pt idx="796">
                  <c:v>1160</c:v>
                </c:pt>
                <c:pt idx="797">
                  <c:v>910</c:v>
                </c:pt>
                <c:pt idx="798">
                  <c:v>1160</c:v>
                </c:pt>
                <c:pt idx="799">
                  <c:v>636</c:v>
                </c:pt>
                <c:pt idx="800">
                  <c:v>587</c:v>
                </c:pt>
                <c:pt idx="801">
                  <c:v>547</c:v>
                </c:pt>
                <c:pt idx="802">
                  <c:v>914</c:v>
                </c:pt>
                <c:pt idx="803">
                  <c:v>818</c:v>
                </c:pt>
                <c:pt idx="804">
                  <c:v>914</c:v>
                </c:pt>
                <c:pt idx="805">
                  <c:v>743</c:v>
                </c:pt>
                <c:pt idx="806">
                  <c:v>1448</c:v>
                </c:pt>
                <c:pt idx="807">
                  <c:v>914</c:v>
                </c:pt>
                <c:pt idx="808">
                  <c:v>914</c:v>
                </c:pt>
                <c:pt idx="809">
                  <c:v>1366</c:v>
                </c:pt>
                <c:pt idx="810">
                  <c:v>829</c:v>
                </c:pt>
                <c:pt idx="811">
                  <c:v>644</c:v>
                </c:pt>
                <c:pt idx="812">
                  <c:v>914</c:v>
                </c:pt>
                <c:pt idx="813">
                  <c:v>914</c:v>
                </c:pt>
                <c:pt idx="814">
                  <c:v>914</c:v>
                </c:pt>
                <c:pt idx="815">
                  <c:v>914</c:v>
                </c:pt>
                <c:pt idx="816">
                  <c:v>914</c:v>
                </c:pt>
                <c:pt idx="817">
                  <c:v>914</c:v>
                </c:pt>
                <c:pt idx="818">
                  <c:v>1366</c:v>
                </c:pt>
                <c:pt idx="819">
                  <c:v>1131</c:v>
                </c:pt>
                <c:pt idx="820">
                  <c:v>868</c:v>
                </c:pt>
                <c:pt idx="821">
                  <c:v>1377</c:v>
                </c:pt>
                <c:pt idx="822">
                  <c:v>914</c:v>
                </c:pt>
                <c:pt idx="823">
                  <c:v>1377</c:v>
                </c:pt>
                <c:pt idx="824">
                  <c:v>910</c:v>
                </c:pt>
                <c:pt idx="825">
                  <c:v>910</c:v>
                </c:pt>
                <c:pt idx="826">
                  <c:v>910</c:v>
                </c:pt>
                <c:pt idx="827">
                  <c:v>910</c:v>
                </c:pt>
                <c:pt idx="828">
                  <c:v>910</c:v>
                </c:pt>
                <c:pt idx="829">
                  <c:v>910</c:v>
                </c:pt>
                <c:pt idx="830">
                  <c:v>910</c:v>
                </c:pt>
                <c:pt idx="831">
                  <c:v>910</c:v>
                </c:pt>
                <c:pt idx="832">
                  <c:v>1160</c:v>
                </c:pt>
                <c:pt idx="833">
                  <c:v>910</c:v>
                </c:pt>
                <c:pt idx="834">
                  <c:v>1160</c:v>
                </c:pt>
                <c:pt idx="835">
                  <c:v>1160</c:v>
                </c:pt>
                <c:pt idx="836">
                  <c:v>910</c:v>
                </c:pt>
                <c:pt idx="837">
                  <c:v>1160</c:v>
                </c:pt>
                <c:pt idx="838">
                  <c:v>910</c:v>
                </c:pt>
                <c:pt idx="839">
                  <c:v>1160</c:v>
                </c:pt>
                <c:pt idx="840">
                  <c:v>910</c:v>
                </c:pt>
                <c:pt idx="841">
                  <c:v>907</c:v>
                </c:pt>
                <c:pt idx="842">
                  <c:v>811</c:v>
                </c:pt>
                <c:pt idx="843">
                  <c:v>914</c:v>
                </c:pt>
                <c:pt idx="844">
                  <c:v>1412</c:v>
                </c:pt>
                <c:pt idx="845">
                  <c:v>1366</c:v>
                </c:pt>
                <c:pt idx="846">
                  <c:v>1366</c:v>
                </c:pt>
                <c:pt idx="847">
                  <c:v>914</c:v>
                </c:pt>
                <c:pt idx="848">
                  <c:v>644</c:v>
                </c:pt>
                <c:pt idx="849">
                  <c:v>829</c:v>
                </c:pt>
                <c:pt idx="850">
                  <c:v>644</c:v>
                </c:pt>
                <c:pt idx="851">
                  <c:v>644</c:v>
                </c:pt>
                <c:pt idx="852">
                  <c:v>914</c:v>
                </c:pt>
                <c:pt idx="853">
                  <c:v>644</c:v>
                </c:pt>
                <c:pt idx="854">
                  <c:v>1184</c:v>
                </c:pt>
                <c:pt idx="855">
                  <c:v>644</c:v>
                </c:pt>
                <c:pt idx="856">
                  <c:v>914</c:v>
                </c:pt>
                <c:pt idx="857">
                  <c:v>576</c:v>
                </c:pt>
                <c:pt idx="858">
                  <c:v>914</c:v>
                </c:pt>
                <c:pt idx="859">
                  <c:v>914</c:v>
                </c:pt>
                <c:pt idx="860">
                  <c:v>914</c:v>
                </c:pt>
                <c:pt idx="861">
                  <c:v>914</c:v>
                </c:pt>
                <c:pt idx="862">
                  <c:v>644</c:v>
                </c:pt>
                <c:pt idx="863">
                  <c:v>743</c:v>
                </c:pt>
                <c:pt idx="864">
                  <c:v>355</c:v>
                </c:pt>
                <c:pt idx="865">
                  <c:v>914</c:v>
                </c:pt>
                <c:pt idx="866">
                  <c:v>576</c:v>
                </c:pt>
                <c:pt idx="867">
                  <c:v>1451</c:v>
                </c:pt>
                <c:pt idx="868">
                  <c:v>644</c:v>
                </c:pt>
                <c:pt idx="869">
                  <c:v>743</c:v>
                </c:pt>
                <c:pt idx="870">
                  <c:v>914</c:v>
                </c:pt>
                <c:pt idx="871">
                  <c:v>914</c:v>
                </c:pt>
                <c:pt idx="872">
                  <c:v>914</c:v>
                </c:pt>
                <c:pt idx="873">
                  <c:v>1451</c:v>
                </c:pt>
                <c:pt idx="874">
                  <c:v>914</c:v>
                </c:pt>
                <c:pt idx="875">
                  <c:v>868</c:v>
                </c:pt>
                <c:pt idx="876">
                  <c:v>1387</c:v>
                </c:pt>
                <c:pt idx="877">
                  <c:v>868</c:v>
                </c:pt>
                <c:pt idx="878">
                  <c:v>1519</c:v>
                </c:pt>
                <c:pt idx="879">
                  <c:v>868</c:v>
                </c:pt>
                <c:pt idx="880">
                  <c:v>1387</c:v>
                </c:pt>
                <c:pt idx="881">
                  <c:v>868</c:v>
                </c:pt>
                <c:pt idx="882">
                  <c:v>1160</c:v>
                </c:pt>
                <c:pt idx="883">
                  <c:v>1160</c:v>
                </c:pt>
                <c:pt idx="884">
                  <c:v>1160</c:v>
                </c:pt>
                <c:pt idx="885">
                  <c:v>1160</c:v>
                </c:pt>
                <c:pt idx="886">
                  <c:v>587</c:v>
                </c:pt>
                <c:pt idx="887">
                  <c:v>587</c:v>
                </c:pt>
                <c:pt idx="888">
                  <c:v>1437</c:v>
                </c:pt>
                <c:pt idx="889">
                  <c:v>1437</c:v>
                </c:pt>
                <c:pt idx="890">
                  <c:v>818</c:v>
                </c:pt>
                <c:pt idx="891">
                  <c:v>1437</c:v>
                </c:pt>
                <c:pt idx="892">
                  <c:v>914</c:v>
                </c:pt>
                <c:pt idx="893">
                  <c:v>1103</c:v>
                </c:pt>
                <c:pt idx="894">
                  <c:v>644</c:v>
                </c:pt>
                <c:pt idx="895">
                  <c:v>743</c:v>
                </c:pt>
                <c:pt idx="896">
                  <c:v>743</c:v>
                </c:pt>
                <c:pt idx="897">
                  <c:v>1451</c:v>
                </c:pt>
                <c:pt idx="898">
                  <c:v>743</c:v>
                </c:pt>
                <c:pt idx="899">
                  <c:v>829</c:v>
                </c:pt>
                <c:pt idx="900">
                  <c:v>914</c:v>
                </c:pt>
                <c:pt idx="901">
                  <c:v>914</c:v>
                </c:pt>
                <c:pt idx="902">
                  <c:v>1419</c:v>
                </c:pt>
                <c:pt idx="903">
                  <c:v>914</c:v>
                </c:pt>
                <c:pt idx="904">
                  <c:v>576</c:v>
                </c:pt>
                <c:pt idx="905">
                  <c:v>644</c:v>
                </c:pt>
                <c:pt idx="906">
                  <c:v>1288</c:v>
                </c:pt>
                <c:pt idx="907">
                  <c:v>914</c:v>
                </c:pt>
                <c:pt idx="908">
                  <c:v>1451</c:v>
                </c:pt>
                <c:pt idx="909">
                  <c:v>640</c:v>
                </c:pt>
                <c:pt idx="910">
                  <c:v>1103</c:v>
                </c:pt>
                <c:pt idx="911">
                  <c:v>914</c:v>
                </c:pt>
                <c:pt idx="912">
                  <c:v>914</c:v>
                </c:pt>
                <c:pt idx="913">
                  <c:v>576</c:v>
                </c:pt>
                <c:pt idx="914">
                  <c:v>2337</c:v>
                </c:pt>
                <c:pt idx="915">
                  <c:v>644</c:v>
                </c:pt>
                <c:pt idx="916">
                  <c:v>644</c:v>
                </c:pt>
                <c:pt idx="917">
                  <c:v>1103</c:v>
                </c:pt>
                <c:pt idx="918">
                  <c:v>644</c:v>
                </c:pt>
                <c:pt idx="919">
                  <c:v>640</c:v>
                </c:pt>
                <c:pt idx="920">
                  <c:v>644</c:v>
                </c:pt>
                <c:pt idx="921">
                  <c:v>914</c:v>
                </c:pt>
                <c:pt idx="922">
                  <c:v>1131</c:v>
                </c:pt>
                <c:pt idx="923">
                  <c:v>903</c:v>
                </c:pt>
                <c:pt idx="924">
                  <c:v>1377</c:v>
                </c:pt>
                <c:pt idx="925">
                  <c:v>903</c:v>
                </c:pt>
                <c:pt idx="926">
                  <c:v>1643</c:v>
                </c:pt>
                <c:pt idx="927">
                  <c:v>1377</c:v>
                </c:pt>
                <c:pt idx="928">
                  <c:v>868</c:v>
                </c:pt>
                <c:pt idx="929">
                  <c:v>1643</c:v>
                </c:pt>
                <c:pt idx="930">
                  <c:v>1387</c:v>
                </c:pt>
                <c:pt idx="931">
                  <c:v>910</c:v>
                </c:pt>
                <c:pt idx="932">
                  <c:v>910</c:v>
                </c:pt>
                <c:pt idx="933">
                  <c:v>1160</c:v>
                </c:pt>
                <c:pt idx="934">
                  <c:v>1444</c:v>
                </c:pt>
                <c:pt idx="935">
                  <c:v>1273</c:v>
                </c:pt>
                <c:pt idx="936">
                  <c:v>1334</c:v>
                </c:pt>
                <c:pt idx="937">
                  <c:v>1273</c:v>
                </c:pt>
                <c:pt idx="938">
                  <c:v>818</c:v>
                </c:pt>
                <c:pt idx="939">
                  <c:v>355</c:v>
                </c:pt>
                <c:pt idx="940">
                  <c:v>644</c:v>
                </c:pt>
                <c:pt idx="941">
                  <c:v>1288</c:v>
                </c:pt>
                <c:pt idx="942">
                  <c:v>1451</c:v>
                </c:pt>
                <c:pt idx="943">
                  <c:v>644</c:v>
                </c:pt>
                <c:pt idx="944">
                  <c:v>914</c:v>
                </c:pt>
                <c:pt idx="945">
                  <c:v>640</c:v>
                </c:pt>
                <c:pt idx="946">
                  <c:v>355</c:v>
                </c:pt>
                <c:pt idx="947">
                  <c:v>644</c:v>
                </c:pt>
                <c:pt idx="948">
                  <c:v>914</c:v>
                </c:pt>
                <c:pt idx="949">
                  <c:v>1184</c:v>
                </c:pt>
                <c:pt idx="950">
                  <c:v>576</c:v>
                </c:pt>
                <c:pt idx="951">
                  <c:v>914</c:v>
                </c:pt>
                <c:pt idx="952">
                  <c:v>914</c:v>
                </c:pt>
                <c:pt idx="953">
                  <c:v>644</c:v>
                </c:pt>
                <c:pt idx="954">
                  <c:v>576</c:v>
                </c:pt>
                <c:pt idx="955">
                  <c:v>640</c:v>
                </c:pt>
                <c:pt idx="956">
                  <c:v>355</c:v>
                </c:pt>
                <c:pt idx="957">
                  <c:v>914</c:v>
                </c:pt>
                <c:pt idx="958">
                  <c:v>829</c:v>
                </c:pt>
                <c:pt idx="959">
                  <c:v>743</c:v>
                </c:pt>
                <c:pt idx="960">
                  <c:v>868</c:v>
                </c:pt>
                <c:pt idx="961">
                  <c:v>868</c:v>
                </c:pt>
                <c:pt idx="962">
                  <c:v>903</c:v>
                </c:pt>
                <c:pt idx="963">
                  <c:v>868</c:v>
                </c:pt>
                <c:pt idx="964">
                  <c:v>1192</c:v>
                </c:pt>
                <c:pt idx="965">
                  <c:v>1131</c:v>
                </c:pt>
                <c:pt idx="966">
                  <c:v>914</c:v>
                </c:pt>
                <c:pt idx="967">
                  <c:v>1387</c:v>
                </c:pt>
                <c:pt idx="968">
                  <c:v>1519</c:v>
                </c:pt>
                <c:pt idx="969">
                  <c:v>868</c:v>
                </c:pt>
                <c:pt idx="970">
                  <c:v>644</c:v>
                </c:pt>
                <c:pt idx="971">
                  <c:v>644</c:v>
                </c:pt>
                <c:pt idx="972">
                  <c:v>558</c:v>
                </c:pt>
                <c:pt idx="973">
                  <c:v>1060</c:v>
                </c:pt>
                <c:pt idx="974">
                  <c:v>910</c:v>
                </c:pt>
                <c:pt idx="975">
                  <c:v>910</c:v>
                </c:pt>
                <c:pt idx="976">
                  <c:v>811</c:v>
                </c:pt>
                <c:pt idx="977">
                  <c:v>1273</c:v>
                </c:pt>
                <c:pt idx="978">
                  <c:v>1444</c:v>
                </c:pt>
                <c:pt idx="979">
                  <c:v>1334</c:v>
                </c:pt>
                <c:pt idx="980">
                  <c:v>1483</c:v>
                </c:pt>
                <c:pt idx="981">
                  <c:v>818</c:v>
                </c:pt>
                <c:pt idx="982">
                  <c:v>818</c:v>
                </c:pt>
                <c:pt idx="983">
                  <c:v>914</c:v>
                </c:pt>
                <c:pt idx="984">
                  <c:v>2337</c:v>
                </c:pt>
                <c:pt idx="985">
                  <c:v>644</c:v>
                </c:pt>
                <c:pt idx="986">
                  <c:v>914</c:v>
                </c:pt>
                <c:pt idx="987">
                  <c:v>914</c:v>
                </c:pt>
                <c:pt idx="988">
                  <c:v>644</c:v>
                </c:pt>
                <c:pt idx="989">
                  <c:v>914</c:v>
                </c:pt>
                <c:pt idx="990">
                  <c:v>355</c:v>
                </c:pt>
                <c:pt idx="991">
                  <c:v>644</c:v>
                </c:pt>
                <c:pt idx="992">
                  <c:v>576</c:v>
                </c:pt>
                <c:pt idx="993">
                  <c:v>644</c:v>
                </c:pt>
                <c:pt idx="994">
                  <c:v>914</c:v>
                </c:pt>
                <c:pt idx="995">
                  <c:v>914</c:v>
                </c:pt>
                <c:pt idx="996">
                  <c:v>868</c:v>
                </c:pt>
                <c:pt idx="997">
                  <c:v>1387</c:v>
                </c:pt>
                <c:pt idx="998">
                  <c:v>868</c:v>
                </c:pt>
                <c:pt idx="999">
                  <c:v>1643</c:v>
                </c:pt>
                <c:pt idx="1000">
                  <c:v>1387</c:v>
                </c:pt>
                <c:pt idx="1001">
                  <c:v>1387</c:v>
                </c:pt>
                <c:pt idx="1002">
                  <c:v>857</c:v>
                </c:pt>
                <c:pt idx="1003">
                  <c:v>868</c:v>
                </c:pt>
                <c:pt idx="1004">
                  <c:v>644</c:v>
                </c:pt>
                <c:pt idx="1005">
                  <c:v>644</c:v>
                </c:pt>
                <c:pt idx="1006">
                  <c:v>1160</c:v>
                </c:pt>
                <c:pt idx="1007">
                  <c:v>1160</c:v>
                </c:pt>
                <c:pt idx="1008">
                  <c:v>910</c:v>
                </c:pt>
                <c:pt idx="1009">
                  <c:v>1334</c:v>
                </c:pt>
                <c:pt idx="1010">
                  <c:v>1690</c:v>
                </c:pt>
                <c:pt idx="1011">
                  <c:v>1690</c:v>
                </c:pt>
                <c:pt idx="1012">
                  <c:v>1690</c:v>
                </c:pt>
                <c:pt idx="1013">
                  <c:v>1273</c:v>
                </c:pt>
                <c:pt idx="1014">
                  <c:v>1273</c:v>
                </c:pt>
                <c:pt idx="1015">
                  <c:v>914</c:v>
                </c:pt>
                <c:pt idx="1016">
                  <c:v>644</c:v>
                </c:pt>
                <c:pt idx="1017">
                  <c:v>743</c:v>
                </c:pt>
                <c:pt idx="1018">
                  <c:v>914</c:v>
                </c:pt>
                <c:pt idx="1019">
                  <c:v>1394</c:v>
                </c:pt>
                <c:pt idx="1020">
                  <c:v>914</c:v>
                </c:pt>
                <c:pt idx="1021">
                  <c:v>576</c:v>
                </c:pt>
                <c:pt idx="1022">
                  <c:v>743</c:v>
                </c:pt>
                <c:pt idx="1023">
                  <c:v>1451</c:v>
                </c:pt>
                <c:pt idx="1024">
                  <c:v>914</c:v>
                </c:pt>
                <c:pt idx="1025">
                  <c:v>1167</c:v>
                </c:pt>
                <c:pt idx="1026">
                  <c:v>644</c:v>
                </c:pt>
                <c:pt idx="1027">
                  <c:v>576</c:v>
                </c:pt>
                <c:pt idx="1028">
                  <c:v>644</c:v>
                </c:pt>
                <c:pt idx="1029">
                  <c:v>914</c:v>
                </c:pt>
                <c:pt idx="1030">
                  <c:v>743</c:v>
                </c:pt>
                <c:pt idx="1031">
                  <c:v>1451</c:v>
                </c:pt>
                <c:pt idx="1032">
                  <c:v>355</c:v>
                </c:pt>
                <c:pt idx="1033">
                  <c:v>1761</c:v>
                </c:pt>
                <c:pt idx="1034">
                  <c:v>914</c:v>
                </c:pt>
                <c:pt idx="1035">
                  <c:v>914</c:v>
                </c:pt>
                <c:pt idx="1036">
                  <c:v>576</c:v>
                </c:pt>
                <c:pt idx="1037">
                  <c:v>914</c:v>
                </c:pt>
                <c:pt idx="1038">
                  <c:v>1519</c:v>
                </c:pt>
                <c:pt idx="1039">
                  <c:v>903</c:v>
                </c:pt>
                <c:pt idx="1040">
                  <c:v>1377</c:v>
                </c:pt>
                <c:pt idx="1041">
                  <c:v>903</c:v>
                </c:pt>
                <c:pt idx="1042">
                  <c:v>1643</c:v>
                </c:pt>
                <c:pt idx="1043">
                  <c:v>1387</c:v>
                </c:pt>
                <c:pt idx="1044">
                  <c:v>910</c:v>
                </c:pt>
                <c:pt idx="1045">
                  <c:v>1160</c:v>
                </c:pt>
                <c:pt idx="1046">
                  <c:v>910</c:v>
                </c:pt>
                <c:pt idx="1047">
                  <c:v>587</c:v>
                </c:pt>
                <c:pt idx="1048">
                  <c:v>1334</c:v>
                </c:pt>
                <c:pt idx="1049">
                  <c:v>1690</c:v>
                </c:pt>
                <c:pt idx="1050">
                  <c:v>508</c:v>
                </c:pt>
                <c:pt idx="1051">
                  <c:v>1437</c:v>
                </c:pt>
                <c:pt idx="1052">
                  <c:v>743</c:v>
                </c:pt>
                <c:pt idx="1053">
                  <c:v>576</c:v>
                </c:pt>
                <c:pt idx="1054">
                  <c:v>644</c:v>
                </c:pt>
                <c:pt idx="1055">
                  <c:v>644</c:v>
                </c:pt>
                <c:pt idx="1056">
                  <c:v>914</c:v>
                </c:pt>
                <c:pt idx="1057">
                  <c:v>743</c:v>
                </c:pt>
                <c:pt idx="1058">
                  <c:v>1451</c:v>
                </c:pt>
                <c:pt idx="1059">
                  <c:v>1394</c:v>
                </c:pt>
                <c:pt idx="1060">
                  <c:v>644</c:v>
                </c:pt>
                <c:pt idx="1061">
                  <c:v>355</c:v>
                </c:pt>
                <c:pt idx="1062">
                  <c:v>355</c:v>
                </c:pt>
                <c:pt idx="1063">
                  <c:v>829</c:v>
                </c:pt>
                <c:pt idx="1064">
                  <c:v>640</c:v>
                </c:pt>
                <c:pt idx="1065">
                  <c:v>640</c:v>
                </c:pt>
                <c:pt idx="1066">
                  <c:v>914</c:v>
                </c:pt>
                <c:pt idx="1067">
                  <c:v>743</c:v>
                </c:pt>
                <c:pt idx="1068">
                  <c:v>743</c:v>
                </c:pt>
                <c:pt idx="1069">
                  <c:v>644</c:v>
                </c:pt>
                <c:pt idx="1070">
                  <c:v>355</c:v>
                </c:pt>
                <c:pt idx="1071">
                  <c:v>914</c:v>
                </c:pt>
                <c:pt idx="1072">
                  <c:v>914</c:v>
                </c:pt>
                <c:pt idx="1073">
                  <c:v>1313</c:v>
                </c:pt>
                <c:pt idx="1074">
                  <c:v>1643</c:v>
                </c:pt>
                <c:pt idx="1075">
                  <c:v>914</c:v>
                </c:pt>
                <c:pt idx="1076">
                  <c:v>857</c:v>
                </c:pt>
                <c:pt idx="1077">
                  <c:v>868</c:v>
                </c:pt>
                <c:pt idx="1078">
                  <c:v>558</c:v>
                </c:pt>
                <c:pt idx="1079">
                  <c:v>644</c:v>
                </c:pt>
                <c:pt idx="1080">
                  <c:v>910</c:v>
                </c:pt>
                <c:pt idx="1081">
                  <c:v>910</c:v>
                </c:pt>
                <c:pt idx="1082">
                  <c:v>811</c:v>
                </c:pt>
                <c:pt idx="1083">
                  <c:v>1690</c:v>
                </c:pt>
                <c:pt idx="1084">
                  <c:v>1483</c:v>
                </c:pt>
                <c:pt idx="1085">
                  <c:v>1483</c:v>
                </c:pt>
                <c:pt idx="1086">
                  <c:v>818</c:v>
                </c:pt>
                <c:pt idx="1087">
                  <c:v>914</c:v>
                </c:pt>
                <c:pt idx="1088">
                  <c:v>914</c:v>
                </c:pt>
                <c:pt idx="1089">
                  <c:v>355</c:v>
                </c:pt>
                <c:pt idx="1090">
                  <c:v>914</c:v>
                </c:pt>
                <c:pt idx="1091">
                  <c:v>914</c:v>
                </c:pt>
                <c:pt idx="1092">
                  <c:v>1448</c:v>
                </c:pt>
                <c:pt idx="1093">
                  <c:v>644</c:v>
                </c:pt>
                <c:pt idx="1094">
                  <c:v>355</c:v>
                </c:pt>
                <c:pt idx="1095">
                  <c:v>644</c:v>
                </c:pt>
                <c:pt idx="1096">
                  <c:v>1288</c:v>
                </c:pt>
                <c:pt idx="1097">
                  <c:v>914</c:v>
                </c:pt>
                <c:pt idx="1098">
                  <c:v>914</c:v>
                </c:pt>
                <c:pt idx="1099">
                  <c:v>1394</c:v>
                </c:pt>
                <c:pt idx="1100">
                  <c:v>644</c:v>
                </c:pt>
                <c:pt idx="1101">
                  <c:v>914</c:v>
                </c:pt>
                <c:pt idx="1102">
                  <c:v>1643</c:v>
                </c:pt>
                <c:pt idx="1103">
                  <c:v>1377</c:v>
                </c:pt>
                <c:pt idx="1104">
                  <c:v>868</c:v>
                </c:pt>
                <c:pt idx="1105">
                  <c:v>1377</c:v>
                </c:pt>
                <c:pt idx="1106">
                  <c:v>1131</c:v>
                </c:pt>
                <c:pt idx="1107">
                  <c:v>871</c:v>
                </c:pt>
                <c:pt idx="1108">
                  <c:v>1643</c:v>
                </c:pt>
                <c:pt idx="1109">
                  <c:v>868</c:v>
                </c:pt>
                <c:pt idx="1110">
                  <c:v>868</c:v>
                </c:pt>
                <c:pt idx="1111">
                  <c:v>1313</c:v>
                </c:pt>
                <c:pt idx="1112">
                  <c:v>558</c:v>
                </c:pt>
                <c:pt idx="1113">
                  <c:v>914</c:v>
                </c:pt>
                <c:pt idx="1114">
                  <c:v>914</c:v>
                </c:pt>
                <c:pt idx="1115">
                  <c:v>558</c:v>
                </c:pt>
                <c:pt idx="1116">
                  <c:v>910</c:v>
                </c:pt>
                <c:pt idx="1117">
                  <c:v>910</c:v>
                </c:pt>
                <c:pt idx="1118">
                  <c:v>1444</c:v>
                </c:pt>
                <c:pt idx="1119">
                  <c:v>1444</c:v>
                </c:pt>
                <c:pt idx="1120">
                  <c:v>1334</c:v>
                </c:pt>
                <c:pt idx="1121">
                  <c:v>1690</c:v>
                </c:pt>
                <c:pt idx="1122">
                  <c:v>1690</c:v>
                </c:pt>
                <c:pt idx="1123">
                  <c:v>1334</c:v>
                </c:pt>
                <c:pt idx="1124">
                  <c:v>1690</c:v>
                </c:pt>
                <c:pt idx="1125">
                  <c:v>451</c:v>
                </c:pt>
                <c:pt idx="1126">
                  <c:v>508</c:v>
                </c:pt>
                <c:pt idx="1127">
                  <c:v>818</c:v>
                </c:pt>
                <c:pt idx="1128">
                  <c:v>818</c:v>
                </c:pt>
                <c:pt idx="1129">
                  <c:v>818</c:v>
                </c:pt>
                <c:pt idx="1130">
                  <c:v>818</c:v>
                </c:pt>
                <c:pt idx="1131">
                  <c:v>914</c:v>
                </c:pt>
                <c:pt idx="1132">
                  <c:v>576</c:v>
                </c:pt>
                <c:pt idx="1133">
                  <c:v>576</c:v>
                </c:pt>
                <c:pt idx="1134">
                  <c:v>914</c:v>
                </c:pt>
                <c:pt idx="1135">
                  <c:v>644</c:v>
                </c:pt>
                <c:pt idx="1136">
                  <c:v>640</c:v>
                </c:pt>
                <c:pt idx="1137">
                  <c:v>644</c:v>
                </c:pt>
                <c:pt idx="1138">
                  <c:v>355</c:v>
                </c:pt>
                <c:pt idx="1139">
                  <c:v>644</c:v>
                </c:pt>
                <c:pt idx="1140">
                  <c:v>640</c:v>
                </c:pt>
                <c:pt idx="1141">
                  <c:v>914</c:v>
                </c:pt>
                <c:pt idx="1142">
                  <c:v>743</c:v>
                </c:pt>
                <c:pt idx="1143">
                  <c:v>914</c:v>
                </c:pt>
                <c:pt idx="1144">
                  <c:v>914</c:v>
                </c:pt>
                <c:pt idx="1145">
                  <c:v>914</c:v>
                </c:pt>
                <c:pt idx="1146">
                  <c:v>1167</c:v>
                </c:pt>
                <c:pt idx="1147">
                  <c:v>1448</c:v>
                </c:pt>
                <c:pt idx="1148">
                  <c:v>914</c:v>
                </c:pt>
                <c:pt idx="1149">
                  <c:v>914</c:v>
                </c:pt>
                <c:pt idx="1150">
                  <c:v>644</c:v>
                </c:pt>
                <c:pt idx="1151">
                  <c:v>743</c:v>
                </c:pt>
                <c:pt idx="1152">
                  <c:v>644</c:v>
                </c:pt>
                <c:pt idx="1153">
                  <c:v>743</c:v>
                </c:pt>
                <c:pt idx="1154">
                  <c:v>644</c:v>
                </c:pt>
                <c:pt idx="1155">
                  <c:v>1313</c:v>
                </c:pt>
                <c:pt idx="1156">
                  <c:v>903</c:v>
                </c:pt>
                <c:pt idx="1157">
                  <c:v>868</c:v>
                </c:pt>
                <c:pt idx="1158">
                  <c:v>914</c:v>
                </c:pt>
                <c:pt idx="1159">
                  <c:v>868</c:v>
                </c:pt>
                <c:pt idx="1160">
                  <c:v>1643</c:v>
                </c:pt>
                <c:pt idx="1161">
                  <c:v>814</c:v>
                </c:pt>
                <c:pt idx="1162">
                  <c:v>910</c:v>
                </c:pt>
                <c:pt idx="1163">
                  <c:v>587</c:v>
                </c:pt>
                <c:pt idx="1164">
                  <c:v>1334</c:v>
                </c:pt>
                <c:pt idx="1165">
                  <c:v>1690</c:v>
                </c:pt>
                <c:pt idx="1166">
                  <c:v>1690</c:v>
                </c:pt>
                <c:pt idx="1167">
                  <c:v>910</c:v>
                </c:pt>
                <c:pt idx="1168">
                  <c:v>1437</c:v>
                </c:pt>
                <c:pt idx="1169">
                  <c:v>355</c:v>
                </c:pt>
                <c:pt idx="1170">
                  <c:v>355</c:v>
                </c:pt>
                <c:pt idx="1171">
                  <c:v>576</c:v>
                </c:pt>
                <c:pt idx="1172">
                  <c:v>1394</c:v>
                </c:pt>
                <c:pt idx="1173">
                  <c:v>644</c:v>
                </c:pt>
                <c:pt idx="1174">
                  <c:v>1451</c:v>
                </c:pt>
                <c:pt idx="1175">
                  <c:v>355</c:v>
                </c:pt>
                <c:pt idx="1176">
                  <c:v>914</c:v>
                </c:pt>
                <c:pt idx="1177">
                  <c:v>914</c:v>
                </c:pt>
                <c:pt idx="1178">
                  <c:v>914</c:v>
                </c:pt>
                <c:pt idx="1179">
                  <c:v>868</c:v>
                </c:pt>
                <c:pt idx="1180">
                  <c:v>868</c:v>
                </c:pt>
                <c:pt idx="1181">
                  <c:v>1796</c:v>
                </c:pt>
                <c:pt idx="1182">
                  <c:v>1643</c:v>
                </c:pt>
                <c:pt idx="1183">
                  <c:v>1131</c:v>
                </c:pt>
                <c:pt idx="1184">
                  <c:v>1160</c:v>
                </c:pt>
                <c:pt idx="1185">
                  <c:v>910</c:v>
                </c:pt>
                <c:pt idx="1186">
                  <c:v>587</c:v>
                </c:pt>
                <c:pt idx="1187">
                  <c:v>1334</c:v>
                </c:pt>
                <c:pt idx="1188">
                  <c:v>1483</c:v>
                </c:pt>
                <c:pt idx="1189">
                  <c:v>1483</c:v>
                </c:pt>
                <c:pt idx="1190">
                  <c:v>1690</c:v>
                </c:pt>
                <c:pt idx="1191">
                  <c:v>508</c:v>
                </c:pt>
                <c:pt idx="1192">
                  <c:v>508</c:v>
                </c:pt>
                <c:pt idx="1193">
                  <c:v>572</c:v>
                </c:pt>
                <c:pt idx="1194">
                  <c:v>572</c:v>
                </c:pt>
                <c:pt idx="1195">
                  <c:v>572</c:v>
                </c:pt>
                <c:pt idx="1196">
                  <c:v>572</c:v>
                </c:pt>
                <c:pt idx="1197">
                  <c:v>572</c:v>
                </c:pt>
                <c:pt idx="1198">
                  <c:v>572</c:v>
                </c:pt>
                <c:pt idx="1199">
                  <c:v>572</c:v>
                </c:pt>
                <c:pt idx="1200">
                  <c:v>572</c:v>
                </c:pt>
                <c:pt idx="1201">
                  <c:v>572</c:v>
                </c:pt>
                <c:pt idx="1202">
                  <c:v>572</c:v>
                </c:pt>
                <c:pt idx="1203">
                  <c:v>572</c:v>
                </c:pt>
                <c:pt idx="1204">
                  <c:v>572</c:v>
                </c:pt>
                <c:pt idx="1205">
                  <c:v>572</c:v>
                </c:pt>
                <c:pt idx="1206">
                  <c:v>572</c:v>
                </c:pt>
                <c:pt idx="1207">
                  <c:v>572</c:v>
                </c:pt>
                <c:pt idx="1208">
                  <c:v>572</c:v>
                </c:pt>
                <c:pt idx="1209">
                  <c:v>572</c:v>
                </c:pt>
                <c:pt idx="1210">
                  <c:v>572</c:v>
                </c:pt>
                <c:pt idx="1211">
                  <c:v>572</c:v>
                </c:pt>
                <c:pt idx="1212">
                  <c:v>572</c:v>
                </c:pt>
                <c:pt idx="1213">
                  <c:v>572</c:v>
                </c:pt>
                <c:pt idx="1214">
                  <c:v>572</c:v>
                </c:pt>
                <c:pt idx="1215">
                  <c:v>572</c:v>
                </c:pt>
                <c:pt idx="1216">
                  <c:v>572</c:v>
                </c:pt>
                <c:pt idx="1217">
                  <c:v>572</c:v>
                </c:pt>
                <c:pt idx="1218">
                  <c:v>572</c:v>
                </c:pt>
                <c:pt idx="1219">
                  <c:v>572</c:v>
                </c:pt>
                <c:pt idx="1220">
                  <c:v>572</c:v>
                </c:pt>
                <c:pt idx="1221">
                  <c:v>572</c:v>
                </c:pt>
                <c:pt idx="1222">
                  <c:v>572</c:v>
                </c:pt>
                <c:pt idx="1223">
                  <c:v>572</c:v>
                </c:pt>
                <c:pt idx="1224">
                  <c:v>572</c:v>
                </c:pt>
                <c:pt idx="1225">
                  <c:v>572</c:v>
                </c:pt>
                <c:pt idx="1226">
                  <c:v>572</c:v>
                </c:pt>
                <c:pt idx="1227">
                  <c:v>572</c:v>
                </c:pt>
                <c:pt idx="1228">
                  <c:v>572</c:v>
                </c:pt>
                <c:pt idx="1229">
                  <c:v>572</c:v>
                </c:pt>
                <c:pt idx="1230">
                  <c:v>572</c:v>
                </c:pt>
                <c:pt idx="1231">
                  <c:v>572</c:v>
                </c:pt>
                <c:pt idx="1232">
                  <c:v>572</c:v>
                </c:pt>
                <c:pt idx="1233">
                  <c:v>572</c:v>
                </c:pt>
                <c:pt idx="1234">
                  <c:v>572</c:v>
                </c:pt>
                <c:pt idx="1235">
                  <c:v>1419</c:v>
                </c:pt>
                <c:pt idx="1236">
                  <c:v>572</c:v>
                </c:pt>
                <c:pt idx="1237">
                  <c:v>572</c:v>
                </c:pt>
                <c:pt idx="1238">
                  <c:v>572</c:v>
                </c:pt>
                <c:pt idx="1239">
                  <c:v>572</c:v>
                </c:pt>
                <c:pt idx="1240">
                  <c:v>572</c:v>
                </c:pt>
                <c:pt idx="1241">
                  <c:v>572</c:v>
                </c:pt>
                <c:pt idx="1242">
                  <c:v>572</c:v>
                </c:pt>
                <c:pt idx="1243">
                  <c:v>572</c:v>
                </c:pt>
                <c:pt idx="1244">
                  <c:v>572</c:v>
                </c:pt>
                <c:pt idx="1245">
                  <c:v>572</c:v>
                </c:pt>
                <c:pt idx="1246">
                  <c:v>572</c:v>
                </c:pt>
                <c:pt idx="1247">
                  <c:v>572</c:v>
                </c:pt>
                <c:pt idx="1248">
                  <c:v>572</c:v>
                </c:pt>
                <c:pt idx="1249">
                  <c:v>572</c:v>
                </c:pt>
                <c:pt idx="1250">
                  <c:v>572</c:v>
                </c:pt>
                <c:pt idx="1251">
                  <c:v>572</c:v>
                </c:pt>
                <c:pt idx="1252">
                  <c:v>572</c:v>
                </c:pt>
                <c:pt idx="1253">
                  <c:v>572</c:v>
                </c:pt>
                <c:pt idx="1254">
                  <c:v>572</c:v>
                </c:pt>
                <c:pt idx="1255">
                  <c:v>572</c:v>
                </c:pt>
                <c:pt idx="1256">
                  <c:v>914</c:v>
                </c:pt>
                <c:pt idx="1257">
                  <c:v>572</c:v>
                </c:pt>
                <c:pt idx="1258">
                  <c:v>572</c:v>
                </c:pt>
                <c:pt idx="1259">
                  <c:v>572</c:v>
                </c:pt>
                <c:pt idx="1260">
                  <c:v>572</c:v>
                </c:pt>
                <c:pt idx="1261">
                  <c:v>572</c:v>
                </c:pt>
                <c:pt idx="1262">
                  <c:v>572</c:v>
                </c:pt>
                <c:pt idx="1263">
                  <c:v>572</c:v>
                </c:pt>
                <c:pt idx="1264">
                  <c:v>914</c:v>
                </c:pt>
                <c:pt idx="1265">
                  <c:v>572</c:v>
                </c:pt>
                <c:pt idx="1266">
                  <c:v>572</c:v>
                </c:pt>
                <c:pt idx="1267">
                  <c:v>572</c:v>
                </c:pt>
                <c:pt idx="1268">
                  <c:v>572</c:v>
                </c:pt>
                <c:pt idx="1269">
                  <c:v>572</c:v>
                </c:pt>
                <c:pt idx="1270">
                  <c:v>572</c:v>
                </c:pt>
                <c:pt idx="1271">
                  <c:v>572</c:v>
                </c:pt>
                <c:pt idx="1272">
                  <c:v>572</c:v>
                </c:pt>
                <c:pt idx="1273">
                  <c:v>572</c:v>
                </c:pt>
                <c:pt idx="1274">
                  <c:v>572</c:v>
                </c:pt>
                <c:pt idx="1275">
                  <c:v>572</c:v>
                </c:pt>
                <c:pt idx="1276">
                  <c:v>572</c:v>
                </c:pt>
                <c:pt idx="1277">
                  <c:v>572</c:v>
                </c:pt>
                <c:pt idx="1278">
                  <c:v>572</c:v>
                </c:pt>
                <c:pt idx="1279">
                  <c:v>572</c:v>
                </c:pt>
                <c:pt idx="1280">
                  <c:v>572</c:v>
                </c:pt>
                <c:pt idx="1281">
                  <c:v>572</c:v>
                </c:pt>
                <c:pt idx="1282">
                  <c:v>572</c:v>
                </c:pt>
                <c:pt idx="1283">
                  <c:v>572</c:v>
                </c:pt>
                <c:pt idx="1284">
                  <c:v>572</c:v>
                </c:pt>
                <c:pt idx="1285">
                  <c:v>572</c:v>
                </c:pt>
                <c:pt idx="1286">
                  <c:v>572</c:v>
                </c:pt>
                <c:pt idx="1287">
                  <c:v>572</c:v>
                </c:pt>
                <c:pt idx="1288">
                  <c:v>572</c:v>
                </c:pt>
                <c:pt idx="1289">
                  <c:v>572</c:v>
                </c:pt>
                <c:pt idx="1290">
                  <c:v>572</c:v>
                </c:pt>
                <c:pt idx="1291">
                  <c:v>572</c:v>
                </c:pt>
                <c:pt idx="1292">
                  <c:v>572</c:v>
                </c:pt>
                <c:pt idx="1293">
                  <c:v>572</c:v>
                </c:pt>
                <c:pt idx="1294">
                  <c:v>572</c:v>
                </c:pt>
                <c:pt idx="1295">
                  <c:v>572</c:v>
                </c:pt>
                <c:pt idx="1296">
                  <c:v>572</c:v>
                </c:pt>
                <c:pt idx="1297">
                  <c:v>572</c:v>
                </c:pt>
                <c:pt idx="1298">
                  <c:v>572</c:v>
                </c:pt>
                <c:pt idx="1299">
                  <c:v>572</c:v>
                </c:pt>
                <c:pt idx="1300">
                  <c:v>572</c:v>
                </c:pt>
                <c:pt idx="1301">
                  <c:v>572</c:v>
                </c:pt>
                <c:pt idx="1302">
                  <c:v>572</c:v>
                </c:pt>
                <c:pt idx="1303">
                  <c:v>572</c:v>
                </c:pt>
                <c:pt idx="1304">
                  <c:v>572</c:v>
                </c:pt>
                <c:pt idx="1305">
                  <c:v>572</c:v>
                </c:pt>
                <c:pt idx="1306">
                  <c:v>572</c:v>
                </c:pt>
                <c:pt idx="1307">
                  <c:v>572</c:v>
                </c:pt>
                <c:pt idx="1308">
                  <c:v>572</c:v>
                </c:pt>
                <c:pt idx="1309">
                  <c:v>572</c:v>
                </c:pt>
                <c:pt idx="1310">
                  <c:v>572</c:v>
                </c:pt>
                <c:pt idx="1311">
                  <c:v>572</c:v>
                </c:pt>
                <c:pt idx="1312">
                  <c:v>572</c:v>
                </c:pt>
                <c:pt idx="1313">
                  <c:v>572</c:v>
                </c:pt>
                <c:pt idx="1314">
                  <c:v>572</c:v>
                </c:pt>
                <c:pt idx="1315">
                  <c:v>572</c:v>
                </c:pt>
                <c:pt idx="1316">
                  <c:v>572</c:v>
                </c:pt>
                <c:pt idx="1317">
                  <c:v>572</c:v>
                </c:pt>
                <c:pt idx="1318">
                  <c:v>572</c:v>
                </c:pt>
                <c:pt idx="1319">
                  <c:v>572</c:v>
                </c:pt>
                <c:pt idx="1320">
                  <c:v>572</c:v>
                </c:pt>
                <c:pt idx="1321">
                  <c:v>572</c:v>
                </c:pt>
                <c:pt idx="1322">
                  <c:v>572</c:v>
                </c:pt>
                <c:pt idx="1323">
                  <c:v>572</c:v>
                </c:pt>
                <c:pt idx="1324">
                  <c:v>572</c:v>
                </c:pt>
                <c:pt idx="1325">
                  <c:v>572</c:v>
                </c:pt>
                <c:pt idx="1326">
                  <c:v>572</c:v>
                </c:pt>
                <c:pt idx="1327">
                  <c:v>572</c:v>
                </c:pt>
                <c:pt idx="1328">
                  <c:v>743</c:v>
                </c:pt>
                <c:pt idx="1329">
                  <c:v>743</c:v>
                </c:pt>
                <c:pt idx="1330">
                  <c:v>572</c:v>
                </c:pt>
                <c:pt idx="1331">
                  <c:v>572</c:v>
                </c:pt>
                <c:pt idx="1332">
                  <c:v>572</c:v>
                </c:pt>
                <c:pt idx="1333">
                  <c:v>572</c:v>
                </c:pt>
                <c:pt idx="1334">
                  <c:v>572</c:v>
                </c:pt>
                <c:pt idx="1335">
                  <c:v>572</c:v>
                </c:pt>
                <c:pt idx="1336">
                  <c:v>572</c:v>
                </c:pt>
                <c:pt idx="1337">
                  <c:v>743</c:v>
                </c:pt>
                <c:pt idx="1338">
                  <c:v>572</c:v>
                </c:pt>
                <c:pt idx="1339">
                  <c:v>572</c:v>
                </c:pt>
                <c:pt idx="1340">
                  <c:v>572</c:v>
                </c:pt>
                <c:pt idx="1341">
                  <c:v>572</c:v>
                </c:pt>
                <c:pt idx="1342">
                  <c:v>572</c:v>
                </c:pt>
                <c:pt idx="1343">
                  <c:v>572</c:v>
                </c:pt>
                <c:pt idx="1344">
                  <c:v>572</c:v>
                </c:pt>
                <c:pt idx="1345">
                  <c:v>572</c:v>
                </c:pt>
                <c:pt idx="1346">
                  <c:v>572</c:v>
                </c:pt>
                <c:pt idx="1347">
                  <c:v>572</c:v>
                </c:pt>
                <c:pt idx="1348">
                  <c:v>572</c:v>
                </c:pt>
                <c:pt idx="1349">
                  <c:v>743</c:v>
                </c:pt>
                <c:pt idx="1350">
                  <c:v>743</c:v>
                </c:pt>
                <c:pt idx="1351">
                  <c:v>572</c:v>
                </c:pt>
                <c:pt idx="1352">
                  <c:v>572</c:v>
                </c:pt>
                <c:pt idx="1353">
                  <c:v>1131</c:v>
                </c:pt>
                <c:pt idx="1354">
                  <c:v>1519</c:v>
                </c:pt>
                <c:pt idx="1355">
                  <c:v>903</c:v>
                </c:pt>
                <c:pt idx="1356">
                  <c:v>636</c:v>
                </c:pt>
                <c:pt idx="1357">
                  <c:v>676</c:v>
                </c:pt>
                <c:pt idx="1358">
                  <c:v>1334</c:v>
                </c:pt>
                <c:pt idx="1359">
                  <c:v>914</c:v>
                </c:pt>
                <c:pt idx="1360">
                  <c:v>914</c:v>
                </c:pt>
                <c:pt idx="1361">
                  <c:v>644</c:v>
                </c:pt>
                <c:pt idx="1362">
                  <c:v>355</c:v>
                </c:pt>
                <c:pt idx="1363">
                  <c:v>914</c:v>
                </c:pt>
                <c:pt idx="1364">
                  <c:v>914</c:v>
                </c:pt>
                <c:pt idx="1365">
                  <c:v>572</c:v>
                </c:pt>
                <c:pt idx="1366">
                  <c:v>2337</c:v>
                </c:pt>
                <c:pt idx="1367">
                  <c:v>914</c:v>
                </c:pt>
                <c:pt idx="1368">
                  <c:v>644</c:v>
                </c:pt>
                <c:pt idx="1369">
                  <c:v>914</c:v>
                </c:pt>
                <c:pt idx="1370">
                  <c:v>572</c:v>
                </c:pt>
                <c:pt idx="1371">
                  <c:v>644</c:v>
                </c:pt>
                <c:pt idx="1372">
                  <c:v>572</c:v>
                </c:pt>
                <c:pt idx="1373">
                  <c:v>572</c:v>
                </c:pt>
                <c:pt idx="1374">
                  <c:v>572</c:v>
                </c:pt>
                <c:pt idx="1375">
                  <c:v>1451</c:v>
                </c:pt>
                <c:pt idx="1376">
                  <c:v>572</c:v>
                </c:pt>
                <c:pt idx="1377">
                  <c:v>644</c:v>
                </c:pt>
                <c:pt idx="1378">
                  <c:v>355</c:v>
                </c:pt>
                <c:pt idx="1379">
                  <c:v>572</c:v>
                </c:pt>
                <c:pt idx="1380">
                  <c:v>576</c:v>
                </c:pt>
                <c:pt idx="1381">
                  <c:v>914</c:v>
                </c:pt>
                <c:pt idx="1382">
                  <c:v>576</c:v>
                </c:pt>
                <c:pt idx="1383">
                  <c:v>829</c:v>
                </c:pt>
                <c:pt idx="1384">
                  <c:v>572</c:v>
                </c:pt>
                <c:pt idx="1385">
                  <c:v>2337</c:v>
                </c:pt>
                <c:pt idx="1386">
                  <c:v>1313</c:v>
                </c:pt>
                <c:pt idx="1387">
                  <c:v>1377</c:v>
                </c:pt>
                <c:pt idx="1388">
                  <c:v>868</c:v>
                </c:pt>
                <c:pt idx="1389">
                  <c:v>871</c:v>
                </c:pt>
                <c:pt idx="1390">
                  <c:v>868</c:v>
                </c:pt>
                <c:pt idx="1391">
                  <c:v>1377</c:v>
                </c:pt>
                <c:pt idx="1392">
                  <c:v>644</c:v>
                </c:pt>
                <c:pt idx="1393">
                  <c:v>1160</c:v>
                </c:pt>
                <c:pt idx="1394">
                  <c:v>910</c:v>
                </c:pt>
                <c:pt idx="1395">
                  <c:v>910</c:v>
                </c:pt>
                <c:pt idx="1396">
                  <c:v>914</c:v>
                </c:pt>
                <c:pt idx="1397">
                  <c:v>2056</c:v>
                </c:pt>
                <c:pt idx="1398">
                  <c:v>1103</c:v>
                </c:pt>
                <c:pt idx="1399">
                  <c:v>572</c:v>
                </c:pt>
                <c:pt idx="1400">
                  <c:v>1288</c:v>
                </c:pt>
                <c:pt idx="1401">
                  <c:v>1366</c:v>
                </c:pt>
                <c:pt idx="1402">
                  <c:v>576</c:v>
                </c:pt>
                <c:pt idx="1403">
                  <c:v>355</c:v>
                </c:pt>
                <c:pt idx="1404">
                  <c:v>572</c:v>
                </c:pt>
                <c:pt idx="1405">
                  <c:v>914</c:v>
                </c:pt>
                <c:pt idx="1406">
                  <c:v>576</c:v>
                </c:pt>
                <c:pt idx="1407">
                  <c:v>914</c:v>
                </c:pt>
                <c:pt idx="1408">
                  <c:v>914</c:v>
                </c:pt>
                <c:pt idx="1409">
                  <c:v>644</c:v>
                </c:pt>
                <c:pt idx="1410">
                  <c:v>576</c:v>
                </c:pt>
                <c:pt idx="1411">
                  <c:v>914</c:v>
                </c:pt>
                <c:pt idx="1412">
                  <c:v>914</c:v>
                </c:pt>
                <c:pt idx="1413">
                  <c:v>914</c:v>
                </c:pt>
                <c:pt idx="1414">
                  <c:v>914</c:v>
                </c:pt>
                <c:pt idx="1415">
                  <c:v>868</c:v>
                </c:pt>
                <c:pt idx="1416">
                  <c:v>903</c:v>
                </c:pt>
                <c:pt idx="1417">
                  <c:v>914</c:v>
                </c:pt>
                <c:pt idx="1418">
                  <c:v>910</c:v>
                </c:pt>
                <c:pt idx="1419">
                  <c:v>636</c:v>
                </c:pt>
                <c:pt idx="1420">
                  <c:v>910</c:v>
                </c:pt>
                <c:pt idx="1421">
                  <c:v>587</c:v>
                </c:pt>
                <c:pt idx="1422">
                  <c:v>508</c:v>
                </c:pt>
                <c:pt idx="1423">
                  <c:v>1149</c:v>
                </c:pt>
                <c:pt idx="1424">
                  <c:v>1437</c:v>
                </c:pt>
                <c:pt idx="1425">
                  <c:v>914</c:v>
                </c:pt>
                <c:pt idx="1426">
                  <c:v>914</c:v>
                </c:pt>
                <c:pt idx="1427">
                  <c:v>572</c:v>
                </c:pt>
                <c:pt idx="1428">
                  <c:v>1103</c:v>
                </c:pt>
                <c:pt idx="1429">
                  <c:v>914</c:v>
                </c:pt>
                <c:pt idx="1430">
                  <c:v>644</c:v>
                </c:pt>
                <c:pt idx="1431">
                  <c:v>914</c:v>
                </c:pt>
                <c:pt idx="1432">
                  <c:v>1451</c:v>
                </c:pt>
                <c:pt idx="1433">
                  <c:v>576</c:v>
                </c:pt>
                <c:pt idx="1434">
                  <c:v>572</c:v>
                </c:pt>
                <c:pt idx="1435">
                  <c:v>644</c:v>
                </c:pt>
                <c:pt idx="1436">
                  <c:v>576</c:v>
                </c:pt>
                <c:pt idx="1437">
                  <c:v>644</c:v>
                </c:pt>
                <c:pt idx="1438">
                  <c:v>576</c:v>
                </c:pt>
                <c:pt idx="1439">
                  <c:v>914</c:v>
                </c:pt>
                <c:pt idx="1440">
                  <c:v>743</c:v>
                </c:pt>
                <c:pt idx="1441">
                  <c:v>743</c:v>
                </c:pt>
                <c:pt idx="1442">
                  <c:v>355</c:v>
                </c:pt>
                <c:pt idx="1443">
                  <c:v>572</c:v>
                </c:pt>
                <c:pt idx="1444">
                  <c:v>576</c:v>
                </c:pt>
                <c:pt idx="1445">
                  <c:v>1184</c:v>
                </c:pt>
                <c:pt idx="1446">
                  <c:v>914</c:v>
                </c:pt>
                <c:pt idx="1447">
                  <c:v>572</c:v>
                </c:pt>
                <c:pt idx="1448">
                  <c:v>914</c:v>
                </c:pt>
                <c:pt idx="1449">
                  <c:v>644</c:v>
                </c:pt>
                <c:pt idx="1450">
                  <c:v>644</c:v>
                </c:pt>
                <c:pt idx="1451">
                  <c:v>743</c:v>
                </c:pt>
                <c:pt idx="1452">
                  <c:v>1103</c:v>
                </c:pt>
                <c:pt idx="1453">
                  <c:v>644</c:v>
                </c:pt>
                <c:pt idx="1454">
                  <c:v>914</c:v>
                </c:pt>
                <c:pt idx="1455">
                  <c:v>829</c:v>
                </c:pt>
                <c:pt idx="1456">
                  <c:v>914</c:v>
                </c:pt>
                <c:pt idx="1457">
                  <c:v>644</c:v>
                </c:pt>
                <c:pt idx="1458">
                  <c:v>914</c:v>
                </c:pt>
                <c:pt idx="1459">
                  <c:v>1394</c:v>
                </c:pt>
                <c:pt idx="1460">
                  <c:v>1288</c:v>
                </c:pt>
                <c:pt idx="1461">
                  <c:v>1313</c:v>
                </c:pt>
                <c:pt idx="1462">
                  <c:v>1643</c:v>
                </c:pt>
                <c:pt idx="1463">
                  <c:v>2092</c:v>
                </c:pt>
                <c:pt idx="1464">
                  <c:v>1519</c:v>
                </c:pt>
                <c:pt idx="1465">
                  <c:v>857</c:v>
                </c:pt>
                <c:pt idx="1466">
                  <c:v>1387</c:v>
                </c:pt>
                <c:pt idx="1467">
                  <c:v>1796</c:v>
                </c:pt>
                <c:pt idx="1468">
                  <c:v>868</c:v>
                </c:pt>
                <c:pt idx="1469">
                  <c:v>644</c:v>
                </c:pt>
                <c:pt idx="1470">
                  <c:v>814</c:v>
                </c:pt>
                <c:pt idx="1471">
                  <c:v>814</c:v>
                </c:pt>
                <c:pt idx="1472">
                  <c:v>508</c:v>
                </c:pt>
                <c:pt idx="1473">
                  <c:v>1412</c:v>
                </c:pt>
                <c:pt idx="1474">
                  <c:v>1743</c:v>
                </c:pt>
                <c:pt idx="1475">
                  <c:v>2056</c:v>
                </c:pt>
                <c:pt idx="1476">
                  <c:v>640</c:v>
                </c:pt>
                <c:pt idx="1477">
                  <c:v>644</c:v>
                </c:pt>
                <c:pt idx="1478">
                  <c:v>914</c:v>
                </c:pt>
                <c:pt idx="1479">
                  <c:v>743</c:v>
                </c:pt>
                <c:pt idx="1480">
                  <c:v>1184</c:v>
                </c:pt>
                <c:pt idx="1481">
                  <c:v>1451</c:v>
                </c:pt>
                <c:pt idx="1482">
                  <c:v>644</c:v>
                </c:pt>
                <c:pt idx="1483">
                  <c:v>743</c:v>
                </c:pt>
                <c:pt idx="1484">
                  <c:v>914</c:v>
                </c:pt>
                <c:pt idx="1485">
                  <c:v>914</c:v>
                </c:pt>
                <c:pt idx="1486">
                  <c:v>2337</c:v>
                </c:pt>
                <c:pt idx="1487">
                  <c:v>914</c:v>
                </c:pt>
                <c:pt idx="1488">
                  <c:v>914</c:v>
                </c:pt>
                <c:pt idx="1489">
                  <c:v>903</c:v>
                </c:pt>
                <c:pt idx="1490">
                  <c:v>1643</c:v>
                </c:pt>
                <c:pt idx="1491">
                  <c:v>910</c:v>
                </c:pt>
                <c:pt idx="1492">
                  <c:v>910</c:v>
                </c:pt>
                <c:pt idx="1493">
                  <c:v>910</c:v>
                </c:pt>
                <c:pt idx="1494">
                  <c:v>910</c:v>
                </c:pt>
                <c:pt idx="1495">
                  <c:v>811</c:v>
                </c:pt>
                <c:pt idx="1496">
                  <c:v>811</c:v>
                </c:pt>
                <c:pt idx="1497">
                  <c:v>910</c:v>
                </c:pt>
                <c:pt idx="1498">
                  <c:v>636</c:v>
                </c:pt>
                <c:pt idx="1499">
                  <c:v>814</c:v>
                </c:pt>
                <c:pt idx="1500">
                  <c:v>811</c:v>
                </c:pt>
                <c:pt idx="1501">
                  <c:v>636</c:v>
                </c:pt>
                <c:pt idx="1502">
                  <c:v>814</c:v>
                </c:pt>
                <c:pt idx="1503">
                  <c:v>910</c:v>
                </c:pt>
                <c:pt idx="1504">
                  <c:v>910</c:v>
                </c:pt>
                <c:pt idx="1505">
                  <c:v>910</c:v>
                </c:pt>
                <c:pt idx="1506">
                  <c:v>814</c:v>
                </c:pt>
                <c:pt idx="1507">
                  <c:v>1483</c:v>
                </c:pt>
                <c:pt idx="1508">
                  <c:v>1483</c:v>
                </c:pt>
                <c:pt idx="1509">
                  <c:v>1690</c:v>
                </c:pt>
                <c:pt idx="1510">
                  <c:v>1483</c:v>
                </c:pt>
                <c:pt idx="1511">
                  <c:v>1483</c:v>
                </c:pt>
                <c:pt idx="1512">
                  <c:v>1690</c:v>
                </c:pt>
                <c:pt idx="1513">
                  <c:v>1483</c:v>
                </c:pt>
                <c:pt idx="1514">
                  <c:v>1483</c:v>
                </c:pt>
                <c:pt idx="1515">
                  <c:v>1690</c:v>
                </c:pt>
                <c:pt idx="1516">
                  <c:v>1483</c:v>
                </c:pt>
                <c:pt idx="1517">
                  <c:v>910</c:v>
                </c:pt>
                <c:pt idx="1518">
                  <c:v>1743</c:v>
                </c:pt>
                <c:pt idx="1519">
                  <c:v>914</c:v>
                </c:pt>
                <c:pt idx="1520">
                  <c:v>644</c:v>
                </c:pt>
                <c:pt idx="1521">
                  <c:v>644</c:v>
                </c:pt>
                <c:pt idx="1522">
                  <c:v>1167</c:v>
                </c:pt>
                <c:pt idx="1523">
                  <c:v>576</c:v>
                </c:pt>
                <c:pt idx="1524">
                  <c:v>2337</c:v>
                </c:pt>
                <c:pt idx="1525">
                  <c:v>576</c:v>
                </c:pt>
                <c:pt idx="1526">
                  <c:v>914</c:v>
                </c:pt>
                <c:pt idx="1527">
                  <c:v>355</c:v>
                </c:pt>
                <c:pt idx="1528">
                  <c:v>572</c:v>
                </c:pt>
                <c:pt idx="1529">
                  <c:v>1103</c:v>
                </c:pt>
                <c:pt idx="1530">
                  <c:v>640</c:v>
                </c:pt>
                <c:pt idx="1531">
                  <c:v>914</c:v>
                </c:pt>
                <c:pt idx="1532">
                  <c:v>644</c:v>
                </c:pt>
                <c:pt idx="1533">
                  <c:v>644</c:v>
                </c:pt>
                <c:pt idx="1534">
                  <c:v>914</c:v>
                </c:pt>
                <c:pt idx="1535">
                  <c:v>914</c:v>
                </c:pt>
                <c:pt idx="1536">
                  <c:v>2337</c:v>
                </c:pt>
                <c:pt idx="1537">
                  <c:v>914</c:v>
                </c:pt>
                <c:pt idx="1538">
                  <c:v>1103</c:v>
                </c:pt>
                <c:pt idx="1539">
                  <c:v>1167</c:v>
                </c:pt>
                <c:pt idx="1540">
                  <c:v>829</c:v>
                </c:pt>
                <c:pt idx="1541">
                  <c:v>914</c:v>
                </c:pt>
                <c:pt idx="1542">
                  <c:v>743</c:v>
                </c:pt>
                <c:pt idx="1543">
                  <c:v>914</c:v>
                </c:pt>
                <c:pt idx="1544">
                  <c:v>644</c:v>
                </c:pt>
                <c:pt idx="1545">
                  <c:v>743</c:v>
                </c:pt>
                <c:pt idx="1546">
                  <c:v>1366</c:v>
                </c:pt>
                <c:pt idx="1547">
                  <c:v>914</c:v>
                </c:pt>
                <c:pt idx="1548">
                  <c:v>743</c:v>
                </c:pt>
                <c:pt idx="1549">
                  <c:v>914</c:v>
                </c:pt>
                <c:pt idx="1550">
                  <c:v>914</c:v>
                </c:pt>
                <c:pt idx="1551">
                  <c:v>644</c:v>
                </c:pt>
                <c:pt idx="1552">
                  <c:v>914</c:v>
                </c:pt>
                <c:pt idx="1553">
                  <c:v>1103</c:v>
                </c:pt>
                <c:pt idx="1554">
                  <c:v>644</c:v>
                </c:pt>
                <c:pt idx="1555">
                  <c:v>914</c:v>
                </c:pt>
                <c:pt idx="1556">
                  <c:v>572</c:v>
                </c:pt>
                <c:pt idx="1557">
                  <c:v>829</c:v>
                </c:pt>
                <c:pt idx="1558">
                  <c:v>644</c:v>
                </c:pt>
                <c:pt idx="1559">
                  <c:v>868</c:v>
                </c:pt>
                <c:pt idx="1560">
                  <c:v>1313</c:v>
                </c:pt>
                <c:pt idx="1561">
                  <c:v>1796</c:v>
                </c:pt>
                <c:pt idx="1562">
                  <c:v>914</c:v>
                </c:pt>
                <c:pt idx="1563">
                  <c:v>868</c:v>
                </c:pt>
                <c:pt idx="1564">
                  <c:v>903</c:v>
                </c:pt>
                <c:pt idx="1565">
                  <c:v>868</c:v>
                </c:pt>
                <c:pt idx="1566">
                  <c:v>868</c:v>
                </c:pt>
                <c:pt idx="1567">
                  <c:v>644</c:v>
                </c:pt>
                <c:pt idx="1568">
                  <c:v>644</c:v>
                </c:pt>
                <c:pt idx="1569">
                  <c:v>636</c:v>
                </c:pt>
                <c:pt idx="1570">
                  <c:v>910</c:v>
                </c:pt>
                <c:pt idx="1571">
                  <c:v>910</c:v>
                </c:pt>
                <c:pt idx="1572">
                  <c:v>910</c:v>
                </c:pt>
                <c:pt idx="1573">
                  <c:v>910</c:v>
                </c:pt>
                <c:pt idx="1574">
                  <c:v>1690</c:v>
                </c:pt>
                <c:pt idx="1575">
                  <c:v>1334</c:v>
                </c:pt>
                <c:pt idx="1576">
                  <c:v>1483</c:v>
                </c:pt>
                <c:pt idx="1577">
                  <c:v>1483</c:v>
                </c:pt>
                <c:pt idx="1578">
                  <c:v>1690</c:v>
                </c:pt>
                <c:pt idx="1579">
                  <c:v>1483</c:v>
                </c:pt>
                <c:pt idx="1580">
                  <c:v>1483</c:v>
                </c:pt>
                <c:pt idx="1581">
                  <c:v>1483</c:v>
                </c:pt>
                <c:pt idx="1582">
                  <c:v>1690</c:v>
                </c:pt>
                <c:pt idx="1583">
                  <c:v>508</c:v>
                </c:pt>
                <c:pt idx="1584">
                  <c:v>793</c:v>
                </c:pt>
                <c:pt idx="1585">
                  <c:v>508</c:v>
                </c:pt>
                <c:pt idx="1586">
                  <c:v>914</c:v>
                </c:pt>
                <c:pt idx="1587">
                  <c:v>1412</c:v>
                </c:pt>
                <c:pt idx="1588">
                  <c:v>1437</c:v>
                </c:pt>
                <c:pt idx="1589">
                  <c:v>914</c:v>
                </c:pt>
                <c:pt idx="1590">
                  <c:v>914</c:v>
                </c:pt>
                <c:pt idx="1591">
                  <c:v>743</c:v>
                </c:pt>
                <c:pt idx="1592">
                  <c:v>743</c:v>
                </c:pt>
                <c:pt idx="1593">
                  <c:v>1184</c:v>
                </c:pt>
                <c:pt idx="1594">
                  <c:v>914</c:v>
                </c:pt>
                <c:pt idx="1595">
                  <c:v>914</c:v>
                </c:pt>
                <c:pt idx="1596">
                  <c:v>644</c:v>
                </c:pt>
                <c:pt idx="1597">
                  <c:v>1394</c:v>
                </c:pt>
                <c:pt idx="1598">
                  <c:v>914</c:v>
                </c:pt>
                <c:pt idx="1599">
                  <c:v>1394</c:v>
                </c:pt>
                <c:pt idx="1600">
                  <c:v>914</c:v>
                </c:pt>
                <c:pt idx="1601">
                  <c:v>644</c:v>
                </c:pt>
                <c:pt idx="1602">
                  <c:v>644</c:v>
                </c:pt>
                <c:pt idx="1603">
                  <c:v>1394</c:v>
                </c:pt>
                <c:pt idx="1604">
                  <c:v>914</c:v>
                </c:pt>
                <c:pt idx="1605">
                  <c:v>355</c:v>
                </c:pt>
                <c:pt idx="1606">
                  <c:v>644</c:v>
                </c:pt>
                <c:pt idx="1607">
                  <c:v>1366</c:v>
                </c:pt>
                <c:pt idx="1608">
                  <c:v>644</c:v>
                </c:pt>
                <c:pt idx="1609">
                  <c:v>572</c:v>
                </c:pt>
                <c:pt idx="1610">
                  <c:v>355</c:v>
                </c:pt>
                <c:pt idx="1611">
                  <c:v>576</c:v>
                </c:pt>
                <c:pt idx="1612">
                  <c:v>914</c:v>
                </c:pt>
                <c:pt idx="1613">
                  <c:v>914</c:v>
                </c:pt>
                <c:pt idx="1614">
                  <c:v>914</c:v>
                </c:pt>
                <c:pt idx="1615">
                  <c:v>576</c:v>
                </c:pt>
                <c:pt idx="1616">
                  <c:v>572</c:v>
                </c:pt>
                <c:pt idx="1617">
                  <c:v>1366</c:v>
                </c:pt>
                <c:pt idx="1618">
                  <c:v>868</c:v>
                </c:pt>
                <c:pt idx="1619">
                  <c:v>868</c:v>
                </c:pt>
                <c:pt idx="1620">
                  <c:v>1377</c:v>
                </c:pt>
                <c:pt idx="1621">
                  <c:v>868</c:v>
                </c:pt>
                <c:pt idx="1622">
                  <c:v>868</c:v>
                </c:pt>
                <c:pt idx="1623">
                  <c:v>871</c:v>
                </c:pt>
                <c:pt idx="1624">
                  <c:v>1387</c:v>
                </c:pt>
                <c:pt idx="1625">
                  <c:v>814</c:v>
                </c:pt>
                <c:pt idx="1626">
                  <c:v>910</c:v>
                </c:pt>
                <c:pt idx="1627">
                  <c:v>676</c:v>
                </c:pt>
                <c:pt idx="1628">
                  <c:v>1483</c:v>
                </c:pt>
                <c:pt idx="1629">
                  <c:v>1690</c:v>
                </c:pt>
                <c:pt idx="1630">
                  <c:v>1483</c:v>
                </c:pt>
                <c:pt idx="1631">
                  <c:v>1483</c:v>
                </c:pt>
                <c:pt idx="1632">
                  <c:v>1483</c:v>
                </c:pt>
                <c:pt idx="1633">
                  <c:v>1483</c:v>
                </c:pt>
                <c:pt idx="1634">
                  <c:v>1483</c:v>
                </c:pt>
                <c:pt idx="1635">
                  <c:v>508</c:v>
                </c:pt>
                <c:pt idx="1636">
                  <c:v>914</c:v>
                </c:pt>
                <c:pt idx="1637">
                  <c:v>914</c:v>
                </c:pt>
                <c:pt idx="1638">
                  <c:v>2056</c:v>
                </c:pt>
                <c:pt idx="1639">
                  <c:v>644</c:v>
                </c:pt>
                <c:pt idx="1640">
                  <c:v>743</c:v>
                </c:pt>
                <c:pt idx="1641">
                  <c:v>644</c:v>
                </c:pt>
                <c:pt idx="1642">
                  <c:v>914</c:v>
                </c:pt>
                <c:pt idx="1643">
                  <c:v>576</c:v>
                </c:pt>
                <c:pt idx="1644">
                  <c:v>914</c:v>
                </c:pt>
                <c:pt idx="1645">
                  <c:v>914</c:v>
                </c:pt>
                <c:pt idx="1646">
                  <c:v>644</c:v>
                </c:pt>
                <c:pt idx="1647">
                  <c:v>576</c:v>
                </c:pt>
                <c:pt idx="1648">
                  <c:v>829</c:v>
                </c:pt>
                <c:pt idx="1649">
                  <c:v>1366</c:v>
                </c:pt>
                <c:pt idx="1650">
                  <c:v>743</c:v>
                </c:pt>
                <c:pt idx="1651">
                  <c:v>576</c:v>
                </c:pt>
                <c:pt idx="1652">
                  <c:v>914</c:v>
                </c:pt>
                <c:pt idx="1653">
                  <c:v>1761</c:v>
                </c:pt>
                <c:pt idx="1654">
                  <c:v>355</c:v>
                </c:pt>
                <c:pt idx="1655">
                  <c:v>355</c:v>
                </c:pt>
                <c:pt idx="1656">
                  <c:v>743</c:v>
                </c:pt>
                <c:pt idx="1657">
                  <c:v>644</c:v>
                </c:pt>
                <c:pt idx="1658">
                  <c:v>914</c:v>
                </c:pt>
                <c:pt idx="1659">
                  <c:v>1394</c:v>
                </c:pt>
                <c:pt idx="1660">
                  <c:v>1167</c:v>
                </c:pt>
                <c:pt idx="1661">
                  <c:v>914</c:v>
                </c:pt>
                <c:pt idx="1662">
                  <c:v>914</c:v>
                </c:pt>
                <c:pt idx="1663">
                  <c:v>829</c:v>
                </c:pt>
                <c:pt idx="1664">
                  <c:v>572</c:v>
                </c:pt>
                <c:pt idx="1665">
                  <c:v>1103</c:v>
                </c:pt>
                <c:pt idx="1666">
                  <c:v>914</c:v>
                </c:pt>
                <c:pt idx="1667">
                  <c:v>903</c:v>
                </c:pt>
                <c:pt idx="1668">
                  <c:v>903</c:v>
                </c:pt>
                <c:pt idx="1669">
                  <c:v>868</c:v>
                </c:pt>
                <c:pt idx="1670">
                  <c:v>868</c:v>
                </c:pt>
                <c:pt idx="1671">
                  <c:v>868</c:v>
                </c:pt>
                <c:pt idx="1672">
                  <c:v>868</c:v>
                </c:pt>
                <c:pt idx="1673">
                  <c:v>868</c:v>
                </c:pt>
                <c:pt idx="1674">
                  <c:v>868</c:v>
                </c:pt>
                <c:pt idx="1675">
                  <c:v>903</c:v>
                </c:pt>
                <c:pt idx="1676">
                  <c:v>868</c:v>
                </c:pt>
                <c:pt idx="1677">
                  <c:v>868</c:v>
                </c:pt>
                <c:pt idx="1678">
                  <c:v>644</c:v>
                </c:pt>
                <c:pt idx="1679">
                  <c:v>644</c:v>
                </c:pt>
                <c:pt idx="1680">
                  <c:v>644</c:v>
                </c:pt>
                <c:pt idx="1681">
                  <c:v>558</c:v>
                </c:pt>
                <c:pt idx="1682">
                  <c:v>914</c:v>
                </c:pt>
                <c:pt idx="1683">
                  <c:v>914</c:v>
                </c:pt>
                <c:pt idx="1684">
                  <c:v>910</c:v>
                </c:pt>
                <c:pt idx="1685">
                  <c:v>910</c:v>
                </c:pt>
                <c:pt idx="1686">
                  <c:v>910</c:v>
                </c:pt>
                <c:pt idx="1687">
                  <c:v>811</c:v>
                </c:pt>
                <c:pt idx="1688">
                  <c:v>910</c:v>
                </c:pt>
                <c:pt idx="1689">
                  <c:v>1690</c:v>
                </c:pt>
                <c:pt idx="1690">
                  <c:v>1483</c:v>
                </c:pt>
                <c:pt idx="1691">
                  <c:v>1690</c:v>
                </c:pt>
                <c:pt idx="1692">
                  <c:v>1444</c:v>
                </c:pt>
                <c:pt idx="1693">
                  <c:v>1483</c:v>
                </c:pt>
                <c:pt idx="1694">
                  <c:v>1483</c:v>
                </c:pt>
                <c:pt idx="1695">
                  <c:v>1444</c:v>
                </c:pt>
                <c:pt idx="1696">
                  <c:v>1444</c:v>
                </c:pt>
                <c:pt idx="1697">
                  <c:v>1444</c:v>
                </c:pt>
                <c:pt idx="1698">
                  <c:v>1483</c:v>
                </c:pt>
                <c:pt idx="1699">
                  <c:v>1629</c:v>
                </c:pt>
                <c:pt idx="1700">
                  <c:v>1483</c:v>
                </c:pt>
                <c:pt idx="1701">
                  <c:v>1483</c:v>
                </c:pt>
                <c:pt idx="1702">
                  <c:v>1444</c:v>
                </c:pt>
                <c:pt idx="1703">
                  <c:v>1483</c:v>
                </c:pt>
                <c:pt idx="1704">
                  <c:v>1483</c:v>
                </c:pt>
                <c:pt idx="1705">
                  <c:v>1483</c:v>
                </c:pt>
                <c:pt idx="1706">
                  <c:v>1483</c:v>
                </c:pt>
                <c:pt idx="1707">
                  <c:v>508</c:v>
                </c:pt>
                <c:pt idx="1708">
                  <c:v>1412</c:v>
                </c:pt>
                <c:pt idx="1709">
                  <c:v>914</c:v>
                </c:pt>
                <c:pt idx="1710">
                  <c:v>1448</c:v>
                </c:pt>
                <c:pt idx="1711">
                  <c:v>1103</c:v>
                </c:pt>
                <c:pt idx="1712">
                  <c:v>914</c:v>
                </c:pt>
                <c:pt idx="1713">
                  <c:v>644</c:v>
                </c:pt>
                <c:pt idx="1714">
                  <c:v>355</c:v>
                </c:pt>
                <c:pt idx="1715">
                  <c:v>914</c:v>
                </c:pt>
                <c:pt idx="1716">
                  <c:v>1103</c:v>
                </c:pt>
                <c:pt idx="1717">
                  <c:v>743</c:v>
                </c:pt>
                <c:pt idx="1718">
                  <c:v>914</c:v>
                </c:pt>
                <c:pt idx="1719">
                  <c:v>1103</c:v>
                </c:pt>
                <c:pt idx="1720">
                  <c:v>914</c:v>
                </c:pt>
                <c:pt idx="1721">
                  <c:v>1366</c:v>
                </c:pt>
                <c:pt idx="1722">
                  <c:v>914</c:v>
                </c:pt>
                <c:pt idx="1723">
                  <c:v>355</c:v>
                </c:pt>
                <c:pt idx="1724">
                  <c:v>743</c:v>
                </c:pt>
                <c:pt idx="1725">
                  <c:v>644</c:v>
                </c:pt>
                <c:pt idx="1726">
                  <c:v>1184</c:v>
                </c:pt>
                <c:pt idx="1727">
                  <c:v>1184</c:v>
                </c:pt>
                <c:pt idx="1728">
                  <c:v>914</c:v>
                </c:pt>
                <c:pt idx="1729">
                  <c:v>914</c:v>
                </c:pt>
                <c:pt idx="1730">
                  <c:v>743</c:v>
                </c:pt>
                <c:pt idx="1731">
                  <c:v>914</c:v>
                </c:pt>
                <c:pt idx="1732">
                  <c:v>829</c:v>
                </c:pt>
                <c:pt idx="1733">
                  <c:v>644</c:v>
                </c:pt>
                <c:pt idx="1734">
                  <c:v>572</c:v>
                </c:pt>
                <c:pt idx="1735">
                  <c:v>914</c:v>
                </c:pt>
                <c:pt idx="1736">
                  <c:v>644</c:v>
                </c:pt>
                <c:pt idx="1737">
                  <c:v>914</c:v>
                </c:pt>
                <c:pt idx="1738">
                  <c:v>355</c:v>
                </c:pt>
                <c:pt idx="1739">
                  <c:v>644</c:v>
                </c:pt>
                <c:pt idx="1740">
                  <c:v>644</c:v>
                </c:pt>
                <c:pt idx="1741">
                  <c:v>914</c:v>
                </c:pt>
                <c:pt idx="1742">
                  <c:v>1131</c:v>
                </c:pt>
                <c:pt idx="1743">
                  <c:v>868</c:v>
                </c:pt>
                <c:pt idx="1744">
                  <c:v>903</c:v>
                </c:pt>
                <c:pt idx="1745">
                  <c:v>1131</c:v>
                </c:pt>
                <c:pt idx="1746">
                  <c:v>868</c:v>
                </c:pt>
                <c:pt idx="1747">
                  <c:v>914</c:v>
                </c:pt>
                <c:pt idx="1748">
                  <c:v>1131</c:v>
                </c:pt>
                <c:pt idx="1749">
                  <c:v>1131</c:v>
                </c:pt>
                <c:pt idx="1750">
                  <c:v>1377</c:v>
                </c:pt>
                <c:pt idx="1751">
                  <c:v>1519</c:v>
                </c:pt>
                <c:pt idx="1752">
                  <c:v>910</c:v>
                </c:pt>
                <c:pt idx="1753">
                  <c:v>914</c:v>
                </c:pt>
                <c:pt idx="1754">
                  <c:v>910</c:v>
                </c:pt>
                <c:pt idx="1755">
                  <c:v>587</c:v>
                </c:pt>
                <c:pt idx="1756">
                  <c:v>1629</c:v>
                </c:pt>
                <c:pt idx="1757">
                  <c:v>1334</c:v>
                </c:pt>
                <c:pt idx="1758">
                  <c:v>1690</c:v>
                </c:pt>
                <c:pt idx="1759">
                  <c:v>1629</c:v>
                </c:pt>
                <c:pt idx="1760">
                  <c:v>1483</c:v>
                </c:pt>
                <c:pt idx="1761">
                  <c:v>1483</c:v>
                </c:pt>
                <c:pt idx="1762">
                  <c:v>1483</c:v>
                </c:pt>
                <c:pt idx="1763">
                  <c:v>1690</c:v>
                </c:pt>
                <c:pt idx="1764">
                  <c:v>1483</c:v>
                </c:pt>
                <c:pt idx="1765">
                  <c:v>1629</c:v>
                </c:pt>
                <c:pt idx="1766">
                  <c:v>1629</c:v>
                </c:pt>
                <c:pt idx="1767">
                  <c:v>818</c:v>
                </c:pt>
                <c:pt idx="1768">
                  <c:v>818</c:v>
                </c:pt>
                <c:pt idx="1769">
                  <c:v>914</c:v>
                </c:pt>
                <c:pt idx="1770">
                  <c:v>1184</c:v>
                </c:pt>
                <c:pt idx="1771">
                  <c:v>1448</c:v>
                </c:pt>
                <c:pt idx="1772">
                  <c:v>914</c:v>
                </c:pt>
                <c:pt idx="1773">
                  <c:v>644</c:v>
                </c:pt>
                <c:pt idx="1774">
                  <c:v>914</c:v>
                </c:pt>
                <c:pt idx="1775">
                  <c:v>743</c:v>
                </c:pt>
                <c:pt idx="1776">
                  <c:v>1761</c:v>
                </c:pt>
                <c:pt idx="1777">
                  <c:v>743</c:v>
                </c:pt>
                <c:pt idx="1778">
                  <c:v>644</c:v>
                </c:pt>
                <c:pt idx="1779">
                  <c:v>914</c:v>
                </c:pt>
                <c:pt idx="1780">
                  <c:v>914</c:v>
                </c:pt>
                <c:pt idx="1781">
                  <c:v>576</c:v>
                </c:pt>
                <c:pt idx="1782">
                  <c:v>914</c:v>
                </c:pt>
                <c:pt idx="1783">
                  <c:v>355</c:v>
                </c:pt>
                <c:pt idx="1784">
                  <c:v>1103</c:v>
                </c:pt>
                <c:pt idx="1785">
                  <c:v>644</c:v>
                </c:pt>
                <c:pt idx="1786">
                  <c:v>743</c:v>
                </c:pt>
                <c:pt idx="1787">
                  <c:v>1184</c:v>
                </c:pt>
                <c:pt idx="1788">
                  <c:v>743</c:v>
                </c:pt>
                <c:pt idx="1789">
                  <c:v>914</c:v>
                </c:pt>
                <c:pt idx="1790">
                  <c:v>1167</c:v>
                </c:pt>
                <c:pt idx="1791">
                  <c:v>914</c:v>
                </c:pt>
                <c:pt idx="1792">
                  <c:v>1184</c:v>
                </c:pt>
                <c:pt idx="1793">
                  <c:v>914</c:v>
                </c:pt>
                <c:pt idx="1794">
                  <c:v>640</c:v>
                </c:pt>
                <c:pt idx="1795">
                  <c:v>914</c:v>
                </c:pt>
                <c:pt idx="1796">
                  <c:v>644</c:v>
                </c:pt>
                <c:pt idx="1797">
                  <c:v>1761</c:v>
                </c:pt>
                <c:pt idx="1798">
                  <c:v>1167</c:v>
                </c:pt>
                <c:pt idx="1799">
                  <c:v>644</c:v>
                </c:pt>
                <c:pt idx="1800">
                  <c:v>1448</c:v>
                </c:pt>
                <c:pt idx="1801">
                  <c:v>914</c:v>
                </c:pt>
                <c:pt idx="1802">
                  <c:v>914</c:v>
                </c:pt>
                <c:pt idx="1803">
                  <c:v>1131</c:v>
                </c:pt>
                <c:pt idx="1804">
                  <c:v>903</c:v>
                </c:pt>
                <c:pt idx="1805">
                  <c:v>1387</c:v>
                </c:pt>
                <c:pt idx="1806">
                  <c:v>868</c:v>
                </c:pt>
                <c:pt idx="1807">
                  <c:v>868</c:v>
                </c:pt>
                <c:pt idx="1808">
                  <c:v>868</c:v>
                </c:pt>
                <c:pt idx="1809">
                  <c:v>868</c:v>
                </c:pt>
                <c:pt idx="1810">
                  <c:v>903</c:v>
                </c:pt>
                <c:pt idx="1811">
                  <c:v>903</c:v>
                </c:pt>
                <c:pt idx="1812">
                  <c:v>558</c:v>
                </c:pt>
                <c:pt idx="1813">
                  <c:v>558</c:v>
                </c:pt>
                <c:pt idx="1814">
                  <c:v>558</c:v>
                </c:pt>
                <c:pt idx="1815">
                  <c:v>644</c:v>
                </c:pt>
                <c:pt idx="1816">
                  <c:v>910</c:v>
                </c:pt>
                <c:pt idx="1817">
                  <c:v>910</c:v>
                </c:pt>
                <c:pt idx="1818">
                  <c:v>910</c:v>
                </c:pt>
                <c:pt idx="1819">
                  <c:v>811</c:v>
                </c:pt>
                <c:pt idx="1820">
                  <c:v>910</c:v>
                </c:pt>
                <c:pt idx="1821">
                  <c:v>811</c:v>
                </c:pt>
                <c:pt idx="1822">
                  <c:v>1629</c:v>
                </c:pt>
                <c:pt idx="1823">
                  <c:v>1629</c:v>
                </c:pt>
                <c:pt idx="1824">
                  <c:v>1629</c:v>
                </c:pt>
                <c:pt idx="1825">
                  <c:v>1629</c:v>
                </c:pt>
                <c:pt idx="1826">
                  <c:v>1629</c:v>
                </c:pt>
                <c:pt idx="1827">
                  <c:v>1690</c:v>
                </c:pt>
                <c:pt idx="1828">
                  <c:v>1690</c:v>
                </c:pt>
                <c:pt idx="1829">
                  <c:v>1629</c:v>
                </c:pt>
                <c:pt idx="1830">
                  <c:v>1690</c:v>
                </c:pt>
                <c:pt idx="1831">
                  <c:v>1629</c:v>
                </c:pt>
                <c:pt idx="1832">
                  <c:v>1483</c:v>
                </c:pt>
                <c:pt idx="1833">
                  <c:v>1483</c:v>
                </c:pt>
                <c:pt idx="1834">
                  <c:v>1483</c:v>
                </c:pt>
                <c:pt idx="1835">
                  <c:v>1690</c:v>
                </c:pt>
                <c:pt idx="1836">
                  <c:v>1690</c:v>
                </c:pt>
                <c:pt idx="1837">
                  <c:v>508</c:v>
                </c:pt>
                <c:pt idx="1838">
                  <c:v>508</c:v>
                </c:pt>
                <c:pt idx="1839">
                  <c:v>1412</c:v>
                </c:pt>
                <c:pt idx="1840">
                  <c:v>1149</c:v>
                </c:pt>
                <c:pt idx="1841">
                  <c:v>1743</c:v>
                </c:pt>
                <c:pt idx="1842">
                  <c:v>1184</c:v>
                </c:pt>
                <c:pt idx="1843">
                  <c:v>914</c:v>
                </c:pt>
                <c:pt idx="1844">
                  <c:v>572</c:v>
                </c:pt>
                <c:pt idx="1845">
                  <c:v>1451</c:v>
                </c:pt>
                <c:pt idx="1846">
                  <c:v>914</c:v>
                </c:pt>
                <c:pt idx="1847">
                  <c:v>644</c:v>
                </c:pt>
                <c:pt idx="1848">
                  <c:v>914</c:v>
                </c:pt>
                <c:pt idx="1849">
                  <c:v>914</c:v>
                </c:pt>
                <c:pt idx="1850">
                  <c:v>644</c:v>
                </c:pt>
                <c:pt idx="1851">
                  <c:v>914</c:v>
                </c:pt>
                <c:pt idx="1852">
                  <c:v>355</c:v>
                </c:pt>
                <c:pt idx="1853">
                  <c:v>914</c:v>
                </c:pt>
                <c:pt idx="1854">
                  <c:v>914</c:v>
                </c:pt>
                <c:pt idx="1855">
                  <c:v>644</c:v>
                </c:pt>
                <c:pt idx="1856">
                  <c:v>1419</c:v>
                </c:pt>
                <c:pt idx="1857">
                  <c:v>914</c:v>
                </c:pt>
                <c:pt idx="1858">
                  <c:v>644</c:v>
                </c:pt>
                <c:pt idx="1859">
                  <c:v>572</c:v>
                </c:pt>
                <c:pt idx="1860">
                  <c:v>914</c:v>
                </c:pt>
                <c:pt idx="1861">
                  <c:v>1103</c:v>
                </c:pt>
                <c:pt idx="1862">
                  <c:v>1184</c:v>
                </c:pt>
                <c:pt idx="1863">
                  <c:v>914</c:v>
                </c:pt>
                <c:pt idx="1864">
                  <c:v>914</c:v>
                </c:pt>
                <c:pt idx="1865">
                  <c:v>644</c:v>
                </c:pt>
                <c:pt idx="1866">
                  <c:v>644</c:v>
                </c:pt>
                <c:pt idx="1867">
                  <c:v>572</c:v>
                </c:pt>
                <c:pt idx="1868">
                  <c:v>572</c:v>
                </c:pt>
                <c:pt idx="1869">
                  <c:v>743</c:v>
                </c:pt>
                <c:pt idx="1870">
                  <c:v>1131</c:v>
                </c:pt>
                <c:pt idx="1871">
                  <c:v>1131</c:v>
                </c:pt>
                <c:pt idx="1872">
                  <c:v>868</c:v>
                </c:pt>
                <c:pt idx="1873">
                  <c:v>868</c:v>
                </c:pt>
                <c:pt idx="1874">
                  <c:v>868</c:v>
                </c:pt>
                <c:pt idx="1875">
                  <c:v>868</c:v>
                </c:pt>
                <c:pt idx="1876">
                  <c:v>1313</c:v>
                </c:pt>
                <c:pt idx="1877">
                  <c:v>903</c:v>
                </c:pt>
                <c:pt idx="1878">
                  <c:v>914</c:v>
                </c:pt>
                <c:pt idx="1879">
                  <c:v>914</c:v>
                </c:pt>
                <c:pt idx="1880">
                  <c:v>914</c:v>
                </c:pt>
                <c:pt idx="1881">
                  <c:v>910</c:v>
                </c:pt>
                <c:pt idx="1882">
                  <c:v>636</c:v>
                </c:pt>
                <c:pt idx="1883">
                  <c:v>907</c:v>
                </c:pt>
                <c:pt idx="1884">
                  <c:v>814</c:v>
                </c:pt>
                <c:pt idx="1885">
                  <c:v>1483</c:v>
                </c:pt>
                <c:pt idx="1886">
                  <c:v>1483</c:v>
                </c:pt>
                <c:pt idx="1887">
                  <c:v>1629</c:v>
                </c:pt>
                <c:pt idx="1888">
                  <c:v>914</c:v>
                </c:pt>
                <c:pt idx="1889">
                  <c:v>914</c:v>
                </c:pt>
                <c:pt idx="1890">
                  <c:v>914</c:v>
                </c:pt>
                <c:pt idx="1891">
                  <c:v>644</c:v>
                </c:pt>
                <c:pt idx="1892">
                  <c:v>640</c:v>
                </c:pt>
                <c:pt idx="1893">
                  <c:v>829</c:v>
                </c:pt>
                <c:pt idx="1894">
                  <c:v>644</c:v>
                </c:pt>
                <c:pt idx="1895">
                  <c:v>914</c:v>
                </c:pt>
                <c:pt idx="1896">
                  <c:v>914</c:v>
                </c:pt>
                <c:pt idx="1897">
                  <c:v>572</c:v>
                </c:pt>
                <c:pt idx="1898">
                  <c:v>1103</c:v>
                </c:pt>
                <c:pt idx="1899">
                  <c:v>914</c:v>
                </c:pt>
                <c:pt idx="1900">
                  <c:v>914</c:v>
                </c:pt>
                <c:pt idx="1901">
                  <c:v>1448</c:v>
                </c:pt>
                <c:pt idx="1902">
                  <c:v>1394</c:v>
                </c:pt>
                <c:pt idx="1903">
                  <c:v>914</c:v>
                </c:pt>
                <c:pt idx="1904">
                  <c:v>2337</c:v>
                </c:pt>
                <c:pt idx="1905">
                  <c:v>1394</c:v>
                </c:pt>
                <c:pt idx="1906">
                  <c:v>914</c:v>
                </c:pt>
                <c:pt idx="1907">
                  <c:v>572</c:v>
                </c:pt>
                <c:pt idx="1908">
                  <c:v>576</c:v>
                </c:pt>
                <c:pt idx="1909">
                  <c:v>829</c:v>
                </c:pt>
                <c:pt idx="1910">
                  <c:v>355</c:v>
                </c:pt>
                <c:pt idx="1911">
                  <c:v>743</c:v>
                </c:pt>
                <c:pt idx="1912">
                  <c:v>914</c:v>
                </c:pt>
                <c:pt idx="1913">
                  <c:v>576</c:v>
                </c:pt>
                <c:pt idx="1914">
                  <c:v>1761</c:v>
                </c:pt>
                <c:pt idx="1915">
                  <c:v>2337</c:v>
                </c:pt>
                <c:pt idx="1916">
                  <c:v>914</c:v>
                </c:pt>
                <c:pt idx="1917">
                  <c:v>743</c:v>
                </c:pt>
                <c:pt idx="1918">
                  <c:v>914</c:v>
                </c:pt>
                <c:pt idx="1919">
                  <c:v>1796</c:v>
                </c:pt>
                <c:pt idx="1920">
                  <c:v>1313</c:v>
                </c:pt>
                <c:pt idx="1921">
                  <c:v>1131</c:v>
                </c:pt>
                <c:pt idx="1922">
                  <c:v>868</c:v>
                </c:pt>
                <c:pt idx="1923">
                  <c:v>868</c:v>
                </c:pt>
                <c:pt idx="1924">
                  <c:v>868</c:v>
                </c:pt>
                <c:pt idx="1925">
                  <c:v>868</c:v>
                </c:pt>
                <c:pt idx="1926">
                  <c:v>868</c:v>
                </c:pt>
                <c:pt idx="1927">
                  <c:v>1519</c:v>
                </c:pt>
                <c:pt idx="1928">
                  <c:v>1131</c:v>
                </c:pt>
                <c:pt idx="1929">
                  <c:v>1313</c:v>
                </c:pt>
                <c:pt idx="1930">
                  <c:v>2092</c:v>
                </c:pt>
                <c:pt idx="1931">
                  <c:v>868</c:v>
                </c:pt>
                <c:pt idx="1932">
                  <c:v>1387</c:v>
                </c:pt>
                <c:pt idx="1933">
                  <c:v>868</c:v>
                </c:pt>
                <c:pt idx="1934">
                  <c:v>914</c:v>
                </c:pt>
                <c:pt idx="1935">
                  <c:v>811</c:v>
                </c:pt>
                <c:pt idx="1936">
                  <c:v>910</c:v>
                </c:pt>
                <c:pt idx="1937">
                  <c:v>910</c:v>
                </c:pt>
                <c:pt idx="1938">
                  <c:v>508</c:v>
                </c:pt>
                <c:pt idx="1939">
                  <c:v>914</c:v>
                </c:pt>
                <c:pt idx="1940">
                  <c:v>818</c:v>
                </c:pt>
                <c:pt idx="1941">
                  <c:v>818</c:v>
                </c:pt>
                <c:pt idx="1942">
                  <c:v>644</c:v>
                </c:pt>
                <c:pt idx="1943">
                  <c:v>1451</c:v>
                </c:pt>
                <c:pt idx="1944">
                  <c:v>914</c:v>
                </c:pt>
                <c:pt idx="1945">
                  <c:v>576</c:v>
                </c:pt>
                <c:pt idx="1946">
                  <c:v>914</c:v>
                </c:pt>
                <c:pt idx="1947">
                  <c:v>743</c:v>
                </c:pt>
                <c:pt idx="1948">
                  <c:v>1103</c:v>
                </c:pt>
                <c:pt idx="1949">
                  <c:v>914</c:v>
                </c:pt>
                <c:pt idx="1950">
                  <c:v>1451</c:v>
                </c:pt>
                <c:pt idx="1951">
                  <c:v>914</c:v>
                </c:pt>
                <c:pt idx="1952">
                  <c:v>644</c:v>
                </c:pt>
                <c:pt idx="1953">
                  <c:v>829</c:v>
                </c:pt>
                <c:pt idx="1954">
                  <c:v>2337</c:v>
                </c:pt>
                <c:pt idx="1955">
                  <c:v>644</c:v>
                </c:pt>
                <c:pt idx="1956">
                  <c:v>743</c:v>
                </c:pt>
                <c:pt idx="1957">
                  <c:v>644</c:v>
                </c:pt>
                <c:pt idx="1958">
                  <c:v>572</c:v>
                </c:pt>
                <c:pt idx="1959">
                  <c:v>572</c:v>
                </c:pt>
                <c:pt idx="1960">
                  <c:v>572</c:v>
                </c:pt>
                <c:pt idx="1961">
                  <c:v>914</c:v>
                </c:pt>
                <c:pt idx="1962">
                  <c:v>644</c:v>
                </c:pt>
                <c:pt idx="1963">
                  <c:v>1131</c:v>
                </c:pt>
                <c:pt idx="1964">
                  <c:v>868</c:v>
                </c:pt>
                <c:pt idx="1965">
                  <c:v>903</c:v>
                </c:pt>
                <c:pt idx="1966">
                  <c:v>868</c:v>
                </c:pt>
                <c:pt idx="1967">
                  <c:v>1131</c:v>
                </c:pt>
                <c:pt idx="1968">
                  <c:v>868</c:v>
                </c:pt>
                <c:pt idx="1969">
                  <c:v>430</c:v>
                </c:pt>
                <c:pt idx="1970">
                  <c:v>547</c:v>
                </c:pt>
                <c:pt idx="1971">
                  <c:v>2056</c:v>
                </c:pt>
                <c:pt idx="1972">
                  <c:v>818</c:v>
                </c:pt>
                <c:pt idx="1973">
                  <c:v>1288</c:v>
                </c:pt>
                <c:pt idx="1974">
                  <c:v>1184</c:v>
                </c:pt>
                <c:pt idx="1975">
                  <c:v>644</c:v>
                </c:pt>
                <c:pt idx="1976">
                  <c:v>1369</c:v>
                </c:pt>
                <c:pt idx="1977">
                  <c:v>1761</c:v>
                </c:pt>
                <c:pt idx="1978">
                  <c:v>829</c:v>
                </c:pt>
                <c:pt idx="1979">
                  <c:v>576</c:v>
                </c:pt>
                <c:pt idx="1980">
                  <c:v>914</c:v>
                </c:pt>
                <c:pt idx="1981">
                  <c:v>914</c:v>
                </c:pt>
                <c:pt idx="1982">
                  <c:v>914</c:v>
                </c:pt>
                <c:pt idx="1983">
                  <c:v>829</c:v>
                </c:pt>
                <c:pt idx="1984">
                  <c:v>355</c:v>
                </c:pt>
                <c:pt idx="1985">
                  <c:v>914</c:v>
                </c:pt>
                <c:pt idx="1986">
                  <c:v>2337</c:v>
                </c:pt>
                <c:pt idx="1987">
                  <c:v>914</c:v>
                </c:pt>
                <c:pt idx="1988">
                  <c:v>1394</c:v>
                </c:pt>
                <c:pt idx="1989">
                  <c:v>576</c:v>
                </c:pt>
                <c:pt idx="1990">
                  <c:v>743</c:v>
                </c:pt>
                <c:pt idx="1991">
                  <c:v>914</c:v>
                </c:pt>
                <c:pt idx="1992">
                  <c:v>914</c:v>
                </c:pt>
                <c:pt idx="1993">
                  <c:v>914</c:v>
                </c:pt>
                <c:pt idx="1994">
                  <c:v>868</c:v>
                </c:pt>
                <c:pt idx="1995">
                  <c:v>903</c:v>
                </c:pt>
                <c:pt idx="1996">
                  <c:v>903</c:v>
                </c:pt>
                <c:pt idx="1997">
                  <c:v>857</c:v>
                </c:pt>
                <c:pt idx="1998">
                  <c:v>1377</c:v>
                </c:pt>
                <c:pt idx="1999">
                  <c:v>914</c:v>
                </c:pt>
                <c:pt idx="2000">
                  <c:v>1131</c:v>
                </c:pt>
                <c:pt idx="2001">
                  <c:v>868</c:v>
                </c:pt>
                <c:pt idx="2002">
                  <c:v>1313</c:v>
                </c:pt>
                <c:pt idx="2003">
                  <c:v>903</c:v>
                </c:pt>
                <c:pt idx="2004">
                  <c:v>868</c:v>
                </c:pt>
                <c:pt idx="2005">
                  <c:v>868</c:v>
                </c:pt>
                <c:pt idx="2006">
                  <c:v>1377</c:v>
                </c:pt>
                <c:pt idx="2007">
                  <c:v>868</c:v>
                </c:pt>
                <c:pt idx="2008">
                  <c:v>430</c:v>
                </c:pt>
                <c:pt idx="2009">
                  <c:v>430</c:v>
                </c:pt>
                <c:pt idx="2010">
                  <c:v>644</c:v>
                </c:pt>
                <c:pt idx="2011">
                  <c:v>910</c:v>
                </c:pt>
                <c:pt idx="2012">
                  <c:v>811</c:v>
                </c:pt>
                <c:pt idx="2013">
                  <c:v>910</c:v>
                </c:pt>
                <c:pt idx="2014">
                  <c:v>910</c:v>
                </c:pt>
                <c:pt idx="2015">
                  <c:v>907</c:v>
                </c:pt>
                <c:pt idx="2016">
                  <c:v>1629</c:v>
                </c:pt>
                <c:pt idx="2017">
                  <c:v>1690</c:v>
                </c:pt>
                <c:pt idx="2018">
                  <c:v>1690</c:v>
                </c:pt>
                <c:pt idx="2019">
                  <c:v>1690</c:v>
                </c:pt>
                <c:pt idx="2020">
                  <c:v>1690</c:v>
                </c:pt>
                <c:pt idx="2021">
                  <c:v>1629</c:v>
                </c:pt>
                <c:pt idx="2022">
                  <c:v>2056</c:v>
                </c:pt>
                <c:pt idx="2023">
                  <c:v>914</c:v>
                </c:pt>
                <c:pt idx="2024">
                  <c:v>743</c:v>
                </c:pt>
                <c:pt idx="2025">
                  <c:v>576</c:v>
                </c:pt>
                <c:pt idx="2026">
                  <c:v>576</c:v>
                </c:pt>
                <c:pt idx="2027">
                  <c:v>576</c:v>
                </c:pt>
                <c:pt idx="2028">
                  <c:v>2337</c:v>
                </c:pt>
                <c:pt idx="2029">
                  <c:v>914</c:v>
                </c:pt>
                <c:pt idx="2030">
                  <c:v>572</c:v>
                </c:pt>
                <c:pt idx="2031">
                  <c:v>914</c:v>
                </c:pt>
                <c:pt idx="2032">
                  <c:v>2337</c:v>
                </c:pt>
                <c:pt idx="2033">
                  <c:v>572</c:v>
                </c:pt>
                <c:pt idx="2034">
                  <c:v>644</c:v>
                </c:pt>
                <c:pt idx="2035">
                  <c:v>644</c:v>
                </c:pt>
                <c:pt idx="2036">
                  <c:v>743</c:v>
                </c:pt>
                <c:pt idx="2037">
                  <c:v>914</c:v>
                </c:pt>
                <c:pt idx="2038">
                  <c:v>644</c:v>
                </c:pt>
                <c:pt idx="2039">
                  <c:v>743</c:v>
                </c:pt>
                <c:pt idx="2040">
                  <c:v>644</c:v>
                </c:pt>
                <c:pt idx="2041">
                  <c:v>829</c:v>
                </c:pt>
                <c:pt idx="2042">
                  <c:v>1419</c:v>
                </c:pt>
                <c:pt idx="2043">
                  <c:v>1394</c:v>
                </c:pt>
                <c:pt idx="2044">
                  <c:v>1761</c:v>
                </c:pt>
                <c:pt idx="2045">
                  <c:v>857</c:v>
                </c:pt>
                <c:pt idx="2046">
                  <c:v>1131</c:v>
                </c:pt>
                <c:pt idx="2047">
                  <c:v>868</c:v>
                </c:pt>
                <c:pt idx="2048">
                  <c:v>1313</c:v>
                </c:pt>
                <c:pt idx="2049">
                  <c:v>1313</c:v>
                </c:pt>
                <c:pt idx="2050">
                  <c:v>1377</c:v>
                </c:pt>
                <c:pt idx="2051">
                  <c:v>1313</c:v>
                </c:pt>
                <c:pt idx="2052">
                  <c:v>1131</c:v>
                </c:pt>
                <c:pt idx="2053">
                  <c:v>868</c:v>
                </c:pt>
                <c:pt idx="2054">
                  <c:v>868</c:v>
                </c:pt>
                <c:pt idx="2055">
                  <c:v>1387</c:v>
                </c:pt>
                <c:pt idx="2056">
                  <c:v>903</c:v>
                </c:pt>
                <c:pt idx="2057">
                  <c:v>558</c:v>
                </c:pt>
                <c:pt idx="2058">
                  <c:v>910</c:v>
                </c:pt>
                <c:pt idx="2059">
                  <c:v>811</c:v>
                </c:pt>
                <c:pt idx="2060">
                  <c:v>811</c:v>
                </c:pt>
                <c:pt idx="2061">
                  <c:v>811</c:v>
                </c:pt>
                <c:pt idx="2062">
                  <c:v>1629</c:v>
                </c:pt>
                <c:pt idx="2063">
                  <c:v>1629</c:v>
                </c:pt>
                <c:pt idx="2064">
                  <c:v>1437</c:v>
                </c:pt>
                <c:pt idx="2065">
                  <c:v>914</c:v>
                </c:pt>
                <c:pt idx="2066">
                  <c:v>818</c:v>
                </c:pt>
                <c:pt idx="2067">
                  <c:v>1394</c:v>
                </c:pt>
                <c:pt idx="2068">
                  <c:v>914</c:v>
                </c:pt>
                <c:pt idx="2069">
                  <c:v>644</c:v>
                </c:pt>
                <c:pt idx="2070">
                  <c:v>1448</c:v>
                </c:pt>
                <c:pt idx="2071">
                  <c:v>644</c:v>
                </c:pt>
                <c:pt idx="2072">
                  <c:v>572</c:v>
                </c:pt>
                <c:pt idx="2073">
                  <c:v>914</c:v>
                </c:pt>
                <c:pt idx="2074">
                  <c:v>914</c:v>
                </c:pt>
                <c:pt idx="2075">
                  <c:v>914</c:v>
                </c:pt>
                <c:pt idx="2076">
                  <c:v>576</c:v>
                </c:pt>
                <c:pt idx="2077">
                  <c:v>914</c:v>
                </c:pt>
                <c:pt idx="2078">
                  <c:v>1448</c:v>
                </c:pt>
                <c:pt idx="2079">
                  <c:v>644</c:v>
                </c:pt>
                <c:pt idx="2080">
                  <c:v>355</c:v>
                </c:pt>
                <c:pt idx="2081">
                  <c:v>829</c:v>
                </c:pt>
                <c:pt idx="2082">
                  <c:v>1131</c:v>
                </c:pt>
                <c:pt idx="2083">
                  <c:v>1643</c:v>
                </c:pt>
                <c:pt idx="2084">
                  <c:v>1313</c:v>
                </c:pt>
                <c:pt idx="2085">
                  <c:v>914</c:v>
                </c:pt>
                <c:pt idx="2086">
                  <c:v>868</c:v>
                </c:pt>
                <c:pt idx="2087">
                  <c:v>903</c:v>
                </c:pt>
                <c:pt idx="2088">
                  <c:v>644</c:v>
                </c:pt>
                <c:pt idx="2089">
                  <c:v>910</c:v>
                </c:pt>
                <c:pt idx="2090">
                  <c:v>1160</c:v>
                </c:pt>
                <c:pt idx="2091">
                  <c:v>1437</c:v>
                </c:pt>
                <c:pt idx="2092">
                  <c:v>914</c:v>
                </c:pt>
                <c:pt idx="2093">
                  <c:v>818</c:v>
                </c:pt>
                <c:pt idx="2094">
                  <c:v>1149</c:v>
                </c:pt>
                <c:pt idx="2095">
                  <c:v>829</c:v>
                </c:pt>
                <c:pt idx="2096">
                  <c:v>572</c:v>
                </c:pt>
                <c:pt idx="2097">
                  <c:v>2337</c:v>
                </c:pt>
                <c:pt idx="2098">
                  <c:v>914</c:v>
                </c:pt>
                <c:pt idx="2099">
                  <c:v>829</c:v>
                </c:pt>
                <c:pt idx="2100">
                  <c:v>829</c:v>
                </c:pt>
                <c:pt idx="2101">
                  <c:v>576</c:v>
                </c:pt>
                <c:pt idx="2102">
                  <c:v>914</c:v>
                </c:pt>
                <c:pt idx="2103">
                  <c:v>829</c:v>
                </c:pt>
                <c:pt idx="2104">
                  <c:v>644</c:v>
                </c:pt>
                <c:pt idx="2105">
                  <c:v>1451</c:v>
                </c:pt>
                <c:pt idx="2106">
                  <c:v>1167</c:v>
                </c:pt>
                <c:pt idx="2107">
                  <c:v>572</c:v>
                </c:pt>
                <c:pt idx="2108">
                  <c:v>572</c:v>
                </c:pt>
                <c:pt idx="2109">
                  <c:v>644</c:v>
                </c:pt>
                <c:pt idx="2110">
                  <c:v>914</c:v>
                </c:pt>
                <c:pt idx="2111">
                  <c:v>644</c:v>
                </c:pt>
                <c:pt idx="2112">
                  <c:v>355</c:v>
                </c:pt>
                <c:pt idx="2113">
                  <c:v>868</c:v>
                </c:pt>
                <c:pt idx="2114">
                  <c:v>868</c:v>
                </c:pt>
                <c:pt idx="2115">
                  <c:v>1313</c:v>
                </c:pt>
                <c:pt idx="2116">
                  <c:v>1377</c:v>
                </c:pt>
                <c:pt idx="2117">
                  <c:v>868</c:v>
                </c:pt>
                <c:pt idx="2118">
                  <c:v>868</c:v>
                </c:pt>
                <c:pt idx="2119">
                  <c:v>903</c:v>
                </c:pt>
                <c:pt idx="2120">
                  <c:v>1377</c:v>
                </c:pt>
                <c:pt idx="2121">
                  <c:v>868</c:v>
                </c:pt>
                <c:pt idx="2122">
                  <c:v>1928</c:v>
                </c:pt>
                <c:pt idx="2123">
                  <c:v>914</c:v>
                </c:pt>
                <c:pt idx="2124">
                  <c:v>910</c:v>
                </c:pt>
                <c:pt idx="2125">
                  <c:v>910</c:v>
                </c:pt>
                <c:pt idx="2126">
                  <c:v>814</c:v>
                </c:pt>
                <c:pt idx="2127">
                  <c:v>636</c:v>
                </c:pt>
                <c:pt idx="2128">
                  <c:v>910</c:v>
                </c:pt>
                <c:pt idx="2129">
                  <c:v>1629</c:v>
                </c:pt>
                <c:pt idx="2130">
                  <c:v>1629</c:v>
                </c:pt>
                <c:pt idx="2131">
                  <c:v>1629</c:v>
                </c:pt>
                <c:pt idx="2132">
                  <c:v>1149</c:v>
                </c:pt>
                <c:pt idx="2133">
                  <c:v>1412</c:v>
                </c:pt>
                <c:pt idx="2134">
                  <c:v>644</c:v>
                </c:pt>
                <c:pt idx="2135">
                  <c:v>355</c:v>
                </c:pt>
                <c:pt idx="2136">
                  <c:v>576</c:v>
                </c:pt>
                <c:pt idx="2137">
                  <c:v>1761</c:v>
                </c:pt>
                <c:pt idx="2138">
                  <c:v>644</c:v>
                </c:pt>
                <c:pt idx="2139">
                  <c:v>1394</c:v>
                </c:pt>
                <c:pt idx="2140">
                  <c:v>914</c:v>
                </c:pt>
                <c:pt idx="2141">
                  <c:v>914</c:v>
                </c:pt>
                <c:pt idx="2142">
                  <c:v>1366</c:v>
                </c:pt>
                <c:pt idx="2143">
                  <c:v>914</c:v>
                </c:pt>
                <c:pt idx="2144">
                  <c:v>1419</c:v>
                </c:pt>
                <c:pt idx="2145">
                  <c:v>914</c:v>
                </c:pt>
                <c:pt idx="2146">
                  <c:v>914</c:v>
                </c:pt>
                <c:pt idx="2147">
                  <c:v>1184</c:v>
                </c:pt>
                <c:pt idx="2148">
                  <c:v>743</c:v>
                </c:pt>
                <c:pt idx="2149">
                  <c:v>572</c:v>
                </c:pt>
                <c:pt idx="2150">
                  <c:v>1761</c:v>
                </c:pt>
                <c:pt idx="2151">
                  <c:v>829</c:v>
                </c:pt>
                <c:pt idx="2152">
                  <c:v>644</c:v>
                </c:pt>
                <c:pt idx="2153">
                  <c:v>914</c:v>
                </c:pt>
                <c:pt idx="2154">
                  <c:v>1131</c:v>
                </c:pt>
                <c:pt idx="2155">
                  <c:v>1313</c:v>
                </c:pt>
                <c:pt idx="2156">
                  <c:v>868</c:v>
                </c:pt>
                <c:pt idx="2157">
                  <c:v>1131</c:v>
                </c:pt>
                <c:pt idx="2158">
                  <c:v>1387</c:v>
                </c:pt>
                <c:pt idx="2159">
                  <c:v>1377</c:v>
                </c:pt>
                <c:pt idx="2160">
                  <c:v>2092</c:v>
                </c:pt>
                <c:pt idx="2161">
                  <c:v>868</c:v>
                </c:pt>
                <c:pt idx="2162">
                  <c:v>644</c:v>
                </c:pt>
                <c:pt idx="2163">
                  <c:v>910</c:v>
                </c:pt>
                <c:pt idx="2164">
                  <c:v>814</c:v>
                </c:pt>
                <c:pt idx="2165">
                  <c:v>1629</c:v>
                </c:pt>
                <c:pt idx="2166">
                  <c:v>2056</c:v>
                </c:pt>
                <c:pt idx="2167">
                  <c:v>1149</c:v>
                </c:pt>
                <c:pt idx="2168">
                  <c:v>818</c:v>
                </c:pt>
                <c:pt idx="2169">
                  <c:v>1149</c:v>
                </c:pt>
                <c:pt idx="2170">
                  <c:v>2337</c:v>
                </c:pt>
                <c:pt idx="2171">
                  <c:v>914</c:v>
                </c:pt>
                <c:pt idx="2172">
                  <c:v>914</c:v>
                </c:pt>
                <c:pt idx="2173">
                  <c:v>1366</c:v>
                </c:pt>
                <c:pt idx="2174">
                  <c:v>1448</c:v>
                </c:pt>
                <c:pt idx="2175">
                  <c:v>572</c:v>
                </c:pt>
                <c:pt idx="2176">
                  <c:v>914</c:v>
                </c:pt>
                <c:pt idx="2177">
                  <c:v>1184</c:v>
                </c:pt>
                <c:pt idx="2178">
                  <c:v>829</c:v>
                </c:pt>
                <c:pt idx="2179">
                  <c:v>572</c:v>
                </c:pt>
                <c:pt idx="2180">
                  <c:v>914</c:v>
                </c:pt>
                <c:pt idx="2181">
                  <c:v>644</c:v>
                </c:pt>
                <c:pt idx="2182">
                  <c:v>1448</c:v>
                </c:pt>
                <c:pt idx="2183">
                  <c:v>914</c:v>
                </c:pt>
                <c:pt idx="2184">
                  <c:v>1366</c:v>
                </c:pt>
                <c:pt idx="2185">
                  <c:v>914</c:v>
                </c:pt>
                <c:pt idx="2186">
                  <c:v>914</c:v>
                </c:pt>
                <c:pt idx="2187">
                  <c:v>576</c:v>
                </c:pt>
                <c:pt idx="2188">
                  <c:v>644</c:v>
                </c:pt>
                <c:pt idx="2189">
                  <c:v>743</c:v>
                </c:pt>
                <c:pt idx="2190">
                  <c:v>644</c:v>
                </c:pt>
                <c:pt idx="2191">
                  <c:v>829</c:v>
                </c:pt>
                <c:pt idx="2192">
                  <c:v>914</c:v>
                </c:pt>
                <c:pt idx="2193">
                  <c:v>1451</c:v>
                </c:pt>
                <c:pt idx="2194">
                  <c:v>743</c:v>
                </c:pt>
                <c:pt idx="2195">
                  <c:v>868</c:v>
                </c:pt>
                <c:pt idx="2196">
                  <c:v>868</c:v>
                </c:pt>
                <c:pt idx="2197">
                  <c:v>914</c:v>
                </c:pt>
                <c:pt idx="2198">
                  <c:v>903</c:v>
                </c:pt>
                <c:pt idx="2199">
                  <c:v>903</c:v>
                </c:pt>
                <c:pt idx="2200">
                  <c:v>868</c:v>
                </c:pt>
                <c:pt idx="2201">
                  <c:v>903</c:v>
                </c:pt>
                <c:pt idx="2202">
                  <c:v>1131</c:v>
                </c:pt>
                <c:pt idx="2203">
                  <c:v>903</c:v>
                </c:pt>
                <c:pt idx="2204">
                  <c:v>903</c:v>
                </c:pt>
                <c:pt idx="2205">
                  <c:v>644</c:v>
                </c:pt>
                <c:pt idx="2206">
                  <c:v>558</c:v>
                </c:pt>
                <c:pt idx="2207">
                  <c:v>910</c:v>
                </c:pt>
                <c:pt idx="2208">
                  <c:v>910</c:v>
                </c:pt>
                <c:pt idx="2209">
                  <c:v>811</c:v>
                </c:pt>
                <c:pt idx="2210">
                  <c:v>587</c:v>
                </c:pt>
                <c:pt idx="2211">
                  <c:v>1629</c:v>
                </c:pt>
                <c:pt idx="2212">
                  <c:v>1483</c:v>
                </c:pt>
                <c:pt idx="2213">
                  <c:v>829</c:v>
                </c:pt>
                <c:pt idx="2214">
                  <c:v>1761</c:v>
                </c:pt>
                <c:pt idx="2215">
                  <c:v>576</c:v>
                </c:pt>
                <c:pt idx="2216">
                  <c:v>576</c:v>
                </c:pt>
                <c:pt idx="2217">
                  <c:v>355</c:v>
                </c:pt>
                <c:pt idx="2218">
                  <c:v>1184</c:v>
                </c:pt>
                <c:pt idx="2219">
                  <c:v>355</c:v>
                </c:pt>
                <c:pt idx="2220">
                  <c:v>1394</c:v>
                </c:pt>
                <c:pt idx="2221">
                  <c:v>829</c:v>
                </c:pt>
                <c:pt idx="2222">
                  <c:v>644</c:v>
                </c:pt>
                <c:pt idx="2223">
                  <c:v>743</c:v>
                </c:pt>
                <c:pt idx="2224">
                  <c:v>572</c:v>
                </c:pt>
                <c:pt idx="2225">
                  <c:v>914</c:v>
                </c:pt>
                <c:pt idx="2226">
                  <c:v>576</c:v>
                </c:pt>
                <c:pt idx="2227">
                  <c:v>1167</c:v>
                </c:pt>
                <c:pt idx="2228">
                  <c:v>914</c:v>
                </c:pt>
                <c:pt idx="2229">
                  <c:v>1387</c:v>
                </c:pt>
                <c:pt idx="2230">
                  <c:v>1131</c:v>
                </c:pt>
                <c:pt idx="2231">
                  <c:v>1377</c:v>
                </c:pt>
                <c:pt idx="2232">
                  <c:v>868</c:v>
                </c:pt>
                <c:pt idx="2233">
                  <c:v>1377</c:v>
                </c:pt>
                <c:pt idx="2234">
                  <c:v>1377</c:v>
                </c:pt>
                <c:pt idx="2235">
                  <c:v>868</c:v>
                </c:pt>
                <c:pt idx="2236">
                  <c:v>1131</c:v>
                </c:pt>
                <c:pt idx="2237">
                  <c:v>1131</c:v>
                </c:pt>
                <c:pt idx="2238">
                  <c:v>903</c:v>
                </c:pt>
                <c:pt idx="2239">
                  <c:v>914</c:v>
                </c:pt>
                <c:pt idx="2240">
                  <c:v>910</c:v>
                </c:pt>
                <c:pt idx="2241">
                  <c:v>508</c:v>
                </c:pt>
                <c:pt idx="2242">
                  <c:v>1412</c:v>
                </c:pt>
                <c:pt idx="2243">
                  <c:v>1448</c:v>
                </c:pt>
                <c:pt idx="2244">
                  <c:v>1184</c:v>
                </c:pt>
                <c:pt idx="2245">
                  <c:v>644</c:v>
                </c:pt>
                <c:pt idx="2246">
                  <c:v>644</c:v>
                </c:pt>
                <c:pt idx="2247">
                  <c:v>572</c:v>
                </c:pt>
                <c:pt idx="2248">
                  <c:v>644</c:v>
                </c:pt>
                <c:pt idx="2249">
                  <c:v>644</c:v>
                </c:pt>
                <c:pt idx="2250">
                  <c:v>914</c:v>
                </c:pt>
                <c:pt idx="2251">
                  <c:v>743</c:v>
                </c:pt>
                <c:pt idx="2252">
                  <c:v>1419</c:v>
                </c:pt>
                <c:pt idx="2253">
                  <c:v>572</c:v>
                </c:pt>
                <c:pt idx="2254">
                  <c:v>914</c:v>
                </c:pt>
                <c:pt idx="2255">
                  <c:v>914</c:v>
                </c:pt>
                <c:pt idx="2256">
                  <c:v>914</c:v>
                </c:pt>
                <c:pt idx="2257">
                  <c:v>572</c:v>
                </c:pt>
                <c:pt idx="2258">
                  <c:v>914</c:v>
                </c:pt>
                <c:pt idx="2259">
                  <c:v>914</c:v>
                </c:pt>
                <c:pt idx="2260">
                  <c:v>572</c:v>
                </c:pt>
                <c:pt idx="2261">
                  <c:v>644</c:v>
                </c:pt>
                <c:pt idx="2262">
                  <c:v>914</c:v>
                </c:pt>
                <c:pt idx="2263">
                  <c:v>1643</c:v>
                </c:pt>
                <c:pt idx="2264">
                  <c:v>868</c:v>
                </c:pt>
                <c:pt idx="2265">
                  <c:v>868</c:v>
                </c:pt>
                <c:pt idx="2266">
                  <c:v>914</c:v>
                </c:pt>
                <c:pt idx="2267">
                  <c:v>868</c:v>
                </c:pt>
                <c:pt idx="2268">
                  <c:v>903</c:v>
                </c:pt>
                <c:pt idx="2269">
                  <c:v>914</c:v>
                </c:pt>
                <c:pt idx="2270">
                  <c:v>914</c:v>
                </c:pt>
                <c:pt idx="2271">
                  <c:v>1519</c:v>
                </c:pt>
                <c:pt idx="2272">
                  <c:v>868</c:v>
                </c:pt>
                <c:pt idx="2273">
                  <c:v>644</c:v>
                </c:pt>
                <c:pt idx="2274">
                  <c:v>644</c:v>
                </c:pt>
                <c:pt idx="2275">
                  <c:v>1160</c:v>
                </c:pt>
                <c:pt idx="2276">
                  <c:v>914</c:v>
                </c:pt>
                <c:pt idx="2277">
                  <c:v>910</c:v>
                </c:pt>
                <c:pt idx="2278">
                  <c:v>814</c:v>
                </c:pt>
                <c:pt idx="2279">
                  <c:v>1103</c:v>
                </c:pt>
                <c:pt idx="2280">
                  <c:v>914</c:v>
                </c:pt>
                <c:pt idx="2281">
                  <c:v>914</c:v>
                </c:pt>
                <c:pt idx="2282">
                  <c:v>355</c:v>
                </c:pt>
                <c:pt idx="2283">
                  <c:v>572</c:v>
                </c:pt>
                <c:pt idx="2284">
                  <c:v>914</c:v>
                </c:pt>
                <c:pt idx="2285">
                  <c:v>914</c:v>
                </c:pt>
                <c:pt idx="2286">
                  <c:v>1451</c:v>
                </c:pt>
                <c:pt idx="2287">
                  <c:v>914</c:v>
                </c:pt>
                <c:pt idx="2288">
                  <c:v>644</c:v>
                </c:pt>
                <c:pt idx="2289">
                  <c:v>914</c:v>
                </c:pt>
                <c:pt idx="2290">
                  <c:v>1761</c:v>
                </c:pt>
                <c:pt idx="2291">
                  <c:v>1103</c:v>
                </c:pt>
                <c:pt idx="2292">
                  <c:v>743</c:v>
                </c:pt>
                <c:pt idx="2293">
                  <c:v>914</c:v>
                </c:pt>
                <c:pt idx="2294">
                  <c:v>914</c:v>
                </c:pt>
                <c:pt idx="2295">
                  <c:v>644</c:v>
                </c:pt>
                <c:pt idx="2296">
                  <c:v>572</c:v>
                </c:pt>
                <c:pt idx="2297">
                  <c:v>914</c:v>
                </c:pt>
                <c:pt idx="2298">
                  <c:v>355</c:v>
                </c:pt>
                <c:pt idx="2299">
                  <c:v>1394</c:v>
                </c:pt>
                <c:pt idx="2300">
                  <c:v>1366</c:v>
                </c:pt>
                <c:pt idx="2301">
                  <c:v>644</c:v>
                </c:pt>
                <c:pt idx="2302">
                  <c:v>1448</c:v>
                </c:pt>
                <c:pt idx="2303">
                  <c:v>743</c:v>
                </c:pt>
                <c:pt idx="2304">
                  <c:v>868</c:v>
                </c:pt>
                <c:pt idx="2305">
                  <c:v>1131</c:v>
                </c:pt>
                <c:pt idx="2306">
                  <c:v>868</c:v>
                </c:pt>
                <c:pt idx="2307">
                  <c:v>1313</c:v>
                </c:pt>
                <c:pt idx="2308">
                  <c:v>1643</c:v>
                </c:pt>
                <c:pt idx="2309">
                  <c:v>868</c:v>
                </c:pt>
                <c:pt idx="2310">
                  <c:v>1387</c:v>
                </c:pt>
                <c:pt idx="2311">
                  <c:v>1131</c:v>
                </c:pt>
                <c:pt idx="2312">
                  <c:v>779</c:v>
                </c:pt>
                <c:pt idx="2313">
                  <c:v>1519</c:v>
                </c:pt>
                <c:pt idx="2314">
                  <c:v>644</c:v>
                </c:pt>
                <c:pt idx="2315">
                  <c:v>910</c:v>
                </c:pt>
                <c:pt idx="2316">
                  <c:v>910</c:v>
                </c:pt>
                <c:pt idx="2317">
                  <c:v>814</c:v>
                </c:pt>
                <c:pt idx="2318">
                  <c:v>811</c:v>
                </c:pt>
                <c:pt idx="2319">
                  <c:v>587</c:v>
                </c:pt>
                <c:pt idx="2320">
                  <c:v>451</c:v>
                </c:pt>
                <c:pt idx="2321">
                  <c:v>1149</c:v>
                </c:pt>
                <c:pt idx="2322">
                  <c:v>914</c:v>
                </c:pt>
                <c:pt idx="2323">
                  <c:v>1103</c:v>
                </c:pt>
                <c:pt idx="2324">
                  <c:v>572</c:v>
                </c:pt>
                <c:pt idx="2325">
                  <c:v>914</c:v>
                </c:pt>
                <c:pt idx="2326">
                  <c:v>829</c:v>
                </c:pt>
                <c:pt idx="2327">
                  <c:v>1394</c:v>
                </c:pt>
                <c:pt idx="2328">
                  <c:v>829</c:v>
                </c:pt>
                <c:pt idx="2329">
                  <c:v>1451</c:v>
                </c:pt>
                <c:pt idx="2330">
                  <c:v>914</c:v>
                </c:pt>
                <c:pt idx="2331">
                  <c:v>355</c:v>
                </c:pt>
                <c:pt idx="2332">
                  <c:v>1394</c:v>
                </c:pt>
                <c:pt idx="2333">
                  <c:v>1167</c:v>
                </c:pt>
                <c:pt idx="2334">
                  <c:v>1288</c:v>
                </c:pt>
                <c:pt idx="2335">
                  <c:v>914</c:v>
                </c:pt>
                <c:pt idx="2336">
                  <c:v>743</c:v>
                </c:pt>
                <c:pt idx="2337">
                  <c:v>914</c:v>
                </c:pt>
                <c:pt idx="2338">
                  <c:v>644</c:v>
                </c:pt>
                <c:pt idx="2339">
                  <c:v>1288</c:v>
                </c:pt>
                <c:pt idx="2340">
                  <c:v>914</c:v>
                </c:pt>
                <c:pt idx="2341">
                  <c:v>914</c:v>
                </c:pt>
                <c:pt idx="2342">
                  <c:v>914</c:v>
                </c:pt>
                <c:pt idx="2343">
                  <c:v>743</c:v>
                </c:pt>
                <c:pt idx="2344">
                  <c:v>644</c:v>
                </c:pt>
                <c:pt idx="2345">
                  <c:v>644</c:v>
                </c:pt>
                <c:pt idx="2346">
                  <c:v>829</c:v>
                </c:pt>
                <c:pt idx="2347">
                  <c:v>914</c:v>
                </c:pt>
                <c:pt idx="2348">
                  <c:v>644</c:v>
                </c:pt>
                <c:pt idx="2349">
                  <c:v>743</c:v>
                </c:pt>
                <c:pt idx="2350">
                  <c:v>914</c:v>
                </c:pt>
                <c:pt idx="2351">
                  <c:v>572</c:v>
                </c:pt>
                <c:pt idx="2352">
                  <c:v>1167</c:v>
                </c:pt>
                <c:pt idx="2353">
                  <c:v>644</c:v>
                </c:pt>
                <c:pt idx="2354">
                  <c:v>829</c:v>
                </c:pt>
                <c:pt idx="2355">
                  <c:v>644</c:v>
                </c:pt>
                <c:pt idx="2356">
                  <c:v>743</c:v>
                </c:pt>
                <c:pt idx="2357">
                  <c:v>914</c:v>
                </c:pt>
                <c:pt idx="2358">
                  <c:v>1387</c:v>
                </c:pt>
                <c:pt idx="2359">
                  <c:v>903</c:v>
                </c:pt>
                <c:pt idx="2360">
                  <c:v>868</c:v>
                </c:pt>
                <c:pt idx="2361">
                  <c:v>914</c:v>
                </c:pt>
                <c:pt idx="2362">
                  <c:v>1377</c:v>
                </c:pt>
                <c:pt idx="2363">
                  <c:v>1519</c:v>
                </c:pt>
                <c:pt idx="2364">
                  <c:v>903</c:v>
                </c:pt>
                <c:pt idx="2365">
                  <c:v>644</c:v>
                </c:pt>
                <c:pt idx="2366">
                  <c:v>811</c:v>
                </c:pt>
                <c:pt idx="2367">
                  <c:v>910</c:v>
                </c:pt>
                <c:pt idx="2368">
                  <c:v>1149</c:v>
                </c:pt>
                <c:pt idx="2369">
                  <c:v>640</c:v>
                </c:pt>
                <c:pt idx="2370">
                  <c:v>572</c:v>
                </c:pt>
                <c:pt idx="2371">
                  <c:v>644</c:v>
                </c:pt>
                <c:pt idx="2372">
                  <c:v>914</c:v>
                </c:pt>
                <c:pt idx="2373">
                  <c:v>1103</c:v>
                </c:pt>
                <c:pt idx="2374">
                  <c:v>914</c:v>
                </c:pt>
                <c:pt idx="2375">
                  <c:v>644</c:v>
                </c:pt>
                <c:pt idx="2376">
                  <c:v>914</c:v>
                </c:pt>
                <c:pt idx="2377">
                  <c:v>914</c:v>
                </c:pt>
                <c:pt idx="2378">
                  <c:v>1394</c:v>
                </c:pt>
                <c:pt idx="2379">
                  <c:v>1394</c:v>
                </c:pt>
                <c:pt idx="2380">
                  <c:v>914</c:v>
                </c:pt>
                <c:pt idx="2381">
                  <c:v>829</c:v>
                </c:pt>
                <c:pt idx="2382">
                  <c:v>644</c:v>
                </c:pt>
                <c:pt idx="2383">
                  <c:v>829</c:v>
                </c:pt>
                <c:pt idx="2384">
                  <c:v>1419</c:v>
                </c:pt>
                <c:pt idx="2385">
                  <c:v>829</c:v>
                </c:pt>
                <c:pt idx="2386">
                  <c:v>914</c:v>
                </c:pt>
                <c:pt idx="2387">
                  <c:v>1394</c:v>
                </c:pt>
                <c:pt idx="2388">
                  <c:v>1184</c:v>
                </c:pt>
                <c:pt idx="2389">
                  <c:v>868</c:v>
                </c:pt>
                <c:pt idx="2390">
                  <c:v>914</c:v>
                </c:pt>
                <c:pt idx="2391">
                  <c:v>868</c:v>
                </c:pt>
                <c:pt idx="2392">
                  <c:v>1327</c:v>
                </c:pt>
                <c:pt idx="2393">
                  <c:v>1131</c:v>
                </c:pt>
                <c:pt idx="2394">
                  <c:v>644</c:v>
                </c:pt>
                <c:pt idx="2395">
                  <c:v>910</c:v>
                </c:pt>
                <c:pt idx="2396">
                  <c:v>910</c:v>
                </c:pt>
                <c:pt idx="2397">
                  <c:v>910</c:v>
                </c:pt>
                <c:pt idx="2398">
                  <c:v>636</c:v>
                </c:pt>
                <c:pt idx="2399">
                  <c:v>910</c:v>
                </c:pt>
                <c:pt idx="2400">
                  <c:v>793</c:v>
                </c:pt>
                <c:pt idx="2401">
                  <c:v>2056</c:v>
                </c:pt>
                <c:pt idx="2402">
                  <c:v>1149</c:v>
                </c:pt>
                <c:pt idx="2403">
                  <c:v>1437</c:v>
                </c:pt>
                <c:pt idx="2404">
                  <c:v>644</c:v>
                </c:pt>
                <c:pt idx="2405">
                  <c:v>644</c:v>
                </c:pt>
                <c:pt idx="2406">
                  <c:v>572</c:v>
                </c:pt>
                <c:pt idx="2407">
                  <c:v>572</c:v>
                </c:pt>
                <c:pt idx="2408">
                  <c:v>640</c:v>
                </c:pt>
                <c:pt idx="2409">
                  <c:v>829</c:v>
                </c:pt>
                <c:pt idx="2410">
                  <c:v>743</c:v>
                </c:pt>
                <c:pt idx="2411">
                  <c:v>914</c:v>
                </c:pt>
                <c:pt idx="2412">
                  <c:v>1167</c:v>
                </c:pt>
                <c:pt idx="2413">
                  <c:v>1419</c:v>
                </c:pt>
                <c:pt idx="2414">
                  <c:v>914</c:v>
                </c:pt>
                <c:pt idx="2415">
                  <c:v>576</c:v>
                </c:pt>
                <c:pt idx="2416">
                  <c:v>1103</c:v>
                </c:pt>
                <c:pt idx="2417">
                  <c:v>644</c:v>
                </c:pt>
                <c:pt idx="2418">
                  <c:v>640</c:v>
                </c:pt>
                <c:pt idx="2419">
                  <c:v>355</c:v>
                </c:pt>
                <c:pt idx="2420">
                  <c:v>914</c:v>
                </c:pt>
                <c:pt idx="2421">
                  <c:v>914</c:v>
                </c:pt>
                <c:pt idx="2422">
                  <c:v>868</c:v>
                </c:pt>
                <c:pt idx="2423">
                  <c:v>868</c:v>
                </c:pt>
                <c:pt idx="2424">
                  <c:v>1131</c:v>
                </c:pt>
                <c:pt idx="2425">
                  <c:v>1327</c:v>
                </c:pt>
                <c:pt idx="2426">
                  <c:v>1519</c:v>
                </c:pt>
                <c:pt idx="2427">
                  <c:v>1377</c:v>
                </c:pt>
                <c:pt idx="2428">
                  <c:v>914</c:v>
                </c:pt>
                <c:pt idx="2429">
                  <c:v>903</c:v>
                </c:pt>
                <c:pt idx="2430">
                  <c:v>644</c:v>
                </c:pt>
                <c:pt idx="2431">
                  <c:v>910</c:v>
                </c:pt>
                <c:pt idx="2432">
                  <c:v>910</c:v>
                </c:pt>
                <c:pt idx="2433">
                  <c:v>910</c:v>
                </c:pt>
                <c:pt idx="2434">
                  <c:v>910</c:v>
                </c:pt>
                <c:pt idx="2435">
                  <c:v>508</c:v>
                </c:pt>
                <c:pt idx="2436">
                  <c:v>508</c:v>
                </c:pt>
                <c:pt idx="2437">
                  <c:v>1437</c:v>
                </c:pt>
                <c:pt idx="2438">
                  <c:v>914</c:v>
                </c:pt>
                <c:pt idx="2439">
                  <c:v>1412</c:v>
                </c:pt>
                <c:pt idx="2440">
                  <c:v>1419</c:v>
                </c:pt>
                <c:pt idx="2441">
                  <c:v>914</c:v>
                </c:pt>
                <c:pt idx="2442">
                  <c:v>1761</c:v>
                </c:pt>
                <c:pt idx="2443">
                  <c:v>914</c:v>
                </c:pt>
                <c:pt idx="2444">
                  <c:v>640</c:v>
                </c:pt>
                <c:pt idx="2445">
                  <c:v>572</c:v>
                </c:pt>
                <c:pt idx="2446">
                  <c:v>914</c:v>
                </c:pt>
                <c:pt idx="2447">
                  <c:v>1167</c:v>
                </c:pt>
                <c:pt idx="2448">
                  <c:v>644</c:v>
                </c:pt>
                <c:pt idx="2449">
                  <c:v>1288</c:v>
                </c:pt>
                <c:pt idx="2450">
                  <c:v>644</c:v>
                </c:pt>
                <c:pt idx="2451">
                  <c:v>640</c:v>
                </c:pt>
                <c:pt idx="2452">
                  <c:v>644</c:v>
                </c:pt>
                <c:pt idx="2453">
                  <c:v>644</c:v>
                </c:pt>
                <c:pt idx="2454">
                  <c:v>355</c:v>
                </c:pt>
                <c:pt idx="2455">
                  <c:v>1377</c:v>
                </c:pt>
                <c:pt idx="2456">
                  <c:v>868</c:v>
                </c:pt>
                <c:pt idx="2457">
                  <c:v>1387</c:v>
                </c:pt>
                <c:pt idx="2458">
                  <c:v>1131</c:v>
                </c:pt>
                <c:pt idx="2459">
                  <c:v>1519</c:v>
                </c:pt>
                <c:pt idx="2460">
                  <c:v>903</c:v>
                </c:pt>
                <c:pt idx="2461">
                  <c:v>903</c:v>
                </c:pt>
                <c:pt idx="2462">
                  <c:v>558</c:v>
                </c:pt>
                <c:pt idx="2463">
                  <c:v>814</c:v>
                </c:pt>
                <c:pt idx="2464">
                  <c:v>907</c:v>
                </c:pt>
                <c:pt idx="2465">
                  <c:v>636</c:v>
                </c:pt>
                <c:pt idx="2466">
                  <c:v>910</c:v>
                </c:pt>
                <c:pt idx="2467">
                  <c:v>818</c:v>
                </c:pt>
                <c:pt idx="2468">
                  <c:v>818</c:v>
                </c:pt>
                <c:pt idx="2469">
                  <c:v>914</c:v>
                </c:pt>
                <c:pt idx="2470">
                  <c:v>644</c:v>
                </c:pt>
                <c:pt idx="2471">
                  <c:v>914</c:v>
                </c:pt>
                <c:pt idx="2472">
                  <c:v>1394</c:v>
                </c:pt>
                <c:pt idx="2473">
                  <c:v>644</c:v>
                </c:pt>
                <c:pt idx="2474">
                  <c:v>355</c:v>
                </c:pt>
                <c:pt idx="2475">
                  <c:v>644</c:v>
                </c:pt>
                <c:pt idx="2476">
                  <c:v>829</c:v>
                </c:pt>
                <c:pt idx="2477">
                  <c:v>644</c:v>
                </c:pt>
                <c:pt idx="2478">
                  <c:v>829</c:v>
                </c:pt>
                <c:pt idx="2479">
                  <c:v>1451</c:v>
                </c:pt>
                <c:pt idx="2480">
                  <c:v>355</c:v>
                </c:pt>
                <c:pt idx="2481">
                  <c:v>868</c:v>
                </c:pt>
                <c:pt idx="2482">
                  <c:v>868</c:v>
                </c:pt>
                <c:pt idx="2483">
                  <c:v>910</c:v>
                </c:pt>
                <c:pt idx="2484">
                  <c:v>910</c:v>
                </c:pt>
                <c:pt idx="2485">
                  <c:v>508</c:v>
                </c:pt>
                <c:pt idx="2486">
                  <c:v>818</c:v>
                </c:pt>
                <c:pt idx="2487">
                  <c:v>914</c:v>
                </c:pt>
                <c:pt idx="2488">
                  <c:v>914</c:v>
                </c:pt>
                <c:pt idx="2489">
                  <c:v>829</c:v>
                </c:pt>
                <c:pt idx="2490">
                  <c:v>1103</c:v>
                </c:pt>
                <c:pt idx="2491">
                  <c:v>829</c:v>
                </c:pt>
                <c:pt idx="2492">
                  <c:v>1103</c:v>
                </c:pt>
                <c:pt idx="2493">
                  <c:v>914</c:v>
                </c:pt>
                <c:pt idx="2494">
                  <c:v>576</c:v>
                </c:pt>
                <c:pt idx="2495">
                  <c:v>914</c:v>
                </c:pt>
                <c:pt idx="2496">
                  <c:v>1448</c:v>
                </c:pt>
                <c:pt idx="2497">
                  <c:v>1103</c:v>
                </c:pt>
                <c:pt idx="2498">
                  <c:v>903</c:v>
                </c:pt>
                <c:pt idx="2499">
                  <c:v>868</c:v>
                </c:pt>
                <c:pt idx="2500">
                  <c:v>857</c:v>
                </c:pt>
                <c:pt idx="2501">
                  <c:v>868</c:v>
                </c:pt>
                <c:pt idx="2502">
                  <c:v>1131</c:v>
                </c:pt>
                <c:pt idx="2503">
                  <c:v>903</c:v>
                </c:pt>
                <c:pt idx="2504">
                  <c:v>903</c:v>
                </c:pt>
                <c:pt idx="2505">
                  <c:v>2092</c:v>
                </c:pt>
                <c:pt idx="2506">
                  <c:v>903</c:v>
                </c:pt>
                <c:pt idx="2507">
                  <c:v>868</c:v>
                </c:pt>
                <c:pt idx="2508">
                  <c:v>644</c:v>
                </c:pt>
                <c:pt idx="2509">
                  <c:v>910</c:v>
                </c:pt>
                <c:pt idx="2510">
                  <c:v>910</c:v>
                </c:pt>
                <c:pt idx="2511">
                  <c:v>910</c:v>
                </c:pt>
                <c:pt idx="2512">
                  <c:v>910</c:v>
                </c:pt>
                <c:pt idx="2513">
                  <c:v>910</c:v>
                </c:pt>
                <c:pt idx="2514">
                  <c:v>910</c:v>
                </c:pt>
                <c:pt idx="2515">
                  <c:v>498</c:v>
                </c:pt>
                <c:pt idx="2516">
                  <c:v>1629</c:v>
                </c:pt>
                <c:pt idx="2517">
                  <c:v>1690</c:v>
                </c:pt>
                <c:pt idx="2518">
                  <c:v>644</c:v>
                </c:pt>
                <c:pt idx="2519">
                  <c:v>914</c:v>
                </c:pt>
                <c:pt idx="2520">
                  <c:v>914</c:v>
                </c:pt>
                <c:pt idx="2521">
                  <c:v>914</c:v>
                </c:pt>
                <c:pt idx="2522">
                  <c:v>914</c:v>
                </c:pt>
                <c:pt idx="2523">
                  <c:v>914</c:v>
                </c:pt>
                <c:pt idx="2524">
                  <c:v>914</c:v>
                </c:pt>
                <c:pt idx="2525">
                  <c:v>1451</c:v>
                </c:pt>
                <c:pt idx="2526">
                  <c:v>743</c:v>
                </c:pt>
                <c:pt idx="2527">
                  <c:v>914</c:v>
                </c:pt>
                <c:pt idx="2528">
                  <c:v>914</c:v>
                </c:pt>
                <c:pt idx="2529">
                  <c:v>914</c:v>
                </c:pt>
                <c:pt idx="2530">
                  <c:v>914</c:v>
                </c:pt>
                <c:pt idx="2531">
                  <c:v>914</c:v>
                </c:pt>
                <c:pt idx="2532">
                  <c:v>914</c:v>
                </c:pt>
                <c:pt idx="2533">
                  <c:v>743</c:v>
                </c:pt>
                <c:pt idx="2534">
                  <c:v>572</c:v>
                </c:pt>
                <c:pt idx="2535">
                  <c:v>914</c:v>
                </c:pt>
                <c:pt idx="2536">
                  <c:v>829</c:v>
                </c:pt>
                <c:pt idx="2537">
                  <c:v>644</c:v>
                </c:pt>
                <c:pt idx="2538">
                  <c:v>914</c:v>
                </c:pt>
                <c:pt idx="2539">
                  <c:v>868</c:v>
                </c:pt>
                <c:pt idx="2540">
                  <c:v>1192</c:v>
                </c:pt>
                <c:pt idx="2541">
                  <c:v>868</c:v>
                </c:pt>
                <c:pt idx="2542">
                  <c:v>1131</c:v>
                </c:pt>
                <c:pt idx="2543">
                  <c:v>903</c:v>
                </c:pt>
                <c:pt idx="2544">
                  <c:v>903</c:v>
                </c:pt>
                <c:pt idx="2545">
                  <c:v>1387</c:v>
                </c:pt>
                <c:pt idx="2546">
                  <c:v>868</c:v>
                </c:pt>
                <c:pt idx="2547">
                  <c:v>868</c:v>
                </c:pt>
                <c:pt idx="2548">
                  <c:v>868</c:v>
                </c:pt>
                <c:pt idx="2549">
                  <c:v>558</c:v>
                </c:pt>
                <c:pt idx="2550">
                  <c:v>644</c:v>
                </c:pt>
                <c:pt idx="2551">
                  <c:v>558</c:v>
                </c:pt>
                <c:pt idx="2552">
                  <c:v>910</c:v>
                </c:pt>
                <c:pt idx="2553">
                  <c:v>910</c:v>
                </c:pt>
                <c:pt idx="2554">
                  <c:v>910</c:v>
                </c:pt>
                <c:pt idx="2555">
                  <c:v>1160</c:v>
                </c:pt>
                <c:pt idx="2556">
                  <c:v>814</c:v>
                </c:pt>
                <c:pt idx="2557">
                  <c:v>1483</c:v>
                </c:pt>
                <c:pt idx="2558">
                  <c:v>1743</c:v>
                </c:pt>
                <c:pt idx="2559">
                  <c:v>818</c:v>
                </c:pt>
                <c:pt idx="2560">
                  <c:v>1437</c:v>
                </c:pt>
                <c:pt idx="2561">
                  <c:v>2056</c:v>
                </c:pt>
                <c:pt idx="2562">
                  <c:v>1149</c:v>
                </c:pt>
                <c:pt idx="2563">
                  <c:v>914</c:v>
                </c:pt>
                <c:pt idx="2564">
                  <c:v>914</c:v>
                </c:pt>
                <c:pt idx="2565">
                  <c:v>914</c:v>
                </c:pt>
                <c:pt idx="2566">
                  <c:v>914</c:v>
                </c:pt>
                <c:pt idx="2567">
                  <c:v>1451</c:v>
                </c:pt>
                <c:pt idx="2568">
                  <c:v>829</c:v>
                </c:pt>
                <c:pt idx="2569">
                  <c:v>914</c:v>
                </c:pt>
                <c:pt idx="2570">
                  <c:v>829</c:v>
                </c:pt>
                <c:pt idx="2571">
                  <c:v>1394</c:v>
                </c:pt>
                <c:pt idx="2572">
                  <c:v>576</c:v>
                </c:pt>
                <c:pt idx="2573">
                  <c:v>644</c:v>
                </c:pt>
                <c:pt idx="2574">
                  <c:v>644</c:v>
                </c:pt>
                <c:pt idx="2575">
                  <c:v>1167</c:v>
                </c:pt>
                <c:pt idx="2576">
                  <c:v>644</c:v>
                </c:pt>
                <c:pt idx="2577">
                  <c:v>743</c:v>
                </c:pt>
                <c:pt idx="2578">
                  <c:v>1184</c:v>
                </c:pt>
                <c:pt idx="2579">
                  <c:v>1366</c:v>
                </c:pt>
                <c:pt idx="2580">
                  <c:v>914</c:v>
                </c:pt>
                <c:pt idx="2581">
                  <c:v>914</c:v>
                </c:pt>
                <c:pt idx="2582">
                  <c:v>572</c:v>
                </c:pt>
                <c:pt idx="2583">
                  <c:v>914</c:v>
                </c:pt>
                <c:pt idx="2584">
                  <c:v>1394</c:v>
                </c:pt>
                <c:pt idx="2585">
                  <c:v>572</c:v>
                </c:pt>
                <c:pt idx="2586">
                  <c:v>1366</c:v>
                </c:pt>
                <c:pt idx="2587">
                  <c:v>829</c:v>
                </c:pt>
                <c:pt idx="2588">
                  <c:v>644</c:v>
                </c:pt>
                <c:pt idx="2589">
                  <c:v>914</c:v>
                </c:pt>
                <c:pt idx="2590">
                  <c:v>914</c:v>
                </c:pt>
                <c:pt idx="2591">
                  <c:v>644</c:v>
                </c:pt>
                <c:pt idx="2592">
                  <c:v>576</c:v>
                </c:pt>
                <c:pt idx="2593">
                  <c:v>1131</c:v>
                </c:pt>
                <c:pt idx="2594">
                  <c:v>868</c:v>
                </c:pt>
                <c:pt idx="2595">
                  <c:v>868</c:v>
                </c:pt>
                <c:pt idx="2596">
                  <c:v>644</c:v>
                </c:pt>
                <c:pt idx="2597">
                  <c:v>644</c:v>
                </c:pt>
                <c:pt idx="2598">
                  <c:v>558</c:v>
                </c:pt>
                <c:pt idx="2599">
                  <c:v>914</c:v>
                </c:pt>
                <c:pt idx="2600">
                  <c:v>910</c:v>
                </c:pt>
                <c:pt idx="2601">
                  <c:v>910</c:v>
                </c:pt>
                <c:pt idx="2602">
                  <c:v>811</c:v>
                </c:pt>
                <c:pt idx="2603">
                  <c:v>636</c:v>
                </c:pt>
                <c:pt idx="2604">
                  <c:v>811</c:v>
                </c:pt>
                <c:pt idx="2605">
                  <c:v>910</c:v>
                </c:pt>
                <c:pt idx="2606">
                  <c:v>910</c:v>
                </c:pt>
                <c:pt idx="2607">
                  <c:v>676</c:v>
                </c:pt>
                <c:pt idx="2608">
                  <c:v>818</c:v>
                </c:pt>
                <c:pt idx="2609">
                  <c:v>818</c:v>
                </c:pt>
                <c:pt idx="2610">
                  <c:v>914</c:v>
                </c:pt>
                <c:pt idx="2611">
                  <c:v>1412</c:v>
                </c:pt>
                <c:pt idx="2612">
                  <c:v>1149</c:v>
                </c:pt>
                <c:pt idx="2613">
                  <c:v>1412</c:v>
                </c:pt>
                <c:pt idx="2614">
                  <c:v>914</c:v>
                </c:pt>
                <c:pt idx="2615">
                  <c:v>743</c:v>
                </c:pt>
                <c:pt idx="2616">
                  <c:v>914</c:v>
                </c:pt>
                <c:pt idx="2617">
                  <c:v>914</c:v>
                </c:pt>
                <c:pt idx="2618">
                  <c:v>1451</c:v>
                </c:pt>
                <c:pt idx="2619">
                  <c:v>914</c:v>
                </c:pt>
                <c:pt idx="2620">
                  <c:v>644</c:v>
                </c:pt>
                <c:pt idx="2621">
                  <c:v>1419</c:v>
                </c:pt>
                <c:pt idx="2622">
                  <c:v>743</c:v>
                </c:pt>
                <c:pt idx="2623">
                  <c:v>644</c:v>
                </c:pt>
                <c:pt idx="2624">
                  <c:v>914</c:v>
                </c:pt>
                <c:pt idx="2625">
                  <c:v>914</c:v>
                </c:pt>
                <c:pt idx="2626">
                  <c:v>644</c:v>
                </c:pt>
                <c:pt idx="2627">
                  <c:v>914</c:v>
                </c:pt>
                <c:pt idx="2628">
                  <c:v>1103</c:v>
                </c:pt>
                <c:pt idx="2629">
                  <c:v>644</c:v>
                </c:pt>
                <c:pt idx="2630">
                  <c:v>829</c:v>
                </c:pt>
                <c:pt idx="2631">
                  <c:v>1394</c:v>
                </c:pt>
                <c:pt idx="2632">
                  <c:v>644</c:v>
                </c:pt>
                <c:pt idx="2633">
                  <c:v>914</c:v>
                </c:pt>
                <c:pt idx="2634">
                  <c:v>914</c:v>
                </c:pt>
                <c:pt idx="2635">
                  <c:v>1394</c:v>
                </c:pt>
                <c:pt idx="2636">
                  <c:v>914</c:v>
                </c:pt>
                <c:pt idx="2637">
                  <c:v>1451</c:v>
                </c:pt>
                <c:pt idx="2638">
                  <c:v>644</c:v>
                </c:pt>
                <c:pt idx="2639">
                  <c:v>829</c:v>
                </c:pt>
                <c:pt idx="2640">
                  <c:v>829</c:v>
                </c:pt>
                <c:pt idx="2641">
                  <c:v>868</c:v>
                </c:pt>
                <c:pt idx="2642">
                  <c:v>868</c:v>
                </c:pt>
                <c:pt idx="2643">
                  <c:v>1131</c:v>
                </c:pt>
                <c:pt idx="2644">
                  <c:v>1192</c:v>
                </c:pt>
                <c:pt idx="2645">
                  <c:v>903</c:v>
                </c:pt>
                <c:pt idx="2646">
                  <c:v>914</c:v>
                </c:pt>
                <c:pt idx="2647">
                  <c:v>903</c:v>
                </c:pt>
                <c:pt idx="2648">
                  <c:v>868</c:v>
                </c:pt>
                <c:pt idx="2649">
                  <c:v>1387</c:v>
                </c:pt>
                <c:pt idx="2650">
                  <c:v>1313</c:v>
                </c:pt>
                <c:pt idx="2651">
                  <c:v>558</c:v>
                </c:pt>
                <c:pt idx="2652">
                  <c:v>558</c:v>
                </c:pt>
                <c:pt idx="2653">
                  <c:v>1160</c:v>
                </c:pt>
                <c:pt idx="2654">
                  <c:v>910</c:v>
                </c:pt>
                <c:pt idx="2655">
                  <c:v>910</c:v>
                </c:pt>
                <c:pt idx="2656">
                  <c:v>910</c:v>
                </c:pt>
                <c:pt idx="2657">
                  <c:v>910</c:v>
                </c:pt>
                <c:pt idx="2658">
                  <c:v>1273</c:v>
                </c:pt>
                <c:pt idx="2659">
                  <c:v>508</c:v>
                </c:pt>
                <c:pt idx="2660">
                  <c:v>1437</c:v>
                </c:pt>
                <c:pt idx="2661">
                  <c:v>1743</c:v>
                </c:pt>
                <c:pt idx="2662">
                  <c:v>914</c:v>
                </c:pt>
                <c:pt idx="2663">
                  <c:v>2056</c:v>
                </c:pt>
                <c:pt idx="2664">
                  <c:v>914</c:v>
                </c:pt>
                <c:pt idx="2665">
                  <c:v>914</c:v>
                </c:pt>
                <c:pt idx="2666">
                  <c:v>914</c:v>
                </c:pt>
                <c:pt idx="2667">
                  <c:v>640</c:v>
                </c:pt>
                <c:pt idx="2668">
                  <c:v>829</c:v>
                </c:pt>
                <c:pt idx="2669">
                  <c:v>914</c:v>
                </c:pt>
                <c:pt idx="2670">
                  <c:v>1448</c:v>
                </c:pt>
                <c:pt idx="2671">
                  <c:v>572</c:v>
                </c:pt>
                <c:pt idx="2672">
                  <c:v>2337</c:v>
                </c:pt>
                <c:pt idx="2673">
                  <c:v>829</c:v>
                </c:pt>
                <c:pt idx="2674">
                  <c:v>1103</c:v>
                </c:pt>
                <c:pt idx="2675">
                  <c:v>743</c:v>
                </c:pt>
                <c:pt idx="2676">
                  <c:v>644</c:v>
                </c:pt>
                <c:pt idx="2677">
                  <c:v>2337</c:v>
                </c:pt>
                <c:pt idx="2678">
                  <c:v>914</c:v>
                </c:pt>
                <c:pt idx="2679">
                  <c:v>914</c:v>
                </c:pt>
                <c:pt idx="2680">
                  <c:v>829</c:v>
                </c:pt>
                <c:pt idx="2681">
                  <c:v>644</c:v>
                </c:pt>
                <c:pt idx="2682">
                  <c:v>914</c:v>
                </c:pt>
                <c:pt idx="2683">
                  <c:v>576</c:v>
                </c:pt>
                <c:pt idx="2684">
                  <c:v>914</c:v>
                </c:pt>
                <c:pt idx="2685">
                  <c:v>1387</c:v>
                </c:pt>
                <c:pt idx="2686">
                  <c:v>1519</c:v>
                </c:pt>
                <c:pt idx="2687">
                  <c:v>868</c:v>
                </c:pt>
                <c:pt idx="2688">
                  <c:v>1192</c:v>
                </c:pt>
                <c:pt idx="2689">
                  <c:v>1643</c:v>
                </c:pt>
                <c:pt idx="2690">
                  <c:v>868</c:v>
                </c:pt>
                <c:pt idx="2691">
                  <c:v>1192</c:v>
                </c:pt>
                <c:pt idx="2692">
                  <c:v>1377</c:v>
                </c:pt>
                <c:pt idx="2693">
                  <c:v>1387</c:v>
                </c:pt>
                <c:pt idx="2694">
                  <c:v>1643</c:v>
                </c:pt>
                <c:pt idx="2695">
                  <c:v>1643</c:v>
                </c:pt>
                <c:pt idx="2696">
                  <c:v>914</c:v>
                </c:pt>
                <c:pt idx="2697">
                  <c:v>644</c:v>
                </c:pt>
                <c:pt idx="2698">
                  <c:v>910</c:v>
                </c:pt>
                <c:pt idx="2699">
                  <c:v>1160</c:v>
                </c:pt>
                <c:pt idx="2700">
                  <c:v>910</c:v>
                </c:pt>
                <c:pt idx="2701">
                  <c:v>910</c:v>
                </c:pt>
                <c:pt idx="2702">
                  <c:v>1149</c:v>
                </c:pt>
                <c:pt idx="2703">
                  <c:v>1149</c:v>
                </c:pt>
                <c:pt idx="2704">
                  <c:v>818</c:v>
                </c:pt>
                <c:pt idx="2705">
                  <c:v>914</c:v>
                </c:pt>
                <c:pt idx="2706">
                  <c:v>914</c:v>
                </c:pt>
                <c:pt idx="2707">
                  <c:v>1448</c:v>
                </c:pt>
                <c:pt idx="2708">
                  <c:v>743</c:v>
                </c:pt>
                <c:pt idx="2709">
                  <c:v>914</c:v>
                </c:pt>
                <c:pt idx="2710">
                  <c:v>1761</c:v>
                </c:pt>
                <c:pt idx="2711">
                  <c:v>914</c:v>
                </c:pt>
                <c:pt idx="2712">
                  <c:v>1394</c:v>
                </c:pt>
                <c:pt idx="2713">
                  <c:v>914</c:v>
                </c:pt>
                <c:pt idx="2714">
                  <c:v>914</c:v>
                </c:pt>
                <c:pt idx="2715">
                  <c:v>914</c:v>
                </c:pt>
                <c:pt idx="2716">
                  <c:v>914</c:v>
                </c:pt>
                <c:pt idx="2717">
                  <c:v>644</c:v>
                </c:pt>
                <c:pt idx="2718">
                  <c:v>644</c:v>
                </c:pt>
                <c:pt idx="2719">
                  <c:v>914</c:v>
                </c:pt>
                <c:pt idx="2720">
                  <c:v>914</c:v>
                </c:pt>
                <c:pt idx="2721">
                  <c:v>1394</c:v>
                </c:pt>
                <c:pt idx="2722">
                  <c:v>1167</c:v>
                </c:pt>
                <c:pt idx="2723">
                  <c:v>1103</c:v>
                </c:pt>
                <c:pt idx="2724">
                  <c:v>914</c:v>
                </c:pt>
                <c:pt idx="2725">
                  <c:v>644</c:v>
                </c:pt>
                <c:pt idx="2726">
                  <c:v>576</c:v>
                </c:pt>
                <c:pt idx="2727">
                  <c:v>829</c:v>
                </c:pt>
                <c:pt idx="2728">
                  <c:v>1419</c:v>
                </c:pt>
                <c:pt idx="2729">
                  <c:v>868</c:v>
                </c:pt>
                <c:pt idx="2730">
                  <c:v>868</c:v>
                </c:pt>
                <c:pt idx="2731">
                  <c:v>1387</c:v>
                </c:pt>
                <c:pt idx="2732">
                  <c:v>868</c:v>
                </c:pt>
                <c:pt idx="2733">
                  <c:v>914</c:v>
                </c:pt>
                <c:pt idx="2734">
                  <c:v>914</c:v>
                </c:pt>
                <c:pt idx="2735">
                  <c:v>1131</c:v>
                </c:pt>
                <c:pt idx="2736">
                  <c:v>1387</c:v>
                </c:pt>
                <c:pt idx="2737">
                  <c:v>868</c:v>
                </c:pt>
                <c:pt idx="2738">
                  <c:v>914</c:v>
                </c:pt>
                <c:pt idx="2739">
                  <c:v>1131</c:v>
                </c:pt>
                <c:pt idx="2740">
                  <c:v>1643</c:v>
                </c:pt>
                <c:pt idx="2741">
                  <c:v>868</c:v>
                </c:pt>
                <c:pt idx="2742">
                  <c:v>587</c:v>
                </c:pt>
                <c:pt idx="2743">
                  <c:v>587</c:v>
                </c:pt>
                <c:pt idx="2744">
                  <c:v>451</c:v>
                </c:pt>
                <c:pt idx="2745">
                  <c:v>508</c:v>
                </c:pt>
                <c:pt idx="2746">
                  <c:v>1149</c:v>
                </c:pt>
                <c:pt idx="2747">
                  <c:v>1437</c:v>
                </c:pt>
                <c:pt idx="2748">
                  <c:v>914</c:v>
                </c:pt>
                <c:pt idx="2749">
                  <c:v>1149</c:v>
                </c:pt>
                <c:pt idx="2750">
                  <c:v>1437</c:v>
                </c:pt>
                <c:pt idx="2751">
                  <c:v>914</c:v>
                </c:pt>
                <c:pt idx="2752">
                  <c:v>572</c:v>
                </c:pt>
                <c:pt idx="2753">
                  <c:v>572</c:v>
                </c:pt>
                <c:pt idx="2754">
                  <c:v>1167</c:v>
                </c:pt>
                <c:pt idx="2755">
                  <c:v>743</c:v>
                </c:pt>
                <c:pt idx="2756">
                  <c:v>640</c:v>
                </c:pt>
                <c:pt idx="2757">
                  <c:v>914</c:v>
                </c:pt>
                <c:pt idx="2758">
                  <c:v>743</c:v>
                </c:pt>
                <c:pt idx="2759">
                  <c:v>914</c:v>
                </c:pt>
                <c:pt idx="2760">
                  <c:v>914</c:v>
                </c:pt>
                <c:pt idx="2761">
                  <c:v>644</c:v>
                </c:pt>
                <c:pt idx="2762">
                  <c:v>743</c:v>
                </c:pt>
                <c:pt idx="2763">
                  <c:v>914</c:v>
                </c:pt>
                <c:pt idx="2764">
                  <c:v>914</c:v>
                </c:pt>
                <c:pt idx="2765">
                  <c:v>2337</c:v>
                </c:pt>
                <c:pt idx="2766">
                  <c:v>1394</c:v>
                </c:pt>
                <c:pt idx="2767">
                  <c:v>914</c:v>
                </c:pt>
                <c:pt idx="2768">
                  <c:v>914</c:v>
                </c:pt>
                <c:pt idx="2769">
                  <c:v>914</c:v>
                </c:pt>
                <c:pt idx="2770">
                  <c:v>829</c:v>
                </c:pt>
                <c:pt idx="2771">
                  <c:v>644</c:v>
                </c:pt>
                <c:pt idx="2772">
                  <c:v>572</c:v>
                </c:pt>
                <c:pt idx="2773">
                  <c:v>868</c:v>
                </c:pt>
                <c:pt idx="2774">
                  <c:v>903</c:v>
                </c:pt>
                <c:pt idx="2775">
                  <c:v>868</c:v>
                </c:pt>
                <c:pt idx="2776">
                  <c:v>1131</c:v>
                </c:pt>
                <c:pt idx="2777">
                  <c:v>903</c:v>
                </c:pt>
                <c:pt idx="2778">
                  <c:v>903</c:v>
                </c:pt>
                <c:pt idx="2779">
                  <c:v>1387</c:v>
                </c:pt>
                <c:pt idx="2780">
                  <c:v>914</c:v>
                </c:pt>
                <c:pt idx="2781">
                  <c:v>903</c:v>
                </c:pt>
                <c:pt idx="2782">
                  <c:v>644</c:v>
                </c:pt>
                <c:pt idx="2783">
                  <c:v>811</c:v>
                </c:pt>
                <c:pt idx="2784">
                  <c:v>1743</c:v>
                </c:pt>
                <c:pt idx="2785">
                  <c:v>914</c:v>
                </c:pt>
                <c:pt idx="2786">
                  <c:v>818</c:v>
                </c:pt>
                <c:pt idx="2787">
                  <c:v>818</c:v>
                </c:pt>
                <c:pt idx="2788">
                  <c:v>818</c:v>
                </c:pt>
                <c:pt idx="2789">
                  <c:v>914</c:v>
                </c:pt>
                <c:pt idx="2790">
                  <c:v>914</c:v>
                </c:pt>
                <c:pt idx="2791">
                  <c:v>743</c:v>
                </c:pt>
                <c:pt idx="2792">
                  <c:v>355</c:v>
                </c:pt>
                <c:pt idx="2793">
                  <c:v>914</c:v>
                </c:pt>
                <c:pt idx="2794">
                  <c:v>1288</c:v>
                </c:pt>
                <c:pt idx="2795">
                  <c:v>1103</c:v>
                </c:pt>
                <c:pt idx="2796">
                  <c:v>572</c:v>
                </c:pt>
                <c:pt idx="2797">
                  <c:v>1448</c:v>
                </c:pt>
                <c:pt idx="2798">
                  <c:v>743</c:v>
                </c:pt>
                <c:pt idx="2799">
                  <c:v>914</c:v>
                </c:pt>
                <c:pt idx="2800">
                  <c:v>644</c:v>
                </c:pt>
                <c:pt idx="2801">
                  <c:v>914</c:v>
                </c:pt>
                <c:pt idx="2802">
                  <c:v>644</c:v>
                </c:pt>
                <c:pt idx="2803">
                  <c:v>743</c:v>
                </c:pt>
                <c:pt idx="2804">
                  <c:v>914</c:v>
                </c:pt>
                <c:pt idx="2805">
                  <c:v>1761</c:v>
                </c:pt>
                <c:pt idx="2806">
                  <c:v>1761</c:v>
                </c:pt>
                <c:pt idx="2807">
                  <c:v>914</c:v>
                </c:pt>
                <c:pt idx="2808">
                  <c:v>1167</c:v>
                </c:pt>
                <c:pt idx="2809">
                  <c:v>644</c:v>
                </c:pt>
                <c:pt idx="2810">
                  <c:v>829</c:v>
                </c:pt>
                <c:pt idx="2811">
                  <c:v>914</c:v>
                </c:pt>
                <c:pt idx="2812">
                  <c:v>576</c:v>
                </c:pt>
                <c:pt idx="2813">
                  <c:v>903</c:v>
                </c:pt>
                <c:pt idx="2814">
                  <c:v>1387</c:v>
                </c:pt>
                <c:pt idx="2815">
                  <c:v>1643</c:v>
                </c:pt>
                <c:pt idx="2816">
                  <c:v>868</c:v>
                </c:pt>
                <c:pt idx="2817">
                  <c:v>903</c:v>
                </c:pt>
                <c:pt idx="2818">
                  <c:v>1796</c:v>
                </c:pt>
                <c:pt idx="2819">
                  <c:v>1131</c:v>
                </c:pt>
                <c:pt idx="2820">
                  <c:v>1643</c:v>
                </c:pt>
                <c:pt idx="2821">
                  <c:v>1377</c:v>
                </c:pt>
                <c:pt idx="2822">
                  <c:v>868</c:v>
                </c:pt>
                <c:pt idx="2823">
                  <c:v>903</c:v>
                </c:pt>
                <c:pt idx="2824">
                  <c:v>1131</c:v>
                </c:pt>
                <c:pt idx="2825">
                  <c:v>1519</c:v>
                </c:pt>
                <c:pt idx="2826">
                  <c:v>1313</c:v>
                </c:pt>
                <c:pt idx="2827">
                  <c:v>910</c:v>
                </c:pt>
                <c:pt idx="2828">
                  <c:v>907</c:v>
                </c:pt>
                <c:pt idx="2829">
                  <c:v>910</c:v>
                </c:pt>
                <c:pt idx="2830">
                  <c:v>907</c:v>
                </c:pt>
                <c:pt idx="2831">
                  <c:v>910</c:v>
                </c:pt>
                <c:pt idx="2832">
                  <c:v>910</c:v>
                </c:pt>
                <c:pt idx="2833">
                  <c:v>910</c:v>
                </c:pt>
                <c:pt idx="2834">
                  <c:v>910</c:v>
                </c:pt>
                <c:pt idx="2835">
                  <c:v>910</c:v>
                </c:pt>
                <c:pt idx="2836">
                  <c:v>910</c:v>
                </c:pt>
                <c:pt idx="2837">
                  <c:v>910</c:v>
                </c:pt>
                <c:pt idx="2838">
                  <c:v>907</c:v>
                </c:pt>
                <c:pt idx="2839">
                  <c:v>910</c:v>
                </c:pt>
                <c:pt idx="2840">
                  <c:v>910</c:v>
                </c:pt>
                <c:pt idx="2841">
                  <c:v>910</c:v>
                </c:pt>
                <c:pt idx="2842">
                  <c:v>910</c:v>
                </c:pt>
                <c:pt idx="2843">
                  <c:v>910</c:v>
                </c:pt>
                <c:pt idx="2844">
                  <c:v>910</c:v>
                </c:pt>
                <c:pt idx="2845">
                  <c:v>910</c:v>
                </c:pt>
                <c:pt idx="2846">
                  <c:v>910</c:v>
                </c:pt>
                <c:pt idx="2847">
                  <c:v>910</c:v>
                </c:pt>
                <c:pt idx="2848">
                  <c:v>910</c:v>
                </c:pt>
                <c:pt idx="2849">
                  <c:v>910</c:v>
                </c:pt>
                <c:pt idx="2850">
                  <c:v>910</c:v>
                </c:pt>
                <c:pt idx="2851">
                  <c:v>910</c:v>
                </c:pt>
                <c:pt idx="2852">
                  <c:v>910</c:v>
                </c:pt>
                <c:pt idx="2853">
                  <c:v>910</c:v>
                </c:pt>
                <c:pt idx="2854">
                  <c:v>910</c:v>
                </c:pt>
                <c:pt idx="2855">
                  <c:v>910</c:v>
                </c:pt>
                <c:pt idx="2856">
                  <c:v>907</c:v>
                </c:pt>
                <c:pt idx="2857">
                  <c:v>910</c:v>
                </c:pt>
                <c:pt idx="2858">
                  <c:v>907</c:v>
                </c:pt>
                <c:pt idx="2859">
                  <c:v>910</c:v>
                </c:pt>
                <c:pt idx="2860">
                  <c:v>910</c:v>
                </c:pt>
                <c:pt idx="2861">
                  <c:v>910</c:v>
                </c:pt>
                <c:pt idx="2862">
                  <c:v>910</c:v>
                </c:pt>
                <c:pt idx="2863">
                  <c:v>910</c:v>
                </c:pt>
                <c:pt idx="2864">
                  <c:v>910</c:v>
                </c:pt>
                <c:pt idx="2865">
                  <c:v>910</c:v>
                </c:pt>
                <c:pt idx="2866">
                  <c:v>910</c:v>
                </c:pt>
                <c:pt idx="2867">
                  <c:v>907</c:v>
                </c:pt>
                <c:pt idx="2868">
                  <c:v>1690</c:v>
                </c:pt>
                <c:pt idx="2869">
                  <c:v>914</c:v>
                </c:pt>
                <c:pt idx="2870">
                  <c:v>818</c:v>
                </c:pt>
                <c:pt idx="2871">
                  <c:v>1437</c:v>
                </c:pt>
                <c:pt idx="2872">
                  <c:v>818</c:v>
                </c:pt>
                <c:pt idx="2873">
                  <c:v>2056</c:v>
                </c:pt>
                <c:pt idx="2874">
                  <c:v>829</c:v>
                </c:pt>
                <c:pt idx="2875">
                  <c:v>914</c:v>
                </c:pt>
                <c:pt idx="2876">
                  <c:v>914</c:v>
                </c:pt>
                <c:pt idx="2877">
                  <c:v>2337</c:v>
                </c:pt>
                <c:pt idx="2878">
                  <c:v>914</c:v>
                </c:pt>
                <c:pt idx="2879">
                  <c:v>914</c:v>
                </c:pt>
                <c:pt idx="2880">
                  <c:v>1366</c:v>
                </c:pt>
                <c:pt idx="2881">
                  <c:v>1394</c:v>
                </c:pt>
                <c:pt idx="2882">
                  <c:v>572</c:v>
                </c:pt>
                <c:pt idx="2883">
                  <c:v>640</c:v>
                </c:pt>
                <c:pt idx="2884">
                  <c:v>914</c:v>
                </c:pt>
                <c:pt idx="2885">
                  <c:v>572</c:v>
                </c:pt>
                <c:pt idx="2886">
                  <c:v>644</c:v>
                </c:pt>
                <c:pt idx="2887">
                  <c:v>644</c:v>
                </c:pt>
                <c:pt idx="2888">
                  <c:v>572</c:v>
                </c:pt>
                <c:pt idx="2889">
                  <c:v>1184</c:v>
                </c:pt>
                <c:pt idx="2890">
                  <c:v>1103</c:v>
                </c:pt>
                <c:pt idx="2891">
                  <c:v>576</c:v>
                </c:pt>
                <c:pt idx="2892">
                  <c:v>2337</c:v>
                </c:pt>
                <c:pt idx="2893">
                  <c:v>1761</c:v>
                </c:pt>
                <c:pt idx="2894">
                  <c:v>914</c:v>
                </c:pt>
                <c:pt idx="2895">
                  <c:v>829</c:v>
                </c:pt>
                <c:pt idx="2896">
                  <c:v>1448</c:v>
                </c:pt>
                <c:pt idx="2897">
                  <c:v>829</c:v>
                </c:pt>
                <c:pt idx="2898">
                  <c:v>1167</c:v>
                </c:pt>
                <c:pt idx="2899">
                  <c:v>1419</c:v>
                </c:pt>
                <c:pt idx="2900">
                  <c:v>576</c:v>
                </c:pt>
                <c:pt idx="2901">
                  <c:v>2337</c:v>
                </c:pt>
                <c:pt idx="2902">
                  <c:v>903</c:v>
                </c:pt>
                <c:pt idx="2903">
                  <c:v>1643</c:v>
                </c:pt>
                <c:pt idx="2904">
                  <c:v>1643</c:v>
                </c:pt>
                <c:pt idx="2905">
                  <c:v>1643</c:v>
                </c:pt>
                <c:pt idx="2906">
                  <c:v>868</c:v>
                </c:pt>
                <c:pt idx="2907">
                  <c:v>1643</c:v>
                </c:pt>
                <c:pt idx="2908">
                  <c:v>868</c:v>
                </c:pt>
                <c:pt idx="2909">
                  <c:v>868</c:v>
                </c:pt>
                <c:pt idx="2910">
                  <c:v>1313</c:v>
                </c:pt>
                <c:pt idx="2911">
                  <c:v>903</c:v>
                </c:pt>
                <c:pt idx="2912">
                  <c:v>1313</c:v>
                </c:pt>
                <c:pt idx="2913">
                  <c:v>868</c:v>
                </c:pt>
                <c:pt idx="2914">
                  <c:v>868</c:v>
                </c:pt>
                <c:pt idx="2915">
                  <c:v>1643</c:v>
                </c:pt>
                <c:pt idx="2916">
                  <c:v>644</c:v>
                </c:pt>
                <c:pt idx="2917">
                  <c:v>736</c:v>
                </c:pt>
                <c:pt idx="2918">
                  <c:v>910</c:v>
                </c:pt>
                <c:pt idx="2919">
                  <c:v>1160</c:v>
                </c:pt>
                <c:pt idx="2920">
                  <c:v>910</c:v>
                </c:pt>
                <c:pt idx="2921">
                  <c:v>910</c:v>
                </c:pt>
                <c:pt idx="2922">
                  <c:v>907</c:v>
                </c:pt>
                <c:pt idx="2923">
                  <c:v>910</c:v>
                </c:pt>
                <c:pt idx="2924">
                  <c:v>907</c:v>
                </c:pt>
                <c:pt idx="2925">
                  <c:v>907</c:v>
                </c:pt>
                <c:pt idx="2926">
                  <c:v>910</c:v>
                </c:pt>
                <c:pt idx="2927">
                  <c:v>907</c:v>
                </c:pt>
                <c:pt idx="2928">
                  <c:v>907</c:v>
                </c:pt>
                <c:pt idx="2929">
                  <c:v>907</c:v>
                </c:pt>
                <c:pt idx="2930">
                  <c:v>910</c:v>
                </c:pt>
                <c:pt idx="2931">
                  <c:v>910</c:v>
                </c:pt>
                <c:pt idx="2932">
                  <c:v>910</c:v>
                </c:pt>
                <c:pt idx="2933">
                  <c:v>910</c:v>
                </c:pt>
                <c:pt idx="2934">
                  <c:v>910</c:v>
                </c:pt>
                <c:pt idx="2935">
                  <c:v>910</c:v>
                </c:pt>
                <c:pt idx="2936">
                  <c:v>910</c:v>
                </c:pt>
                <c:pt idx="2937">
                  <c:v>910</c:v>
                </c:pt>
                <c:pt idx="2938">
                  <c:v>910</c:v>
                </c:pt>
                <c:pt idx="2939">
                  <c:v>910</c:v>
                </c:pt>
                <c:pt idx="2940">
                  <c:v>910</c:v>
                </c:pt>
                <c:pt idx="2941">
                  <c:v>910</c:v>
                </c:pt>
                <c:pt idx="2942">
                  <c:v>910</c:v>
                </c:pt>
                <c:pt idx="2943">
                  <c:v>910</c:v>
                </c:pt>
                <c:pt idx="2944">
                  <c:v>910</c:v>
                </c:pt>
                <c:pt idx="2945">
                  <c:v>907</c:v>
                </c:pt>
                <c:pt idx="2946">
                  <c:v>910</c:v>
                </c:pt>
                <c:pt idx="2947">
                  <c:v>910</c:v>
                </c:pt>
                <c:pt idx="2948">
                  <c:v>910</c:v>
                </c:pt>
                <c:pt idx="2949">
                  <c:v>910</c:v>
                </c:pt>
                <c:pt idx="2950">
                  <c:v>910</c:v>
                </c:pt>
                <c:pt idx="2951">
                  <c:v>910</c:v>
                </c:pt>
                <c:pt idx="2952">
                  <c:v>910</c:v>
                </c:pt>
                <c:pt idx="2953">
                  <c:v>910</c:v>
                </c:pt>
                <c:pt idx="2954">
                  <c:v>910</c:v>
                </c:pt>
                <c:pt idx="2955">
                  <c:v>910</c:v>
                </c:pt>
                <c:pt idx="2956">
                  <c:v>910</c:v>
                </c:pt>
                <c:pt idx="2957">
                  <c:v>910</c:v>
                </c:pt>
                <c:pt idx="2958">
                  <c:v>910</c:v>
                </c:pt>
                <c:pt idx="2959">
                  <c:v>910</c:v>
                </c:pt>
                <c:pt idx="2960">
                  <c:v>907</c:v>
                </c:pt>
                <c:pt idx="2961">
                  <c:v>910</c:v>
                </c:pt>
                <c:pt idx="2962">
                  <c:v>910</c:v>
                </c:pt>
                <c:pt idx="2963">
                  <c:v>910</c:v>
                </c:pt>
                <c:pt idx="2964">
                  <c:v>907</c:v>
                </c:pt>
                <c:pt idx="2965">
                  <c:v>910</c:v>
                </c:pt>
                <c:pt idx="2966">
                  <c:v>910</c:v>
                </c:pt>
                <c:pt idx="2967">
                  <c:v>910</c:v>
                </c:pt>
                <c:pt idx="2968">
                  <c:v>910</c:v>
                </c:pt>
                <c:pt idx="2969">
                  <c:v>910</c:v>
                </c:pt>
                <c:pt idx="2970">
                  <c:v>910</c:v>
                </c:pt>
                <c:pt idx="2971">
                  <c:v>907</c:v>
                </c:pt>
                <c:pt idx="2972">
                  <c:v>636</c:v>
                </c:pt>
                <c:pt idx="2973">
                  <c:v>1483</c:v>
                </c:pt>
                <c:pt idx="2974">
                  <c:v>1483</c:v>
                </c:pt>
                <c:pt idx="2975">
                  <c:v>1743</c:v>
                </c:pt>
                <c:pt idx="2976">
                  <c:v>818</c:v>
                </c:pt>
                <c:pt idx="2977">
                  <c:v>914</c:v>
                </c:pt>
                <c:pt idx="2978">
                  <c:v>1437</c:v>
                </c:pt>
                <c:pt idx="2979">
                  <c:v>743</c:v>
                </c:pt>
                <c:pt idx="2980">
                  <c:v>644</c:v>
                </c:pt>
                <c:pt idx="2981">
                  <c:v>644</c:v>
                </c:pt>
                <c:pt idx="2982">
                  <c:v>1167</c:v>
                </c:pt>
                <c:pt idx="2983">
                  <c:v>743</c:v>
                </c:pt>
                <c:pt idx="2984">
                  <c:v>914</c:v>
                </c:pt>
                <c:pt idx="2985">
                  <c:v>1448</c:v>
                </c:pt>
                <c:pt idx="2986">
                  <c:v>1184</c:v>
                </c:pt>
                <c:pt idx="2987">
                  <c:v>572</c:v>
                </c:pt>
                <c:pt idx="2988">
                  <c:v>1448</c:v>
                </c:pt>
                <c:pt idx="2989">
                  <c:v>1366</c:v>
                </c:pt>
                <c:pt idx="2990">
                  <c:v>914</c:v>
                </c:pt>
                <c:pt idx="2991">
                  <c:v>644</c:v>
                </c:pt>
                <c:pt idx="2992">
                  <c:v>914</c:v>
                </c:pt>
                <c:pt idx="2993">
                  <c:v>1761</c:v>
                </c:pt>
                <c:pt idx="2994">
                  <c:v>644</c:v>
                </c:pt>
                <c:pt idx="2995">
                  <c:v>644</c:v>
                </c:pt>
                <c:pt idx="2996">
                  <c:v>572</c:v>
                </c:pt>
                <c:pt idx="2997">
                  <c:v>914</c:v>
                </c:pt>
                <c:pt idx="2998">
                  <c:v>868</c:v>
                </c:pt>
                <c:pt idx="2999">
                  <c:v>903</c:v>
                </c:pt>
                <c:pt idx="3000">
                  <c:v>1377</c:v>
                </c:pt>
                <c:pt idx="3001">
                  <c:v>1131</c:v>
                </c:pt>
                <c:pt idx="3002">
                  <c:v>1928</c:v>
                </c:pt>
                <c:pt idx="3003">
                  <c:v>1131</c:v>
                </c:pt>
                <c:pt idx="3004">
                  <c:v>1643</c:v>
                </c:pt>
                <c:pt idx="3005">
                  <c:v>868</c:v>
                </c:pt>
                <c:pt idx="3006">
                  <c:v>868</c:v>
                </c:pt>
                <c:pt idx="3007">
                  <c:v>914</c:v>
                </c:pt>
                <c:pt idx="3008">
                  <c:v>558</c:v>
                </c:pt>
                <c:pt idx="3009">
                  <c:v>910</c:v>
                </c:pt>
                <c:pt idx="3010">
                  <c:v>910</c:v>
                </c:pt>
                <c:pt idx="3011">
                  <c:v>910</c:v>
                </c:pt>
                <c:pt idx="3012">
                  <c:v>1160</c:v>
                </c:pt>
                <c:pt idx="3013">
                  <c:v>910</c:v>
                </c:pt>
                <c:pt idx="3014">
                  <c:v>907</c:v>
                </c:pt>
                <c:pt idx="3015">
                  <c:v>910</c:v>
                </c:pt>
                <c:pt idx="3016">
                  <c:v>907</c:v>
                </c:pt>
                <c:pt idx="3017">
                  <c:v>910</c:v>
                </c:pt>
                <c:pt idx="3018">
                  <c:v>907</c:v>
                </c:pt>
                <c:pt idx="3019">
                  <c:v>910</c:v>
                </c:pt>
                <c:pt idx="3020">
                  <c:v>907</c:v>
                </c:pt>
                <c:pt idx="3021">
                  <c:v>907</c:v>
                </c:pt>
                <c:pt idx="3022">
                  <c:v>910</c:v>
                </c:pt>
                <c:pt idx="3023">
                  <c:v>907</c:v>
                </c:pt>
                <c:pt idx="3024">
                  <c:v>907</c:v>
                </c:pt>
                <c:pt idx="3025">
                  <c:v>910</c:v>
                </c:pt>
                <c:pt idx="3026">
                  <c:v>910</c:v>
                </c:pt>
                <c:pt idx="3027">
                  <c:v>910</c:v>
                </c:pt>
                <c:pt idx="3028">
                  <c:v>910</c:v>
                </c:pt>
                <c:pt idx="3029">
                  <c:v>910</c:v>
                </c:pt>
                <c:pt idx="3030">
                  <c:v>910</c:v>
                </c:pt>
                <c:pt idx="3031">
                  <c:v>907</c:v>
                </c:pt>
                <c:pt idx="3032">
                  <c:v>910</c:v>
                </c:pt>
                <c:pt idx="3033">
                  <c:v>814</c:v>
                </c:pt>
                <c:pt idx="3034">
                  <c:v>910</c:v>
                </c:pt>
                <c:pt idx="3035">
                  <c:v>910</c:v>
                </c:pt>
                <c:pt idx="3036">
                  <c:v>636</c:v>
                </c:pt>
                <c:pt idx="3037">
                  <c:v>587</c:v>
                </c:pt>
                <c:pt idx="3038">
                  <c:v>1483</c:v>
                </c:pt>
                <c:pt idx="3039">
                  <c:v>1412</c:v>
                </c:pt>
                <c:pt idx="3040">
                  <c:v>818</c:v>
                </c:pt>
                <c:pt idx="3041">
                  <c:v>644</c:v>
                </c:pt>
                <c:pt idx="3042">
                  <c:v>1103</c:v>
                </c:pt>
                <c:pt idx="3043">
                  <c:v>914</c:v>
                </c:pt>
                <c:pt idx="3044">
                  <c:v>914</c:v>
                </c:pt>
                <c:pt idx="3045">
                  <c:v>914</c:v>
                </c:pt>
                <c:pt idx="3046">
                  <c:v>914</c:v>
                </c:pt>
                <c:pt idx="3047">
                  <c:v>914</c:v>
                </c:pt>
                <c:pt idx="3048">
                  <c:v>2337</c:v>
                </c:pt>
                <c:pt idx="3049">
                  <c:v>914</c:v>
                </c:pt>
                <c:pt idx="3050">
                  <c:v>829</c:v>
                </c:pt>
                <c:pt idx="3051">
                  <c:v>1419</c:v>
                </c:pt>
                <c:pt idx="3052">
                  <c:v>1394</c:v>
                </c:pt>
                <c:pt idx="3053">
                  <c:v>743</c:v>
                </c:pt>
                <c:pt idx="3054">
                  <c:v>644</c:v>
                </c:pt>
                <c:pt idx="3055">
                  <c:v>1103</c:v>
                </c:pt>
                <c:pt idx="3056">
                  <c:v>914</c:v>
                </c:pt>
                <c:pt idx="3057">
                  <c:v>572</c:v>
                </c:pt>
                <c:pt idx="3058">
                  <c:v>914</c:v>
                </c:pt>
                <c:pt idx="3059">
                  <c:v>868</c:v>
                </c:pt>
                <c:pt idx="3060">
                  <c:v>868</c:v>
                </c:pt>
                <c:pt idx="3061">
                  <c:v>1387</c:v>
                </c:pt>
                <c:pt idx="3062">
                  <c:v>868</c:v>
                </c:pt>
                <c:pt idx="3063">
                  <c:v>1192</c:v>
                </c:pt>
                <c:pt idx="3064">
                  <c:v>868</c:v>
                </c:pt>
                <c:pt idx="3065">
                  <c:v>903</c:v>
                </c:pt>
                <c:pt idx="3066">
                  <c:v>903</c:v>
                </c:pt>
                <c:pt idx="3067">
                  <c:v>1313</c:v>
                </c:pt>
                <c:pt idx="3068">
                  <c:v>910</c:v>
                </c:pt>
                <c:pt idx="3069">
                  <c:v>910</c:v>
                </c:pt>
                <c:pt idx="3070">
                  <c:v>910</c:v>
                </c:pt>
                <c:pt idx="3071">
                  <c:v>910</c:v>
                </c:pt>
                <c:pt idx="3072">
                  <c:v>910</c:v>
                </c:pt>
                <c:pt idx="3073">
                  <c:v>910</c:v>
                </c:pt>
                <c:pt idx="3074">
                  <c:v>910</c:v>
                </c:pt>
                <c:pt idx="3075">
                  <c:v>910</c:v>
                </c:pt>
                <c:pt idx="3076">
                  <c:v>587</c:v>
                </c:pt>
                <c:pt idx="3077">
                  <c:v>1483</c:v>
                </c:pt>
                <c:pt idx="3078">
                  <c:v>1743</c:v>
                </c:pt>
                <c:pt idx="3079">
                  <c:v>914</c:v>
                </c:pt>
                <c:pt idx="3080">
                  <c:v>572</c:v>
                </c:pt>
                <c:pt idx="3081">
                  <c:v>829</c:v>
                </c:pt>
                <c:pt idx="3082">
                  <c:v>914</c:v>
                </c:pt>
                <c:pt idx="3083">
                  <c:v>644</c:v>
                </c:pt>
                <c:pt idx="3084">
                  <c:v>914</c:v>
                </c:pt>
                <c:pt idx="3085">
                  <c:v>1103</c:v>
                </c:pt>
                <c:pt idx="3086">
                  <c:v>829</c:v>
                </c:pt>
                <c:pt idx="3087">
                  <c:v>355</c:v>
                </c:pt>
                <c:pt idx="3088">
                  <c:v>914</c:v>
                </c:pt>
                <c:pt idx="3089">
                  <c:v>743</c:v>
                </c:pt>
                <c:pt idx="3090">
                  <c:v>1103</c:v>
                </c:pt>
                <c:pt idx="3091">
                  <c:v>914</c:v>
                </c:pt>
                <c:pt idx="3092">
                  <c:v>644</c:v>
                </c:pt>
                <c:pt idx="3093">
                  <c:v>857</c:v>
                </c:pt>
                <c:pt idx="3094">
                  <c:v>1192</c:v>
                </c:pt>
                <c:pt idx="3095">
                  <c:v>868</c:v>
                </c:pt>
                <c:pt idx="3096">
                  <c:v>1377</c:v>
                </c:pt>
                <c:pt idx="3097">
                  <c:v>1643</c:v>
                </c:pt>
                <c:pt idx="3098">
                  <c:v>779</c:v>
                </c:pt>
                <c:pt idx="3099">
                  <c:v>1313</c:v>
                </c:pt>
                <c:pt idx="3100">
                  <c:v>910</c:v>
                </c:pt>
                <c:pt idx="3101">
                  <c:v>636</c:v>
                </c:pt>
                <c:pt idx="3102">
                  <c:v>910</c:v>
                </c:pt>
                <c:pt idx="3103">
                  <c:v>910</c:v>
                </c:pt>
                <c:pt idx="3104">
                  <c:v>1149</c:v>
                </c:pt>
                <c:pt idx="3105">
                  <c:v>1743</c:v>
                </c:pt>
                <c:pt idx="3106">
                  <c:v>644</c:v>
                </c:pt>
                <c:pt idx="3107">
                  <c:v>572</c:v>
                </c:pt>
                <c:pt idx="3108">
                  <c:v>914</c:v>
                </c:pt>
                <c:pt idx="3109">
                  <c:v>914</c:v>
                </c:pt>
                <c:pt idx="3110">
                  <c:v>644</c:v>
                </c:pt>
                <c:pt idx="3111">
                  <c:v>644</c:v>
                </c:pt>
                <c:pt idx="3112">
                  <c:v>640</c:v>
                </c:pt>
                <c:pt idx="3113">
                  <c:v>572</c:v>
                </c:pt>
                <c:pt idx="3114">
                  <c:v>914</c:v>
                </c:pt>
                <c:pt idx="3115">
                  <c:v>572</c:v>
                </c:pt>
                <c:pt idx="3116">
                  <c:v>914</c:v>
                </c:pt>
                <c:pt idx="3117">
                  <c:v>644</c:v>
                </c:pt>
                <c:pt idx="3118">
                  <c:v>1167</c:v>
                </c:pt>
                <c:pt idx="3119">
                  <c:v>644</c:v>
                </c:pt>
                <c:pt idx="3120">
                  <c:v>572</c:v>
                </c:pt>
                <c:pt idx="3121">
                  <c:v>644</c:v>
                </c:pt>
                <c:pt idx="3122">
                  <c:v>576</c:v>
                </c:pt>
                <c:pt idx="3123">
                  <c:v>743</c:v>
                </c:pt>
                <c:pt idx="3124">
                  <c:v>1451</c:v>
                </c:pt>
                <c:pt idx="3125">
                  <c:v>644</c:v>
                </c:pt>
                <c:pt idx="3126">
                  <c:v>1131</c:v>
                </c:pt>
                <c:pt idx="3127">
                  <c:v>903</c:v>
                </c:pt>
                <c:pt idx="3128">
                  <c:v>1643</c:v>
                </c:pt>
                <c:pt idx="3129">
                  <c:v>857</c:v>
                </c:pt>
                <c:pt idx="3130">
                  <c:v>868</c:v>
                </c:pt>
                <c:pt idx="3131">
                  <c:v>903</c:v>
                </c:pt>
                <c:pt idx="3132">
                  <c:v>903</c:v>
                </c:pt>
                <c:pt idx="3133">
                  <c:v>910</c:v>
                </c:pt>
                <c:pt idx="3134">
                  <c:v>1160</c:v>
                </c:pt>
                <c:pt idx="3135">
                  <c:v>914</c:v>
                </c:pt>
                <c:pt idx="3136">
                  <c:v>910</c:v>
                </c:pt>
                <c:pt idx="3137">
                  <c:v>587</c:v>
                </c:pt>
                <c:pt idx="3138">
                  <c:v>676</c:v>
                </c:pt>
                <c:pt idx="3139">
                  <c:v>1273</c:v>
                </c:pt>
                <c:pt idx="3140">
                  <c:v>1483</c:v>
                </c:pt>
                <c:pt idx="3141">
                  <c:v>2056</c:v>
                </c:pt>
                <c:pt idx="3142">
                  <c:v>1743</c:v>
                </c:pt>
                <c:pt idx="3143">
                  <c:v>914</c:v>
                </c:pt>
                <c:pt idx="3144">
                  <c:v>1149</c:v>
                </c:pt>
                <c:pt idx="3145">
                  <c:v>1412</c:v>
                </c:pt>
                <c:pt idx="3146">
                  <c:v>1743</c:v>
                </c:pt>
                <c:pt idx="3147">
                  <c:v>572</c:v>
                </c:pt>
                <c:pt idx="3148">
                  <c:v>572</c:v>
                </c:pt>
                <c:pt idx="3149">
                  <c:v>572</c:v>
                </c:pt>
                <c:pt idx="3150">
                  <c:v>1103</c:v>
                </c:pt>
                <c:pt idx="3151">
                  <c:v>572</c:v>
                </c:pt>
                <c:pt idx="3152">
                  <c:v>1184</c:v>
                </c:pt>
                <c:pt idx="3153">
                  <c:v>644</c:v>
                </c:pt>
                <c:pt idx="3154">
                  <c:v>829</c:v>
                </c:pt>
                <c:pt idx="3155">
                  <c:v>914</c:v>
                </c:pt>
                <c:pt idx="3156">
                  <c:v>903</c:v>
                </c:pt>
                <c:pt idx="3157">
                  <c:v>868</c:v>
                </c:pt>
                <c:pt idx="3158">
                  <c:v>1377</c:v>
                </c:pt>
                <c:pt idx="3159">
                  <c:v>1643</c:v>
                </c:pt>
                <c:pt idx="3160">
                  <c:v>903</c:v>
                </c:pt>
                <c:pt idx="3161">
                  <c:v>1313</c:v>
                </c:pt>
                <c:pt idx="3162">
                  <c:v>1192</c:v>
                </c:pt>
                <c:pt idx="3163">
                  <c:v>1387</c:v>
                </c:pt>
                <c:pt idx="3164">
                  <c:v>1313</c:v>
                </c:pt>
                <c:pt idx="3165">
                  <c:v>903</c:v>
                </c:pt>
                <c:pt idx="3166">
                  <c:v>1131</c:v>
                </c:pt>
                <c:pt idx="3167">
                  <c:v>558</c:v>
                </c:pt>
                <c:pt idx="3168">
                  <c:v>1160</c:v>
                </c:pt>
                <c:pt idx="3169">
                  <c:v>1160</c:v>
                </c:pt>
                <c:pt idx="3170">
                  <c:v>910</c:v>
                </c:pt>
                <c:pt idx="3171">
                  <c:v>910</c:v>
                </c:pt>
                <c:pt idx="3172">
                  <c:v>587</c:v>
                </c:pt>
                <c:pt idx="3173">
                  <c:v>1483</c:v>
                </c:pt>
                <c:pt idx="3174">
                  <c:v>914</c:v>
                </c:pt>
                <c:pt idx="3175">
                  <c:v>1412</c:v>
                </c:pt>
                <c:pt idx="3176">
                  <c:v>2056</c:v>
                </c:pt>
                <c:pt idx="3177">
                  <c:v>914</c:v>
                </c:pt>
                <c:pt idx="3178">
                  <c:v>576</c:v>
                </c:pt>
                <c:pt idx="3179">
                  <c:v>644</c:v>
                </c:pt>
                <c:pt idx="3180">
                  <c:v>914</c:v>
                </c:pt>
                <c:pt idx="3181">
                  <c:v>644</c:v>
                </c:pt>
                <c:pt idx="3182">
                  <c:v>2337</c:v>
                </c:pt>
                <c:pt idx="3183">
                  <c:v>644</c:v>
                </c:pt>
                <c:pt idx="3184">
                  <c:v>829</c:v>
                </c:pt>
                <c:pt idx="3185">
                  <c:v>743</c:v>
                </c:pt>
                <c:pt idx="3186">
                  <c:v>644</c:v>
                </c:pt>
                <c:pt idx="3187">
                  <c:v>914</c:v>
                </c:pt>
                <c:pt idx="3188">
                  <c:v>1103</c:v>
                </c:pt>
                <c:pt idx="3189">
                  <c:v>644</c:v>
                </c:pt>
                <c:pt idx="3190">
                  <c:v>914</c:v>
                </c:pt>
                <c:pt idx="3191">
                  <c:v>914</c:v>
                </c:pt>
                <c:pt idx="3192">
                  <c:v>576</c:v>
                </c:pt>
                <c:pt idx="3193">
                  <c:v>914</c:v>
                </c:pt>
                <c:pt idx="3194">
                  <c:v>644</c:v>
                </c:pt>
                <c:pt idx="3195">
                  <c:v>914</c:v>
                </c:pt>
                <c:pt idx="3196">
                  <c:v>1761</c:v>
                </c:pt>
                <c:pt idx="3197">
                  <c:v>914</c:v>
                </c:pt>
                <c:pt idx="3198">
                  <c:v>914</c:v>
                </c:pt>
                <c:pt idx="3199">
                  <c:v>572</c:v>
                </c:pt>
                <c:pt idx="3200">
                  <c:v>914</c:v>
                </c:pt>
                <c:pt idx="3201">
                  <c:v>914</c:v>
                </c:pt>
                <c:pt idx="3202">
                  <c:v>914</c:v>
                </c:pt>
                <c:pt idx="3203">
                  <c:v>914</c:v>
                </c:pt>
                <c:pt idx="3204">
                  <c:v>1451</c:v>
                </c:pt>
                <c:pt idx="3205">
                  <c:v>644</c:v>
                </c:pt>
                <c:pt idx="3206">
                  <c:v>576</c:v>
                </c:pt>
                <c:pt idx="3207">
                  <c:v>829</c:v>
                </c:pt>
                <c:pt idx="3208">
                  <c:v>914</c:v>
                </c:pt>
                <c:pt idx="3209">
                  <c:v>1643</c:v>
                </c:pt>
                <c:pt idx="3210">
                  <c:v>857</c:v>
                </c:pt>
                <c:pt idx="3211">
                  <c:v>1928</c:v>
                </c:pt>
                <c:pt idx="3212">
                  <c:v>903</c:v>
                </c:pt>
                <c:pt idx="3213">
                  <c:v>868</c:v>
                </c:pt>
                <c:pt idx="3214">
                  <c:v>903</c:v>
                </c:pt>
                <c:pt idx="3215">
                  <c:v>868</c:v>
                </c:pt>
                <c:pt idx="3216">
                  <c:v>868</c:v>
                </c:pt>
                <c:pt idx="3217">
                  <c:v>1643</c:v>
                </c:pt>
                <c:pt idx="3218">
                  <c:v>1643</c:v>
                </c:pt>
                <c:pt idx="3219">
                  <c:v>910</c:v>
                </c:pt>
                <c:pt idx="3220">
                  <c:v>910</c:v>
                </c:pt>
                <c:pt idx="3221">
                  <c:v>1444</c:v>
                </c:pt>
                <c:pt idx="3222">
                  <c:v>547</c:v>
                </c:pt>
                <c:pt idx="3223">
                  <c:v>1743</c:v>
                </c:pt>
                <c:pt idx="3224">
                  <c:v>1149</c:v>
                </c:pt>
                <c:pt idx="3225">
                  <c:v>1149</c:v>
                </c:pt>
                <c:pt idx="3226">
                  <c:v>1149</c:v>
                </c:pt>
                <c:pt idx="3227">
                  <c:v>1437</c:v>
                </c:pt>
                <c:pt idx="3228">
                  <c:v>1184</c:v>
                </c:pt>
                <c:pt idx="3229">
                  <c:v>644</c:v>
                </c:pt>
                <c:pt idx="3230">
                  <c:v>576</c:v>
                </c:pt>
                <c:pt idx="3231">
                  <c:v>914</c:v>
                </c:pt>
                <c:pt idx="3232">
                  <c:v>576</c:v>
                </c:pt>
                <c:pt idx="3233">
                  <c:v>572</c:v>
                </c:pt>
                <c:pt idx="3234">
                  <c:v>1103</c:v>
                </c:pt>
                <c:pt idx="3235">
                  <c:v>572</c:v>
                </c:pt>
                <c:pt idx="3236">
                  <c:v>829</c:v>
                </c:pt>
                <c:pt idx="3237">
                  <c:v>914</c:v>
                </c:pt>
                <c:pt idx="3238">
                  <c:v>1643</c:v>
                </c:pt>
                <c:pt idx="3239">
                  <c:v>903</c:v>
                </c:pt>
                <c:pt idx="3240">
                  <c:v>868</c:v>
                </c:pt>
                <c:pt idx="3241">
                  <c:v>903</c:v>
                </c:pt>
                <c:pt idx="3242">
                  <c:v>914</c:v>
                </c:pt>
                <c:pt idx="3243">
                  <c:v>903</c:v>
                </c:pt>
                <c:pt idx="3244">
                  <c:v>1643</c:v>
                </c:pt>
                <c:pt idx="3245">
                  <c:v>1131</c:v>
                </c:pt>
                <c:pt idx="3246">
                  <c:v>903</c:v>
                </c:pt>
                <c:pt idx="3247">
                  <c:v>868</c:v>
                </c:pt>
                <c:pt idx="3248">
                  <c:v>903</c:v>
                </c:pt>
                <c:pt idx="3249">
                  <c:v>1643</c:v>
                </c:pt>
                <c:pt idx="3250">
                  <c:v>903</c:v>
                </c:pt>
                <c:pt idx="3251">
                  <c:v>910</c:v>
                </c:pt>
                <c:pt idx="3252">
                  <c:v>910</c:v>
                </c:pt>
                <c:pt idx="3253">
                  <c:v>907</c:v>
                </c:pt>
                <c:pt idx="3254">
                  <c:v>910</c:v>
                </c:pt>
                <c:pt idx="3255">
                  <c:v>1483</c:v>
                </c:pt>
                <c:pt idx="3256">
                  <c:v>1690</c:v>
                </c:pt>
                <c:pt idx="3257">
                  <c:v>1334</c:v>
                </c:pt>
                <c:pt idx="3258">
                  <c:v>910</c:v>
                </c:pt>
                <c:pt idx="3259">
                  <c:v>1437</c:v>
                </c:pt>
                <c:pt idx="3260">
                  <c:v>2056</c:v>
                </c:pt>
                <c:pt idx="3261">
                  <c:v>1149</c:v>
                </c:pt>
                <c:pt idx="3262">
                  <c:v>1448</c:v>
                </c:pt>
                <c:pt idx="3263">
                  <c:v>1419</c:v>
                </c:pt>
                <c:pt idx="3264">
                  <c:v>1451</c:v>
                </c:pt>
                <c:pt idx="3265">
                  <c:v>914</c:v>
                </c:pt>
                <c:pt idx="3266">
                  <c:v>914</c:v>
                </c:pt>
                <c:pt idx="3267">
                  <c:v>914</c:v>
                </c:pt>
                <c:pt idx="3268">
                  <c:v>914</c:v>
                </c:pt>
                <c:pt idx="3269">
                  <c:v>1103</c:v>
                </c:pt>
                <c:pt idx="3270">
                  <c:v>644</c:v>
                </c:pt>
                <c:pt idx="3271">
                  <c:v>644</c:v>
                </c:pt>
                <c:pt idx="3272">
                  <c:v>743</c:v>
                </c:pt>
                <c:pt idx="3273">
                  <c:v>572</c:v>
                </c:pt>
                <c:pt idx="3274">
                  <c:v>1451</c:v>
                </c:pt>
                <c:pt idx="3275">
                  <c:v>644</c:v>
                </c:pt>
                <c:pt idx="3276">
                  <c:v>1167</c:v>
                </c:pt>
                <c:pt idx="3277">
                  <c:v>743</c:v>
                </c:pt>
                <c:pt idx="3278">
                  <c:v>1103</c:v>
                </c:pt>
                <c:pt idx="3279">
                  <c:v>1394</c:v>
                </c:pt>
                <c:pt idx="3280">
                  <c:v>829</c:v>
                </c:pt>
                <c:pt idx="3281">
                  <c:v>572</c:v>
                </c:pt>
                <c:pt idx="3282">
                  <c:v>914</c:v>
                </c:pt>
                <c:pt idx="3283">
                  <c:v>743</c:v>
                </c:pt>
                <c:pt idx="3284">
                  <c:v>1131</c:v>
                </c:pt>
                <c:pt idx="3285">
                  <c:v>1313</c:v>
                </c:pt>
                <c:pt idx="3286">
                  <c:v>1643</c:v>
                </c:pt>
                <c:pt idx="3287">
                  <c:v>868</c:v>
                </c:pt>
                <c:pt idx="3288">
                  <c:v>1387</c:v>
                </c:pt>
                <c:pt idx="3289">
                  <c:v>1643</c:v>
                </c:pt>
                <c:pt idx="3290">
                  <c:v>903</c:v>
                </c:pt>
                <c:pt idx="3291">
                  <c:v>1377</c:v>
                </c:pt>
                <c:pt idx="3292">
                  <c:v>1377</c:v>
                </c:pt>
                <c:pt idx="3293">
                  <c:v>868</c:v>
                </c:pt>
                <c:pt idx="3294">
                  <c:v>903</c:v>
                </c:pt>
                <c:pt idx="3295">
                  <c:v>903</c:v>
                </c:pt>
                <c:pt idx="3296">
                  <c:v>1313</c:v>
                </c:pt>
                <c:pt idx="3297">
                  <c:v>1643</c:v>
                </c:pt>
                <c:pt idx="3298">
                  <c:v>868</c:v>
                </c:pt>
                <c:pt idx="3299">
                  <c:v>910</c:v>
                </c:pt>
                <c:pt idx="3300">
                  <c:v>910</c:v>
                </c:pt>
                <c:pt idx="3301">
                  <c:v>636</c:v>
                </c:pt>
                <c:pt idx="3302">
                  <c:v>1149</c:v>
                </c:pt>
                <c:pt idx="3303">
                  <c:v>2056</c:v>
                </c:pt>
                <c:pt idx="3304">
                  <c:v>1149</c:v>
                </c:pt>
                <c:pt idx="3305">
                  <c:v>1412</c:v>
                </c:pt>
                <c:pt idx="3306">
                  <c:v>1412</c:v>
                </c:pt>
                <c:pt idx="3307">
                  <c:v>1149</c:v>
                </c:pt>
                <c:pt idx="3308">
                  <c:v>1437</c:v>
                </c:pt>
                <c:pt idx="3309">
                  <c:v>1103</c:v>
                </c:pt>
                <c:pt idx="3310">
                  <c:v>644</c:v>
                </c:pt>
                <c:pt idx="3311">
                  <c:v>640</c:v>
                </c:pt>
                <c:pt idx="3312">
                  <c:v>914</c:v>
                </c:pt>
                <c:pt idx="3313">
                  <c:v>576</c:v>
                </c:pt>
                <c:pt idx="3314">
                  <c:v>1451</c:v>
                </c:pt>
                <c:pt idx="3315">
                  <c:v>743</c:v>
                </c:pt>
                <c:pt idx="3316">
                  <c:v>1394</c:v>
                </c:pt>
                <c:pt idx="3317">
                  <c:v>2337</c:v>
                </c:pt>
                <c:pt idx="3318">
                  <c:v>572</c:v>
                </c:pt>
                <c:pt idx="3319">
                  <c:v>914</c:v>
                </c:pt>
                <c:pt idx="3320">
                  <c:v>1103</c:v>
                </c:pt>
                <c:pt idx="3321">
                  <c:v>640</c:v>
                </c:pt>
                <c:pt idx="3322">
                  <c:v>914</c:v>
                </c:pt>
                <c:pt idx="3323">
                  <c:v>644</c:v>
                </c:pt>
                <c:pt idx="3324">
                  <c:v>1184</c:v>
                </c:pt>
                <c:pt idx="3325">
                  <c:v>572</c:v>
                </c:pt>
                <c:pt idx="3326">
                  <c:v>1761</c:v>
                </c:pt>
                <c:pt idx="3327">
                  <c:v>1131</c:v>
                </c:pt>
                <c:pt idx="3328">
                  <c:v>1131</c:v>
                </c:pt>
                <c:pt idx="3329">
                  <c:v>1131</c:v>
                </c:pt>
                <c:pt idx="3330">
                  <c:v>1131</c:v>
                </c:pt>
                <c:pt idx="3331">
                  <c:v>1796</c:v>
                </c:pt>
                <c:pt idx="3332">
                  <c:v>779</c:v>
                </c:pt>
                <c:pt idx="3333">
                  <c:v>779</c:v>
                </c:pt>
                <c:pt idx="3334">
                  <c:v>903</c:v>
                </c:pt>
                <c:pt idx="3335">
                  <c:v>868</c:v>
                </c:pt>
                <c:pt idx="3336">
                  <c:v>868</c:v>
                </c:pt>
                <c:pt idx="3337">
                  <c:v>857</c:v>
                </c:pt>
                <c:pt idx="3338">
                  <c:v>644</c:v>
                </c:pt>
                <c:pt idx="3339">
                  <c:v>910</c:v>
                </c:pt>
                <c:pt idx="3340">
                  <c:v>1160</c:v>
                </c:pt>
                <c:pt idx="3341">
                  <c:v>814</c:v>
                </c:pt>
                <c:pt idx="3342">
                  <c:v>910</c:v>
                </c:pt>
                <c:pt idx="3343">
                  <c:v>636</c:v>
                </c:pt>
                <c:pt idx="3344">
                  <c:v>1273</c:v>
                </c:pt>
                <c:pt idx="3345">
                  <c:v>1690</c:v>
                </c:pt>
                <c:pt idx="3346">
                  <c:v>1444</c:v>
                </c:pt>
                <c:pt idx="3347">
                  <c:v>1743</c:v>
                </c:pt>
                <c:pt idx="3348">
                  <c:v>1743</c:v>
                </c:pt>
                <c:pt idx="3349">
                  <c:v>914</c:v>
                </c:pt>
                <c:pt idx="3350">
                  <c:v>1412</c:v>
                </c:pt>
                <c:pt idx="3351">
                  <c:v>914</c:v>
                </c:pt>
                <c:pt idx="3352">
                  <c:v>1412</c:v>
                </c:pt>
                <c:pt idx="3353">
                  <c:v>914</c:v>
                </c:pt>
                <c:pt idx="3354">
                  <c:v>288</c:v>
                </c:pt>
                <c:pt idx="3355">
                  <c:v>355</c:v>
                </c:pt>
                <c:pt idx="3356">
                  <c:v>572</c:v>
                </c:pt>
                <c:pt idx="3357">
                  <c:v>644</c:v>
                </c:pt>
                <c:pt idx="3358">
                  <c:v>1167</c:v>
                </c:pt>
                <c:pt idx="3359">
                  <c:v>1288</c:v>
                </c:pt>
                <c:pt idx="3360">
                  <c:v>1167</c:v>
                </c:pt>
                <c:pt idx="3361">
                  <c:v>914</c:v>
                </c:pt>
                <c:pt idx="3362">
                  <c:v>1288</c:v>
                </c:pt>
                <c:pt idx="3363">
                  <c:v>1451</c:v>
                </c:pt>
                <c:pt idx="3364">
                  <c:v>644</c:v>
                </c:pt>
                <c:pt idx="3365">
                  <c:v>914</c:v>
                </c:pt>
                <c:pt idx="3366">
                  <c:v>743</c:v>
                </c:pt>
                <c:pt idx="3367">
                  <c:v>914</c:v>
                </c:pt>
                <c:pt idx="3368">
                  <c:v>743</c:v>
                </c:pt>
                <c:pt idx="3369">
                  <c:v>1419</c:v>
                </c:pt>
                <c:pt idx="3370">
                  <c:v>572</c:v>
                </c:pt>
                <c:pt idx="3371">
                  <c:v>644</c:v>
                </c:pt>
                <c:pt idx="3372">
                  <c:v>914</c:v>
                </c:pt>
                <c:pt idx="3373">
                  <c:v>743</c:v>
                </c:pt>
                <c:pt idx="3374">
                  <c:v>572</c:v>
                </c:pt>
                <c:pt idx="3375">
                  <c:v>1103</c:v>
                </c:pt>
                <c:pt idx="3376">
                  <c:v>903</c:v>
                </c:pt>
                <c:pt idx="3377">
                  <c:v>868</c:v>
                </c:pt>
                <c:pt idx="3378">
                  <c:v>1131</c:v>
                </c:pt>
                <c:pt idx="3379">
                  <c:v>857</c:v>
                </c:pt>
                <c:pt idx="3380">
                  <c:v>1131</c:v>
                </c:pt>
                <c:pt idx="3381">
                  <c:v>903</c:v>
                </c:pt>
                <c:pt idx="3382">
                  <c:v>1377</c:v>
                </c:pt>
                <c:pt idx="3383">
                  <c:v>903</c:v>
                </c:pt>
                <c:pt idx="3384">
                  <c:v>857</c:v>
                </c:pt>
                <c:pt idx="3385">
                  <c:v>1387</c:v>
                </c:pt>
                <c:pt idx="3386">
                  <c:v>1131</c:v>
                </c:pt>
                <c:pt idx="3387">
                  <c:v>1796</c:v>
                </c:pt>
                <c:pt idx="3388">
                  <c:v>903</c:v>
                </c:pt>
                <c:pt idx="3389">
                  <c:v>558</c:v>
                </c:pt>
                <c:pt idx="3390">
                  <c:v>558</c:v>
                </c:pt>
                <c:pt idx="3391">
                  <c:v>910</c:v>
                </c:pt>
                <c:pt idx="3392">
                  <c:v>907</c:v>
                </c:pt>
                <c:pt idx="3393">
                  <c:v>907</c:v>
                </c:pt>
                <c:pt idx="3394">
                  <c:v>907</c:v>
                </c:pt>
                <c:pt idx="3395">
                  <c:v>811</c:v>
                </c:pt>
                <c:pt idx="3396">
                  <c:v>910</c:v>
                </c:pt>
                <c:pt idx="3397">
                  <c:v>910</c:v>
                </c:pt>
                <c:pt idx="3398">
                  <c:v>814</c:v>
                </c:pt>
                <c:pt idx="3399">
                  <c:v>156</c:v>
                </c:pt>
                <c:pt idx="3400">
                  <c:v>156</c:v>
                </c:pt>
                <c:pt idx="3401">
                  <c:v>1444</c:v>
                </c:pt>
                <c:pt idx="3402">
                  <c:v>1629</c:v>
                </c:pt>
                <c:pt idx="3403">
                  <c:v>818</c:v>
                </c:pt>
                <c:pt idx="3404">
                  <c:v>2056</c:v>
                </c:pt>
                <c:pt idx="3405">
                  <c:v>1437</c:v>
                </c:pt>
                <c:pt idx="3406">
                  <c:v>743</c:v>
                </c:pt>
                <c:pt idx="3407">
                  <c:v>914</c:v>
                </c:pt>
                <c:pt idx="3408">
                  <c:v>644</c:v>
                </c:pt>
                <c:pt idx="3409">
                  <c:v>914</c:v>
                </c:pt>
                <c:pt idx="3410">
                  <c:v>914</c:v>
                </c:pt>
                <c:pt idx="3411">
                  <c:v>914</c:v>
                </c:pt>
                <c:pt idx="3412">
                  <c:v>914</c:v>
                </c:pt>
                <c:pt idx="3413">
                  <c:v>1761</c:v>
                </c:pt>
                <c:pt idx="3414">
                  <c:v>1448</c:v>
                </c:pt>
                <c:pt idx="3415">
                  <c:v>644</c:v>
                </c:pt>
                <c:pt idx="3416">
                  <c:v>743</c:v>
                </c:pt>
                <c:pt idx="3417">
                  <c:v>743</c:v>
                </c:pt>
                <c:pt idx="3418">
                  <c:v>914</c:v>
                </c:pt>
                <c:pt idx="3419">
                  <c:v>644</c:v>
                </c:pt>
                <c:pt idx="3420">
                  <c:v>644</c:v>
                </c:pt>
                <c:pt idx="3421">
                  <c:v>829</c:v>
                </c:pt>
                <c:pt idx="3422">
                  <c:v>914</c:v>
                </c:pt>
                <c:pt idx="3423">
                  <c:v>644</c:v>
                </c:pt>
                <c:pt idx="3424">
                  <c:v>829</c:v>
                </c:pt>
                <c:pt idx="3425">
                  <c:v>743</c:v>
                </c:pt>
                <c:pt idx="3426">
                  <c:v>644</c:v>
                </c:pt>
                <c:pt idx="3427">
                  <c:v>644</c:v>
                </c:pt>
                <c:pt idx="3428">
                  <c:v>1394</c:v>
                </c:pt>
                <c:pt idx="3429">
                  <c:v>355</c:v>
                </c:pt>
                <c:pt idx="3430">
                  <c:v>829</c:v>
                </c:pt>
                <c:pt idx="3431">
                  <c:v>576</c:v>
                </c:pt>
                <c:pt idx="3432">
                  <c:v>743</c:v>
                </c:pt>
                <c:pt idx="3433">
                  <c:v>1167</c:v>
                </c:pt>
                <c:pt idx="3434">
                  <c:v>914</c:v>
                </c:pt>
                <c:pt idx="3435">
                  <c:v>1761</c:v>
                </c:pt>
                <c:pt idx="3436">
                  <c:v>1394</c:v>
                </c:pt>
                <c:pt idx="3437">
                  <c:v>1643</c:v>
                </c:pt>
                <c:pt idx="3438">
                  <c:v>1377</c:v>
                </c:pt>
                <c:pt idx="3439">
                  <c:v>1643</c:v>
                </c:pt>
                <c:pt idx="3440">
                  <c:v>1643</c:v>
                </c:pt>
                <c:pt idx="3441">
                  <c:v>1131</c:v>
                </c:pt>
                <c:pt idx="3442">
                  <c:v>1928</c:v>
                </c:pt>
                <c:pt idx="3443">
                  <c:v>903</c:v>
                </c:pt>
                <c:pt idx="3444">
                  <c:v>1131</c:v>
                </c:pt>
                <c:pt idx="3445">
                  <c:v>1519</c:v>
                </c:pt>
                <c:pt idx="3446">
                  <c:v>868</c:v>
                </c:pt>
                <c:pt idx="3447">
                  <c:v>857</c:v>
                </c:pt>
                <c:pt idx="3448">
                  <c:v>1387</c:v>
                </c:pt>
                <c:pt idx="3449">
                  <c:v>1377</c:v>
                </c:pt>
                <c:pt idx="3450">
                  <c:v>868</c:v>
                </c:pt>
                <c:pt idx="3451">
                  <c:v>914</c:v>
                </c:pt>
                <c:pt idx="3452">
                  <c:v>1387</c:v>
                </c:pt>
                <c:pt idx="3453">
                  <c:v>644</c:v>
                </c:pt>
                <c:pt idx="3454">
                  <c:v>430</c:v>
                </c:pt>
                <c:pt idx="3455">
                  <c:v>558</c:v>
                </c:pt>
                <c:pt idx="3456">
                  <c:v>910</c:v>
                </c:pt>
                <c:pt idx="3457">
                  <c:v>910</c:v>
                </c:pt>
                <c:pt idx="3458">
                  <c:v>910</c:v>
                </c:pt>
                <c:pt idx="3459">
                  <c:v>910</c:v>
                </c:pt>
                <c:pt idx="3460">
                  <c:v>910</c:v>
                </c:pt>
                <c:pt idx="3461">
                  <c:v>636</c:v>
                </c:pt>
                <c:pt idx="3462">
                  <c:v>910</c:v>
                </c:pt>
                <c:pt idx="3463">
                  <c:v>1629</c:v>
                </c:pt>
                <c:pt idx="3464">
                  <c:v>508</c:v>
                </c:pt>
                <c:pt idx="3465">
                  <c:v>1412</c:v>
                </c:pt>
                <c:pt idx="3466">
                  <c:v>2056</c:v>
                </c:pt>
                <c:pt idx="3467">
                  <c:v>914</c:v>
                </c:pt>
                <c:pt idx="3468">
                  <c:v>288</c:v>
                </c:pt>
                <c:pt idx="3469">
                  <c:v>572</c:v>
                </c:pt>
                <c:pt idx="3470">
                  <c:v>288</c:v>
                </c:pt>
                <c:pt idx="3471">
                  <c:v>644</c:v>
                </c:pt>
                <c:pt idx="3472">
                  <c:v>270</c:v>
                </c:pt>
                <c:pt idx="3473">
                  <c:v>288</c:v>
                </c:pt>
                <c:pt idx="3474">
                  <c:v>1448</c:v>
                </c:pt>
                <c:pt idx="3475">
                  <c:v>640</c:v>
                </c:pt>
                <c:pt idx="3476">
                  <c:v>644</c:v>
                </c:pt>
                <c:pt idx="3477">
                  <c:v>644</c:v>
                </c:pt>
                <c:pt idx="3478">
                  <c:v>644</c:v>
                </c:pt>
                <c:pt idx="3479">
                  <c:v>644</c:v>
                </c:pt>
                <c:pt idx="3480">
                  <c:v>288</c:v>
                </c:pt>
                <c:pt idx="3481">
                  <c:v>914</c:v>
                </c:pt>
                <c:pt idx="3482">
                  <c:v>914</c:v>
                </c:pt>
                <c:pt idx="3483">
                  <c:v>644</c:v>
                </c:pt>
                <c:pt idx="3484">
                  <c:v>1394</c:v>
                </c:pt>
                <c:pt idx="3485">
                  <c:v>743</c:v>
                </c:pt>
                <c:pt idx="3486">
                  <c:v>914</c:v>
                </c:pt>
                <c:pt idx="3487">
                  <c:v>288</c:v>
                </c:pt>
                <c:pt idx="3488">
                  <c:v>1761</c:v>
                </c:pt>
                <c:pt idx="3489">
                  <c:v>288</c:v>
                </c:pt>
                <c:pt idx="3490">
                  <c:v>1394</c:v>
                </c:pt>
                <c:pt idx="3491">
                  <c:v>644</c:v>
                </c:pt>
                <c:pt idx="3492">
                  <c:v>829</c:v>
                </c:pt>
                <c:pt idx="3493">
                  <c:v>644</c:v>
                </c:pt>
                <c:pt idx="3494">
                  <c:v>829</c:v>
                </c:pt>
                <c:pt idx="3495">
                  <c:v>914</c:v>
                </c:pt>
                <c:pt idx="3496">
                  <c:v>1192</c:v>
                </c:pt>
                <c:pt idx="3497">
                  <c:v>1643</c:v>
                </c:pt>
                <c:pt idx="3498">
                  <c:v>903</c:v>
                </c:pt>
                <c:pt idx="3499">
                  <c:v>1643</c:v>
                </c:pt>
                <c:pt idx="3500">
                  <c:v>1387</c:v>
                </c:pt>
                <c:pt idx="3501">
                  <c:v>914</c:v>
                </c:pt>
                <c:pt idx="3502">
                  <c:v>1131</c:v>
                </c:pt>
                <c:pt idx="3503">
                  <c:v>1387</c:v>
                </c:pt>
                <c:pt idx="3504">
                  <c:v>644</c:v>
                </c:pt>
                <c:pt idx="3505">
                  <c:v>430</c:v>
                </c:pt>
                <c:pt idx="3506">
                  <c:v>558</c:v>
                </c:pt>
                <c:pt idx="3507">
                  <c:v>910</c:v>
                </c:pt>
                <c:pt idx="3508">
                  <c:v>910</c:v>
                </c:pt>
                <c:pt idx="3509">
                  <c:v>814</c:v>
                </c:pt>
                <c:pt idx="3510">
                  <c:v>1483</c:v>
                </c:pt>
                <c:pt idx="3511">
                  <c:v>1690</c:v>
                </c:pt>
                <c:pt idx="3512">
                  <c:v>1743</c:v>
                </c:pt>
                <c:pt idx="3513">
                  <c:v>644</c:v>
                </c:pt>
                <c:pt idx="3514">
                  <c:v>914</c:v>
                </c:pt>
                <c:pt idx="3515">
                  <c:v>644</c:v>
                </c:pt>
                <c:pt idx="3516">
                  <c:v>1448</c:v>
                </c:pt>
                <c:pt idx="3517">
                  <c:v>914</c:v>
                </c:pt>
                <c:pt idx="3518">
                  <c:v>829</c:v>
                </c:pt>
                <c:pt idx="3519">
                  <c:v>644</c:v>
                </c:pt>
                <c:pt idx="3520">
                  <c:v>355</c:v>
                </c:pt>
                <c:pt idx="3521">
                  <c:v>576</c:v>
                </c:pt>
                <c:pt idx="3522">
                  <c:v>572</c:v>
                </c:pt>
                <c:pt idx="3523">
                  <c:v>914</c:v>
                </c:pt>
                <c:pt idx="3524">
                  <c:v>914</c:v>
                </c:pt>
                <c:pt idx="3525">
                  <c:v>288</c:v>
                </c:pt>
                <c:pt idx="3526">
                  <c:v>829</c:v>
                </c:pt>
                <c:pt idx="3527">
                  <c:v>288</c:v>
                </c:pt>
                <c:pt idx="3528">
                  <c:v>914</c:v>
                </c:pt>
                <c:pt idx="3529">
                  <c:v>644</c:v>
                </c:pt>
                <c:pt idx="3530">
                  <c:v>829</c:v>
                </c:pt>
                <c:pt idx="3531">
                  <c:v>576</c:v>
                </c:pt>
                <c:pt idx="3532">
                  <c:v>1167</c:v>
                </c:pt>
                <c:pt idx="3533">
                  <c:v>355</c:v>
                </c:pt>
                <c:pt idx="3534">
                  <c:v>914</c:v>
                </c:pt>
                <c:pt idx="3535">
                  <c:v>868</c:v>
                </c:pt>
                <c:pt idx="3536">
                  <c:v>1643</c:v>
                </c:pt>
                <c:pt idx="3537">
                  <c:v>1643</c:v>
                </c:pt>
                <c:pt idx="3538">
                  <c:v>1643</c:v>
                </c:pt>
                <c:pt idx="3539">
                  <c:v>914</c:v>
                </c:pt>
                <c:pt idx="3540">
                  <c:v>1377</c:v>
                </c:pt>
                <c:pt idx="3541">
                  <c:v>903</c:v>
                </c:pt>
                <c:pt idx="3542">
                  <c:v>868</c:v>
                </c:pt>
                <c:pt idx="3543">
                  <c:v>1928</c:v>
                </c:pt>
                <c:pt idx="3544">
                  <c:v>914</c:v>
                </c:pt>
                <c:pt idx="3545">
                  <c:v>910</c:v>
                </c:pt>
                <c:pt idx="3546">
                  <c:v>811</c:v>
                </c:pt>
                <c:pt idx="3547">
                  <c:v>910</c:v>
                </c:pt>
                <c:pt idx="3548">
                  <c:v>587</c:v>
                </c:pt>
                <c:pt idx="3549">
                  <c:v>160</c:v>
                </c:pt>
                <c:pt idx="3550">
                  <c:v>1483</c:v>
                </c:pt>
                <c:pt idx="3551">
                  <c:v>1690</c:v>
                </c:pt>
                <c:pt idx="3552">
                  <c:v>1444</c:v>
                </c:pt>
                <c:pt idx="3553">
                  <c:v>914</c:v>
                </c:pt>
                <c:pt idx="3554">
                  <c:v>818</c:v>
                </c:pt>
                <c:pt idx="3555">
                  <c:v>743</c:v>
                </c:pt>
                <c:pt idx="3556">
                  <c:v>743</c:v>
                </c:pt>
                <c:pt idx="3557">
                  <c:v>914</c:v>
                </c:pt>
                <c:pt idx="3558">
                  <c:v>572</c:v>
                </c:pt>
                <c:pt idx="3559">
                  <c:v>355</c:v>
                </c:pt>
                <c:pt idx="3560">
                  <c:v>2337</c:v>
                </c:pt>
                <c:pt idx="3561">
                  <c:v>288</c:v>
                </c:pt>
                <c:pt idx="3562">
                  <c:v>644</c:v>
                </c:pt>
                <c:pt idx="3563">
                  <c:v>644</c:v>
                </c:pt>
                <c:pt idx="3564">
                  <c:v>1419</c:v>
                </c:pt>
                <c:pt idx="3565">
                  <c:v>355</c:v>
                </c:pt>
                <c:pt idx="3566">
                  <c:v>572</c:v>
                </c:pt>
                <c:pt idx="3567">
                  <c:v>355</c:v>
                </c:pt>
                <c:pt idx="3568">
                  <c:v>355</c:v>
                </c:pt>
                <c:pt idx="3569">
                  <c:v>743</c:v>
                </c:pt>
                <c:pt idx="3570">
                  <c:v>1419</c:v>
                </c:pt>
                <c:pt idx="3571">
                  <c:v>1167</c:v>
                </c:pt>
                <c:pt idx="3572">
                  <c:v>572</c:v>
                </c:pt>
                <c:pt idx="3573">
                  <c:v>743</c:v>
                </c:pt>
                <c:pt idx="3574">
                  <c:v>914</c:v>
                </c:pt>
                <c:pt idx="3575">
                  <c:v>914</c:v>
                </c:pt>
                <c:pt idx="3576">
                  <c:v>213</c:v>
                </c:pt>
                <c:pt idx="3577">
                  <c:v>914</c:v>
                </c:pt>
                <c:pt idx="3578">
                  <c:v>743</c:v>
                </c:pt>
                <c:pt idx="3579">
                  <c:v>1387</c:v>
                </c:pt>
                <c:pt idx="3580">
                  <c:v>2092</c:v>
                </c:pt>
                <c:pt idx="3581">
                  <c:v>1643</c:v>
                </c:pt>
                <c:pt idx="3582">
                  <c:v>779</c:v>
                </c:pt>
                <c:pt idx="3583">
                  <c:v>1519</c:v>
                </c:pt>
                <c:pt idx="3584">
                  <c:v>1928</c:v>
                </c:pt>
                <c:pt idx="3585">
                  <c:v>903</c:v>
                </c:pt>
                <c:pt idx="3586">
                  <c:v>903</c:v>
                </c:pt>
                <c:pt idx="3587">
                  <c:v>868</c:v>
                </c:pt>
                <c:pt idx="3588">
                  <c:v>1643</c:v>
                </c:pt>
                <c:pt idx="3589">
                  <c:v>1643</c:v>
                </c:pt>
                <c:pt idx="3590">
                  <c:v>1643</c:v>
                </c:pt>
                <c:pt idx="3591">
                  <c:v>868</c:v>
                </c:pt>
                <c:pt idx="3592">
                  <c:v>914</c:v>
                </c:pt>
                <c:pt idx="3593">
                  <c:v>1387</c:v>
                </c:pt>
                <c:pt idx="3594">
                  <c:v>1928</c:v>
                </c:pt>
                <c:pt idx="3595">
                  <c:v>1643</c:v>
                </c:pt>
                <c:pt idx="3596">
                  <c:v>910</c:v>
                </c:pt>
                <c:pt idx="3597">
                  <c:v>1160</c:v>
                </c:pt>
                <c:pt idx="3598">
                  <c:v>814</c:v>
                </c:pt>
                <c:pt idx="3599">
                  <c:v>910</c:v>
                </c:pt>
                <c:pt idx="3600">
                  <c:v>587</c:v>
                </c:pt>
                <c:pt idx="3601">
                  <c:v>135</c:v>
                </c:pt>
                <c:pt idx="3602">
                  <c:v>135</c:v>
                </c:pt>
                <c:pt idx="3603">
                  <c:v>156</c:v>
                </c:pt>
                <c:pt idx="3604">
                  <c:v>1483</c:v>
                </c:pt>
                <c:pt idx="3605">
                  <c:v>1444</c:v>
                </c:pt>
                <c:pt idx="3606">
                  <c:v>1483</c:v>
                </c:pt>
                <c:pt idx="3607">
                  <c:v>1483</c:v>
                </c:pt>
                <c:pt idx="3608">
                  <c:v>1483</c:v>
                </c:pt>
                <c:pt idx="3609">
                  <c:v>451</c:v>
                </c:pt>
                <c:pt idx="3610">
                  <c:v>1743</c:v>
                </c:pt>
                <c:pt idx="3611">
                  <c:v>910</c:v>
                </c:pt>
                <c:pt idx="3612">
                  <c:v>640</c:v>
                </c:pt>
                <c:pt idx="3613">
                  <c:v>914</c:v>
                </c:pt>
                <c:pt idx="3614">
                  <c:v>1419</c:v>
                </c:pt>
                <c:pt idx="3615">
                  <c:v>1419</c:v>
                </c:pt>
                <c:pt idx="3616">
                  <c:v>1103</c:v>
                </c:pt>
                <c:pt idx="3617">
                  <c:v>914</c:v>
                </c:pt>
                <c:pt idx="3618">
                  <c:v>644</c:v>
                </c:pt>
                <c:pt idx="3619">
                  <c:v>576</c:v>
                </c:pt>
                <c:pt idx="3620">
                  <c:v>914</c:v>
                </c:pt>
                <c:pt idx="3621">
                  <c:v>644</c:v>
                </c:pt>
                <c:pt idx="3622">
                  <c:v>914</c:v>
                </c:pt>
                <c:pt idx="3623">
                  <c:v>914</c:v>
                </c:pt>
                <c:pt idx="3624">
                  <c:v>644</c:v>
                </c:pt>
                <c:pt idx="3625">
                  <c:v>572</c:v>
                </c:pt>
                <c:pt idx="3626">
                  <c:v>644</c:v>
                </c:pt>
                <c:pt idx="3627">
                  <c:v>743</c:v>
                </c:pt>
                <c:pt idx="3628">
                  <c:v>640</c:v>
                </c:pt>
                <c:pt idx="3629">
                  <c:v>743</c:v>
                </c:pt>
                <c:pt idx="3630">
                  <c:v>1167</c:v>
                </c:pt>
                <c:pt idx="3631">
                  <c:v>914</c:v>
                </c:pt>
                <c:pt idx="3632">
                  <c:v>914</c:v>
                </c:pt>
                <c:pt idx="3633">
                  <c:v>1519</c:v>
                </c:pt>
                <c:pt idx="3634">
                  <c:v>1928</c:v>
                </c:pt>
                <c:pt idx="3635">
                  <c:v>1519</c:v>
                </c:pt>
                <c:pt idx="3636">
                  <c:v>857</c:v>
                </c:pt>
                <c:pt idx="3637">
                  <c:v>868</c:v>
                </c:pt>
                <c:pt idx="3638">
                  <c:v>914</c:v>
                </c:pt>
                <c:pt idx="3639">
                  <c:v>868</c:v>
                </c:pt>
                <c:pt idx="3640">
                  <c:v>1387</c:v>
                </c:pt>
                <c:pt idx="3641">
                  <c:v>1643</c:v>
                </c:pt>
                <c:pt idx="3642">
                  <c:v>1928</c:v>
                </c:pt>
                <c:pt idx="3643">
                  <c:v>1387</c:v>
                </c:pt>
                <c:pt idx="3644">
                  <c:v>1131</c:v>
                </c:pt>
                <c:pt idx="3645">
                  <c:v>1928</c:v>
                </c:pt>
                <c:pt idx="3646">
                  <c:v>1643</c:v>
                </c:pt>
                <c:pt idx="3647">
                  <c:v>1643</c:v>
                </c:pt>
                <c:pt idx="3648">
                  <c:v>868</c:v>
                </c:pt>
                <c:pt idx="3649">
                  <c:v>903</c:v>
                </c:pt>
                <c:pt idx="3650">
                  <c:v>1643</c:v>
                </c:pt>
                <c:pt idx="3651">
                  <c:v>871</c:v>
                </c:pt>
                <c:pt idx="3652">
                  <c:v>868</c:v>
                </c:pt>
                <c:pt idx="3653">
                  <c:v>1387</c:v>
                </c:pt>
                <c:pt idx="3654">
                  <c:v>558</c:v>
                </c:pt>
                <c:pt idx="3655">
                  <c:v>644</c:v>
                </c:pt>
                <c:pt idx="3656">
                  <c:v>910</c:v>
                </c:pt>
                <c:pt idx="3657">
                  <c:v>910</c:v>
                </c:pt>
                <c:pt idx="3658">
                  <c:v>910</c:v>
                </c:pt>
                <c:pt idx="3659">
                  <c:v>910</c:v>
                </c:pt>
                <c:pt idx="3660">
                  <c:v>811</c:v>
                </c:pt>
                <c:pt idx="3661">
                  <c:v>910</c:v>
                </c:pt>
                <c:pt idx="3662">
                  <c:v>814</c:v>
                </c:pt>
                <c:pt idx="3663">
                  <c:v>910</c:v>
                </c:pt>
                <c:pt idx="3664">
                  <c:v>135</c:v>
                </c:pt>
                <c:pt idx="3665">
                  <c:v>1273</c:v>
                </c:pt>
                <c:pt idx="3666">
                  <c:v>1483</c:v>
                </c:pt>
                <c:pt idx="3667">
                  <c:v>1483</c:v>
                </c:pt>
                <c:pt idx="3668">
                  <c:v>640</c:v>
                </c:pt>
                <c:pt idx="3669">
                  <c:v>1761</c:v>
                </c:pt>
                <c:pt idx="3670">
                  <c:v>1366</c:v>
                </c:pt>
                <c:pt idx="3671">
                  <c:v>277</c:v>
                </c:pt>
                <c:pt idx="3672">
                  <c:v>914</c:v>
                </c:pt>
                <c:pt idx="3673">
                  <c:v>1394</c:v>
                </c:pt>
                <c:pt idx="3674">
                  <c:v>1394</c:v>
                </c:pt>
                <c:pt idx="3675">
                  <c:v>355</c:v>
                </c:pt>
                <c:pt idx="3676">
                  <c:v>1451</c:v>
                </c:pt>
                <c:pt idx="3677">
                  <c:v>572</c:v>
                </c:pt>
                <c:pt idx="3678">
                  <c:v>1288</c:v>
                </c:pt>
                <c:pt idx="3679">
                  <c:v>288</c:v>
                </c:pt>
                <c:pt idx="3680">
                  <c:v>576</c:v>
                </c:pt>
                <c:pt idx="3681">
                  <c:v>914</c:v>
                </c:pt>
                <c:pt idx="3682">
                  <c:v>914</c:v>
                </c:pt>
                <c:pt idx="3683">
                  <c:v>914</c:v>
                </c:pt>
                <c:pt idx="3684">
                  <c:v>572</c:v>
                </c:pt>
                <c:pt idx="3685">
                  <c:v>1761</c:v>
                </c:pt>
                <c:pt idx="3686">
                  <c:v>829</c:v>
                </c:pt>
                <c:pt idx="3687">
                  <c:v>644</c:v>
                </c:pt>
                <c:pt idx="3688">
                  <c:v>914</c:v>
                </c:pt>
                <c:pt idx="3689">
                  <c:v>1419</c:v>
                </c:pt>
                <c:pt idx="3690">
                  <c:v>644</c:v>
                </c:pt>
                <c:pt idx="3691">
                  <c:v>288</c:v>
                </c:pt>
                <c:pt idx="3692">
                  <c:v>914</c:v>
                </c:pt>
                <c:pt idx="3693">
                  <c:v>206</c:v>
                </c:pt>
                <c:pt idx="3694">
                  <c:v>576</c:v>
                </c:pt>
                <c:pt idx="3695">
                  <c:v>355</c:v>
                </c:pt>
                <c:pt idx="3696">
                  <c:v>743</c:v>
                </c:pt>
                <c:pt idx="3697">
                  <c:v>868</c:v>
                </c:pt>
                <c:pt idx="3698">
                  <c:v>868</c:v>
                </c:pt>
                <c:pt idx="3699">
                  <c:v>903</c:v>
                </c:pt>
                <c:pt idx="3700">
                  <c:v>868</c:v>
                </c:pt>
                <c:pt idx="3701">
                  <c:v>871</c:v>
                </c:pt>
                <c:pt idx="3702">
                  <c:v>1377</c:v>
                </c:pt>
                <c:pt idx="3703">
                  <c:v>1131</c:v>
                </c:pt>
                <c:pt idx="3704">
                  <c:v>903</c:v>
                </c:pt>
                <c:pt idx="3705">
                  <c:v>1643</c:v>
                </c:pt>
                <c:pt idx="3706">
                  <c:v>868</c:v>
                </c:pt>
                <c:pt idx="3707">
                  <c:v>903</c:v>
                </c:pt>
                <c:pt idx="3708">
                  <c:v>868</c:v>
                </c:pt>
                <c:pt idx="3709">
                  <c:v>868</c:v>
                </c:pt>
                <c:pt idx="3710">
                  <c:v>1519</c:v>
                </c:pt>
                <c:pt idx="3711">
                  <c:v>1643</c:v>
                </c:pt>
                <c:pt idx="3712">
                  <c:v>1643</c:v>
                </c:pt>
                <c:pt idx="3713">
                  <c:v>1643</c:v>
                </c:pt>
                <c:pt idx="3714">
                  <c:v>868</c:v>
                </c:pt>
                <c:pt idx="3715">
                  <c:v>1796</c:v>
                </c:pt>
                <c:pt idx="3716">
                  <c:v>868</c:v>
                </c:pt>
                <c:pt idx="3717">
                  <c:v>1643</c:v>
                </c:pt>
                <c:pt idx="3718">
                  <c:v>868</c:v>
                </c:pt>
                <c:pt idx="3719">
                  <c:v>1377</c:v>
                </c:pt>
                <c:pt idx="3720">
                  <c:v>910</c:v>
                </c:pt>
                <c:pt idx="3721">
                  <c:v>910</c:v>
                </c:pt>
                <c:pt idx="3722">
                  <c:v>907</c:v>
                </c:pt>
                <c:pt idx="3723">
                  <c:v>907</c:v>
                </c:pt>
                <c:pt idx="3724">
                  <c:v>910</c:v>
                </c:pt>
                <c:pt idx="3725">
                  <c:v>910</c:v>
                </c:pt>
                <c:pt idx="3726">
                  <c:v>587</c:v>
                </c:pt>
                <c:pt idx="3727">
                  <c:v>676</c:v>
                </c:pt>
                <c:pt idx="3728">
                  <c:v>156</c:v>
                </c:pt>
                <c:pt idx="3729">
                  <c:v>1444</c:v>
                </c:pt>
                <c:pt idx="3730">
                  <c:v>1483</c:v>
                </c:pt>
                <c:pt idx="3731">
                  <c:v>508</c:v>
                </c:pt>
                <c:pt idx="3732">
                  <c:v>914</c:v>
                </c:pt>
                <c:pt idx="3733">
                  <c:v>1149</c:v>
                </c:pt>
                <c:pt idx="3734">
                  <c:v>1412</c:v>
                </c:pt>
                <c:pt idx="3735">
                  <c:v>1149</c:v>
                </c:pt>
                <c:pt idx="3736">
                  <c:v>818</c:v>
                </c:pt>
                <c:pt idx="3737">
                  <c:v>1437</c:v>
                </c:pt>
                <c:pt idx="3738">
                  <c:v>1412</c:v>
                </c:pt>
                <c:pt idx="3739">
                  <c:v>914</c:v>
                </c:pt>
                <c:pt idx="3740">
                  <c:v>644</c:v>
                </c:pt>
                <c:pt idx="3741">
                  <c:v>644</c:v>
                </c:pt>
                <c:pt idx="3742">
                  <c:v>355</c:v>
                </c:pt>
                <c:pt idx="3743">
                  <c:v>572</c:v>
                </c:pt>
                <c:pt idx="3744">
                  <c:v>914</c:v>
                </c:pt>
                <c:pt idx="3745">
                  <c:v>1419</c:v>
                </c:pt>
                <c:pt idx="3746">
                  <c:v>644</c:v>
                </c:pt>
                <c:pt idx="3747">
                  <c:v>914</c:v>
                </c:pt>
                <c:pt idx="3748">
                  <c:v>644</c:v>
                </c:pt>
                <c:pt idx="3749">
                  <c:v>914</c:v>
                </c:pt>
                <c:pt idx="3750">
                  <c:v>640</c:v>
                </c:pt>
                <c:pt idx="3751">
                  <c:v>644</c:v>
                </c:pt>
                <c:pt idx="3752">
                  <c:v>914</c:v>
                </c:pt>
                <c:pt idx="3753">
                  <c:v>1103</c:v>
                </c:pt>
                <c:pt idx="3754">
                  <c:v>1103</c:v>
                </c:pt>
                <c:pt idx="3755">
                  <c:v>288</c:v>
                </c:pt>
                <c:pt idx="3756">
                  <c:v>2337</c:v>
                </c:pt>
                <c:pt idx="3757">
                  <c:v>2337</c:v>
                </c:pt>
                <c:pt idx="3758">
                  <c:v>829</c:v>
                </c:pt>
                <c:pt idx="3759">
                  <c:v>2337</c:v>
                </c:pt>
                <c:pt idx="3760">
                  <c:v>644</c:v>
                </c:pt>
                <c:pt idx="3761">
                  <c:v>829</c:v>
                </c:pt>
                <c:pt idx="3762">
                  <c:v>743</c:v>
                </c:pt>
                <c:pt idx="3763">
                  <c:v>1394</c:v>
                </c:pt>
                <c:pt idx="3764">
                  <c:v>914</c:v>
                </c:pt>
                <c:pt idx="3765">
                  <c:v>914</c:v>
                </c:pt>
                <c:pt idx="3766">
                  <c:v>914</c:v>
                </c:pt>
                <c:pt idx="3767">
                  <c:v>572</c:v>
                </c:pt>
                <c:pt idx="3768">
                  <c:v>1103</c:v>
                </c:pt>
                <c:pt idx="3769">
                  <c:v>1103</c:v>
                </c:pt>
                <c:pt idx="3770">
                  <c:v>576</c:v>
                </c:pt>
                <c:pt idx="3771">
                  <c:v>355</c:v>
                </c:pt>
                <c:pt idx="3772">
                  <c:v>644</c:v>
                </c:pt>
                <c:pt idx="3773">
                  <c:v>868</c:v>
                </c:pt>
                <c:pt idx="3774">
                  <c:v>1387</c:v>
                </c:pt>
                <c:pt idx="3775">
                  <c:v>1387</c:v>
                </c:pt>
                <c:pt idx="3776">
                  <c:v>868</c:v>
                </c:pt>
                <c:pt idx="3777">
                  <c:v>868</c:v>
                </c:pt>
                <c:pt idx="3778">
                  <c:v>1643</c:v>
                </c:pt>
                <c:pt idx="3779">
                  <c:v>1928</c:v>
                </c:pt>
                <c:pt idx="3780">
                  <c:v>868</c:v>
                </c:pt>
                <c:pt idx="3781">
                  <c:v>868</c:v>
                </c:pt>
                <c:pt idx="3782">
                  <c:v>868</c:v>
                </c:pt>
                <c:pt idx="3783">
                  <c:v>857</c:v>
                </c:pt>
                <c:pt idx="3784">
                  <c:v>1519</c:v>
                </c:pt>
                <c:pt idx="3785">
                  <c:v>868</c:v>
                </c:pt>
                <c:pt idx="3786">
                  <c:v>868</c:v>
                </c:pt>
                <c:pt idx="3787">
                  <c:v>1796</c:v>
                </c:pt>
                <c:pt idx="3788">
                  <c:v>868</c:v>
                </c:pt>
                <c:pt idx="3789">
                  <c:v>1313</c:v>
                </c:pt>
                <c:pt idx="3790">
                  <c:v>868</c:v>
                </c:pt>
                <c:pt idx="3791">
                  <c:v>1387</c:v>
                </c:pt>
                <c:pt idx="3792">
                  <c:v>1928</c:v>
                </c:pt>
                <c:pt idx="3793">
                  <c:v>1928</c:v>
                </c:pt>
                <c:pt idx="3794">
                  <c:v>1928</c:v>
                </c:pt>
                <c:pt idx="3795">
                  <c:v>1928</c:v>
                </c:pt>
                <c:pt idx="3796">
                  <c:v>903</c:v>
                </c:pt>
                <c:pt idx="3797">
                  <c:v>910</c:v>
                </c:pt>
                <c:pt idx="3798">
                  <c:v>1160</c:v>
                </c:pt>
                <c:pt idx="3799">
                  <c:v>910</c:v>
                </c:pt>
                <c:pt idx="3800">
                  <c:v>910</c:v>
                </c:pt>
                <c:pt idx="3801">
                  <c:v>910</c:v>
                </c:pt>
                <c:pt idx="3802">
                  <c:v>907</c:v>
                </c:pt>
                <c:pt idx="3803">
                  <c:v>907</c:v>
                </c:pt>
                <c:pt idx="3804">
                  <c:v>910</c:v>
                </c:pt>
                <c:pt idx="3805">
                  <c:v>910</c:v>
                </c:pt>
                <c:pt idx="3806">
                  <c:v>814</c:v>
                </c:pt>
                <c:pt idx="3807">
                  <c:v>636</c:v>
                </c:pt>
                <c:pt idx="3808">
                  <c:v>636</c:v>
                </c:pt>
                <c:pt idx="3809">
                  <c:v>636</c:v>
                </c:pt>
                <c:pt idx="3810">
                  <c:v>910</c:v>
                </c:pt>
                <c:pt idx="3811">
                  <c:v>135</c:v>
                </c:pt>
                <c:pt idx="3812">
                  <c:v>135</c:v>
                </c:pt>
                <c:pt idx="3813">
                  <c:v>1334</c:v>
                </c:pt>
                <c:pt idx="3814">
                  <c:v>1483</c:v>
                </c:pt>
                <c:pt idx="3815">
                  <c:v>1483</c:v>
                </c:pt>
                <c:pt idx="3816">
                  <c:v>1483</c:v>
                </c:pt>
                <c:pt idx="3817">
                  <c:v>910</c:v>
                </c:pt>
                <c:pt idx="3818">
                  <c:v>508</c:v>
                </c:pt>
                <c:pt idx="3819">
                  <c:v>914</c:v>
                </c:pt>
                <c:pt idx="3820">
                  <c:v>818</c:v>
                </c:pt>
                <c:pt idx="3821">
                  <c:v>1743</c:v>
                </c:pt>
                <c:pt idx="3822">
                  <c:v>914</c:v>
                </c:pt>
                <c:pt idx="3823">
                  <c:v>1743</c:v>
                </c:pt>
                <c:pt idx="3824">
                  <c:v>1149</c:v>
                </c:pt>
                <c:pt idx="3825">
                  <c:v>1743</c:v>
                </c:pt>
                <c:pt idx="3826">
                  <c:v>2337</c:v>
                </c:pt>
                <c:pt idx="3827">
                  <c:v>2337</c:v>
                </c:pt>
                <c:pt idx="3828">
                  <c:v>2337</c:v>
                </c:pt>
                <c:pt idx="3829">
                  <c:v>640</c:v>
                </c:pt>
                <c:pt idx="3830">
                  <c:v>644</c:v>
                </c:pt>
                <c:pt idx="3831">
                  <c:v>914</c:v>
                </c:pt>
                <c:pt idx="3832">
                  <c:v>1184</c:v>
                </c:pt>
                <c:pt idx="3833">
                  <c:v>914</c:v>
                </c:pt>
                <c:pt idx="3834">
                  <c:v>914</c:v>
                </c:pt>
                <c:pt idx="3835">
                  <c:v>576</c:v>
                </c:pt>
                <c:pt idx="3836">
                  <c:v>914</c:v>
                </c:pt>
                <c:pt idx="3837">
                  <c:v>644</c:v>
                </c:pt>
                <c:pt idx="3838">
                  <c:v>1448</c:v>
                </c:pt>
                <c:pt idx="3839">
                  <c:v>576</c:v>
                </c:pt>
                <c:pt idx="3840">
                  <c:v>355</c:v>
                </c:pt>
                <c:pt idx="3841">
                  <c:v>644</c:v>
                </c:pt>
                <c:pt idx="3842">
                  <c:v>572</c:v>
                </c:pt>
                <c:pt idx="3843">
                  <c:v>1761</c:v>
                </c:pt>
                <c:pt idx="3844">
                  <c:v>1451</c:v>
                </c:pt>
                <c:pt idx="3845">
                  <c:v>1167</c:v>
                </c:pt>
                <c:pt idx="3846">
                  <c:v>288</c:v>
                </c:pt>
                <c:pt idx="3847">
                  <c:v>572</c:v>
                </c:pt>
                <c:pt idx="3848">
                  <c:v>644</c:v>
                </c:pt>
                <c:pt idx="3849">
                  <c:v>644</c:v>
                </c:pt>
                <c:pt idx="3850">
                  <c:v>572</c:v>
                </c:pt>
                <c:pt idx="3851">
                  <c:v>1394</c:v>
                </c:pt>
                <c:pt idx="3852">
                  <c:v>288</c:v>
                </c:pt>
                <c:pt idx="3853">
                  <c:v>1092</c:v>
                </c:pt>
                <c:pt idx="3854">
                  <c:v>1928</c:v>
                </c:pt>
                <c:pt idx="3855">
                  <c:v>1928</c:v>
                </c:pt>
                <c:pt idx="3856">
                  <c:v>1387</c:v>
                </c:pt>
                <c:pt idx="3857">
                  <c:v>1643</c:v>
                </c:pt>
                <c:pt idx="3858">
                  <c:v>1131</c:v>
                </c:pt>
                <c:pt idx="3859">
                  <c:v>868</c:v>
                </c:pt>
                <c:pt idx="3860">
                  <c:v>868</c:v>
                </c:pt>
                <c:pt idx="3861">
                  <c:v>868</c:v>
                </c:pt>
                <c:pt idx="3862">
                  <c:v>868</c:v>
                </c:pt>
                <c:pt idx="3863">
                  <c:v>868</c:v>
                </c:pt>
                <c:pt idx="3864">
                  <c:v>903</c:v>
                </c:pt>
                <c:pt idx="3865">
                  <c:v>1928</c:v>
                </c:pt>
                <c:pt idx="3866">
                  <c:v>868</c:v>
                </c:pt>
                <c:pt idx="3867">
                  <c:v>1387</c:v>
                </c:pt>
                <c:pt idx="3868">
                  <c:v>868</c:v>
                </c:pt>
                <c:pt idx="3869">
                  <c:v>644</c:v>
                </c:pt>
                <c:pt idx="3870">
                  <c:v>558</c:v>
                </c:pt>
                <c:pt idx="3871">
                  <c:v>914</c:v>
                </c:pt>
                <c:pt idx="3872">
                  <c:v>910</c:v>
                </c:pt>
                <c:pt idx="3873">
                  <c:v>910</c:v>
                </c:pt>
                <c:pt idx="3874">
                  <c:v>910</c:v>
                </c:pt>
                <c:pt idx="3875">
                  <c:v>910</c:v>
                </c:pt>
                <c:pt idx="3876">
                  <c:v>910</c:v>
                </c:pt>
                <c:pt idx="3877">
                  <c:v>135</c:v>
                </c:pt>
                <c:pt idx="3878">
                  <c:v>135</c:v>
                </c:pt>
                <c:pt idx="3879">
                  <c:v>1483</c:v>
                </c:pt>
                <c:pt idx="3880">
                  <c:v>1690</c:v>
                </c:pt>
                <c:pt idx="3881">
                  <c:v>1273</c:v>
                </c:pt>
                <c:pt idx="3882">
                  <c:v>1334</c:v>
                </c:pt>
                <c:pt idx="3883">
                  <c:v>508</c:v>
                </c:pt>
                <c:pt idx="3884">
                  <c:v>914</c:v>
                </c:pt>
                <c:pt idx="3885">
                  <c:v>1394</c:v>
                </c:pt>
                <c:pt idx="3886">
                  <c:v>2337</c:v>
                </c:pt>
                <c:pt idx="3887">
                  <c:v>644</c:v>
                </c:pt>
                <c:pt idx="3888">
                  <c:v>2337</c:v>
                </c:pt>
                <c:pt idx="3889">
                  <c:v>1419</c:v>
                </c:pt>
                <c:pt idx="3890">
                  <c:v>914</c:v>
                </c:pt>
                <c:pt idx="3891">
                  <c:v>1366</c:v>
                </c:pt>
                <c:pt idx="3892">
                  <c:v>1419</c:v>
                </c:pt>
                <c:pt idx="3893">
                  <c:v>914</c:v>
                </c:pt>
                <c:pt idx="3894">
                  <c:v>1103</c:v>
                </c:pt>
                <c:pt idx="3895">
                  <c:v>1167</c:v>
                </c:pt>
                <c:pt idx="3896">
                  <c:v>743</c:v>
                </c:pt>
                <c:pt idx="3897">
                  <c:v>829</c:v>
                </c:pt>
                <c:pt idx="3898">
                  <c:v>743</c:v>
                </c:pt>
                <c:pt idx="3899">
                  <c:v>644</c:v>
                </c:pt>
                <c:pt idx="3900">
                  <c:v>914</c:v>
                </c:pt>
                <c:pt idx="3901">
                  <c:v>288</c:v>
                </c:pt>
                <c:pt idx="3902">
                  <c:v>1448</c:v>
                </c:pt>
                <c:pt idx="3903">
                  <c:v>914</c:v>
                </c:pt>
                <c:pt idx="3904">
                  <c:v>576</c:v>
                </c:pt>
                <c:pt idx="3905">
                  <c:v>1387</c:v>
                </c:pt>
                <c:pt idx="3906">
                  <c:v>1387</c:v>
                </c:pt>
                <c:pt idx="3907">
                  <c:v>1519</c:v>
                </c:pt>
                <c:pt idx="3908">
                  <c:v>1643</c:v>
                </c:pt>
                <c:pt idx="3909">
                  <c:v>1643</c:v>
                </c:pt>
                <c:pt idx="3910">
                  <c:v>1928</c:v>
                </c:pt>
                <c:pt idx="3911">
                  <c:v>903</c:v>
                </c:pt>
                <c:pt idx="3912">
                  <c:v>914</c:v>
                </c:pt>
                <c:pt idx="3913">
                  <c:v>1643</c:v>
                </c:pt>
                <c:pt idx="3914">
                  <c:v>868</c:v>
                </c:pt>
                <c:pt idx="3915">
                  <c:v>1643</c:v>
                </c:pt>
                <c:pt idx="3916">
                  <c:v>903</c:v>
                </c:pt>
                <c:pt idx="3917">
                  <c:v>1643</c:v>
                </c:pt>
                <c:pt idx="3918">
                  <c:v>1643</c:v>
                </c:pt>
                <c:pt idx="3919">
                  <c:v>868</c:v>
                </c:pt>
                <c:pt idx="3920">
                  <c:v>1643</c:v>
                </c:pt>
                <c:pt idx="3921">
                  <c:v>903</c:v>
                </c:pt>
                <c:pt idx="3922">
                  <c:v>903</c:v>
                </c:pt>
                <c:pt idx="3923">
                  <c:v>1192</c:v>
                </c:pt>
                <c:pt idx="3924">
                  <c:v>1387</c:v>
                </c:pt>
                <c:pt idx="3925">
                  <c:v>910</c:v>
                </c:pt>
                <c:pt idx="3926">
                  <c:v>910</c:v>
                </c:pt>
                <c:pt idx="3927">
                  <c:v>910</c:v>
                </c:pt>
                <c:pt idx="3928">
                  <c:v>910</c:v>
                </c:pt>
                <c:pt idx="3929">
                  <c:v>910</c:v>
                </c:pt>
                <c:pt idx="3930">
                  <c:v>1629</c:v>
                </c:pt>
                <c:pt idx="3931">
                  <c:v>1629</c:v>
                </c:pt>
                <c:pt idx="3932">
                  <c:v>1273</c:v>
                </c:pt>
                <c:pt idx="3933">
                  <c:v>1334</c:v>
                </c:pt>
                <c:pt idx="3934">
                  <c:v>1690</c:v>
                </c:pt>
                <c:pt idx="3935">
                  <c:v>508</c:v>
                </c:pt>
                <c:pt idx="3936">
                  <c:v>1412</c:v>
                </c:pt>
                <c:pt idx="3937">
                  <c:v>2056</c:v>
                </c:pt>
                <c:pt idx="3938">
                  <c:v>2056</c:v>
                </c:pt>
                <c:pt idx="3939">
                  <c:v>2056</c:v>
                </c:pt>
                <c:pt idx="3940">
                  <c:v>2056</c:v>
                </c:pt>
                <c:pt idx="3941">
                  <c:v>1149</c:v>
                </c:pt>
                <c:pt idx="3942">
                  <c:v>1743</c:v>
                </c:pt>
                <c:pt idx="3943">
                  <c:v>914</c:v>
                </c:pt>
                <c:pt idx="3944">
                  <c:v>1184</c:v>
                </c:pt>
                <c:pt idx="3945">
                  <c:v>914</c:v>
                </c:pt>
                <c:pt idx="3946">
                  <c:v>914</c:v>
                </c:pt>
                <c:pt idx="3947">
                  <c:v>644</c:v>
                </c:pt>
                <c:pt idx="3948">
                  <c:v>914</c:v>
                </c:pt>
                <c:pt idx="3949">
                  <c:v>576</c:v>
                </c:pt>
                <c:pt idx="3950">
                  <c:v>572</c:v>
                </c:pt>
                <c:pt idx="3951">
                  <c:v>644</c:v>
                </c:pt>
                <c:pt idx="3952">
                  <c:v>355</c:v>
                </c:pt>
                <c:pt idx="3953">
                  <c:v>829</c:v>
                </c:pt>
                <c:pt idx="3954">
                  <c:v>288</c:v>
                </c:pt>
                <c:pt idx="3955">
                  <c:v>914</c:v>
                </c:pt>
                <c:pt idx="3956">
                  <c:v>829</c:v>
                </c:pt>
                <c:pt idx="3957">
                  <c:v>914</c:v>
                </c:pt>
                <c:pt idx="3958">
                  <c:v>914</c:v>
                </c:pt>
                <c:pt idx="3959">
                  <c:v>829</c:v>
                </c:pt>
                <c:pt idx="3960">
                  <c:v>1167</c:v>
                </c:pt>
                <c:pt idx="3961">
                  <c:v>743</c:v>
                </c:pt>
                <c:pt idx="3962">
                  <c:v>1103</c:v>
                </c:pt>
                <c:pt idx="3963">
                  <c:v>914</c:v>
                </c:pt>
                <c:pt idx="3964">
                  <c:v>288</c:v>
                </c:pt>
                <c:pt idx="3965">
                  <c:v>1131</c:v>
                </c:pt>
                <c:pt idx="3966">
                  <c:v>1643</c:v>
                </c:pt>
                <c:pt idx="3967">
                  <c:v>1387</c:v>
                </c:pt>
                <c:pt idx="3968">
                  <c:v>1387</c:v>
                </c:pt>
                <c:pt idx="3969">
                  <c:v>868</c:v>
                </c:pt>
                <c:pt idx="3970">
                  <c:v>868</c:v>
                </c:pt>
                <c:pt idx="3971">
                  <c:v>910</c:v>
                </c:pt>
                <c:pt idx="3972">
                  <c:v>910</c:v>
                </c:pt>
                <c:pt idx="3973">
                  <c:v>910</c:v>
                </c:pt>
                <c:pt idx="3974">
                  <c:v>910</c:v>
                </c:pt>
                <c:pt idx="3975">
                  <c:v>910</c:v>
                </c:pt>
                <c:pt idx="3976">
                  <c:v>910</c:v>
                </c:pt>
                <c:pt idx="3977">
                  <c:v>587</c:v>
                </c:pt>
                <c:pt idx="3978">
                  <c:v>163</c:v>
                </c:pt>
                <c:pt idx="3979">
                  <c:v>135</c:v>
                </c:pt>
                <c:pt idx="3980">
                  <c:v>1690</c:v>
                </c:pt>
                <c:pt idx="3981">
                  <c:v>1334</c:v>
                </c:pt>
                <c:pt idx="3982">
                  <c:v>1334</c:v>
                </c:pt>
                <c:pt idx="3983">
                  <c:v>1743</c:v>
                </c:pt>
                <c:pt idx="3984">
                  <c:v>818</c:v>
                </c:pt>
                <c:pt idx="3985">
                  <c:v>914</c:v>
                </c:pt>
                <c:pt idx="3986">
                  <c:v>1437</c:v>
                </c:pt>
                <c:pt idx="3987">
                  <c:v>1412</c:v>
                </c:pt>
                <c:pt idx="3988">
                  <c:v>914</c:v>
                </c:pt>
                <c:pt idx="3989">
                  <c:v>640</c:v>
                </c:pt>
                <c:pt idx="3990">
                  <c:v>914</c:v>
                </c:pt>
                <c:pt idx="3991">
                  <c:v>1451</c:v>
                </c:pt>
                <c:pt idx="3992">
                  <c:v>572</c:v>
                </c:pt>
                <c:pt idx="3993">
                  <c:v>355</c:v>
                </c:pt>
                <c:pt idx="3994">
                  <c:v>1761</c:v>
                </c:pt>
                <c:pt idx="3995">
                  <c:v>914</c:v>
                </c:pt>
                <c:pt idx="3996">
                  <c:v>640</c:v>
                </c:pt>
                <c:pt idx="3997">
                  <c:v>914</c:v>
                </c:pt>
                <c:pt idx="3998">
                  <c:v>914</c:v>
                </c:pt>
                <c:pt idx="3999">
                  <c:v>355</c:v>
                </c:pt>
                <c:pt idx="4000">
                  <c:v>914</c:v>
                </c:pt>
                <c:pt idx="4001">
                  <c:v>914</c:v>
                </c:pt>
                <c:pt idx="4002">
                  <c:v>829</c:v>
                </c:pt>
                <c:pt idx="4003">
                  <c:v>914</c:v>
                </c:pt>
                <c:pt idx="4004">
                  <c:v>914</c:v>
                </c:pt>
                <c:pt idx="4005">
                  <c:v>572</c:v>
                </c:pt>
                <c:pt idx="4006">
                  <c:v>1394</c:v>
                </c:pt>
                <c:pt idx="4007">
                  <c:v>914</c:v>
                </c:pt>
                <c:pt idx="4008">
                  <c:v>572</c:v>
                </c:pt>
                <c:pt idx="4009">
                  <c:v>288</c:v>
                </c:pt>
                <c:pt idx="4010">
                  <c:v>2337</c:v>
                </c:pt>
                <c:pt idx="4011">
                  <c:v>288</c:v>
                </c:pt>
                <c:pt idx="4012">
                  <c:v>644</c:v>
                </c:pt>
                <c:pt idx="4013">
                  <c:v>288</c:v>
                </c:pt>
                <c:pt idx="4014">
                  <c:v>355</c:v>
                </c:pt>
                <c:pt idx="4015">
                  <c:v>355</c:v>
                </c:pt>
                <c:pt idx="4016">
                  <c:v>576</c:v>
                </c:pt>
                <c:pt idx="4017">
                  <c:v>288</c:v>
                </c:pt>
                <c:pt idx="4018">
                  <c:v>914</c:v>
                </c:pt>
                <c:pt idx="4019">
                  <c:v>914</c:v>
                </c:pt>
                <c:pt idx="4020">
                  <c:v>1103</c:v>
                </c:pt>
                <c:pt idx="4021">
                  <c:v>868</c:v>
                </c:pt>
                <c:pt idx="4022">
                  <c:v>1643</c:v>
                </c:pt>
                <c:pt idx="4023">
                  <c:v>1387</c:v>
                </c:pt>
                <c:pt idx="4024">
                  <c:v>903</c:v>
                </c:pt>
                <c:pt idx="4025">
                  <c:v>1643</c:v>
                </c:pt>
                <c:pt idx="4026">
                  <c:v>1387</c:v>
                </c:pt>
                <c:pt idx="4027">
                  <c:v>903</c:v>
                </c:pt>
                <c:pt idx="4028">
                  <c:v>868</c:v>
                </c:pt>
                <c:pt idx="4029">
                  <c:v>1643</c:v>
                </c:pt>
                <c:pt idx="4030">
                  <c:v>914</c:v>
                </c:pt>
                <c:pt idx="4031">
                  <c:v>1928</c:v>
                </c:pt>
                <c:pt idx="4032">
                  <c:v>868</c:v>
                </c:pt>
                <c:pt idx="4033">
                  <c:v>1387</c:v>
                </c:pt>
                <c:pt idx="4034">
                  <c:v>1377</c:v>
                </c:pt>
                <c:pt idx="4035">
                  <c:v>903</c:v>
                </c:pt>
                <c:pt idx="4036">
                  <c:v>1643</c:v>
                </c:pt>
                <c:pt idx="4037">
                  <c:v>1387</c:v>
                </c:pt>
                <c:pt idx="4038">
                  <c:v>868</c:v>
                </c:pt>
                <c:pt idx="4039">
                  <c:v>868</c:v>
                </c:pt>
                <c:pt idx="4040">
                  <c:v>868</c:v>
                </c:pt>
                <c:pt idx="4041">
                  <c:v>558</c:v>
                </c:pt>
                <c:pt idx="4042">
                  <c:v>910</c:v>
                </c:pt>
                <c:pt idx="4043">
                  <c:v>910</c:v>
                </c:pt>
                <c:pt idx="4044">
                  <c:v>910</c:v>
                </c:pt>
                <c:pt idx="4045">
                  <c:v>907</c:v>
                </c:pt>
                <c:pt idx="4046">
                  <c:v>907</c:v>
                </c:pt>
                <c:pt idx="4047">
                  <c:v>814</c:v>
                </c:pt>
                <c:pt idx="4048">
                  <c:v>1334</c:v>
                </c:pt>
                <c:pt idx="4049">
                  <c:v>1629</c:v>
                </c:pt>
                <c:pt idx="4050">
                  <c:v>1483</c:v>
                </c:pt>
                <c:pt idx="4051">
                  <c:v>914</c:v>
                </c:pt>
                <c:pt idx="4052">
                  <c:v>2056</c:v>
                </c:pt>
                <c:pt idx="4053">
                  <c:v>2056</c:v>
                </c:pt>
                <c:pt idx="4054">
                  <c:v>818</c:v>
                </c:pt>
                <c:pt idx="4055">
                  <c:v>1437</c:v>
                </c:pt>
                <c:pt idx="4056">
                  <c:v>914</c:v>
                </c:pt>
                <c:pt idx="4057">
                  <c:v>1103</c:v>
                </c:pt>
                <c:pt idx="4058">
                  <c:v>829</c:v>
                </c:pt>
                <c:pt idx="4059">
                  <c:v>1448</c:v>
                </c:pt>
                <c:pt idx="4060">
                  <c:v>914</c:v>
                </c:pt>
                <c:pt idx="4061">
                  <c:v>829</c:v>
                </c:pt>
                <c:pt idx="4062">
                  <c:v>1167</c:v>
                </c:pt>
                <c:pt idx="4063">
                  <c:v>644</c:v>
                </c:pt>
                <c:pt idx="4064">
                  <c:v>644</c:v>
                </c:pt>
                <c:pt idx="4065">
                  <c:v>288</c:v>
                </c:pt>
                <c:pt idx="4066">
                  <c:v>644</c:v>
                </c:pt>
                <c:pt idx="4067">
                  <c:v>743</c:v>
                </c:pt>
                <c:pt idx="4068">
                  <c:v>914</c:v>
                </c:pt>
                <c:pt idx="4069">
                  <c:v>288</c:v>
                </c:pt>
                <c:pt idx="4070">
                  <c:v>1103</c:v>
                </c:pt>
                <c:pt idx="4071">
                  <c:v>288</c:v>
                </c:pt>
                <c:pt idx="4072">
                  <c:v>829</c:v>
                </c:pt>
                <c:pt idx="4073">
                  <c:v>914</c:v>
                </c:pt>
                <c:pt idx="4074">
                  <c:v>914</c:v>
                </c:pt>
                <c:pt idx="4075">
                  <c:v>576</c:v>
                </c:pt>
                <c:pt idx="4076">
                  <c:v>644</c:v>
                </c:pt>
                <c:pt idx="4077">
                  <c:v>1928</c:v>
                </c:pt>
                <c:pt idx="4078">
                  <c:v>914</c:v>
                </c:pt>
                <c:pt idx="4079">
                  <c:v>868</c:v>
                </c:pt>
                <c:pt idx="4080">
                  <c:v>1313</c:v>
                </c:pt>
                <c:pt idx="4081">
                  <c:v>1387</c:v>
                </c:pt>
                <c:pt idx="4082">
                  <c:v>903</c:v>
                </c:pt>
                <c:pt idx="4083">
                  <c:v>868</c:v>
                </c:pt>
                <c:pt idx="4084">
                  <c:v>868</c:v>
                </c:pt>
                <c:pt idx="4085">
                  <c:v>868</c:v>
                </c:pt>
                <c:pt idx="4086">
                  <c:v>868</c:v>
                </c:pt>
                <c:pt idx="4087">
                  <c:v>1643</c:v>
                </c:pt>
                <c:pt idx="4088">
                  <c:v>903</c:v>
                </c:pt>
                <c:pt idx="4089">
                  <c:v>1519</c:v>
                </c:pt>
                <c:pt idx="4090">
                  <c:v>903</c:v>
                </c:pt>
                <c:pt idx="4091">
                  <c:v>868</c:v>
                </c:pt>
                <c:pt idx="4092">
                  <c:v>914</c:v>
                </c:pt>
                <c:pt idx="4093">
                  <c:v>910</c:v>
                </c:pt>
                <c:pt idx="4094">
                  <c:v>910</c:v>
                </c:pt>
                <c:pt idx="4095">
                  <c:v>910</c:v>
                </c:pt>
                <c:pt idx="4096">
                  <c:v>907</c:v>
                </c:pt>
                <c:pt idx="4097">
                  <c:v>907</c:v>
                </c:pt>
                <c:pt idx="4098">
                  <c:v>910</c:v>
                </c:pt>
                <c:pt idx="4099">
                  <c:v>811</c:v>
                </c:pt>
                <c:pt idx="4100">
                  <c:v>910</c:v>
                </c:pt>
                <c:pt idx="4101">
                  <c:v>910</c:v>
                </c:pt>
                <c:pt idx="4102">
                  <c:v>907</c:v>
                </c:pt>
                <c:pt idx="4103">
                  <c:v>814</c:v>
                </c:pt>
                <c:pt idx="4104">
                  <c:v>587</c:v>
                </c:pt>
                <c:pt idx="4105">
                  <c:v>1483</c:v>
                </c:pt>
                <c:pt idx="4106">
                  <c:v>508</c:v>
                </c:pt>
                <c:pt idx="4107">
                  <c:v>910</c:v>
                </c:pt>
                <c:pt idx="4108">
                  <c:v>2056</c:v>
                </c:pt>
                <c:pt idx="4109">
                  <c:v>1437</c:v>
                </c:pt>
                <c:pt idx="4110">
                  <c:v>1743</c:v>
                </c:pt>
                <c:pt idx="4111">
                  <c:v>914</c:v>
                </c:pt>
                <c:pt idx="4112">
                  <c:v>1743</c:v>
                </c:pt>
                <c:pt idx="4113">
                  <c:v>914</c:v>
                </c:pt>
                <c:pt idx="4114">
                  <c:v>1167</c:v>
                </c:pt>
                <c:pt idx="4115">
                  <c:v>914</c:v>
                </c:pt>
                <c:pt idx="4116">
                  <c:v>644</c:v>
                </c:pt>
                <c:pt idx="4117">
                  <c:v>572</c:v>
                </c:pt>
                <c:pt idx="4118">
                  <c:v>914</c:v>
                </c:pt>
                <c:pt idx="4119">
                  <c:v>914</c:v>
                </c:pt>
                <c:pt idx="4120">
                  <c:v>2337</c:v>
                </c:pt>
                <c:pt idx="4121">
                  <c:v>914</c:v>
                </c:pt>
                <c:pt idx="4122">
                  <c:v>910</c:v>
                </c:pt>
                <c:pt idx="4123">
                  <c:v>572</c:v>
                </c:pt>
                <c:pt idx="4124">
                  <c:v>644</c:v>
                </c:pt>
                <c:pt idx="4125">
                  <c:v>572</c:v>
                </c:pt>
                <c:pt idx="4126">
                  <c:v>644</c:v>
                </c:pt>
                <c:pt idx="4127">
                  <c:v>644</c:v>
                </c:pt>
                <c:pt idx="4128">
                  <c:v>914</c:v>
                </c:pt>
                <c:pt idx="4129">
                  <c:v>907</c:v>
                </c:pt>
                <c:pt idx="4130">
                  <c:v>576</c:v>
                </c:pt>
                <c:pt idx="4131">
                  <c:v>743</c:v>
                </c:pt>
                <c:pt idx="4132">
                  <c:v>644</c:v>
                </c:pt>
                <c:pt idx="4133">
                  <c:v>829</c:v>
                </c:pt>
                <c:pt idx="4134">
                  <c:v>914</c:v>
                </c:pt>
                <c:pt idx="4135">
                  <c:v>640</c:v>
                </c:pt>
                <c:pt idx="4136">
                  <c:v>288</c:v>
                </c:pt>
                <c:pt idx="4137">
                  <c:v>288</c:v>
                </c:pt>
                <c:pt idx="4138">
                  <c:v>288</c:v>
                </c:pt>
                <c:pt idx="4139">
                  <c:v>743</c:v>
                </c:pt>
                <c:pt idx="4140">
                  <c:v>914</c:v>
                </c:pt>
                <c:pt idx="4141">
                  <c:v>291</c:v>
                </c:pt>
                <c:pt idx="4142">
                  <c:v>213</c:v>
                </c:pt>
                <c:pt idx="4143">
                  <c:v>288</c:v>
                </c:pt>
                <c:pt idx="4144">
                  <c:v>914</c:v>
                </c:pt>
                <c:pt idx="4145">
                  <c:v>576</c:v>
                </c:pt>
                <c:pt idx="4146">
                  <c:v>914</c:v>
                </c:pt>
                <c:pt idx="4147">
                  <c:v>914</c:v>
                </c:pt>
                <c:pt idx="4148">
                  <c:v>572</c:v>
                </c:pt>
                <c:pt idx="4149">
                  <c:v>1184</c:v>
                </c:pt>
                <c:pt idx="4150">
                  <c:v>914</c:v>
                </c:pt>
                <c:pt idx="4151">
                  <c:v>1131</c:v>
                </c:pt>
                <c:pt idx="4152">
                  <c:v>1643</c:v>
                </c:pt>
                <c:pt idx="4153">
                  <c:v>1387</c:v>
                </c:pt>
                <c:pt idx="4154">
                  <c:v>868</c:v>
                </c:pt>
                <c:pt idx="4155">
                  <c:v>1387</c:v>
                </c:pt>
                <c:pt idx="4156">
                  <c:v>1387</c:v>
                </c:pt>
                <c:pt idx="4157">
                  <c:v>868</c:v>
                </c:pt>
                <c:pt idx="4158">
                  <c:v>903</c:v>
                </c:pt>
                <c:pt idx="4159">
                  <c:v>903</c:v>
                </c:pt>
                <c:pt idx="4160">
                  <c:v>868</c:v>
                </c:pt>
                <c:pt idx="4161">
                  <c:v>1387</c:v>
                </c:pt>
                <c:pt idx="4162">
                  <c:v>903</c:v>
                </c:pt>
                <c:pt idx="4163">
                  <c:v>1643</c:v>
                </c:pt>
                <c:pt idx="4164">
                  <c:v>1643</c:v>
                </c:pt>
                <c:pt idx="4165">
                  <c:v>868</c:v>
                </c:pt>
                <c:pt idx="4166">
                  <c:v>914</c:v>
                </c:pt>
                <c:pt idx="4167">
                  <c:v>910</c:v>
                </c:pt>
                <c:pt idx="4168">
                  <c:v>910</c:v>
                </c:pt>
                <c:pt idx="4169">
                  <c:v>910</c:v>
                </c:pt>
                <c:pt idx="4170">
                  <c:v>910</c:v>
                </c:pt>
                <c:pt idx="4171">
                  <c:v>910</c:v>
                </c:pt>
                <c:pt idx="4172">
                  <c:v>811</c:v>
                </c:pt>
                <c:pt idx="4173">
                  <c:v>587</c:v>
                </c:pt>
                <c:pt idx="4174">
                  <c:v>587</c:v>
                </c:pt>
                <c:pt idx="4175">
                  <c:v>156</c:v>
                </c:pt>
                <c:pt idx="4176">
                  <c:v>156</c:v>
                </c:pt>
                <c:pt idx="4177">
                  <c:v>192</c:v>
                </c:pt>
                <c:pt idx="4178">
                  <c:v>156</c:v>
                </c:pt>
                <c:pt idx="4179">
                  <c:v>1483</c:v>
                </c:pt>
                <c:pt idx="4180">
                  <c:v>1483</c:v>
                </c:pt>
                <c:pt idx="4181">
                  <c:v>1629</c:v>
                </c:pt>
                <c:pt idx="4182">
                  <c:v>1483</c:v>
                </c:pt>
                <c:pt idx="4183">
                  <c:v>2056</c:v>
                </c:pt>
                <c:pt idx="4184">
                  <c:v>818</c:v>
                </c:pt>
                <c:pt idx="4185">
                  <c:v>914</c:v>
                </c:pt>
                <c:pt idx="4186">
                  <c:v>644</c:v>
                </c:pt>
                <c:pt idx="4187">
                  <c:v>914</c:v>
                </c:pt>
                <c:pt idx="4188">
                  <c:v>914</c:v>
                </c:pt>
                <c:pt idx="4189">
                  <c:v>914</c:v>
                </c:pt>
                <c:pt idx="4190">
                  <c:v>288</c:v>
                </c:pt>
                <c:pt idx="4191">
                  <c:v>644</c:v>
                </c:pt>
                <c:pt idx="4192">
                  <c:v>914</c:v>
                </c:pt>
                <c:pt idx="4193">
                  <c:v>572</c:v>
                </c:pt>
                <c:pt idx="4194">
                  <c:v>644</c:v>
                </c:pt>
                <c:pt idx="4195">
                  <c:v>914</c:v>
                </c:pt>
                <c:pt idx="4196">
                  <c:v>644</c:v>
                </c:pt>
                <c:pt idx="4197">
                  <c:v>288</c:v>
                </c:pt>
                <c:pt idx="4198">
                  <c:v>576</c:v>
                </c:pt>
                <c:pt idx="4199">
                  <c:v>640</c:v>
                </c:pt>
                <c:pt idx="4200">
                  <c:v>903</c:v>
                </c:pt>
                <c:pt idx="4201">
                  <c:v>1643</c:v>
                </c:pt>
                <c:pt idx="4202">
                  <c:v>903</c:v>
                </c:pt>
                <c:pt idx="4203">
                  <c:v>903</c:v>
                </c:pt>
                <c:pt idx="4204">
                  <c:v>868</c:v>
                </c:pt>
                <c:pt idx="4205">
                  <c:v>1519</c:v>
                </c:pt>
                <c:pt idx="4206">
                  <c:v>1643</c:v>
                </c:pt>
                <c:pt idx="4207">
                  <c:v>903</c:v>
                </c:pt>
                <c:pt idx="4208">
                  <c:v>1643</c:v>
                </c:pt>
                <c:pt idx="4209">
                  <c:v>914</c:v>
                </c:pt>
                <c:pt idx="4210">
                  <c:v>857</c:v>
                </c:pt>
                <c:pt idx="4211">
                  <c:v>868</c:v>
                </c:pt>
                <c:pt idx="4212">
                  <c:v>910</c:v>
                </c:pt>
                <c:pt idx="4213">
                  <c:v>907</c:v>
                </c:pt>
                <c:pt idx="4214">
                  <c:v>910</c:v>
                </c:pt>
                <c:pt idx="4215">
                  <c:v>910</c:v>
                </c:pt>
                <c:pt idx="4216">
                  <c:v>910</c:v>
                </c:pt>
                <c:pt idx="4217">
                  <c:v>814</c:v>
                </c:pt>
                <c:pt idx="4218">
                  <c:v>910</c:v>
                </c:pt>
                <c:pt idx="4219">
                  <c:v>910</c:v>
                </c:pt>
                <c:pt idx="4220">
                  <c:v>587</c:v>
                </c:pt>
                <c:pt idx="4221">
                  <c:v>156</c:v>
                </c:pt>
                <c:pt idx="4222">
                  <c:v>156</c:v>
                </c:pt>
                <c:pt idx="4223">
                  <c:v>1629</c:v>
                </c:pt>
                <c:pt idx="4224">
                  <c:v>1273</c:v>
                </c:pt>
                <c:pt idx="4225">
                  <c:v>1483</c:v>
                </c:pt>
                <c:pt idx="4226">
                  <c:v>1273</c:v>
                </c:pt>
                <c:pt idx="4227">
                  <c:v>1483</c:v>
                </c:pt>
                <c:pt idx="4228">
                  <c:v>914</c:v>
                </c:pt>
                <c:pt idx="4229">
                  <c:v>1412</c:v>
                </c:pt>
                <c:pt idx="4230">
                  <c:v>1743</c:v>
                </c:pt>
                <c:pt idx="4231">
                  <c:v>2056</c:v>
                </c:pt>
                <c:pt idx="4232">
                  <c:v>2056</c:v>
                </c:pt>
                <c:pt idx="4233">
                  <c:v>1149</c:v>
                </c:pt>
                <c:pt idx="4234">
                  <c:v>914</c:v>
                </c:pt>
                <c:pt idx="4235">
                  <c:v>914</c:v>
                </c:pt>
                <c:pt idx="4236">
                  <c:v>1035</c:v>
                </c:pt>
                <c:pt idx="4237">
                  <c:v>914</c:v>
                </c:pt>
                <c:pt idx="4238">
                  <c:v>1394</c:v>
                </c:pt>
                <c:pt idx="4239">
                  <c:v>644</c:v>
                </c:pt>
                <c:pt idx="4240">
                  <c:v>914</c:v>
                </c:pt>
                <c:pt idx="4241">
                  <c:v>914</c:v>
                </c:pt>
                <c:pt idx="4242">
                  <c:v>288</c:v>
                </c:pt>
                <c:pt idx="4243">
                  <c:v>914</c:v>
                </c:pt>
                <c:pt idx="4244">
                  <c:v>914</c:v>
                </c:pt>
                <c:pt idx="4245">
                  <c:v>829</c:v>
                </c:pt>
                <c:pt idx="4246">
                  <c:v>1184</c:v>
                </c:pt>
                <c:pt idx="4247">
                  <c:v>914</c:v>
                </c:pt>
                <c:pt idx="4248">
                  <c:v>914</c:v>
                </c:pt>
                <c:pt idx="4249">
                  <c:v>355</c:v>
                </c:pt>
                <c:pt idx="4250">
                  <c:v>914</c:v>
                </c:pt>
                <c:pt idx="4251">
                  <c:v>576</c:v>
                </c:pt>
                <c:pt idx="4252">
                  <c:v>914</c:v>
                </c:pt>
                <c:pt idx="4253">
                  <c:v>1419</c:v>
                </c:pt>
                <c:pt idx="4254">
                  <c:v>644</c:v>
                </c:pt>
                <c:pt idx="4255">
                  <c:v>644</c:v>
                </c:pt>
                <c:pt idx="4256">
                  <c:v>572</c:v>
                </c:pt>
                <c:pt idx="4257">
                  <c:v>1419</c:v>
                </c:pt>
                <c:pt idx="4258">
                  <c:v>576</c:v>
                </c:pt>
                <c:pt idx="4259">
                  <c:v>640</c:v>
                </c:pt>
                <c:pt idx="4260">
                  <c:v>1377</c:v>
                </c:pt>
                <c:pt idx="4261">
                  <c:v>868</c:v>
                </c:pt>
                <c:pt idx="4262">
                  <c:v>1643</c:v>
                </c:pt>
                <c:pt idx="4263">
                  <c:v>1387</c:v>
                </c:pt>
                <c:pt idx="4264">
                  <c:v>868</c:v>
                </c:pt>
                <c:pt idx="4265">
                  <c:v>1643</c:v>
                </c:pt>
                <c:pt idx="4266">
                  <c:v>1131</c:v>
                </c:pt>
                <c:pt idx="4267">
                  <c:v>1643</c:v>
                </c:pt>
                <c:pt idx="4268">
                  <c:v>1643</c:v>
                </c:pt>
                <c:pt idx="4269">
                  <c:v>868</c:v>
                </c:pt>
                <c:pt idx="4270">
                  <c:v>1928</c:v>
                </c:pt>
                <c:pt idx="4271">
                  <c:v>1643</c:v>
                </c:pt>
                <c:pt idx="4272">
                  <c:v>1131</c:v>
                </c:pt>
                <c:pt idx="4273">
                  <c:v>1519</c:v>
                </c:pt>
                <c:pt idx="4274">
                  <c:v>868</c:v>
                </c:pt>
                <c:pt idx="4275">
                  <c:v>2092</c:v>
                </c:pt>
                <c:pt idx="4276">
                  <c:v>1377</c:v>
                </c:pt>
                <c:pt idx="4277">
                  <c:v>1387</c:v>
                </c:pt>
                <c:pt idx="4278">
                  <c:v>1160</c:v>
                </c:pt>
                <c:pt idx="4279">
                  <c:v>1160</c:v>
                </c:pt>
                <c:pt idx="4280">
                  <c:v>910</c:v>
                </c:pt>
                <c:pt idx="4281">
                  <c:v>910</c:v>
                </c:pt>
                <c:pt idx="4282">
                  <c:v>907</c:v>
                </c:pt>
                <c:pt idx="4283">
                  <c:v>156</c:v>
                </c:pt>
                <c:pt idx="4284">
                  <c:v>1273</c:v>
                </c:pt>
                <c:pt idx="4285">
                  <c:v>1690</c:v>
                </c:pt>
                <c:pt idx="4286">
                  <c:v>1629</c:v>
                </c:pt>
                <c:pt idx="4287">
                  <c:v>1690</c:v>
                </c:pt>
                <c:pt idx="4288">
                  <c:v>1690</c:v>
                </c:pt>
                <c:pt idx="4289">
                  <c:v>1273</c:v>
                </c:pt>
                <c:pt idx="4290">
                  <c:v>1273</c:v>
                </c:pt>
                <c:pt idx="4291">
                  <c:v>715</c:v>
                </c:pt>
                <c:pt idx="4292">
                  <c:v>910</c:v>
                </c:pt>
                <c:pt idx="4293">
                  <c:v>1412</c:v>
                </c:pt>
                <c:pt idx="4294">
                  <c:v>1743</c:v>
                </c:pt>
                <c:pt idx="4295">
                  <c:v>1412</c:v>
                </c:pt>
                <c:pt idx="4296">
                  <c:v>914</c:v>
                </c:pt>
                <c:pt idx="4297">
                  <c:v>644</c:v>
                </c:pt>
                <c:pt idx="4298">
                  <c:v>2056</c:v>
                </c:pt>
                <c:pt idx="4299">
                  <c:v>914</c:v>
                </c:pt>
                <c:pt idx="4300">
                  <c:v>644</c:v>
                </c:pt>
                <c:pt idx="4301">
                  <c:v>743</c:v>
                </c:pt>
                <c:pt idx="4302">
                  <c:v>829</c:v>
                </c:pt>
                <c:pt idx="4303">
                  <c:v>910</c:v>
                </c:pt>
                <c:pt idx="4304">
                  <c:v>1252</c:v>
                </c:pt>
                <c:pt idx="4305">
                  <c:v>907</c:v>
                </c:pt>
                <c:pt idx="4306">
                  <c:v>2337</c:v>
                </c:pt>
                <c:pt idx="4307">
                  <c:v>1761</c:v>
                </c:pt>
                <c:pt idx="4308">
                  <c:v>914</c:v>
                </c:pt>
                <c:pt idx="4309">
                  <c:v>1103</c:v>
                </c:pt>
                <c:pt idx="4310">
                  <c:v>644</c:v>
                </c:pt>
                <c:pt idx="4311">
                  <c:v>914</c:v>
                </c:pt>
                <c:pt idx="4312">
                  <c:v>914</c:v>
                </c:pt>
                <c:pt idx="4313">
                  <c:v>644</c:v>
                </c:pt>
                <c:pt idx="4314">
                  <c:v>1448</c:v>
                </c:pt>
                <c:pt idx="4315">
                  <c:v>914</c:v>
                </c:pt>
                <c:pt idx="4316">
                  <c:v>572</c:v>
                </c:pt>
                <c:pt idx="4317">
                  <c:v>355</c:v>
                </c:pt>
                <c:pt idx="4318">
                  <c:v>355</c:v>
                </c:pt>
                <c:pt idx="4319">
                  <c:v>1103</c:v>
                </c:pt>
                <c:pt idx="4320">
                  <c:v>288</c:v>
                </c:pt>
                <c:pt idx="4321">
                  <c:v>1092</c:v>
                </c:pt>
                <c:pt idx="4322">
                  <c:v>288</c:v>
                </c:pt>
                <c:pt idx="4323">
                  <c:v>576</c:v>
                </c:pt>
                <c:pt idx="4324">
                  <c:v>288</c:v>
                </c:pt>
                <c:pt idx="4325">
                  <c:v>288</c:v>
                </c:pt>
                <c:pt idx="4326">
                  <c:v>355</c:v>
                </c:pt>
                <c:pt idx="4327">
                  <c:v>1928</c:v>
                </c:pt>
                <c:pt idx="4328">
                  <c:v>1387</c:v>
                </c:pt>
                <c:pt idx="4329">
                  <c:v>914</c:v>
                </c:pt>
                <c:pt idx="4330">
                  <c:v>1387</c:v>
                </c:pt>
                <c:pt idx="4331">
                  <c:v>868</c:v>
                </c:pt>
                <c:pt idx="4332">
                  <c:v>903</c:v>
                </c:pt>
                <c:pt idx="4333">
                  <c:v>1387</c:v>
                </c:pt>
                <c:pt idx="4334">
                  <c:v>868</c:v>
                </c:pt>
                <c:pt idx="4335">
                  <c:v>1643</c:v>
                </c:pt>
                <c:pt idx="4336">
                  <c:v>868</c:v>
                </c:pt>
                <c:pt idx="4337">
                  <c:v>779</c:v>
                </c:pt>
                <c:pt idx="4338">
                  <c:v>1313</c:v>
                </c:pt>
                <c:pt idx="4339">
                  <c:v>1377</c:v>
                </c:pt>
                <c:pt idx="4340">
                  <c:v>644</c:v>
                </c:pt>
                <c:pt idx="4341">
                  <c:v>910</c:v>
                </c:pt>
                <c:pt idx="4342">
                  <c:v>910</c:v>
                </c:pt>
                <c:pt idx="4343">
                  <c:v>910</c:v>
                </c:pt>
                <c:pt idx="4344">
                  <c:v>910</c:v>
                </c:pt>
                <c:pt idx="4345">
                  <c:v>498</c:v>
                </c:pt>
                <c:pt idx="4346">
                  <c:v>587</c:v>
                </c:pt>
                <c:pt idx="4347">
                  <c:v>135</c:v>
                </c:pt>
                <c:pt idx="4348">
                  <c:v>135</c:v>
                </c:pt>
                <c:pt idx="4349">
                  <c:v>135</c:v>
                </c:pt>
                <c:pt idx="4350">
                  <c:v>1690</c:v>
                </c:pt>
                <c:pt idx="4351">
                  <c:v>1273</c:v>
                </c:pt>
                <c:pt idx="4352">
                  <c:v>1690</c:v>
                </c:pt>
                <c:pt idx="4353">
                  <c:v>914</c:v>
                </c:pt>
                <c:pt idx="4354">
                  <c:v>1149</c:v>
                </c:pt>
                <c:pt idx="4355">
                  <c:v>914</c:v>
                </c:pt>
                <c:pt idx="4356">
                  <c:v>1149</c:v>
                </c:pt>
                <c:pt idx="4357">
                  <c:v>1149</c:v>
                </c:pt>
                <c:pt idx="4358">
                  <c:v>1184</c:v>
                </c:pt>
                <c:pt idx="4359">
                  <c:v>1448</c:v>
                </c:pt>
                <c:pt idx="4360">
                  <c:v>1288</c:v>
                </c:pt>
                <c:pt idx="4361">
                  <c:v>355</c:v>
                </c:pt>
                <c:pt idx="4362">
                  <c:v>1167</c:v>
                </c:pt>
                <c:pt idx="4363">
                  <c:v>288</c:v>
                </c:pt>
                <c:pt idx="4364">
                  <c:v>1761</c:v>
                </c:pt>
                <c:pt idx="4365">
                  <c:v>576</c:v>
                </c:pt>
                <c:pt idx="4366">
                  <c:v>1394</c:v>
                </c:pt>
                <c:pt idx="4367">
                  <c:v>1394</c:v>
                </c:pt>
                <c:pt idx="4368">
                  <c:v>572</c:v>
                </c:pt>
                <c:pt idx="4369">
                  <c:v>843</c:v>
                </c:pt>
                <c:pt idx="4370">
                  <c:v>1394</c:v>
                </c:pt>
                <c:pt idx="4371">
                  <c:v>355</c:v>
                </c:pt>
                <c:pt idx="4372">
                  <c:v>644</c:v>
                </c:pt>
                <c:pt idx="4373">
                  <c:v>355</c:v>
                </c:pt>
                <c:pt idx="4374">
                  <c:v>914</c:v>
                </c:pt>
                <c:pt idx="4375">
                  <c:v>914</c:v>
                </c:pt>
                <c:pt idx="4376">
                  <c:v>914</c:v>
                </c:pt>
                <c:pt idx="4377">
                  <c:v>1451</c:v>
                </c:pt>
                <c:pt idx="4378">
                  <c:v>1092</c:v>
                </c:pt>
                <c:pt idx="4379">
                  <c:v>914</c:v>
                </c:pt>
                <c:pt idx="4380">
                  <c:v>1131</c:v>
                </c:pt>
                <c:pt idx="4381">
                  <c:v>779</c:v>
                </c:pt>
                <c:pt idx="4382">
                  <c:v>903</c:v>
                </c:pt>
                <c:pt idx="4383">
                  <c:v>903</c:v>
                </c:pt>
                <c:pt idx="4384">
                  <c:v>903</c:v>
                </c:pt>
                <c:pt idx="4385">
                  <c:v>1387</c:v>
                </c:pt>
                <c:pt idx="4386">
                  <c:v>903</c:v>
                </c:pt>
                <c:pt idx="4387">
                  <c:v>903</c:v>
                </c:pt>
                <c:pt idx="4388">
                  <c:v>1519</c:v>
                </c:pt>
                <c:pt idx="4389">
                  <c:v>1928</c:v>
                </c:pt>
                <c:pt idx="4390">
                  <c:v>1928</c:v>
                </c:pt>
                <c:pt idx="4391">
                  <c:v>914</c:v>
                </c:pt>
                <c:pt idx="4392">
                  <c:v>1131</c:v>
                </c:pt>
                <c:pt idx="4393">
                  <c:v>914</c:v>
                </c:pt>
                <c:pt idx="4394">
                  <c:v>914</c:v>
                </c:pt>
                <c:pt idx="4395">
                  <c:v>910</c:v>
                </c:pt>
                <c:pt idx="4396">
                  <c:v>907</c:v>
                </c:pt>
                <c:pt idx="4397">
                  <c:v>910</c:v>
                </c:pt>
                <c:pt idx="4398">
                  <c:v>811</c:v>
                </c:pt>
                <c:pt idx="4399">
                  <c:v>587</c:v>
                </c:pt>
                <c:pt idx="4400">
                  <c:v>1273</c:v>
                </c:pt>
                <c:pt idx="4401">
                  <c:v>910</c:v>
                </c:pt>
                <c:pt idx="4402">
                  <c:v>508</c:v>
                </c:pt>
                <c:pt idx="4403">
                  <c:v>576</c:v>
                </c:pt>
                <c:pt idx="4404">
                  <c:v>1761</c:v>
                </c:pt>
                <c:pt idx="4405">
                  <c:v>288</c:v>
                </c:pt>
                <c:pt idx="4406">
                  <c:v>914</c:v>
                </c:pt>
                <c:pt idx="4407">
                  <c:v>914</c:v>
                </c:pt>
                <c:pt idx="4408">
                  <c:v>1451</c:v>
                </c:pt>
                <c:pt idx="4409">
                  <c:v>576</c:v>
                </c:pt>
                <c:pt idx="4410">
                  <c:v>288</c:v>
                </c:pt>
                <c:pt idx="4411">
                  <c:v>1643</c:v>
                </c:pt>
                <c:pt idx="4412">
                  <c:v>868</c:v>
                </c:pt>
                <c:pt idx="4413">
                  <c:v>903</c:v>
                </c:pt>
                <c:pt idx="4414">
                  <c:v>914</c:v>
                </c:pt>
                <c:pt idx="4415">
                  <c:v>1131</c:v>
                </c:pt>
                <c:pt idx="4416">
                  <c:v>868</c:v>
                </c:pt>
                <c:pt idx="4417">
                  <c:v>868</c:v>
                </c:pt>
                <c:pt idx="4418">
                  <c:v>1796</c:v>
                </c:pt>
                <c:pt idx="4419">
                  <c:v>1928</c:v>
                </c:pt>
                <c:pt idx="4420">
                  <c:v>914</c:v>
                </c:pt>
                <c:pt idx="4421">
                  <c:v>1928</c:v>
                </c:pt>
                <c:pt idx="4422">
                  <c:v>1928</c:v>
                </c:pt>
                <c:pt idx="4423">
                  <c:v>910</c:v>
                </c:pt>
                <c:pt idx="4424">
                  <c:v>910</c:v>
                </c:pt>
                <c:pt idx="4425">
                  <c:v>907</c:v>
                </c:pt>
                <c:pt idx="4426">
                  <c:v>811</c:v>
                </c:pt>
                <c:pt idx="4427">
                  <c:v>636</c:v>
                </c:pt>
                <c:pt idx="4428">
                  <c:v>1690</c:v>
                </c:pt>
                <c:pt idx="4429">
                  <c:v>1334</c:v>
                </c:pt>
                <c:pt idx="4430">
                  <c:v>1690</c:v>
                </c:pt>
                <c:pt idx="4431">
                  <c:v>508</c:v>
                </c:pt>
                <c:pt idx="4432">
                  <c:v>1149</c:v>
                </c:pt>
                <c:pt idx="4433">
                  <c:v>2056</c:v>
                </c:pt>
                <c:pt idx="4434">
                  <c:v>1743</c:v>
                </c:pt>
                <c:pt idx="4435">
                  <c:v>829</c:v>
                </c:pt>
                <c:pt idx="4436">
                  <c:v>743</c:v>
                </c:pt>
                <c:pt idx="4437">
                  <c:v>288</c:v>
                </c:pt>
                <c:pt idx="4438">
                  <c:v>1366</c:v>
                </c:pt>
                <c:pt idx="4439">
                  <c:v>288</c:v>
                </c:pt>
                <c:pt idx="4440">
                  <c:v>914</c:v>
                </c:pt>
                <c:pt idx="4441">
                  <c:v>355</c:v>
                </c:pt>
                <c:pt idx="4442">
                  <c:v>355</c:v>
                </c:pt>
                <c:pt idx="4443">
                  <c:v>1256</c:v>
                </c:pt>
                <c:pt idx="4444">
                  <c:v>903</c:v>
                </c:pt>
                <c:pt idx="4445">
                  <c:v>868</c:v>
                </c:pt>
                <c:pt idx="4446">
                  <c:v>868</c:v>
                </c:pt>
                <c:pt idx="4447">
                  <c:v>1387</c:v>
                </c:pt>
                <c:pt idx="4448">
                  <c:v>1387</c:v>
                </c:pt>
                <c:pt idx="4449">
                  <c:v>903</c:v>
                </c:pt>
                <c:pt idx="4450">
                  <c:v>1387</c:v>
                </c:pt>
                <c:pt idx="4451">
                  <c:v>1643</c:v>
                </c:pt>
                <c:pt idx="4452">
                  <c:v>1796</c:v>
                </c:pt>
                <c:pt idx="4453">
                  <c:v>1643</c:v>
                </c:pt>
                <c:pt idx="4454">
                  <c:v>644</c:v>
                </c:pt>
                <c:pt idx="4455">
                  <c:v>910</c:v>
                </c:pt>
                <c:pt idx="4456">
                  <c:v>811</c:v>
                </c:pt>
                <c:pt idx="4457">
                  <c:v>135</c:v>
                </c:pt>
                <c:pt idx="4458">
                  <c:v>156</c:v>
                </c:pt>
                <c:pt idx="4459">
                  <c:v>138</c:v>
                </c:pt>
                <c:pt idx="4460">
                  <c:v>1273</c:v>
                </c:pt>
                <c:pt idx="4461">
                  <c:v>1483</c:v>
                </c:pt>
                <c:pt idx="4462">
                  <c:v>1444</c:v>
                </c:pt>
                <c:pt idx="4463">
                  <c:v>1690</c:v>
                </c:pt>
                <c:pt idx="4464">
                  <c:v>508</c:v>
                </c:pt>
                <c:pt idx="4465">
                  <c:v>1743</c:v>
                </c:pt>
                <c:pt idx="4466">
                  <c:v>914</c:v>
                </c:pt>
                <c:pt idx="4467">
                  <c:v>1149</c:v>
                </c:pt>
                <c:pt idx="4468">
                  <c:v>818</c:v>
                </c:pt>
                <c:pt idx="4469">
                  <c:v>914</c:v>
                </c:pt>
                <c:pt idx="4470">
                  <c:v>914</c:v>
                </c:pt>
                <c:pt idx="4471">
                  <c:v>213</c:v>
                </c:pt>
                <c:pt idx="4472">
                  <c:v>743</c:v>
                </c:pt>
                <c:pt idx="4473">
                  <c:v>914</c:v>
                </c:pt>
                <c:pt idx="4474">
                  <c:v>1394</c:v>
                </c:pt>
                <c:pt idx="4475">
                  <c:v>843</c:v>
                </c:pt>
                <c:pt idx="4476">
                  <c:v>914</c:v>
                </c:pt>
                <c:pt idx="4477">
                  <c:v>644</c:v>
                </c:pt>
                <c:pt idx="4478">
                  <c:v>914</c:v>
                </c:pt>
                <c:pt idx="4479">
                  <c:v>914</c:v>
                </c:pt>
                <c:pt idx="4480">
                  <c:v>914</c:v>
                </c:pt>
                <c:pt idx="4481">
                  <c:v>914</c:v>
                </c:pt>
                <c:pt idx="4482">
                  <c:v>743</c:v>
                </c:pt>
                <c:pt idx="4483">
                  <c:v>1366</c:v>
                </c:pt>
                <c:pt idx="4484">
                  <c:v>1394</c:v>
                </c:pt>
                <c:pt idx="4485">
                  <c:v>910</c:v>
                </c:pt>
                <c:pt idx="4486">
                  <c:v>1092</c:v>
                </c:pt>
                <c:pt idx="4487">
                  <c:v>644</c:v>
                </c:pt>
                <c:pt idx="4488">
                  <c:v>743</c:v>
                </c:pt>
                <c:pt idx="4489">
                  <c:v>743</c:v>
                </c:pt>
                <c:pt idx="4490">
                  <c:v>288</c:v>
                </c:pt>
                <c:pt idx="4491">
                  <c:v>576</c:v>
                </c:pt>
                <c:pt idx="4492">
                  <c:v>1643</c:v>
                </c:pt>
                <c:pt idx="4493">
                  <c:v>868</c:v>
                </c:pt>
                <c:pt idx="4494">
                  <c:v>1928</c:v>
                </c:pt>
                <c:pt idx="4495">
                  <c:v>1796</c:v>
                </c:pt>
                <c:pt idx="4496">
                  <c:v>903</c:v>
                </c:pt>
                <c:pt idx="4497">
                  <c:v>868</c:v>
                </c:pt>
                <c:pt idx="4498">
                  <c:v>903</c:v>
                </c:pt>
                <c:pt idx="4499">
                  <c:v>1327</c:v>
                </c:pt>
                <c:pt idx="4500">
                  <c:v>903</c:v>
                </c:pt>
                <c:pt idx="4501">
                  <c:v>910</c:v>
                </c:pt>
                <c:pt idx="4502">
                  <c:v>910</c:v>
                </c:pt>
                <c:pt idx="4503">
                  <c:v>1629</c:v>
                </c:pt>
                <c:pt idx="4504">
                  <c:v>914</c:v>
                </c:pt>
                <c:pt idx="4505">
                  <c:v>355</c:v>
                </c:pt>
                <c:pt idx="4506">
                  <c:v>914</c:v>
                </c:pt>
                <c:pt idx="4507">
                  <c:v>743</c:v>
                </c:pt>
                <c:pt idx="4508">
                  <c:v>829</c:v>
                </c:pt>
                <c:pt idx="4509">
                  <c:v>644</c:v>
                </c:pt>
                <c:pt idx="4510">
                  <c:v>644</c:v>
                </c:pt>
                <c:pt idx="4511">
                  <c:v>743</c:v>
                </c:pt>
                <c:pt idx="4512">
                  <c:v>644</c:v>
                </c:pt>
                <c:pt idx="4513">
                  <c:v>910</c:v>
                </c:pt>
                <c:pt idx="4514">
                  <c:v>868</c:v>
                </c:pt>
                <c:pt idx="4515">
                  <c:v>868</c:v>
                </c:pt>
                <c:pt idx="4516">
                  <c:v>914</c:v>
                </c:pt>
                <c:pt idx="4517">
                  <c:v>868</c:v>
                </c:pt>
                <c:pt idx="4518">
                  <c:v>857</c:v>
                </c:pt>
                <c:pt idx="4519">
                  <c:v>426</c:v>
                </c:pt>
                <c:pt idx="4520">
                  <c:v>910</c:v>
                </c:pt>
                <c:pt idx="4521">
                  <c:v>135</c:v>
                </c:pt>
                <c:pt idx="4522">
                  <c:v>1483</c:v>
                </c:pt>
                <c:pt idx="4523">
                  <c:v>1273</c:v>
                </c:pt>
                <c:pt idx="4524">
                  <c:v>914</c:v>
                </c:pt>
                <c:pt idx="4525">
                  <c:v>914</c:v>
                </c:pt>
                <c:pt idx="4526">
                  <c:v>640</c:v>
                </c:pt>
                <c:pt idx="4527">
                  <c:v>644</c:v>
                </c:pt>
                <c:pt idx="4528">
                  <c:v>1761</c:v>
                </c:pt>
                <c:pt idx="4529">
                  <c:v>291</c:v>
                </c:pt>
                <c:pt idx="4530">
                  <c:v>644</c:v>
                </c:pt>
                <c:pt idx="4531">
                  <c:v>1761</c:v>
                </c:pt>
                <c:pt idx="4532">
                  <c:v>1167</c:v>
                </c:pt>
                <c:pt idx="4533">
                  <c:v>644</c:v>
                </c:pt>
                <c:pt idx="4534">
                  <c:v>576</c:v>
                </c:pt>
                <c:pt idx="4535">
                  <c:v>868</c:v>
                </c:pt>
                <c:pt idx="4536">
                  <c:v>1643</c:v>
                </c:pt>
                <c:pt idx="4537">
                  <c:v>1928</c:v>
                </c:pt>
                <c:pt idx="4538">
                  <c:v>1131</c:v>
                </c:pt>
                <c:pt idx="4539">
                  <c:v>644</c:v>
                </c:pt>
                <c:pt idx="4540">
                  <c:v>426</c:v>
                </c:pt>
                <c:pt idx="4541">
                  <c:v>426</c:v>
                </c:pt>
                <c:pt idx="4542">
                  <c:v>644</c:v>
                </c:pt>
                <c:pt idx="4543">
                  <c:v>644</c:v>
                </c:pt>
                <c:pt idx="4544">
                  <c:v>644</c:v>
                </c:pt>
                <c:pt idx="4545">
                  <c:v>644</c:v>
                </c:pt>
                <c:pt idx="4546">
                  <c:v>644</c:v>
                </c:pt>
                <c:pt idx="4547">
                  <c:v>426</c:v>
                </c:pt>
                <c:pt idx="4548">
                  <c:v>644</c:v>
                </c:pt>
                <c:pt idx="4549">
                  <c:v>644</c:v>
                </c:pt>
                <c:pt idx="4550">
                  <c:v>426</c:v>
                </c:pt>
                <c:pt idx="4551">
                  <c:v>426</c:v>
                </c:pt>
                <c:pt idx="4552">
                  <c:v>644</c:v>
                </c:pt>
                <c:pt idx="4553">
                  <c:v>644</c:v>
                </c:pt>
                <c:pt idx="4554">
                  <c:v>644</c:v>
                </c:pt>
                <c:pt idx="4555">
                  <c:v>644</c:v>
                </c:pt>
                <c:pt idx="4556">
                  <c:v>644</c:v>
                </c:pt>
                <c:pt idx="4557">
                  <c:v>644</c:v>
                </c:pt>
                <c:pt idx="4558">
                  <c:v>644</c:v>
                </c:pt>
                <c:pt idx="4559">
                  <c:v>644</c:v>
                </c:pt>
                <c:pt idx="4560">
                  <c:v>644</c:v>
                </c:pt>
                <c:pt idx="4561">
                  <c:v>426</c:v>
                </c:pt>
                <c:pt idx="4562">
                  <c:v>644</c:v>
                </c:pt>
                <c:pt idx="4563">
                  <c:v>644</c:v>
                </c:pt>
                <c:pt idx="4564">
                  <c:v>644</c:v>
                </c:pt>
                <c:pt idx="4565">
                  <c:v>644</c:v>
                </c:pt>
                <c:pt idx="4566">
                  <c:v>644</c:v>
                </c:pt>
                <c:pt idx="4567">
                  <c:v>644</c:v>
                </c:pt>
                <c:pt idx="4568">
                  <c:v>644</c:v>
                </c:pt>
                <c:pt idx="4569">
                  <c:v>426</c:v>
                </c:pt>
                <c:pt idx="4570">
                  <c:v>644</c:v>
                </c:pt>
                <c:pt idx="4571">
                  <c:v>644</c:v>
                </c:pt>
                <c:pt idx="4572">
                  <c:v>644</c:v>
                </c:pt>
                <c:pt idx="4573">
                  <c:v>644</c:v>
                </c:pt>
                <c:pt idx="4574">
                  <c:v>644</c:v>
                </c:pt>
                <c:pt idx="4575">
                  <c:v>644</c:v>
                </c:pt>
                <c:pt idx="4576">
                  <c:v>644</c:v>
                </c:pt>
                <c:pt idx="4577">
                  <c:v>426</c:v>
                </c:pt>
                <c:pt idx="4578">
                  <c:v>644</c:v>
                </c:pt>
                <c:pt idx="4579">
                  <c:v>644</c:v>
                </c:pt>
                <c:pt idx="4580">
                  <c:v>644</c:v>
                </c:pt>
                <c:pt idx="4581">
                  <c:v>644</c:v>
                </c:pt>
                <c:pt idx="4582">
                  <c:v>644</c:v>
                </c:pt>
                <c:pt idx="4583">
                  <c:v>644</c:v>
                </c:pt>
                <c:pt idx="4584">
                  <c:v>644</c:v>
                </c:pt>
                <c:pt idx="4585">
                  <c:v>644</c:v>
                </c:pt>
                <c:pt idx="4586">
                  <c:v>644</c:v>
                </c:pt>
                <c:pt idx="4587">
                  <c:v>426</c:v>
                </c:pt>
                <c:pt idx="4588">
                  <c:v>426</c:v>
                </c:pt>
                <c:pt idx="4589">
                  <c:v>644</c:v>
                </c:pt>
                <c:pt idx="4590">
                  <c:v>644</c:v>
                </c:pt>
                <c:pt idx="4591">
                  <c:v>644</c:v>
                </c:pt>
                <c:pt idx="4592">
                  <c:v>426</c:v>
                </c:pt>
                <c:pt idx="4593">
                  <c:v>426</c:v>
                </c:pt>
                <c:pt idx="4594">
                  <c:v>644</c:v>
                </c:pt>
                <c:pt idx="4595">
                  <c:v>644</c:v>
                </c:pt>
                <c:pt idx="4596">
                  <c:v>644</c:v>
                </c:pt>
                <c:pt idx="4597">
                  <c:v>644</c:v>
                </c:pt>
                <c:pt idx="4598">
                  <c:v>644</c:v>
                </c:pt>
                <c:pt idx="4599">
                  <c:v>644</c:v>
                </c:pt>
                <c:pt idx="4600">
                  <c:v>644</c:v>
                </c:pt>
                <c:pt idx="4601">
                  <c:v>644</c:v>
                </c:pt>
                <c:pt idx="4602">
                  <c:v>426</c:v>
                </c:pt>
                <c:pt idx="4603">
                  <c:v>644</c:v>
                </c:pt>
                <c:pt idx="4604">
                  <c:v>426</c:v>
                </c:pt>
                <c:pt idx="4605">
                  <c:v>644</c:v>
                </c:pt>
                <c:pt idx="4606">
                  <c:v>644</c:v>
                </c:pt>
                <c:pt idx="4607">
                  <c:v>644</c:v>
                </c:pt>
                <c:pt idx="4608">
                  <c:v>644</c:v>
                </c:pt>
                <c:pt idx="4609">
                  <c:v>644</c:v>
                </c:pt>
                <c:pt idx="4610">
                  <c:v>426</c:v>
                </c:pt>
                <c:pt idx="4611">
                  <c:v>644</c:v>
                </c:pt>
                <c:pt idx="4612">
                  <c:v>644</c:v>
                </c:pt>
                <c:pt idx="4613">
                  <c:v>644</c:v>
                </c:pt>
                <c:pt idx="4614">
                  <c:v>644</c:v>
                </c:pt>
                <c:pt idx="4615">
                  <c:v>644</c:v>
                </c:pt>
                <c:pt idx="4616">
                  <c:v>426</c:v>
                </c:pt>
                <c:pt idx="4617">
                  <c:v>644</c:v>
                </c:pt>
                <c:pt idx="4618">
                  <c:v>644</c:v>
                </c:pt>
                <c:pt idx="4619">
                  <c:v>644</c:v>
                </c:pt>
                <c:pt idx="4620">
                  <c:v>644</c:v>
                </c:pt>
                <c:pt idx="4621">
                  <c:v>644</c:v>
                </c:pt>
                <c:pt idx="4622">
                  <c:v>644</c:v>
                </c:pt>
                <c:pt idx="4623">
                  <c:v>426</c:v>
                </c:pt>
                <c:pt idx="4624">
                  <c:v>426</c:v>
                </c:pt>
                <c:pt idx="4625">
                  <c:v>644</c:v>
                </c:pt>
                <c:pt idx="4626">
                  <c:v>644</c:v>
                </c:pt>
                <c:pt idx="4627">
                  <c:v>644</c:v>
                </c:pt>
                <c:pt idx="4628">
                  <c:v>644</c:v>
                </c:pt>
                <c:pt idx="4629">
                  <c:v>644</c:v>
                </c:pt>
                <c:pt idx="4630">
                  <c:v>644</c:v>
                </c:pt>
                <c:pt idx="4631">
                  <c:v>644</c:v>
                </c:pt>
                <c:pt idx="4632">
                  <c:v>644</c:v>
                </c:pt>
                <c:pt idx="4633">
                  <c:v>644</c:v>
                </c:pt>
                <c:pt idx="4634">
                  <c:v>644</c:v>
                </c:pt>
                <c:pt idx="4635">
                  <c:v>644</c:v>
                </c:pt>
                <c:pt idx="4636">
                  <c:v>644</c:v>
                </c:pt>
                <c:pt idx="4637">
                  <c:v>644</c:v>
                </c:pt>
                <c:pt idx="4638">
                  <c:v>426</c:v>
                </c:pt>
                <c:pt idx="4639">
                  <c:v>644</c:v>
                </c:pt>
                <c:pt idx="4640">
                  <c:v>644</c:v>
                </c:pt>
                <c:pt idx="4641">
                  <c:v>644</c:v>
                </c:pt>
                <c:pt idx="4642">
                  <c:v>426</c:v>
                </c:pt>
                <c:pt idx="4643">
                  <c:v>644</c:v>
                </c:pt>
                <c:pt idx="4644">
                  <c:v>644</c:v>
                </c:pt>
                <c:pt idx="4645">
                  <c:v>644</c:v>
                </c:pt>
                <c:pt idx="4646">
                  <c:v>644</c:v>
                </c:pt>
                <c:pt idx="4647">
                  <c:v>644</c:v>
                </c:pt>
                <c:pt idx="4648">
                  <c:v>644</c:v>
                </c:pt>
                <c:pt idx="4649">
                  <c:v>644</c:v>
                </c:pt>
                <c:pt idx="4650">
                  <c:v>426</c:v>
                </c:pt>
                <c:pt idx="4651">
                  <c:v>644</c:v>
                </c:pt>
                <c:pt idx="4652">
                  <c:v>426</c:v>
                </c:pt>
                <c:pt idx="4653">
                  <c:v>644</c:v>
                </c:pt>
                <c:pt idx="4654">
                  <c:v>644</c:v>
                </c:pt>
                <c:pt idx="4655">
                  <c:v>644</c:v>
                </c:pt>
                <c:pt idx="4656">
                  <c:v>644</c:v>
                </c:pt>
                <c:pt idx="4657">
                  <c:v>644</c:v>
                </c:pt>
                <c:pt idx="4658">
                  <c:v>644</c:v>
                </c:pt>
                <c:pt idx="4659">
                  <c:v>644</c:v>
                </c:pt>
                <c:pt idx="4660">
                  <c:v>644</c:v>
                </c:pt>
                <c:pt idx="4661">
                  <c:v>426</c:v>
                </c:pt>
                <c:pt idx="4662">
                  <c:v>644</c:v>
                </c:pt>
                <c:pt idx="4663">
                  <c:v>644</c:v>
                </c:pt>
                <c:pt idx="4664">
                  <c:v>644</c:v>
                </c:pt>
                <c:pt idx="4665">
                  <c:v>644</c:v>
                </c:pt>
                <c:pt idx="4666">
                  <c:v>644</c:v>
                </c:pt>
                <c:pt idx="4667">
                  <c:v>644</c:v>
                </c:pt>
                <c:pt idx="4668">
                  <c:v>426</c:v>
                </c:pt>
                <c:pt idx="4669">
                  <c:v>644</c:v>
                </c:pt>
                <c:pt idx="4670">
                  <c:v>644</c:v>
                </c:pt>
                <c:pt idx="4671">
                  <c:v>644</c:v>
                </c:pt>
                <c:pt idx="4672">
                  <c:v>644</c:v>
                </c:pt>
                <c:pt idx="4673">
                  <c:v>644</c:v>
                </c:pt>
                <c:pt idx="4674">
                  <c:v>644</c:v>
                </c:pt>
                <c:pt idx="4675">
                  <c:v>426</c:v>
                </c:pt>
                <c:pt idx="4676">
                  <c:v>644</c:v>
                </c:pt>
                <c:pt idx="4677">
                  <c:v>644</c:v>
                </c:pt>
                <c:pt idx="4678">
                  <c:v>644</c:v>
                </c:pt>
                <c:pt idx="4679">
                  <c:v>426</c:v>
                </c:pt>
                <c:pt idx="4680">
                  <c:v>644</c:v>
                </c:pt>
                <c:pt idx="4681">
                  <c:v>644</c:v>
                </c:pt>
                <c:pt idx="4682">
                  <c:v>644</c:v>
                </c:pt>
                <c:pt idx="4683">
                  <c:v>426</c:v>
                </c:pt>
                <c:pt idx="4684">
                  <c:v>426</c:v>
                </c:pt>
                <c:pt idx="4685">
                  <c:v>426</c:v>
                </c:pt>
                <c:pt idx="4686">
                  <c:v>644</c:v>
                </c:pt>
                <c:pt idx="4687">
                  <c:v>644</c:v>
                </c:pt>
                <c:pt idx="4688">
                  <c:v>644</c:v>
                </c:pt>
                <c:pt idx="4689">
                  <c:v>644</c:v>
                </c:pt>
                <c:pt idx="4690">
                  <c:v>644</c:v>
                </c:pt>
                <c:pt idx="4691">
                  <c:v>644</c:v>
                </c:pt>
                <c:pt idx="4692">
                  <c:v>644</c:v>
                </c:pt>
                <c:pt idx="4693">
                  <c:v>426</c:v>
                </c:pt>
                <c:pt idx="4694">
                  <c:v>644</c:v>
                </c:pt>
                <c:pt idx="4695">
                  <c:v>644</c:v>
                </c:pt>
                <c:pt idx="4696">
                  <c:v>644</c:v>
                </c:pt>
                <c:pt idx="4697">
                  <c:v>644</c:v>
                </c:pt>
                <c:pt idx="4698">
                  <c:v>644</c:v>
                </c:pt>
                <c:pt idx="4699">
                  <c:v>426</c:v>
                </c:pt>
                <c:pt idx="4700">
                  <c:v>426</c:v>
                </c:pt>
                <c:pt idx="4701">
                  <c:v>644</c:v>
                </c:pt>
                <c:pt idx="4702">
                  <c:v>644</c:v>
                </c:pt>
                <c:pt idx="4703">
                  <c:v>644</c:v>
                </c:pt>
                <c:pt idx="4704">
                  <c:v>644</c:v>
                </c:pt>
                <c:pt idx="4705">
                  <c:v>644</c:v>
                </c:pt>
                <c:pt idx="4706">
                  <c:v>644</c:v>
                </c:pt>
                <c:pt idx="4707">
                  <c:v>644</c:v>
                </c:pt>
                <c:pt idx="4708">
                  <c:v>644</c:v>
                </c:pt>
                <c:pt idx="4709">
                  <c:v>644</c:v>
                </c:pt>
                <c:pt idx="4710">
                  <c:v>644</c:v>
                </c:pt>
                <c:pt idx="4711">
                  <c:v>644</c:v>
                </c:pt>
                <c:pt idx="4712">
                  <c:v>426</c:v>
                </c:pt>
                <c:pt idx="4713">
                  <c:v>644</c:v>
                </c:pt>
                <c:pt idx="4714">
                  <c:v>644</c:v>
                </c:pt>
                <c:pt idx="4715">
                  <c:v>426</c:v>
                </c:pt>
                <c:pt idx="4716">
                  <c:v>644</c:v>
                </c:pt>
                <c:pt idx="4717">
                  <c:v>644</c:v>
                </c:pt>
                <c:pt idx="4718">
                  <c:v>426</c:v>
                </c:pt>
                <c:pt idx="4719">
                  <c:v>644</c:v>
                </c:pt>
                <c:pt idx="4720">
                  <c:v>644</c:v>
                </c:pt>
                <c:pt idx="4721">
                  <c:v>644</c:v>
                </c:pt>
                <c:pt idx="4722">
                  <c:v>644</c:v>
                </c:pt>
                <c:pt idx="4723">
                  <c:v>644</c:v>
                </c:pt>
                <c:pt idx="4724">
                  <c:v>426</c:v>
                </c:pt>
                <c:pt idx="4725">
                  <c:v>644</c:v>
                </c:pt>
                <c:pt idx="4726">
                  <c:v>644</c:v>
                </c:pt>
                <c:pt idx="4727">
                  <c:v>644</c:v>
                </c:pt>
                <c:pt idx="4728">
                  <c:v>644</c:v>
                </c:pt>
                <c:pt idx="4729">
                  <c:v>644</c:v>
                </c:pt>
                <c:pt idx="4730">
                  <c:v>644</c:v>
                </c:pt>
                <c:pt idx="4731">
                  <c:v>644</c:v>
                </c:pt>
                <c:pt idx="4732">
                  <c:v>426</c:v>
                </c:pt>
                <c:pt idx="4733">
                  <c:v>644</c:v>
                </c:pt>
                <c:pt idx="4734">
                  <c:v>644</c:v>
                </c:pt>
                <c:pt idx="4735">
                  <c:v>644</c:v>
                </c:pt>
                <c:pt idx="4736">
                  <c:v>644</c:v>
                </c:pt>
                <c:pt idx="4737">
                  <c:v>426</c:v>
                </c:pt>
                <c:pt idx="4738">
                  <c:v>644</c:v>
                </c:pt>
                <c:pt idx="4739">
                  <c:v>644</c:v>
                </c:pt>
                <c:pt idx="4740">
                  <c:v>644</c:v>
                </c:pt>
                <c:pt idx="4741">
                  <c:v>644</c:v>
                </c:pt>
                <c:pt idx="4742">
                  <c:v>426</c:v>
                </c:pt>
                <c:pt idx="4743">
                  <c:v>644</c:v>
                </c:pt>
                <c:pt idx="4744">
                  <c:v>644</c:v>
                </c:pt>
                <c:pt idx="4745">
                  <c:v>644</c:v>
                </c:pt>
                <c:pt idx="4746">
                  <c:v>644</c:v>
                </c:pt>
                <c:pt idx="4747">
                  <c:v>644</c:v>
                </c:pt>
                <c:pt idx="4748">
                  <c:v>644</c:v>
                </c:pt>
                <c:pt idx="4749">
                  <c:v>644</c:v>
                </c:pt>
                <c:pt idx="4750">
                  <c:v>644</c:v>
                </c:pt>
                <c:pt idx="4751">
                  <c:v>644</c:v>
                </c:pt>
                <c:pt idx="4752">
                  <c:v>644</c:v>
                </c:pt>
                <c:pt idx="4753">
                  <c:v>644</c:v>
                </c:pt>
                <c:pt idx="4754">
                  <c:v>644</c:v>
                </c:pt>
                <c:pt idx="4755">
                  <c:v>644</c:v>
                </c:pt>
                <c:pt idx="4756">
                  <c:v>644</c:v>
                </c:pt>
                <c:pt idx="4757">
                  <c:v>644</c:v>
                </c:pt>
                <c:pt idx="4758">
                  <c:v>426</c:v>
                </c:pt>
                <c:pt idx="4759">
                  <c:v>644</c:v>
                </c:pt>
                <c:pt idx="4760">
                  <c:v>644</c:v>
                </c:pt>
                <c:pt idx="4761">
                  <c:v>644</c:v>
                </c:pt>
                <c:pt idx="4762">
                  <c:v>426</c:v>
                </c:pt>
                <c:pt idx="4763">
                  <c:v>644</c:v>
                </c:pt>
                <c:pt idx="4764">
                  <c:v>644</c:v>
                </c:pt>
                <c:pt idx="4765">
                  <c:v>644</c:v>
                </c:pt>
                <c:pt idx="4766">
                  <c:v>644</c:v>
                </c:pt>
                <c:pt idx="4767">
                  <c:v>644</c:v>
                </c:pt>
                <c:pt idx="4768">
                  <c:v>644</c:v>
                </c:pt>
                <c:pt idx="4769">
                  <c:v>644</c:v>
                </c:pt>
                <c:pt idx="4770">
                  <c:v>644</c:v>
                </c:pt>
                <c:pt idx="4771">
                  <c:v>644</c:v>
                </c:pt>
                <c:pt idx="4772">
                  <c:v>644</c:v>
                </c:pt>
                <c:pt idx="4773">
                  <c:v>644</c:v>
                </c:pt>
                <c:pt idx="4774">
                  <c:v>644</c:v>
                </c:pt>
                <c:pt idx="4775">
                  <c:v>644</c:v>
                </c:pt>
                <c:pt idx="4776">
                  <c:v>636</c:v>
                </c:pt>
                <c:pt idx="4777">
                  <c:v>508</c:v>
                </c:pt>
                <c:pt idx="4778">
                  <c:v>644</c:v>
                </c:pt>
                <c:pt idx="4779">
                  <c:v>288</c:v>
                </c:pt>
                <c:pt idx="4780">
                  <c:v>644</c:v>
                </c:pt>
                <c:pt idx="4781">
                  <c:v>572</c:v>
                </c:pt>
                <c:pt idx="4782">
                  <c:v>640</c:v>
                </c:pt>
                <c:pt idx="4783">
                  <c:v>907</c:v>
                </c:pt>
                <c:pt idx="4784">
                  <c:v>1761</c:v>
                </c:pt>
                <c:pt idx="4785">
                  <c:v>1184</c:v>
                </c:pt>
                <c:pt idx="4786">
                  <c:v>1184</c:v>
                </c:pt>
                <c:pt idx="4787">
                  <c:v>914</c:v>
                </c:pt>
                <c:pt idx="4788">
                  <c:v>1192</c:v>
                </c:pt>
                <c:pt idx="4789">
                  <c:v>868</c:v>
                </c:pt>
                <c:pt idx="4790">
                  <c:v>1377</c:v>
                </c:pt>
                <c:pt idx="4791">
                  <c:v>1377</c:v>
                </c:pt>
                <c:pt idx="4792">
                  <c:v>644</c:v>
                </c:pt>
                <c:pt idx="4793">
                  <c:v>910</c:v>
                </c:pt>
                <c:pt idx="4794">
                  <c:v>644</c:v>
                </c:pt>
                <c:pt idx="4795">
                  <c:v>644</c:v>
                </c:pt>
                <c:pt idx="4796">
                  <c:v>644</c:v>
                </c:pt>
                <c:pt idx="4797">
                  <c:v>644</c:v>
                </c:pt>
                <c:pt idx="4798">
                  <c:v>644</c:v>
                </c:pt>
                <c:pt idx="4799">
                  <c:v>644</c:v>
                </c:pt>
                <c:pt idx="4800">
                  <c:v>587</c:v>
                </c:pt>
                <c:pt idx="4801">
                  <c:v>135</c:v>
                </c:pt>
                <c:pt idx="4802">
                  <c:v>1629</c:v>
                </c:pt>
                <c:pt idx="4803">
                  <c:v>1483</c:v>
                </c:pt>
                <c:pt idx="4804">
                  <c:v>508</c:v>
                </c:pt>
                <c:pt idx="4805">
                  <c:v>914</c:v>
                </c:pt>
                <c:pt idx="4806">
                  <c:v>576</c:v>
                </c:pt>
                <c:pt idx="4807">
                  <c:v>644</c:v>
                </c:pt>
                <c:pt idx="4808">
                  <c:v>843</c:v>
                </c:pt>
                <c:pt idx="4809">
                  <c:v>355</c:v>
                </c:pt>
                <c:pt idx="4810">
                  <c:v>572</c:v>
                </c:pt>
                <c:pt idx="4811">
                  <c:v>640</c:v>
                </c:pt>
                <c:pt idx="4812">
                  <c:v>640</c:v>
                </c:pt>
                <c:pt idx="4813">
                  <c:v>1103</c:v>
                </c:pt>
                <c:pt idx="4814">
                  <c:v>843</c:v>
                </c:pt>
                <c:pt idx="4815">
                  <c:v>288</c:v>
                </c:pt>
                <c:pt idx="4816">
                  <c:v>281</c:v>
                </c:pt>
                <c:pt idx="4817">
                  <c:v>846</c:v>
                </c:pt>
                <c:pt idx="4818">
                  <c:v>644</c:v>
                </c:pt>
                <c:pt idx="4819">
                  <c:v>846</c:v>
                </c:pt>
                <c:pt idx="4820">
                  <c:v>572</c:v>
                </c:pt>
                <c:pt idx="4821">
                  <c:v>868</c:v>
                </c:pt>
                <c:pt idx="4822">
                  <c:v>903</c:v>
                </c:pt>
                <c:pt idx="4823">
                  <c:v>914</c:v>
                </c:pt>
                <c:pt idx="4824">
                  <c:v>1387</c:v>
                </c:pt>
                <c:pt idx="4825">
                  <c:v>1313</c:v>
                </c:pt>
                <c:pt idx="4826">
                  <c:v>1643</c:v>
                </c:pt>
                <c:pt idx="4827">
                  <c:v>910</c:v>
                </c:pt>
                <c:pt idx="4828">
                  <c:v>907</c:v>
                </c:pt>
                <c:pt idx="4829">
                  <c:v>910</c:v>
                </c:pt>
                <c:pt idx="4830">
                  <c:v>910</c:v>
                </c:pt>
                <c:pt idx="4831">
                  <c:v>907</c:v>
                </c:pt>
                <c:pt idx="4832">
                  <c:v>910</c:v>
                </c:pt>
                <c:pt idx="4833">
                  <c:v>811</c:v>
                </c:pt>
                <c:pt idx="4834">
                  <c:v>910</c:v>
                </c:pt>
                <c:pt idx="4835">
                  <c:v>814</c:v>
                </c:pt>
                <c:pt idx="4836">
                  <c:v>814</c:v>
                </c:pt>
                <c:pt idx="4837">
                  <c:v>587</c:v>
                </c:pt>
                <c:pt idx="4838">
                  <c:v>135</c:v>
                </c:pt>
                <c:pt idx="4839">
                  <c:v>135</c:v>
                </c:pt>
                <c:pt idx="4840">
                  <c:v>135</c:v>
                </c:pt>
                <c:pt idx="4841">
                  <c:v>156</c:v>
                </c:pt>
                <c:pt idx="4842">
                  <c:v>1483</c:v>
                </c:pt>
                <c:pt idx="4843">
                  <c:v>1690</c:v>
                </c:pt>
                <c:pt idx="4844">
                  <c:v>508</c:v>
                </c:pt>
                <c:pt idx="4845">
                  <c:v>910</c:v>
                </c:pt>
                <c:pt idx="4846">
                  <c:v>547</c:v>
                </c:pt>
                <c:pt idx="4847">
                  <c:v>843</c:v>
                </c:pt>
                <c:pt idx="4848">
                  <c:v>1092</c:v>
                </c:pt>
                <c:pt idx="4849">
                  <c:v>572</c:v>
                </c:pt>
                <c:pt idx="4850">
                  <c:v>288</c:v>
                </c:pt>
                <c:pt idx="4851">
                  <c:v>914</c:v>
                </c:pt>
                <c:pt idx="4852">
                  <c:v>843</c:v>
                </c:pt>
                <c:pt idx="4853">
                  <c:v>644</c:v>
                </c:pt>
                <c:pt idx="4854">
                  <c:v>843</c:v>
                </c:pt>
                <c:pt idx="4855">
                  <c:v>1761</c:v>
                </c:pt>
                <c:pt idx="4856">
                  <c:v>914</c:v>
                </c:pt>
                <c:pt idx="4857">
                  <c:v>640</c:v>
                </c:pt>
                <c:pt idx="4858">
                  <c:v>914</c:v>
                </c:pt>
                <c:pt idx="4859">
                  <c:v>1761</c:v>
                </c:pt>
                <c:pt idx="4860">
                  <c:v>288</c:v>
                </c:pt>
                <c:pt idx="4861">
                  <c:v>1366</c:v>
                </c:pt>
                <c:pt idx="4862">
                  <c:v>644</c:v>
                </c:pt>
                <c:pt idx="4863">
                  <c:v>640</c:v>
                </c:pt>
                <c:pt idx="4864">
                  <c:v>1448</c:v>
                </c:pt>
                <c:pt idx="4865">
                  <c:v>576</c:v>
                </c:pt>
                <c:pt idx="4866">
                  <c:v>1252</c:v>
                </c:pt>
                <c:pt idx="4867">
                  <c:v>288</c:v>
                </c:pt>
                <c:pt idx="4868">
                  <c:v>868</c:v>
                </c:pt>
                <c:pt idx="4869">
                  <c:v>1643</c:v>
                </c:pt>
                <c:pt idx="4870">
                  <c:v>1377</c:v>
                </c:pt>
                <c:pt idx="4871">
                  <c:v>1643</c:v>
                </c:pt>
                <c:pt idx="4872">
                  <c:v>868</c:v>
                </c:pt>
                <c:pt idx="4873">
                  <c:v>903</c:v>
                </c:pt>
                <c:pt idx="4874">
                  <c:v>644</c:v>
                </c:pt>
                <c:pt idx="4875">
                  <c:v>1387</c:v>
                </c:pt>
                <c:pt idx="4876">
                  <c:v>868</c:v>
                </c:pt>
                <c:pt idx="4877">
                  <c:v>644</c:v>
                </c:pt>
                <c:pt idx="4878">
                  <c:v>910</c:v>
                </c:pt>
                <c:pt idx="4879">
                  <c:v>426</c:v>
                </c:pt>
                <c:pt idx="4880">
                  <c:v>910</c:v>
                </c:pt>
                <c:pt idx="4881">
                  <c:v>907</c:v>
                </c:pt>
                <c:pt idx="4882">
                  <c:v>1629</c:v>
                </c:pt>
                <c:pt idx="4883">
                  <c:v>793</c:v>
                </c:pt>
                <c:pt idx="4884">
                  <c:v>914</c:v>
                </c:pt>
                <c:pt idx="4885">
                  <c:v>829</c:v>
                </c:pt>
                <c:pt idx="4886">
                  <c:v>1103</c:v>
                </c:pt>
                <c:pt idx="4887">
                  <c:v>355</c:v>
                </c:pt>
                <c:pt idx="4888">
                  <c:v>288</c:v>
                </c:pt>
                <c:pt idx="4889">
                  <c:v>288</c:v>
                </c:pt>
                <c:pt idx="4890">
                  <c:v>1092</c:v>
                </c:pt>
                <c:pt idx="4891">
                  <c:v>355</c:v>
                </c:pt>
                <c:pt idx="4892">
                  <c:v>644</c:v>
                </c:pt>
                <c:pt idx="4893">
                  <c:v>743</c:v>
                </c:pt>
                <c:pt idx="4894">
                  <c:v>572</c:v>
                </c:pt>
                <c:pt idx="4895">
                  <c:v>288</c:v>
                </c:pt>
                <c:pt idx="4896">
                  <c:v>910</c:v>
                </c:pt>
                <c:pt idx="4897">
                  <c:v>829</c:v>
                </c:pt>
                <c:pt idx="4898">
                  <c:v>914</c:v>
                </c:pt>
                <c:pt idx="4899">
                  <c:v>914</c:v>
                </c:pt>
                <c:pt idx="4900">
                  <c:v>914</c:v>
                </c:pt>
                <c:pt idx="4901">
                  <c:v>1103</c:v>
                </c:pt>
                <c:pt idx="4902">
                  <c:v>914</c:v>
                </c:pt>
                <c:pt idx="4903">
                  <c:v>1451</c:v>
                </c:pt>
                <c:pt idx="4904">
                  <c:v>644</c:v>
                </c:pt>
                <c:pt idx="4905">
                  <c:v>843</c:v>
                </c:pt>
                <c:pt idx="4906">
                  <c:v>1131</c:v>
                </c:pt>
                <c:pt idx="4907">
                  <c:v>1519</c:v>
                </c:pt>
                <c:pt idx="4908">
                  <c:v>1192</c:v>
                </c:pt>
                <c:pt idx="4909">
                  <c:v>868</c:v>
                </c:pt>
                <c:pt idx="4910">
                  <c:v>1131</c:v>
                </c:pt>
                <c:pt idx="4911">
                  <c:v>903</c:v>
                </c:pt>
                <c:pt idx="4912">
                  <c:v>558</c:v>
                </c:pt>
                <c:pt idx="4913">
                  <c:v>907</c:v>
                </c:pt>
                <c:pt idx="4914">
                  <c:v>910</c:v>
                </c:pt>
                <c:pt idx="4915">
                  <c:v>914</c:v>
                </c:pt>
                <c:pt idx="4916">
                  <c:v>910</c:v>
                </c:pt>
                <c:pt idx="4917">
                  <c:v>640</c:v>
                </c:pt>
                <c:pt idx="4918">
                  <c:v>914</c:v>
                </c:pt>
                <c:pt idx="4919">
                  <c:v>914</c:v>
                </c:pt>
                <c:pt idx="4920">
                  <c:v>1761</c:v>
                </c:pt>
                <c:pt idx="4921">
                  <c:v>914</c:v>
                </c:pt>
                <c:pt idx="4922">
                  <c:v>572</c:v>
                </c:pt>
                <c:pt idx="4923">
                  <c:v>914</c:v>
                </c:pt>
                <c:pt idx="4924">
                  <c:v>572</c:v>
                </c:pt>
                <c:pt idx="4925">
                  <c:v>644</c:v>
                </c:pt>
                <c:pt idx="4926">
                  <c:v>914</c:v>
                </c:pt>
                <c:pt idx="4927">
                  <c:v>743</c:v>
                </c:pt>
                <c:pt idx="4928">
                  <c:v>914</c:v>
                </c:pt>
                <c:pt idx="4929">
                  <c:v>1252</c:v>
                </c:pt>
                <c:pt idx="4930">
                  <c:v>572</c:v>
                </c:pt>
                <c:pt idx="4931">
                  <c:v>914</c:v>
                </c:pt>
                <c:pt idx="4932">
                  <c:v>846</c:v>
                </c:pt>
                <c:pt idx="4933">
                  <c:v>1313</c:v>
                </c:pt>
                <c:pt idx="4934">
                  <c:v>903</c:v>
                </c:pt>
                <c:pt idx="4935">
                  <c:v>1643</c:v>
                </c:pt>
                <c:pt idx="4936">
                  <c:v>1643</c:v>
                </c:pt>
                <c:pt idx="4937">
                  <c:v>1131</c:v>
                </c:pt>
                <c:pt idx="4938">
                  <c:v>1928</c:v>
                </c:pt>
                <c:pt idx="4939">
                  <c:v>910</c:v>
                </c:pt>
                <c:pt idx="4940">
                  <c:v>910</c:v>
                </c:pt>
                <c:pt idx="4941">
                  <c:v>910</c:v>
                </c:pt>
                <c:pt idx="4942">
                  <c:v>910</c:v>
                </c:pt>
                <c:pt idx="4943">
                  <c:v>910</c:v>
                </c:pt>
                <c:pt idx="4944">
                  <c:v>910</c:v>
                </c:pt>
                <c:pt idx="4945">
                  <c:v>636</c:v>
                </c:pt>
                <c:pt idx="4946">
                  <c:v>910</c:v>
                </c:pt>
                <c:pt idx="4947">
                  <c:v>156</c:v>
                </c:pt>
                <c:pt idx="4948">
                  <c:v>135</c:v>
                </c:pt>
                <c:pt idx="4949">
                  <c:v>135</c:v>
                </c:pt>
                <c:pt idx="4950">
                  <c:v>1273</c:v>
                </c:pt>
                <c:pt idx="4951">
                  <c:v>1483</c:v>
                </c:pt>
                <c:pt idx="4952">
                  <c:v>508</c:v>
                </c:pt>
                <c:pt idx="4953">
                  <c:v>910</c:v>
                </c:pt>
                <c:pt idx="4954">
                  <c:v>2056</c:v>
                </c:pt>
                <c:pt idx="4955">
                  <c:v>914</c:v>
                </c:pt>
                <c:pt idx="4956">
                  <c:v>914</c:v>
                </c:pt>
                <c:pt idx="4957">
                  <c:v>843</c:v>
                </c:pt>
                <c:pt idx="4958">
                  <c:v>644</c:v>
                </c:pt>
                <c:pt idx="4959">
                  <c:v>914</c:v>
                </c:pt>
                <c:pt idx="4960">
                  <c:v>914</c:v>
                </c:pt>
                <c:pt idx="4961">
                  <c:v>1419</c:v>
                </c:pt>
                <c:pt idx="4962">
                  <c:v>644</c:v>
                </c:pt>
                <c:pt idx="4963">
                  <c:v>743</c:v>
                </c:pt>
                <c:pt idx="4964">
                  <c:v>743</c:v>
                </c:pt>
                <c:pt idx="4965">
                  <c:v>644</c:v>
                </c:pt>
                <c:pt idx="4966">
                  <c:v>355</c:v>
                </c:pt>
                <c:pt idx="4967">
                  <c:v>843</c:v>
                </c:pt>
                <c:pt idx="4968">
                  <c:v>640</c:v>
                </c:pt>
                <c:pt idx="4969">
                  <c:v>1451</c:v>
                </c:pt>
                <c:pt idx="4970">
                  <c:v>1366</c:v>
                </c:pt>
                <c:pt idx="4971">
                  <c:v>903</c:v>
                </c:pt>
                <c:pt idx="4972">
                  <c:v>868</c:v>
                </c:pt>
                <c:pt idx="4973">
                  <c:v>1377</c:v>
                </c:pt>
                <c:pt idx="4974">
                  <c:v>1519</c:v>
                </c:pt>
                <c:pt idx="4975">
                  <c:v>914</c:v>
                </c:pt>
                <c:pt idx="4976">
                  <c:v>644</c:v>
                </c:pt>
                <c:pt idx="4977">
                  <c:v>644</c:v>
                </c:pt>
                <c:pt idx="4978">
                  <c:v>910</c:v>
                </c:pt>
                <c:pt idx="4979">
                  <c:v>644</c:v>
                </c:pt>
                <c:pt idx="4980">
                  <c:v>644</c:v>
                </c:pt>
                <c:pt idx="4981">
                  <c:v>907</c:v>
                </c:pt>
                <c:pt idx="4982">
                  <c:v>811</c:v>
                </c:pt>
                <c:pt idx="4983">
                  <c:v>135</c:v>
                </c:pt>
                <c:pt idx="4984">
                  <c:v>1334</c:v>
                </c:pt>
                <c:pt idx="4985">
                  <c:v>1629</c:v>
                </c:pt>
                <c:pt idx="4986">
                  <c:v>1690</c:v>
                </c:pt>
                <c:pt idx="4987">
                  <c:v>644</c:v>
                </c:pt>
                <c:pt idx="4988">
                  <c:v>914</c:v>
                </c:pt>
                <c:pt idx="4989">
                  <c:v>1412</c:v>
                </c:pt>
                <c:pt idx="4990">
                  <c:v>818</c:v>
                </c:pt>
                <c:pt idx="4991">
                  <c:v>1252</c:v>
                </c:pt>
                <c:pt idx="4992">
                  <c:v>843</c:v>
                </c:pt>
                <c:pt idx="4993">
                  <c:v>743</c:v>
                </c:pt>
                <c:pt idx="4994">
                  <c:v>355</c:v>
                </c:pt>
                <c:pt idx="4995">
                  <c:v>644</c:v>
                </c:pt>
                <c:pt idx="4996">
                  <c:v>640</c:v>
                </c:pt>
                <c:pt idx="4997">
                  <c:v>914</c:v>
                </c:pt>
                <c:pt idx="4998">
                  <c:v>914</c:v>
                </c:pt>
                <c:pt idx="4999">
                  <c:v>846</c:v>
                </c:pt>
                <c:pt idx="5000">
                  <c:v>743</c:v>
                </c:pt>
                <c:pt idx="5001">
                  <c:v>572</c:v>
                </c:pt>
                <c:pt idx="5002">
                  <c:v>914</c:v>
                </c:pt>
                <c:pt idx="5003">
                  <c:v>914</c:v>
                </c:pt>
                <c:pt idx="5004">
                  <c:v>1394</c:v>
                </c:pt>
                <c:pt idx="5005">
                  <c:v>644</c:v>
                </c:pt>
                <c:pt idx="5006">
                  <c:v>1291</c:v>
                </c:pt>
                <c:pt idx="5007">
                  <c:v>576</c:v>
                </c:pt>
                <c:pt idx="5008">
                  <c:v>572</c:v>
                </c:pt>
                <c:pt idx="5009">
                  <c:v>640</c:v>
                </c:pt>
                <c:pt idx="5010">
                  <c:v>640</c:v>
                </c:pt>
                <c:pt idx="5011">
                  <c:v>644</c:v>
                </c:pt>
                <c:pt idx="5012">
                  <c:v>914</c:v>
                </c:pt>
                <c:pt idx="5013">
                  <c:v>644</c:v>
                </c:pt>
                <c:pt idx="5014">
                  <c:v>914</c:v>
                </c:pt>
                <c:pt idx="5015">
                  <c:v>640</c:v>
                </c:pt>
                <c:pt idx="5016">
                  <c:v>743</c:v>
                </c:pt>
                <c:pt idx="5017">
                  <c:v>914</c:v>
                </c:pt>
                <c:pt idx="5018">
                  <c:v>576</c:v>
                </c:pt>
                <c:pt idx="5019">
                  <c:v>1519</c:v>
                </c:pt>
                <c:pt idx="5020">
                  <c:v>868</c:v>
                </c:pt>
                <c:pt idx="5021">
                  <c:v>1643</c:v>
                </c:pt>
                <c:pt idx="5022">
                  <c:v>868</c:v>
                </c:pt>
                <c:pt idx="5023">
                  <c:v>1387</c:v>
                </c:pt>
                <c:pt idx="5024">
                  <c:v>868</c:v>
                </c:pt>
                <c:pt idx="5025">
                  <c:v>910</c:v>
                </c:pt>
                <c:pt idx="5026">
                  <c:v>907</c:v>
                </c:pt>
                <c:pt idx="5027">
                  <c:v>910</c:v>
                </c:pt>
                <c:pt idx="5028">
                  <c:v>587</c:v>
                </c:pt>
                <c:pt idx="5029">
                  <c:v>135</c:v>
                </c:pt>
                <c:pt idx="5030">
                  <c:v>160</c:v>
                </c:pt>
                <c:pt idx="5031">
                  <c:v>135</c:v>
                </c:pt>
                <c:pt idx="5032">
                  <c:v>640</c:v>
                </c:pt>
                <c:pt idx="5033">
                  <c:v>914</c:v>
                </c:pt>
                <c:pt idx="5034">
                  <c:v>1184</c:v>
                </c:pt>
                <c:pt idx="5035">
                  <c:v>288</c:v>
                </c:pt>
                <c:pt idx="5036">
                  <c:v>1291</c:v>
                </c:pt>
                <c:pt idx="5037">
                  <c:v>910</c:v>
                </c:pt>
                <c:pt idx="5038">
                  <c:v>829</c:v>
                </c:pt>
                <c:pt idx="5039">
                  <c:v>914</c:v>
                </c:pt>
                <c:pt idx="5040">
                  <c:v>914</c:v>
                </c:pt>
                <c:pt idx="5041">
                  <c:v>640</c:v>
                </c:pt>
                <c:pt idx="5042">
                  <c:v>914</c:v>
                </c:pt>
                <c:pt idx="5043">
                  <c:v>743</c:v>
                </c:pt>
                <c:pt idx="5044">
                  <c:v>644</c:v>
                </c:pt>
                <c:pt idx="5045">
                  <c:v>914</c:v>
                </c:pt>
                <c:pt idx="5046">
                  <c:v>644</c:v>
                </c:pt>
                <c:pt idx="5047">
                  <c:v>644</c:v>
                </c:pt>
                <c:pt idx="5048">
                  <c:v>1103</c:v>
                </c:pt>
                <c:pt idx="5049">
                  <c:v>910</c:v>
                </c:pt>
                <c:pt idx="5050">
                  <c:v>1394</c:v>
                </c:pt>
                <c:pt idx="5051">
                  <c:v>572</c:v>
                </c:pt>
                <c:pt idx="5052">
                  <c:v>640</c:v>
                </c:pt>
                <c:pt idx="5053">
                  <c:v>914</c:v>
                </c:pt>
                <c:pt idx="5054">
                  <c:v>914</c:v>
                </c:pt>
                <c:pt idx="5055">
                  <c:v>572</c:v>
                </c:pt>
                <c:pt idx="5056">
                  <c:v>640</c:v>
                </c:pt>
                <c:pt idx="5057">
                  <c:v>914</c:v>
                </c:pt>
                <c:pt idx="5058">
                  <c:v>644</c:v>
                </c:pt>
                <c:pt idx="5059">
                  <c:v>640</c:v>
                </c:pt>
                <c:pt idx="5060">
                  <c:v>640</c:v>
                </c:pt>
                <c:pt idx="5061">
                  <c:v>640</c:v>
                </c:pt>
                <c:pt idx="5062">
                  <c:v>910</c:v>
                </c:pt>
                <c:pt idx="5063">
                  <c:v>644</c:v>
                </c:pt>
                <c:pt idx="5064">
                  <c:v>868</c:v>
                </c:pt>
                <c:pt idx="5065">
                  <c:v>903</c:v>
                </c:pt>
                <c:pt idx="5066">
                  <c:v>1387</c:v>
                </c:pt>
                <c:pt idx="5067">
                  <c:v>903</c:v>
                </c:pt>
                <c:pt idx="5068">
                  <c:v>1387</c:v>
                </c:pt>
                <c:pt idx="5069">
                  <c:v>1131</c:v>
                </c:pt>
                <c:pt idx="5070">
                  <c:v>903</c:v>
                </c:pt>
                <c:pt idx="5071">
                  <c:v>857</c:v>
                </c:pt>
                <c:pt idx="5072">
                  <c:v>832</c:v>
                </c:pt>
                <c:pt idx="5073">
                  <c:v>1131</c:v>
                </c:pt>
                <c:pt idx="5074">
                  <c:v>430</c:v>
                </c:pt>
                <c:pt idx="5075">
                  <c:v>910</c:v>
                </c:pt>
                <c:pt idx="5076">
                  <c:v>910</c:v>
                </c:pt>
                <c:pt idx="5077">
                  <c:v>907</c:v>
                </c:pt>
                <c:pt idx="5078">
                  <c:v>910</c:v>
                </c:pt>
                <c:pt idx="5079">
                  <c:v>910</c:v>
                </c:pt>
                <c:pt idx="5080">
                  <c:v>636</c:v>
                </c:pt>
                <c:pt idx="5081">
                  <c:v>156</c:v>
                </c:pt>
                <c:pt idx="5082">
                  <c:v>135</c:v>
                </c:pt>
                <c:pt idx="5083">
                  <c:v>1690</c:v>
                </c:pt>
                <c:pt idx="5084">
                  <c:v>1273</c:v>
                </c:pt>
                <c:pt idx="5085">
                  <c:v>818</c:v>
                </c:pt>
                <c:pt idx="5086">
                  <c:v>644</c:v>
                </c:pt>
                <c:pt idx="5087">
                  <c:v>644</c:v>
                </c:pt>
                <c:pt idx="5088">
                  <c:v>640</c:v>
                </c:pt>
                <c:pt idx="5089">
                  <c:v>743</c:v>
                </c:pt>
                <c:pt idx="5090">
                  <c:v>914</c:v>
                </c:pt>
                <c:pt idx="5091">
                  <c:v>914</c:v>
                </c:pt>
                <c:pt idx="5092">
                  <c:v>914</c:v>
                </c:pt>
                <c:pt idx="5093">
                  <c:v>1092</c:v>
                </c:pt>
                <c:pt idx="5094">
                  <c:v>355</c:v>
                </c:pt>
                <c:pt idx="5095">
                  <c:v>914</c:v>
                </c:pt>
                <c:pt idx="5096">
                  <c:v>846</c:v>
                </c:pt>
                <c:pt idx="5097">
                  <c:v>914</c:v>
                </c:pt>
                <c:pt idx="5098">
                  <c:v>1761</c:v>
                </c:pt>
                <c:pt idx="5099">
                  <c:v>644</c:v>
                </c:pt>
                <c:pt idx="5100">
                  <c:v>914</c:v>
                </c:pt>
                <c:pt idx="5101">
                  <c:v>910</c:v>
                </c:pt>
                <c:pt idx="5102">
                  <c:v>576</c:v>
                </c:pt>
                <c:pt idx="5103">
                  <c:v>644</c:v>
                </c:pt>
                <c:pt idx="5104">
                  <c:v>829</c:v>
                </c:pt>
                <c:pt idx="5105">
                  <c:v>640</c:v>
                </c:pt>
                <c:pt idx="5106">
                  <c:v>576</c:v>
                </c:pt>
                <c:pt idx="5107">
                  <c:v>907</c:v>
                </c:pt>
                <c:pt idx="5108">
                  <c:v>355</c:v>
                </c:pt>
                <c:pt idx="5109">
                  <c:v>1167</c:v>
                </c:pt>
                <c:pt idx="5110">
                  <c:v>914</c:v>
                </c:pt>
                <c:pt idx="5111">
                  <c:v>846</c:v>
                </c:pt>
                <c:pt idx="5112">
                  <c:v>914</c:v>
                </c:pt>
                <c:pt idx="5113">
                  <c:v>914</c:v>
                </c:pt>
                <c:pt idx="5114">
                  <c:v>640</c:v>
                </c:pt>
                <c:pt idx="5115">
                  <c:v>903</c:v>
                </c:pt>
                <c:pt idx="5116">
                  <c:v>1387</c:v>
                </c:pt>
                <c:pt idx="5117">
                  <c:v>868</c:v>
                </c:pt>
                <c:pt idx="5118">
                  <c:v>868</c:v>
                </c:pt>
                <c:pt idx="5119">
                  <c:v>1377</c:v>
                </c:pt>
                <c:pt idx="5120">
                  <c:v>868</c:v>
                </c:pt>
                <c:pt idx="5121">
                  <c:v>1519</c:v>
                </c:pt>
                <c:pt idx="5122">
                  <c:v>868</c:v>
                </c:pt>
                <c:pt idx="5123">
                  <c:v>1643</c:v>
                </c:pt>
                <c:pt idx="5124">
                  <c:v>1643</c:v>
                </c:pt>
                <c:pt idx="5125">
                  <c:v>1131</c:v>
                </c:pt>
                <c:pt idx="5126">
                  <c:v>1377</c:v>
                </c:pt>
                <c:pt idx="5127">
                  <c:v>1160</c:v>
                </c:pt>
                <c:pt idx="5128">
                  <c:v>910</c:v>
                </c:pt>
                <c:pt idx="5129">
                  <c:v>907</c:v>
                </c:pt>
                <c:pt idx="5130">
                  <c:v>910</c:v>
                </c:pt>
                <c:pt idx="5131">
                  <c:v>910</c:v>
                </c:pt>
                <c:pt idx="5132">
                  <c:v>587</c:v>
                </c:pt>
                <c:pt idx="5133">
                  <c:v>2056</c:v>
                </c:pt>
                <c:pt idx="5134">
                  <c:v>1412</c:v>
                </c:pt>
                <c:pt idx="5135">
                  <c:v>2056</c:v>
                </c:pt>
                <c:pt idx="5136">
                  <c:v>1437</c:v>
                </c:pt>
                <c:pt idx="5137">
                  <c:v>818</c:v>
                </c:pt>
                <c:pt idx="5138">
                  <c:v>644</c:v>
                </c:pt>
                <c:pt idx="5139">
                  <c:v>640</c:v>
                </c:pt>
                <c:pt idx="5140">
                  <c:v>914</c:v>
                </c:pt>
                <c:pt idx="5141">
                  <c:v>1252</c:v>
                </c:pt>
                <c:pt idx="5142">
                  <c:v>914</c:v>
                </c:pt>
                <c:pt idx="5143">
                  <c:v>743</c:v>
                </c:pt>
                <c:pt idx="5144">
                  <c:v>914</c:v>
                </c:pt>
                <c:pt idx="5145">
                  <c:v>910</c:v>
                </c:pt>
                <c:pt idx="5146">
                  <c:v>907</c:v>
                </c:pt>
                <c:pt idx="5147">
                  <c:v>572</c:v>
                </c:pt>
                <c:pt idx="5148">
                  <c:v>914</c:v>
                </c:pt>
                <c:pt idx="5149">
                  <c:v>910</c:v>
                </c:pt>
                <c:pt idx="5150">
                  <c:v>914</c:v>
                </c:pt>
                <c:pt idx="5151">
                  <c:v>572</c:v>
                </c:pt>
                <c:pt idx="5152">
                  <c:v>1092</c:v>
                </c:pt>
                <c:pt idx="5153">
                  <c:v>829</c:v>
                </c:pt>
                <c:pt idx="5154">
                  <c:v>914</c:v>
                </c:pt>
                <c:pt idx="5155">
                  <c:v>644</c:v>
                </c:pt>
                <c:pt idx="5156">
                  <c:v>644</c:v>
                </c:pt>
                <c:pt idx="5157">
                  <c:v>644</c:v>
                </c:pt>
                <c:pt idx="5158">
                  <c:v>1394</c:v>
                </c:pt>
                <c:pt idx="5159">
                  <c:v>843</c:v>
                </c:pt>
                <c:pt idx="5160">
                  <c:v>288</c:v>
                </c:pt>
                <c:pt idx="5161">
                  <c:v>914</c:v>
                </c:pt>
                <c:pt idx="5162">
                  <c:v>914</c:v>
                </c:pt>
                <c:pt idx="5163">
                  <c:v>914</c:v>
                </c:pt>
                <c:pt idx="5164">
                  <c:v>914</c:v>
                </c:pt>
                <c:pt idx="5165">
                  <c:v>914</c:v>
                </c:pt>
                <c:pt idx="5166">
                  <c:v>644</c:v>
                </c:pt>
                <c:pt idx="5167">
                  <c:v>910</c:v>
                </c:pt>
                <c:pt idx="5168">
                  <c:v>1167</c:v>
                </c:pt>
                <c:pt idx="5169">
                  <c:v>644</c:v>
                </c:pt>
                <c:pt idx="5170">
                  <c:v>288</c:v>
                </c:pt>
                <c:pt idx="5171">
                  <c:v>914</c:v>
                </c:pt>
                <c:pt idx="5172">
                  <c:v>914</c:v>
                </c:pt>
                <c:pt idx="5173">
                  <c:v>914</c:v>
                </c:pt>
                <c:pt idx="5174">
                  <c:v>1387</c:v>
                </c:pt>
                <c:pt idx="5175">
                  <c:v>868</c:v>
                </c:pt>
                <c:pt idx="5176">
                  <c:v>903</c:v>
                </c:pt>
                <c:pt idx="5177">
                  <c:v>1928</c:v>
                </c:pt>
                <c:pt idx="5178">
                  <c:v>903</c:v>
                </c:pt>
                <c:pt idx="5179">
                  <c:v>903</c:v>
                </c:pt>
                <c:pt idx="5180">
                  <c:v>1387</c:v>
                </c:pt>
                <c:pt idx="5181">
                  <c:v>868</c:v>
                </c:pt>
                <c:pt idx="5182">
                  <c:v>1519</c:v>
                </c:pt>
                <c:pt idx="5183">
                  <c:v>1131</c:v>
                </c:pt>
                <c:pt idx="5184">
                  <c:v>644</c:v>
                </c:pt>
                <c:pt idx="5185">
                  <c:v>903</c:v>
                </c:pt>
                <c:pt idx="5186">
                  <c:v>914</c:v>
                </c:pt>
                <c:pt idx="5187">
                  <c:v>903</c:v>
                </c:pt>
                <c:pt idx="5188">
                  <c:v>868</c:v>
                </c:pt>
                <c:pt idx="5189">
                  <c:v>903</c:v>
                </c:pt>
                <c:pt idx="5190">
                  <c:v>910</c:v>
                </c:pt>
                <c:pt idx="5191">
                  <c:v>910</c:v>
                </c:pt>
                <c:pt idx="5192">
                  <c:v>914</c:v>
                </c:pt>
                <c:pt idx="5193">
                  <c:v>910</c:v>
                </c:pt>
                <c:pt idx="5194">
                  <c:v>907</c:v>
                </c:pt>
                <c:pt idx="5195">
                  <c:v>910</c:v>
                </c:pt>
                <c:pt idx="5196">
                  <c:v>910</c:v>
                </c:pt>
                <c:pt idx="5197">
                  <c:v>910</c:v>
                </c:pt>
                <c:pt idx="5198">
                  <c:v>910</c:v>
                </c:pt>
                <c:pt idx="5199">
                  <c:v>498</c:v>
                </c:pt>
                <c:pt idx="5200">
                  <c:v>587</c:v>
                </c:pt>
                <c:pt idx="5201">
                  <c:v>156</c:v>
                </c:pt>
                <c:pt idx="5202">
                  <c:v>1690</c:v>
                </c:pt>
                <c:pt idx="5203">
                  <c:v>910</c:v>
                </c:pt>
                <c:pt idx="5204">
                  <c:v>818</c:v>
                </c:pt>
                <c:pt idx="5205">
                  <c:v>818</c:v>
                </c:pt>
                <c:pt idx="5206">
                  <c:v>818</c:v>
                </c:pt>
                <c:pt idx="5207">
                  <c:v>644</c:v>
                </c:pt>
                <c:pt idx="5208">
                  <c:v>644</c:v>
                </c:pt>
                <c:pt idx="5209">
                  <c:v>1743</c:v>
                </c:pt>
                <c:pt idx="5210">
                  <c:v>644</c:v>
                </c:pt>
                <c:pt idx="5211">
                  <c:v>644</c:v>
                </c:pt>
                <c:pt idx="5212">
                  <c:v>914</c:v>
                </c:pt>
                <c:pt idx="5213">
                  <c:v>1291</c:v>
                </c:pt>
                <c:pt idx="5214">
                  <c:v>914</c:v>
                </c:pt>
                <c:pt idx="5215">
                  <c:v>829</c:v>
                </c:pt>
                <c:pt idx="5216">
                  <c:v>644</c:v>
                </c:pt>
                <c:pt idx="5217">
                  <c:v>846</c:v>
                </c:pt>
                <c:pt idx="5218">
                  <c:v>355</c:v>
                </c:pt>
                <c:pt idx="5219">
                  <c:v>644</c:v>
                </c:pt>
                <c:pt idx="5220">
                  <c:v>640</c:v>
                </c:pt>
                <c:pt idx="5221">
                  <c:v>572</c:v>
                </c:pt>
                <c:pt idx="5222">
                  <c:v>914</c:v>
                </c:pt>
                <c:pt idx="5223">
                  <c:v>576</c:v>
                </c:pt>
                <c:pt idx="5224">
                  <c:v>572</c:v>
                </c:pt>
                <c:pt idx="5225">
                  <c:v>355</c:v>
                </c:pt>
                <c:pt idx="5226">
                  <c:v>1103</c:v>
                </c:pt>
                <c:pt idx="5227">
                  <c:v>914</c:v>
                </c:pt>
                <c:pt idx="5228">
                  <c:v>907</c:v>
                </c:pt>
                <c:pt idx="5229">
                  <c:v>910</c:v>
                </c:pt>
                <c:pt idx="5230">
                  <c:v>914</c:v>
                </c:pt>
                <c:pt idx="5231">
                  <c:v>644</c:v>
                </c:pt>
                <c:pt idx="5232">
                  <c:v>644</c:v>
                </c:pt>
                <c:pt idx="5233">
                  <c:v>914</c:v>
                </c:pt>
                <c:pt idx="5234">
                  <c:v>846</c:v>
                </c:pt>
                <c:pt idx="5235">
                  <c:v>914</c:v>
                </c:pt>
                <c:pt idx="5236">
                  <c:v>914</c:v>
                </c:pt>
                <c:pt idx="5237">
                  <c:v>644</c:v>
                </c:pt>
                <c:pt idx="5238">
                  <c:v>914</c:v>
                </c:pt>
                <c:pt idx="5239">
                  <c:v>1103</c:v>
                </c:pt>
                <c:pt idx="5240">
                  <c:v>914</c:v>
                </c:pt>
                <c:pt idx="5241">
                  <c:v>644</c:v>
                </c:pt>
                <c:pt idx="5242">
                  <c:v>868</c:v>
                </c:pt>
                <c:pt idx="5243">
                  <c:v>868</c:v>
                </c:pt>
                <c:pt idx="5244">
                  <c:v>914</c:v>
                </c:pt>
                <c:pt idx="5245">
                  <c:v>1519</c:v>
                </c:pt>
                <c:pt idx="5246">
                  <c:v>1131</c:v>
                </c:pt>
                <c:pt idx="5247">
                  <c:v>1131</c:v>
                </c:pt>
                <c:pt idx="5248">
                  <c:v>558</c:v>
                </c:pt>
                <c:pt idx="5249">
                  <c:v>910</c:v>
                </c:pt>
                <c:pt idx="5250">
                  <c:v>910</c:v>
                </c:pt>
                <c:pt idx="5251">
                  <c:v>644</c:v>
                </c:pt>
                <c:pt idx="5252">
                  <c:v>910</c:v>
                </c:pt>
                <c:pt idx="5253">
                  <c:v>587</c:v>
                </c:pt>
                <c:pt idx="5254">
                  <c:v>1483</c:v>
                </c:pt>
                <c:pt idx="5255">
                  <c:v>910</c:v>
                </c:pt>
                <c:pt idx="5256">
                  <c:v>910</c:v>
                </c:pt>
                <c:pt idx="5257">
                  <c:v>644</c:v>
                </c:pt>
                <c:pt idx="5258">
                  <c:v>644</c:v>
                </c:pt>
                <c:pt idx="5259">
                  <c:v>910</c:v>
                </c:pt>
                <c:pt idx="5260">
                  <c:v>910</c:v>
                </c:pt>
                <c:pt idx="5261">
                  <c:v>910</c:v>
                </c:pt>
                <c:pt idx="5262">
                  <c:v>910</c:v>
                </c:pt>
                <c:pt idx="5263">
                  <c:v>644</c:v>
                </c:pt>
                <c:pt idx="5264">
                  <c:v>914</c:v>
                </c:pt>
                <c:pt idx="5265">
                  <c:v>644</c:v>
                </c:pt>
                <c:pt idx="5266">
                  <c:v>914</c:v>
                </c:pt>
                <c:pt idx="5267">
                  <c:v>2337</c:v>
                </c:pt>
                <c:pt idx="5268">
                  <c:v>576</c:v>
                </c:pt>
                <c:pt idx="5269">
                  <c:v>907</c:v>
                </c:pt>
                <c:pt idx="5270">
                  <c:v>640</c:v>
                </c:pt>
                <c:pt idx="5271">
                  <c:v>914</c:v>
                </c:pt>
                <c:pt idx="5272">
                  <c:v>829</c:v>
                </c:pt>
                <c:pt idx="5273">
                  <c:v>572</c:v>
                </c:pt>
                <c:pt idx="5274">
                  <c:v>914</c:v>
                </c:pt>
                <c:pt idx="5275">
                  <c:v>914</c:v>
                </c:pt>
                <c:pt idx="5276">
                  <c:v>1366</c:v>
                </c:pt>
                <c:pt idx="5277">
                  <c:v>914</c:v>
                </c:pt>
                <c:pt idx="5278">
                  <c:v>640</c:v>
                </c:pt>
                <c:pt idx="5279">
                  <c:v>273</c:v>
                </c:pt>
                <c:pt idx="5280">
                  <c:v>914</c:v>
                </c:pt>
                <c:pt idx="5281">
                  <c:v>640</c:v>
                </c:pt>
                <c:pt idx="5282">
                  <c:v>868</c:v>
                </c:pt>
                <c:pt idx="5283">
                  <c:v>1643</c:v>
                </c:pt>
                <c:pt idx="5284">
                  <c:v>1643</c:v>
                </c:pt>
                <c:pt idx="5285">
                  <c:v>903</c:v>
                </c:pt>
                <c:pt idx="5286">
                  <c:v>868</c:v>
                </c:pt>
                <c:pt idx="5287">
                  <c:v>903</c:v>
                </c:pt>
                <c:pt idx="5288">
                  <c:v>779</c:v>
                </c:pt>
                <c:pt idx="5289">
                  <c:v>1387</c:v>
                </c:pt>
                <c:pt idx="5290">
                  <c:v>644</c:v>
                </c:pt>
                <c:pt idx="5291">
                  <c:v>811</c:v>
                </c:pt>
                <c:pt idx="5292">
                  <c:v>2056</c:v>
                </c:pt>
                <c:pt idx="5293">
                  <c:v>818</c:v>
                </c:pt>
                <c:pt idx="5294">
                  <c:v>910</c:v>
                </c:pt>
                <c:pt idx="5295">
                  <c:v>914</c:v>
                </c:pt>
                <c:pt idx="5296">
                  <c:v>914</c:v>
                </c:pt>
                <c:pt idx="5297">
                  <c:v>640</c:v>
                </c:pt>
                <c:pt idx="5298">
                  <c:v>829</c:v>
                </c:pt>
                <c:pt idx="5299">
                  <c:v>644</c:v>
                </c:pt>
                <c:pt idx="5300">
                  <c:v>576</c:v>
                </c:pt>
                <c:pt idx="5301">
                  <c:v>914</c:v>
                </c:pt>
                <c:pt idx="5302">
                  <c:v>288</c:v>
                </c:pt>
                <c:pt idx="5303">
                  <c:v>572</c:v>
                </c:pt>
                <c:pt idx="5304">
                  <c:v>644</c:v>
                </c:pt>
                <c:pt idx="5305">
                  <c:v>914</c:v>
                </c:pt>
                <c:pt idx="5306">
                  <c:v>1184</c:v>
                </c:pt>
                <c:pt idx="5307">
                  <c:v>213</c:v>
                </c:pt>
                <c:pt idx="5308">
                  <c:v>914</c:v>
                </c:pt>
                <c:pt idx="5309">
                  <c:v>914</c:v>
                </c:pt>
                <c:pt idx="5310">
                  <c:v>1184</c:v>
                </c:pt>
                <c:pt idx="5311">
                  <c:v>1643</c:v>
                </c:pt>
                <c:pt idx="5312">
                  <c:v>839</c:v>
                </c:pt>
                <c:pt idx="5313">
                  <c:v>1928</c:v>
                </c:pt>
                <c:pt idx="5314">
                  <c:v>644</c:v>
                </c:pt>
                <c:pt idx="5315">
                  <c:v>910</c:v>
                </c:pt>
                <c:pt idx="5316">
                  <c:v>910</c:v>
                </c:pt>
                <c:pt idx="5317">
                  <c:v>907</c:v>
                </c:pt>
                <c:pt idx="5318">
                  <c:v>910</c:v>
                </c:pt>
                <c:pt idx="5319">
                  <c:v>910</c:v>
                </c:pt>
                <c:pt idx="5320">
                  <c:v>636</c:v>
                </c:pt>
                <c:pt idx="5321">
                  <c:v>156</c:v>
                </c:pt>
                <c:pt idx="5322">
                  <c:v>135</c:v>
                </c:pt>
                <c:pt idx="5323">
                  <c:v>451</c:v>
                </c:pt>
                <c:pt idx="5324">
                  <c:v>508</c:v>
                </c:pt>
                <c:pt idx="5325">
                  <c:v>910</c:v>
                </c:pt>
                <c:pt idx="5326">
                  <c:v>914</c:v>
                </c:pt>
                <c:pt idx="5327">
                  <c:v>910</c:v>
                </c:pt>
                <c:pt idx="5328">
                  <c:v>644</c:v>
                </c:pt>
                <c:pt idx="5329">
                  <c:v>1412</c:v>
                </c:pt>
                <c:pt idx="5330">
                  <c:v>910</c:v>
                </c:pt>
                <c:pt idx="5331">
                  <c:v>644</c:v>
                </c:pt>
                <c:pt idx="5332">
                  <c:v>910</c:v>
                </c:pt>
                <c:pt idx="5333">
                  <c:v>914</c:v>
                </c:pt>
                <c:pt idx="5334">
                  <c:v>910</c:v>
                </c:pt>
                <c:pt idx="5335">
                  <c:v>914</c:v>
                </c:pt>
                <c:pt idx="5336">
                  <c:v>914</c:v>
                </c:pt>
                <c:pt idx="5337">
                  <c:v>914</c:v>
                </c:pt>
                <c:pt idx="5338">
                  <c:v>914</c:v>
                </c:pt>
                <c:pt idx="5339">
                  <c:v>843</c:v>
                </c:pt>
                <c:pt idx="5340">
                  <c:v>914</c:v>
                </c:pt>
                <c:pt idx="5341">
                  <c:v>572</c:v>
                </c:pt>
                <c:pt idx="5342">
                  <c:v>644</c:v>
                </c:pt>
                <c:pt idx="5343">
                  <c:v>914</c:v>
                </c:pt>
                <c:pt idx="5344">
                  <c:v>914</c:v>
                </c:pt>
                <c:pt idx="5345">
                  <c:v>640</c:v>
                </c:pt>
                <c:pt idx="5346">
                  <c:v>644</c:v>
                </c:pt>
                <c:pt idx="5347">
                  <c:v>644</c:v>
                </c:pt>
                <c:pt idx="5348">
                  <c:v>644</c:v>
                </c:pt>
                <c:pt idx="5349">
                  <c:v>644</c:v>
                </c:pt>
                <c:pt idx="5350">
                  <c:v>644</c:v>
                </c:pt>
                <c:pt idx="5351">
                  <c:v>829</c:v>
                </c:pt>
                <c:pt idx="5352">
                  <c:v>644</c:v>
                </c:pt>
                <c:pt idx="5353">
                  <c:v>914</c:v>
                </c:pt>
                <c:pt idx="5354">
                  <c:v>640</c:v>
                </c:pt>
                <c:pt idx="5355">
                  <c:v>743</c:v>
                </c:pt>
                <c:pt idx="5356">
                  <c:v>640</c:v>
                </c:pt>
                <c:pt idx="5357">
                  <c:v>914</c:v>
                </c:pt>
                <c:pt idx="5358">
                  <c:v>640</c:v>
                </c:pt>
                <c:pt idx="5359">
                  <c:v>1796</c:v>
                </c:pt>
                <c:pt idx="5360">
                  <c:v>914</c:v>
                </c:pt>
                <c:pt idx="5361">
                  <c:v>903</c:v>
                </c:pt>
                <c:pt idx="5362">
                  <c:v>903</c:v>
                </c:pt>
                <c:pt idx="5363">
                  <c:v>868</c:v>
                </c:pt>
                <c:pt idx="5364">
                  <c:v>1519</c:v>
                </c:pt>
                <c:pt idx="5365">
                  <c:v>868</c:v>
                </c:pt>
                <c:pt idx="5366">
                  <c:v>903</c:v>
                </c:pt>
                <c:pt idx="5367">
                  <c:v>903</c:v>
                </c:pt>
                <c:pt idx="5368">
                  <c:v>857</c:v>
                </c:pt>
                <c:pt idx="5369">
                  <c:v>903</c:v>
                </c:pt>
                <c:pt idx="5370">
                  <c:v>644</c:v>
                </c:pt>
                <c:pt idx="5371">
                  <c:v>907</c:v>
                </c:pt>
                <c:pt idx="5372">
                  <c:v>910</c:v>
                </c:pt>
                <c:pt idx="5373">
                  <c:v>910</c:v>
                </c:pt>
                <c:pt idx="5374">
                  <c:v>636</c:v>
                </c:pt>
                <c:pt idx="5375">
                  <c:v>587</c:v>
                </c:pt>
                <c:pt idx="5376">
                  <c:v>156</c:v>
                </c:pt>
                <c:pt idx="5377">
                  <c:v>1483</c:v>
                </c:pt>
                <c:pt idx="5378">
                  <c:v>910</c:v>
                </c:pt>
                <c:pt idx="5379">
                  <c:v>644</c:v>
                </c:pt>
                <c:pt idx="5380">
                  <c:v>1149</c:v>
                </c:pt>
                <c:pt idx="5381">
                  <c:v>1035</c:v>
                </c:pt>
                <c:pt idx="5382">
                  <c:v>1149</c:v>
                </c:pt>
                <c:pt idx="5383">
                  <c:v>910</c:v>
                </c:pt>
                <c:pt idx="5384">
                  <c:v>644</c:v>
                </c:pt>
                <c:pt idx="5385">
                  <c:v>910</c:v>
                </c:pt>
                <c:pt idx="5386">
                  <c:v>910</c:v>
                </c:pt>
                <c:pt idx="5387">
                  <c:v>644</c:v>
                </c:pt>
                <c:pt idx="5388">
                  <c:v>914</c:v>
                </c:pt>
                <c:pt idx="5389">
                  <c:v>829</c:v>
                </c:pt>
                <c:pt idx="5390">
                  <c:v>914</c:v>
                </c:pt>
                <c:pt idx="5391">
                  <c:v>644</c:v>
                </c:pt>
                <c:pt idx="5392">
                  <c:v>576</c:v>
                </c:pt>
                <c:pt idx="5393">
                  <c:v>914</c:v>
                </c:pt>
                <c:pt idx="5394">
                  <c:v>576</c:v>
                </c:pt>
                <c:pt idx="5395">
                  <c:v>640</c:v>
                </c:pt>
                <c:pt idx="5396">
                  <c:v>743</c:v>
                </c:pt>
                <c:pt idx="5397">
                  <c:v>355</c:v>
                </c:pt>
                <c:pt idx="5398">
                  <c:v>914</c:v>
                </c:pt>
                <c:pt idx="5399">
                  <c:v>914</c:v>
                </c:pt>
                <c:pt idx="5400">
                  <c:v>1092</c:v>
                </c:pt>
                <c:pt idx="5401">
                  <c:v>1184</c:v>
                </c:pt>
                <c:pt idx="5402">
                  <c:v>914</c:v>
                </c:pt>
                <c:pt idx="5403">
                  <c:v>640</c:v>
                </c:pt>
                <c:pt idx="5404">
                  <c:v>1167</c:v>
                </c:pt>
                <c:pt idx="5405">
                  <c:v>1252</c:v>
                </c:pt>
                <c:pt idx="5406">
                  <c:v>914</c:v>
                </c:pt>
                <c:pt idx="5407">
                  <c:v>914</c:v>
                </c:pt>
                <c:pt idx="5408">
                  <c:v>910</c:v>
                </c:pt>
                <c:pt idx="5409">
                  <c:v>644</c:v>
                </c:pt>
                <c:pt idx="5410">
                  <c:v>914</c:v>
                </c:pt>
                <c:pt idx="5411">
                  <c:v>576</c:v>
                </c:pt>
                <c:pt idx="5412">
                  <c:v>640</c:v>
                </c:pt>
                <c:pt idx="5413">
                  <c:v>640</c:v>
                </c:pt>
                <c:pt idx="5414">
                  <c:v>914</c:v>
                </c:pt>
                <c:pt idx="5415">
                  <c:v>846</c:v>
                </c:pt>
                <c:pt idx="5416">
                  <c:v>907</c:v>
                </c:pt>
                <c:pt idx="5417">
                  <c:v>910</c:v>
                </c:pt>
                <c:pt idx="5418">
                  <c:v>914</c:v>
                </c:pt>
                <c:pt idx="5419">
                  <c:v>640</c:v>
                </c:pt>
                <c:pt idx="5420">
                  <c:v>914</c:v>
                </c:pt>
                <c:pt idx="5421">
                  <c:v>829</c:v>
                </c:pt>
                <c:pt idx="5422">
                  <c:v>910</c:v>
                </c:pt>
                <c:pt idx="5423">
                  <c:v>576</c:v>
                </c:pt>
                <c:pt idx="5424">
                  <c:v>1448</c:v>
                </c:pt>
                <c:pt idx="5425">
                  <c:v>914</c:v>
                </c:pt>
                <c:pt idx="5426">
                  <c:v>914</c:v>
                </c:pt>
                <c:pt idx="5427">
                  <c:v>355</c:v>
                </c:pt>
                <c:pt idx="5428">
                  <c:v>576</c:v>
                </c:pt>
                <c:pt idx="5429">
                  <c:v>914</c:v>
                </c:pt>
                <c:pt idx="5430">
                  <c:v>288</c:v>
                </c:pt>
                <c:pt idx="5431">
                  <c:v>1167</c:v>
                </c:pt>
                <c:pt idx="5432">
                  <c:v>914</c:v>
                </c:pt>
                <c:pt idx="5433">
                  <c:v>868</c:v>
                </c:pt>
                <c:pt idx="5434">
                  <c:v>1131</c:v>
                </c:pt>
                <c:pt idx="5435">
                  <c:v>1387</c:v>
                </c:pt>
                <c:pt idx="5436">
                  <c:v>779</c:v>
                </c:pt>
                <c:pt idx="5437">
                  <c:v>868</c:v>
                </c:pt>
                <c:pt idx="5438">
                  <c:v>1387</c:v>
                </c:pt>
                <c:pt idx="5439">
                  <c:v>903</c:v>
                </c:pt>
                <c:pt idx="5440">
                  <c:v>1519</c:v>
                </c:pt>
                <c:pt idx="5441">
                  <c:v>914</c:v>
                </c:pt>
                <c:pt idx="5442">
                  <c:v>914</c:v>
                </c:pt>
                <c:pt idx="5443">
                  <c:v>903</c:v>
                </c:pt>
                <c:pt idx="5444">
                  <c:v>914</c:v>
                </c:pt>
                <c:pt idx="5445">
                  <c:v>903</c:v>
                </c:pt>
                <c:pt idx="5446">
                  <c:v>644</c:v>
                </c:pt>
                <c:pt idx="5447">
                  <c:v>910</c:v>
                </c:pt>
                <c:pt idx="5448">
                  <c:v>910</c:v>
                </c:pt>
                <c:pt idx="5449">
                  <c:v>907</c:v>
                </c:pt>
                <c:pt idx="5450">
                  <c:v>910</c:v>
                </c:pt>
                <c:pt idx="5451">
                  <c:v>910</c:v>
                </c:pt>
                <c:pt idx="5452">
                  <c:v>156</c:v>
                </c:pt>
                <c:pt idx="5453">
                  <c:v>156</c:v>
                </c:pt>
                <c:pt idx="5454">
                  <c:v>156</c:v>
                </c:pt>
                <c:pt idx="5455">
                  <c:v>192</c:v>
                </c:pt>
                <c:pt idx="5456">
                  <c:v>1483</c:v>
                </c:pt>
                <c:pt idx="5457">
                  <c:v>1690</c:v>
                </c:pt>
                <c:pt idx="5458">
                  <c:v>508</c:v>
                </c:pt>
                <c:pt idx="5459">
                  <c:v>508</c:v>
                </c:pt>
                <c:pt idx="5460">
                  <c:v>910</c:v>
                </c:pt>
                <c:pt idx="5461">
                  <c:v>1412</c:v>
                </c:pt>
                <c:pt idx="5462">
                  <c:v>914</c:v>
                </c:pt>
                <c:pt idx="5463">
                  <c:v>1035</c:v>
                </c:pt>
                <c:pt idx="5464">
                  <c:v>914</c:v>
                </c:pt>
                <c:pt idx="5465">
                  <c:v>910</c:v>
                </c:pt>
                <c:pt idx="5466">
                  <c:v>644</c:v>
                </c:pt>
                <c:pt idx="5467">
                  <c:v>910</c:v>
                </c:pt>
                <c:pt idx="5468">
                  <c:v>914</c:v>
                </c:pt>
                <c:pt idx="5469">
                  <c:v>644</c:v>
                </c:pt>
                <c:pt idx="5470">
                  <c:v>1035</c:v>
                </c:pt>
                <c:pt idx="5471">
                  <c:v>644</c:v>
                </c:pt>
                <c:pt idx="5472">
                  <c:v>1103</c:v>
                </c:pt>
                <c:pt idx="5473">
                  <c:v>914</c:v>
                </c:pt>
                <c:pt idx="5474">
                  <c:v>640</c:v>
                </c:pt>
                <c:pt idx="5475">
                  <c:v>743</c:v>
                </c:pt>
                <c:pt idx="5476">
                  <c:v>1252</c:v>
                </c:pt>
                <c:pt idx="5477">
                  <c:v>914</c:v>
                </c:pt>
                <c:pt idx="5478">
                  <c:v>576</c:v>
                </c:pt>
                <c:pt idx="5479">
                  <c:v>1252</c:v>
                </c:pt>
                <c:pt idx="5480">
                  <c:v>640</c:v>
                </c:pt>
                <c:pt idx="5481">
                  <c:v>910</c:v>
                </c:pt>
                <c:pt idx="5482">
                  <c:v>1092</c:v>
                </c:pt>
                <c:pt idx="5483">
                  <c:v>640</c:v>
                </c:pt>
                <c:pt idx="5484">
                  <c:v>1252</c:v>
                </c:pt>
                <c:pt idx="5485">
                  <c:v>914</c:v>
                </c:pt>
                <c:pt idx="5486">
                  <c:v>644</c:v>
                </c:pt>
                <c:pt idx="5487">
                  <c:v>644</c:v>
                </c:pt>
                <c:pt idx="5488">
                  <c:v>644</c:v>
                </c:pt>
                <c:pt idx="5489">
                  <c:v>644</c:v>
                </c:pt>
                <c:pt idx="5490">
                  <c:v>644</c:v>
                </c:pt>
                <c:pt idx="5491">
                  <c:v>640</c:v>
                </c:pt>
                <c:pt idx="5492">
                  <c:v>288</c:v>
                </c:pt>
                <c:pt idx="5493">
                  <c:v>640</c:v>
                </c:pt>
                <c:pt idx="5494">
                  <c:v>914</c:v>
                </c:pt>
                <c:pt idx="5495">
                  <c:v>1643</c:v>
                </c:pt>
                <c:pt idx="5496">
                  <c:v>1377</c:v>
                </c:pt>
                <c:pt idx="5497">
                  <c:v>914</c:v>
                </c:pt>
                <c:pt idx="5498">
                  <c:v>558</c:v>
                </c:pt>
                <c:pt idx="5499">
                  <c:v>910</c:v>
                </c:pt>
                <c:pt idx="5500">
                  <c:v>910</c:v>
                </c:pt>
                <c:pt idx="5501">
                  <c:v>910</c:v>
                </c:pt>
                <c:pt idx="5502">
                  <c:v>910</c:v>
                </c:pt>
                <c:pt idx="5503">
                  <c:v>910</c:v>
                </c:pt>
                <c:pt idx="5504">
                  <c:v>910</c:v>
                </c:pt>
                <c:pt idx="5505">
                  <c:v>910</c:v>
                </c:pt>
                <c:pt idx="5506">
                  <c:v>1690</c:v>
                </c:pt>
                <c:pt idx="5507">
                  <c:v>1629</c:v>
                </c:pt>
                <c:pt idx="5508">
                  <c:v>1483</c:v>
                </c:pt>
                <c:pt idx="5509">
                  <c:v>1483</c:v>
                </c:pt>
                <c:pt idx="5510">
                  <c:v>508</c:v>
                </c:pt>
                <c:pt idx="5511">
                  <c:v>910</c:v>
                </c:pt>
                <c:pt idx="5512">
                  <c:v>2056</c:v>
                </c:pt>
                <c:pt idx="5513">
                  <c:v>1437</c:v>
                </c:pt>
                <c:pt idx="5514">
                  <c:v>910</c:v>
                </c:pt>
                <c:pt idx="5515">
                  <c:v>1035</c:v>
                </c:pt>
                <c:pt idx="5516">
                  <c:v>644</c:v>
                </c:pt>
                <c:pt idx="5517">
                  <c:v>910</c:v>
                </c:pt>
                <c:pt idx="5518">
                  <c:v>910</c:v>
                </c:pt>
                <c:pt idx="5519">
                  <c:v>914</c:v>
                </c:pt>
                <c:pt idx="5520">
                  <c:v>644</c:v>
                </c:pt>
                <c:pt idx="5521">
                  <c:v>910</c:v>
                </c:pt>
                <c:pt idx="5522">
                  <c:v>644</c:v>
                </c:pt>
                <c:pt idx="5523">
                  <c:v>644</c:v>
                </c:pt>
                <c:pt idx="5524">
                  <c:v>644</c:v>
                </c:pt>
                <c:pt idx="5525">
                  <c:v>1394</c:v>
                </c:pt>
                <c:pt idx="5526">
                  <c:v>914</c:v>
                </c:pt>
                <c:pt idx="5527">
                  <c:v>355</c:v>
                </c:pt>
                <c:pt idx="5528">
                  <c:v>576</c:v>
                </c:pt>
                <c:pt idx="5529">
                  <c:v>644</c:v>
                </c:pt>
                <c:pt idx="5530">
                  <c:v>644</c:v>
                </c:pt>
                <c:pt idx="5531">
                  <c:v>572</c:v>
                </c:pt>
                <c:pt idx="5532">
                  <c:v>914</c:v>
                </c:pt>
                <c:pt idx="5533">
                  <c:v>1451</c:v>
                </c:pt>
                <c:pt idx="5534">
                  <c:v>914</c:v>
                </c:pt>
                <c:pt idx="5535">
                  <c:v>288</c:v>
                </c:pt>
                <c:pt idx="5536">
                  <c:v>914</c:v>
                </c:pt>
                <c:pt idx="5537">
                  <c:v>914</c:v>
                </c:pt>
                <c:pt idx="5538">
                  <c:v>914</c:v>
                </c:pt>
                <c:pt idx="5539">
                  <c:v>355</c:v>
                </c:pt>
                <c:pt idx="5540">
                  <c:v>846</c:v>
                </c:pt>
                <c:pt idx="5541">
                  <c:v>914</c:v>
                </c:pt>
                <c:pt idx="5542">
                  <c:v>644</c:v>
                </c:pt>
                <c:pt idx="5543">
                  <c:v>829</c:v>
                </c:pt>
                <c:pt idx="5544">
                  <c:v>914</c:v>
                </c:pt>
                <c:pt idx="5545">
                  <c:v>914</c:v>
                </c:pt>
                <c:pt idx="5546">
                  <c:v>576</c:v>
                </c:pt>
                <c:pt idx="5547">
                  <c:v>910</c:v>
                </c:pt>
                <c:pt idx="5548">
                  <c:v>843</c:v>
                </c:pt>
                <c:pt idx="5549">
                  <c:v>843</c:v>
                </c:pt>
                <c:pt idx="5550">
                  <c:v>640</c:v>
                </c:pt>
                <c:pt idx="5551">
                  <c:v>846</c:v>
                </c:pt>
                <c:pt idx="5552">
                  <c:v>914</c:v>
                </c:pt>
                <c:pt idx="5553">
                  <c:v>910</c:v>
                </c:pt>
                <c:pt idx="5554">
                  <c:v>914</c:v>
                </c:pt>
                <c:pt idx="5555">
                  <c:v>914</c:v>
                </c:pt>
                <c:pt idx="5556">
                  <c:v>914</c:v>
                </c:pt>
                <c:pt idx="5557">
                  <c:v>1928</c:v>
                </c:pt>
                <c:pt idx="5558">
                  <c:v>1643</c:v>
                </c:pt>
                <c:pt idx="5559">
                  <c:v>1313</c:v>
                </c:pt>
                <c:pt idx="5560">
                  <c:v>1643</c:v>
                </c:pt>
                <c:pt idx="5561">
                  <c:v>1928</c:v>
                </c:pt>
                <c:pt idx="5562">
                  <c:v>1387</c:v>
                </c:pt>
                <c:pt idx="5563">
                  <c:v>1796</c:v>
                </c:pt>
                <c:pt idx="5564">
                  <c:v>1131</c:v>
                </c:pt>
                <c:pt idx="5565">
                  <c:v>1387</c:v>
                </c:pt>
                <c:pt idx="5566">
                  <c:v>910</c:v>
                </c:pt>
                <c:pt idx="5567">
                  <c:v>910</c:v>
                </c:pt>
                <c:pt idx="5568">
                  <c:v>910</c:v>
                </c:pt>
                <c:pt idx="5569">
                  <c:v>636</c:v>
                </c:pt>
                <c:pt idx="5570">
                  <c:v>636</c:v>
                </c:pt>
                <c:pt idx="5571">
                  <c:v>814</c:v>
                </c:pt>
                <c:pt idx="5572">
                  <c:v>587</c:v>
                </c:pt>
                <c:pt idx="5573">
                  <c:v>138</c:v>
                </c:pt>
                <c:pt idx="5574">
                  <c:v>156</c:v>
                </c:pt>
                <c:pt idx="5575">
                  <c:v>135</c:v>
                </c:pt>
                <c:pt idx="5576">
                  <c:v>192</c:v>
                </c:pt>
                <c:pt idx="5577">
                  <c:v>1483</c:v>
                </c:pt>
                <c:pt idx="5578">
                  <c:v>1273</c:v>
                </c:pt>
                <c:pt idx="5579">
                  <c:v>1690</c:v>
                </c:pt>
                <c:pt idx="5580">
                  <c:v>914</c:v>
                </c:pt>
                <c:pt idx="5581">
                  <c:v>914</c:v>
                </c:pt>
                <c:pt idx="5582">
                  <c:v>914</c:v>
                </c:pt>
                <c:pt idx="5583">
                  <c:v>1035</c:v>
                </c:pt>
                <c:pt idx="5584">
                  <c:v>644</c:v>
                </c:pt>
                <c:pt idx="5585">
                  <c:v>910</c:v>
                </c:pt>
                <c:pt idx="5586">
                  <c:v>910</c:v>
                </c:pt>
                <c:pt idx="5587">
                  <c:v>910</c:v>
                </c:pt>
                <c:pt idx="5588">
                  <c:v>910</c:v>
                </c:pt>
                <c:pt idx="5589">
                  <c:v>644</c:v>
                </c:pt>
                <c:pt idx="5590">
                  <c:v>910</c:v>
                </c:pt>
                <c:pt idx="5591">
                  <c:v>644</c:v>
                </c:pt>
                <c:pt idx="5592">
                  <c:v>914</c:v>
                </c:pt>
                <c:pt idx="5593">
                  <c:v>910</c:v>
                </c:pt>
                <c:pt idx="5594">
                  <c:v>572</c:v>
                </c:pt>
                <c:pt idx="5595">
                  <c:v>914</c:v>
                </c:pt>
                <c:pt idx="5596">
                  <c:v>743</c:v>
                </c:pt>
                <c:pt idx="5597">
                  <c:v>644</c:v>
                </c:pt>
                <c:pt idx="5598">
                  <c:v>1088</c:v>
                </c:pt>
                <c:pt idx="5599">
                  <c:v>1092</c:v>
                </c:pt>
                <c:pt idx="5600">
                  <c:v>907</c:v>
                </c:pt>
                <c:pt idx="5601">
                  <c:v>1103</c:v>
                </c:pt>
                <c:pt idx="5602">
                  <c:v>910</c:v>
                </c:pt>
                <c:pt idx="5603">
                  <c:v>914</c:v>
                </c:pt>
                <c:pt idx="5604">
                  <c:v>914</c:v>
                </c:pt>
                <c:pt idx="5605">
                  <c:v>640</c:v>
                </c:pt>
                <c:pt idx="5606">
                  <c:v>914</c:v>
                </c:pt>
                <c:pt idx="5607">
                  <c:v>914</c:v>
                </c:pt>
                <c:pt idx="5608">
                  <c:v>640</c:v>
                </c:pt>
                <c:pt idx="5609">
                  <c:v>914</c:v>
                </c:pt>
                <c:pt idx="5610">
                  <c:v>914</c:v>
                </c:pt>
                <c:pt idx="5611">
                  <c:v>914</c:v>
                </c:pt>
                <c:pt idx="5612">
                  <c:v>914</c:v>
                </c:pt>
                <c:pt idx="5613">
                  <c:v>843</c:v>
                </c:pt>
                <c:pt idx="5614">
                  <c:v>640</c:v>
                </c:pt>
                <c:pt idx="5615">
                  <c:v>846</c:v>
                </c:pt>
                <c:pt idx="5616">
                  <c:v>914</c:v>
                </c:pt>
                <c:pt idx="5617">
                  <c:v>914</c:v>
                </c:pt>
                <c:pt idx="5618">
                  <c:v>914</c:v>
                </c:pt>
                <c:pt idx="5619">
                  <c:v>843</c:v>
                </c:pt>
                <c:pt idx="5620">
                  <c:v>743</c:v>
                </c:pt>
                <c:pt idx="5621">
                  <c:v>743</c:v>
                </c:pt>
                <c:pt idx="5622">
                  <c:v>914</c:v>
                </c:pt>
                <c:pt idx="5623">
                  <c:v>907</c:v>
                </c:pt>
                <c:pt idx="5624">
                  <c:v>576</c:v>
                </c:pt>
                <c:pt idx="5625">
                  <c:v>907</c:v>
                </c:pt>
                <c:pt idx="5626">
                  <c:v>829</c:v>
                </c:pt>
                <c:pt idx="5627">
                  <c:v>640</c:v>
                </c:pt>
                <c:pt idx="5628">
                  <c:v>644</c:v>
                </c:pt>
                <c:pt idx="5629">
                  <c:v>914</c:v>
                </c:pt>
                <c:pt idx="5630">
                  <c:v>914</c:v>
                </c:pt>
                <c:pt idx="5631">
                  <c:v>644</c:v>
                </c:pt>
                <c:pt idx="5632">
                  <c:v>914</c:v>
                </c:pt>
                <c:pt idx="5633">
                  <c:v>914</c:v>
                </c:pt>
                <c:pt idx="5634">
                  <c:v>914</c:v>
                </c:pt>
                <c:pt idx="5635">
                  <c:v>914</c:v>
                </c:pt>
                <c:pt idx="5636">
                  <c:v>910</c:v>
                </c:pt>
                <c:pt idx="5637">
                  <c:v>1419</c:v>
                </c:pt>
                <c:pt idx="5638">
                  <c:v>914</c:v>
                </c:pt>
                <c:pt idx="5639">
                  <c:v>914</c:v>
                </c:pt>
                <c:pt idx="5640">
                  <c:v>572</c:v>
                </c:pt>
                <c:pt idx="5641">
                  <c:v>640</c:v>
                </c:pt>
                <c:pt idx="5642">
                  <c:v>1761</c:v>
                </c:pt>
                <c:pt idx="5643">
                  <c:v>644</c:v>
                </c:pt>
                <c:pt idx="5644">
                  <c:v>914</c:v>
                </c:pt>
                <c:pt idx="5645">
                  <c:v>1448</c:v>
                </c:pt>
                <c:pt idx="5646">
                  <c:v>910</c:v>
                </c:pt>
                <c:pt idx="5647">
                  <c:v>910</c:v>
                </c:pt>
                <c:pt idx="5648">
                  <c:v>914</c:v>
                </c:pt>
                <c:pt idx="5649">
                  <c:v>1387</c:v>
                </c:pt>
                <c:pt idx="5650">
                  <c:v>1387</c:v>
                </c:pt>
                <c:pt idx="5651">
                  <c:v>903</c:v>
                </c:pt>
                <c:pt idx="5652">
                  <c:v>644</c:v>
                </c:pt>
                <c:pt idx="5653">
                  <c:v>1928</c:v>
                </c:pt>
                <c:pt idx="5654">
                  <c:v>1192</c:v>
                </c:pt>
                <c:pt idx="5655">
                  <c:v>914</c:v>
                </c:pt>
                <c:pt idx="5656">
                  <c:v>868</c:v>
                </c:pt>
                <c:pt idx="5657">
                  <c:v>1131</c:v>
                </c:pt>
                <c:pt idx="5658">
                  <c:v>871</c:v>
                </c:pt>
                <c:pt idx="5659">
                  <c:v>2092</c:v>
                </c:pt>
                <c:pt idx="5660">
                  <c:v>857</c:v>
                </c:pt>
                <c:pt idx="5661">
                  <c:v>914</c:v>
                </c:pt>
                <c:pt idx="5662">
                  <c:v>903</c:v>
                </c:pt>
                <c:pt idx="5663">
                  <c:v>1796</c:v>
                </c:pt>
                <c:pt idx="5664">
                  <c:v>644</c:v>
                </c:pt>
                <c:pt idx="5665">
                  <c:v>871</c:v>
                </c:pt>
                <c:pt idx="5666">
                  <c:v>1313</c:v>
                </c:pt>
                <c:pt idx="5667">
                  <c:v>1160</c:v>
                </c:pt>
                <c:pt idx="5668">
                  <c:v>910</c:v>
                </c:pt>
                <c:pt idx="5669">
                  <c:v>910</c:v>
                </c:pt>
                <c:pt idx="5670">
                  <c:v>910</c:v>
                </c:pt>
                <c:pt idx="5671">
                  <c:v>910</c:v>
                </c:pt>
                <c:pt idx="5672">
                  <c:v>910</c:v>
                </c:pt>
                <c:pt idx="5673">
                  <c:v>910</c:v>
                </c:pt>
                <c:pt idx="5674">
                  <c:v>910</c:v>
                </c:pt>
                <c:pt idx="5675">
                  <c:v>587</c:v>
                </c:pt>
                <c:pt idx="5676">
                  <c:v>1629</c:v>
                </c:pt>
                <c:pt idx="5677">
                  <c:v>508</c:v>
                </c:pt>
                <c:pt idx="5678">
                  <c:v>644</c:v>
                </c:pt>
                <c:pt idx="5679">
                  <c:v>644</c:v>
                </c:pt>
                <c:pt idx="5680">
                  <c:v>910</c:v>
                </c:pt>
                <c:pt idx="5681">
                  <c:v>910</c:v>
                </c:pt>
                <c:pt idx="5682">
                  <c:v>1035</c:v>
                </c:pt>
                <c:pt idx="5683">
                  <c:v>644</c:v>
                </c:pt>
                <c:pt idx="5684">
                  <c:v>644</c:v>
                </c:pt>
                <c:pt idx="5685">
                  <c:v>1149</c:v>
                </c:pt>
                <c:pt idx="5686">
                  <c:v>914</c:v>
                </c:pt>
                <c:pt idx="5687">
                  <c:v>910</c:v>
                </c:pt>
                <c:pt idx="5688">
                  <c:v>914</c:v>
                </c:pt>
                <c:pt idx="5689">
                  <c:v>910</c:v>
                </c:pt>
                <c:pt idx="5690">
                  <c:v>914</c:v>
                </c:pt>
                <c:pt idx="5691">
                  <c:v>910</c:v>
                </c:pt>
                <c:pt idx="5692">
                  <c:v>910</c:v>
                </c:pt>
                <c:pt idx="5693">
                  <c:v>914</c:v>
                </c:pt>
                <c:pt idx="5694">
                  <c:v>910</c:v>
                </c:pt>
                <c:pt idx="5695">
                  <c:v>1743</c:v>
                </c:pt>
                <c:pt idx="5696">
                  <c:v>644</c:v>
                </c:pt>
                <c:pt idx="5697">
                  <c:v>910</c:v>
                </c:pt>
                <c:pt idx="5698">
                  <c:v>910</c:v>
                </c:pt>
                <c:pt idx="5699">
                  <c:v>914</c:v>
                </c:pt>
                <c:pt idx="5700">
                  <c:v>914</c:v>
                </c:pt>
                <c:pt idx="5701">
                  <c:v>910</c:v>
                </c:pt>
                <c:pt idx="5702">
                  <c:v>644</c:v>
                </c:pt>
                <c:pt idx="5703">
                  <c:v>914</c:v>
                </c:pt>
                <c:pt idx="5704">
                  <c:v>1743</c:v>
                </c:pt>
                <c:pt idx="5705">
                  <c:v>910</c:v>
                </c:pt>
                <c:pt idx="5706">
                  <c:v>910</c:v>
                </c:pt>
                <c:pt idx="5707">
                  <c:v>910</c:v>
                </c:pt>
                <c:pt idx="5708">
                  <c:v>910</c:v>
                </c:pt>
                <c:pt idx="5709">
                  <c:v>910</c:v>
                </c:pt>
                <c:pt idx="5710">
                  <c:v>910</c:v>
                </c:pt>
                <c:pt idx="5711">
                  <c:v>910</c:v>
                </c:pt>
                <c:pt idx="5712">
                  <c:v>914</c:v>
                </c:pt>
                <c:pt idx="5713">
                  <c:v>1448</c:v>
                </c:pt>
                <c:pt idx="5714">
                  <c:v>355</c:v>
                </c:pt>
                <c:pt idx="5715">
                  <c:v>743</c:v>
                </c:pt>
                <c:pt idx="5716">
                  <c:v>846</c:v>
                </c:pt>
                <c:pt idx="5717">
                  <c:v>914</c:v>
                </c:pt>
                <c:pt idx="5718">
                  <c:v>572</c:v>
                </c:pt>
                <c:pt idx="5719">
                  <c:v>829</c:v>
                </c:pt>
                <c:pt idx="5720">
                  <c:v>1092</c:v>
                </c:pt>
                <c:pt idx="5721">
                  <c:v>910</c:v>
                </c:pt>
                <c:pt idx="5722">
                  <c:v>843</c:v>
                </c:pt>
                <c:pt idx="5723">
                  <c:v>914</c:v>
                </c:pt>
                <c:pt idx="5724">
                  <c:v>914</c:v>
                </c:pt>
                <c:pt idx="5725">
                  <c:v>743</c:v>
                </c:pt>
                <c:pt idx="5726">
                  <c:v>843</c:v>
                </c:pt>
                <c:pt idx="5727">
                  <c:v>1085</c:v>
                </c:pt>
                <c:pt idx="5728">
                  <c:v>914</c:v>
                </c:pt>
                <c:pt idx="5729">
                  <c:v>910</c:v>
                </c:pt>
                <c:pt idx="5730">
                  <c:v>1088</c:v>
                </c:pt>
                <c:pt idx="5731">
                  <c:v>1448</c:v>
                </c:pt>
                <c:pt idx="5732">
                  <c:v>743</c:v>
                </c:pt>
                <c:pt idx="5733">
                  <c:v>914</c:v>
                </c:pt>
                <c:pt idx="5734">
                  <c:v>914</c:v>
                </c:pt>
                <c:pt idx="5735">
                  <c:v>910</c:v>
                </c:pt>
                <c:pt idx="5736">
                  <c:v>914</c:v>
                </c:pt>
                <c:pt idx="5737">
                  <c:v>640</c:v>
                </c:pt>
                <c:pt idx="5738">
                  <c:v>355</c:v>
                </c:pt>
                <c:pt idx="5739">
                  <c:v>572</c:v>
                </c:pt>
                <c:pt idx="5740">
                  <c:v>914</c:v>
                </c:pt>
                <c:pt idx="5741">
                  <c:v>914</c:v>
                </c:pt>
                <c:pt idx="5742">
                  <c:v>644</c:v>
                </c:pt>
                <c:pt idx="5743">
                  <c:v>914</c:v>
                </c:pt>
                <c:pt idx="5744">
                  <c:v>843</c:v>
                </c:pt>
                <c:pt idx="5745">
                  <c:v>914</c:v>
                </c:pt>
                <c:pt idx="5746">
                  <c:v>644</c:v>
                </c:pt>
                <c:pt idx="5747">
                  <c:v>914</c:v>
                </c:pt>
                <c:pt idx="5748">
                  <c:v>640</c:v>
                </c:pt>
                <c:pt idx="5749">
                  <c:v>914</c:v>
                </c:pt>
                <c:pt idx="5750">
                  <c:v>644</c:v>
                </c:pt>
                <c:pt idx="5751">
                  <c:v>1184</c:v>
                </c:pt>
                <c:pt idx="5752">
                  <c:v>914</c:v>
                </c:pt>
                <c:pt idx="5753">
                  <c:v>572</c:v>
                </c:pt>
                <c:pt idx="5754">
                  <c:v>843</c:v>
                </c:pt>
                <c:pt idx="5755">
                  <c:v>1092</c:v>
                </c:pt>
                <c:pt idx="5756">
                  <c:v>1761</c:v>
                </c:pt>
                <c:pt idx="5757">
                  <c:v>1366</c:v>
                </c:pt>
                <c:pt idx="5758">
                  <c:v>910</c:v>
                </c:pt>
                <c:pt idx="5759">
                  <c:v>743</c:v>
                </c:pt>
                <c:pt idx="5760">
                  <c:v>1252</c:v>
                </c:pt>
                <c:pt idx="5761">
                  <c:v>572</c:v>
                </c:pt>
                <c:pt idx="5762">
                  <c:v>907</c:v>
                </c:pt>
                <c:pt idx="5763">
                  <c:v>914</c:v>
                </c:pt>
                <c:pt idx="5764">
                  <c:v>1761</c:v>
                </c:pt>
                <c:pt idx="5765">
                  <c:v>914</c:v>
                </c:pt>
                <c:pt idx="5766">
                  <c:v>914</c:v>
                </c:pt>
                <c:pt idx="5767">
                  <c:v>914</c:v>
                </c:pt>
                <c:pt idx="5768">
                  <c:v>910</c:v>
                </c:pt>
                <c:pt idx="5769">
                  <c:v>910</c:v>
                </c:pt>
                <c:pt idx="5770">
                  <c:v>914</c:v>
                </c:pt>
                <c:pt idx="5771">
                  <c:v>914</c:v>
                </c:pt>
                <c:pt idx="5772">
                  <c:v>576</c:v>
                </c:pt>
                <c:pt idx="5773">
                  <c:v>1451</c:v>
                </c:pt>
                <c:pt idx="5774">
                  <c:v>914</c:v>
                </c:pt>
                <c:pt idx="5775">
                  <c:v>743</c:v>
                </c:pt>
                <c:pt idx="5776">
                  <c:v>914</c:v>
                </c:pt>
                <c:pt idx="5777">
                  <c:v>914</c:v>
                </c:pt>
                <c:pt idx="5778">
                  <c:v>914</c:v>
                </c:pt>
                <c:pt idx="5779">
                  <c:v>644</c:v>
                </c:pt>
                <c:pt idx="5780">
                  <c:v>1761</c:v>
                </c:pt>
                <c:pt idx="5781">
                  <c:v>914</c:v>
                </c:pt>
                <c:pt idx="5782">
                  <c:v>1103</c:v>
                </c:pt>
                <c:pt idx="5783">
                  <c:v>914</c:v>
                </c:pt>
                <c:pt idx="5784">
                  <c:v>907</c:v>
                </c:pt>
                <c:pt idx="5785">
                  <c:v>743</c:v>
                </c:pt>
                <c:pt idx="5786">
                  <c:v>572</c:v>
                </c:pt>
                <c:pt idx="5787">
                  <c:v>914</c:v>
                </c:pt>
                <c:pt idx="5788">
                  <c:v>1387</c:v>
                </c:pt>
                <c:pt idx="5789">
                  <c:v>1928</c:v>
                </c:pt>
                <c:pt idx="5790">
                  <c:v>779</c:v>
                </c:pt>
                <c:pt idx="5791">
                  <c:v>644</c:v>
                </c:pt>
                <c:pt idx="5792">
                  <c:v>914</c:v>
                </c:pt>
                <c:pt idx="5793">
                  <c:v>1387</c:v>
                </c:pt>
                <c:pt idx="5794">
                  <c:v>903</c:v>
                </c:pt>
                <c:pt idx="5795">
                  <c:v>1131</c:v>
                </c:pt>
                <c:pt idx="5796">
                  <c:v>1313</c:v>
                </c:pt>
                <c:pt idx="5797">
                  <c:v>1387</c:v>
                </c:pt>
                <c:pt idx="5798">
                  <c:v>644</c:v>
                </c:pt>
                <c:pt idx="5799">
                  <c:v>644</c:v>
                </c:pt>
                <c:pt idx="5800">
                  <c:v>1387</c:v>
                </c:pt>
                <c:pt idx="5801">
                  <c:v>839</c:v>
                </c:pt>
                <c:pt idx="5802">
                  <c:v>1643</c:v>
                </c:pt>
                <c:pt idx="5803">
                  <c:v>1643</c:v>
                </c:pt>
                <c:pt idx="5804">
                  <c:v>1377</c:v>
                </c:pt>
                <c:pt idx="5805">
                  <c:v>868</c:v>
                </c:pt>
                <c:pt idx="5806">
                  <c:v>903</c:v>
                </c:pt>
                <c:pt idx="5807">
                  <c:v>1131</c:v>
                </c:pt>
                <c:pt idx="5808">
                  <c:v>868</c:v>
                </c:pt>
                <c:pt idx="5809">
                  <c:v>1928</c:v>
                </c:pt>
                <c:pt idx="5810">
                  <c:v>1387</c:v>
                </c:pt>
                <c:pt idx="5811">
                  <c:v>914</c:v>
                </c:pt>
                <c:pt idx="5812">
                  <c:v>832</c:v>
                </c:pt>
                <c:pt idx="5813">
                  <c:v>868</c:v>
                </c:pt>
                <c:pt idx="5814">
                  <c:v>903</c:v>
                </c:pt>
                <c:pt idx="5815">
                  <c:v>644</c:v>
                </c:pt>
                <c:pt idx="5816">
                  <c:v>910</c:v>
                </c:pt>
                <c:pt idx="5817">
                  <c:v>907</c:v>
                </c:pt>
                <c:pt idx="5818">
                  <c:v>910</c:v>
                </c:pt>
                <c:pt idx="5819">
                  <c:v>135</c:v>
                </c:pt>
                <c:pt idx="5820">
                  <c:v>1483</c:v>
                </c:pt>
                <c:pt idx="5821">
                  <c:v>1444</c:v>
                </c:pt>
                <c:pt idx="5822">
                  <c:v>1444</c:v>
                </c:pt>
                <c:pt idx="5823">
                  <c:v>910</c:v>
                </c:pt>
                <c:pt idx="5824">
                  <c:v>1035</c:v>
                </c:pt>
                <c:pt idx="5825">
                  <c:v>910</c:v>
                </c:pt>
                <c:pt idx="5826">
                  <c:v>1035</c:v>
                </c:pt>
                <c:pt idx="5827">
                  <c:v>818</c:v>
                </c:pt>
                <c:pt idx="5828">
                  <c:v>644</c:v>
                </c:pt>
                <c:pt idx="5829">
                  <c:v>914</c:v>
                </c:pt>
                <c:pt idx="5830">
                  <c:v>644</c:v>
                </c:pt>
                <c:pt idx="5831">
                  <c:v>910</c:v>
                </c:pt>
                <c:pt idx="5832">
                  <c:v>914</c:v>
                </c:pt>
                <c:pt idx="5833">
                  <c:v>910</c:v>
                </c:pt>
                <c:pt idx="5834">
                  <c:v>914</c:v>
                </c:pt>
                <c:pt idx="5835">
                  <c:v>640</c:v>
                </c:pt>
                <c:pt idx="5836">
                  <c:v>907</c:v>
                </c:pt>
                <c:pt idx="5837">
                  <c:v>1288</c:v>
                </c:pt>
                <c:pt idx="5838">
                  <c:v>640</c:v>
                </c:pt>
                <c:pt idx="5839">
                  <c:v>914</c:v>
                </c:pt>
                <c:pt idx="5840">
                  <c:v>914</c:v>
                </c:pt>
                <c:pt idx="5841">
                  <c:v>914</c:v>
                </c:pt>
                <c:pt idx="5842">
                  <c:v>914</c:v>
                </c:pt>
                <c:pt idx="5843">
                  <c:v>640</c:v>
                </c:pt>
                <c:pt idx="5844">
                  <c:v>914</c:v>
                </c:pt>
                <c:pt idx="5845">
                  <c:v>640</c:v>
                </c:pt>
                <c:pt idx="5846">
                  <c:v>914</c:v>
                </c:pt>
                <c:pt idx="5847">
                  <c:v>644</c:v>
                </c:pt>
                <c:pt idx="5848">
                  <c:v>914</c:v>
                </c:pt>
                <c:pt idx="5849">
                  <c:v>1103</c:v>
                </c:pt>
                <c:pt idx="5850">
                  <c:v>829</c:v>
                </c:pt>
                <c:pt idx="5851">
                  <c:v>644</c:v>
                </c:pt>
                <c:pt idx="5852">
                  <c:v>644</c:v>
                </c:pt>
                <c:pt idx="5853">
                  <c:v>1394</c:v>
                </c:pt>
                <c:pt idx="5854">
                  <c:v>640</c:v>
                </c:pt>
                <c:pt idx="5855">
                  <c:v>914</c:v>
                </c:pt>
                <c:pt idx="5856">
                  <c:v>914</c:v>
                </c:pt>
                <c:pt idx="5857">
                  <c:v>829</c:v>
                </c:pt>
                <c:pt idx="5858">
                  <c:v>644</c:v>
                </c:pt>
                <c:pt idx="5859">
                  <c:v>914</c:v>
                </c:pt>
                <c:pt idx="5860">
                  <c:v>644</c:v>
                </c:pt>
                <c:pt idx="5861">
                  <c:v>914</c:v>
                </c:pt>
                <c:pt idx="5862">
                  <c:v>644</c:v>
                </c:pt>
                <c:pt idx="5863">
                  <c:v>572</c:v>
                </c:pt>
                <c:pt idx="5864">
                  <c:v>914</c:v>
                </c:pt>
                <c:pt idx="5865">
                  <c:v>355</c:v>
                </c:pt>
                <c:pt idx="5866">
                  <c:v>213</c:v>
                </c:pt>
                <c:pt idx="5867">
                  <c:v>1088</c:v>
                </c:pt>
                <c:pt idx="5868">
                  <c:v>829</c:v>
                </c:pt>
                <c:pt idx="5869">
                  <c:v>644</c:v>
                </c:pt>
                <c:pt idx="5870">
                  <c:v>1761</c:v>
                </c:pt>
                <c:pt idx="5871">
                  <c:v>903</c:v>
                </c:pt>
                <c:pt idx="5872">
                  <c:v>1387</c:v>
                </c:pt>
                <c:pt idx="5873">
                  <c:v>779</c:v>
                </c:pt>
                <c:pt idx="5874">
                  <c:v>644</c:v>
                </c:pt>
                <c:pt idx="5875">
                  <c:v>903</c:v>
                </c:pt>
                <c:pt idx="5876">
                  <c:v>1519</c:v>
                </c:pt>
                <c:pt idx="5877">
                  <c:v>644</c:v>
                </c:pt>
                <c:pt idx="5878">
                  <c:v>868</c:v>
                </c:pt>
                <c:pt idx="5879">
                  <c:v>914</c:v>
                </c:pt>
                <c:pt idx="5880">
                  <c:v>1131</c:v>
                </c:pt>
                <c:pt idx="5881">
                  <c:v>1928</c:v>
                </c:pt>
                <c:pt idx="5882">
                  <c:v>1928</c:v>
                </c:pt>
                <c:pt idx="5883">
                  <c:v>857</c:v>
                </c:pt>
                <c:pt idx="5884">
                  <c:v>644</c:v>
                </c:pt>
                <c:pt idx="5885">
                  <c:v>1643</c:v>
                </c:pt>
                <c:pt idx="5886">
                  <c:v>1643</c:v>
                </c:pt>
                <c:pt idx="5887">
                  <c:v>903</c:v>
                </c:pt>
                <c:pt idx="5888">
                  <c:v>868</c:v>
                </c:pt>
                <c:pt idx="5889">
                  <c:v>1327</c:v>
                </c:pt>
                <c:pt idx="5890">
                  <c:v>868</c:v>
                </c:pt>
              </c:numCache>
            </c:numRef>
          </c:xVal>
          <c:yVal>
            <c:numRef>
              <c:f>Daegu_Real_Estate_data!$V$2:$V$5892</c:f>
              <c:numCache>
                <c:formatCode>General</c:formatCode>
                <c:ptCount val="5891"/>
                <c:pt idx="0">
                  <c:v>141592</c:v>
                </c:pt>
                <c:pt idx="1">
                  <c:v>51327</c:v>
                </c:pt>
                <c:pt idx="2">
                  <c:v>48672</c:v>
                </c:pt>
                <c:pt idx="3">
                  <c:v>380530</c:v>
                </c:pt>
                <c:pt idx="4">
                  <c:v>221238</c:v>
                </c:pt>
                <c:pt idx="5">
                  <c:v>35840</c:v>
                </c:pt>
                <c:pt idx="6">
                  <c:v>78318</c:v>
                </c:pt>
                <c:pt idx="7">
                  <c:v>61946</c:v>
                </c:pt>
                <c:pt idx="8">
                  <c:v>84070</c:v>
                </c:pt>
                <c:pt idx="9">
                  <c:v>83185</c:v>
                </c:pt>
                <c:pt idx="10">
                  <c:v>168141</c:v>
                </c:pt>
                <c:pt idx="11">
                  <c:v>153982</c:v>
                </c:pt>
                <c:pt idx="12">
                  <c:v>200884</c:v>
                </c:pt>
                <c:pt idx="13">
                  <c:v>60176</c:v>
                </c:pt>
                <c:pt idx="14">
                  <c:v>93362</c:v>
                </c:pt>
                <c:pt idx="15">
                  <c:v>185840</c:v>
                </c:pt>
                <c:pt idx="16">
                  <c:v>120796</c:v>
                </c:pt>
                <c:pt idx="17">
                  <c:v>64601</c:v>
                </c:pt>
                <c:pt idx="18">
                  <c:v>176991</c:v>
                </c:pt>
                <c:pt idx="19">
                  <c:v>55752</c:v>
                </c:pt>
                <c:pt idx="20">
                  <c:v>38053</c:v>
                </c:pt>
                <c:pt idx="21">
                  <c:v>92035</c:v>
                </c:pt>
                <c:pt idx="22">
                  <c:v>181061</c:v>
                </c:pt>
                <c:pt idx="23">
                  <c:v>165486</c:v>
                </c:pt>
                <c:pt idx="24">
                  <c:v>198230</c:v>
                </c:pt>
                <c:pt idx="25">
                  <c:v>185840</c:v>
                </c:pt>
                <c:pt idx="26">
                  <c:v>448672</c:v>
                </c:pt>
                <c:pt idx="27">
                  <c:v>371681</c:v>
                </c:pt>
                <c:pt idx="28">
                  <c:v>167964</c:v>
                </c:pt>
                <c:pt idx="29">
                  <c:v>198230</c:v>
                </c:pt>
                <c:pt idx="30">
                  <c:v>74336</c:v>
                </c:pt>
                <c:pt idx="31">
                  <c:v>46902</c:v>
                </c:pt>
                <c:pt idx="32">
                  <c:v>61946</c:v>
                </c:pt>
                <c:pt idx="33">
                  <c:v>292035</c:v>
                </c:pt>
                <c:pt idx="34">
                  <c:v>221238</c:v>
                </c:pt>
                <c:pt idx="35">
                  <c:v>38495</c:v>
                </c:pt>
                <c:pt idx="36">
                  <c:v>60619</c:v>
                </c:pt>
                <c:pt idx="37">
                  <c:v>138053</c:v>
                </c:pt>
                <c:pt idx="38">
                  <c:v>39823</c:v>
                </c:pt>
                <c:pt idx="39">
                  <c:v>36283</c:v>
                </c:pt>
                <c:pt idx="40">
                  <c:v>92920</c:v>
                </c:pt>
                <c:pt idx="41">
                  <c:v>176991</c:v>
                </c:pt>
                <c:pt idx="42">
                  <c:v>134513</c:v>
                </c:pt>
                <c:pt idx="43">
                  <c:v>77876</c:v>
                </c:pt>
                <c:pt idx="44">
                  <c:v>85840</c:v>
                </c:pt>
                <c:pt idx="45">
                  <c:v>141592</c:v>
                </c:pt>
                <c:pt idx="46">
                  <c:v>98230</c:v>
                </c:pt>
                <c:pt idx="47">
                  <c:v>35398</c:v>
                </c:pt>
                <c:pt idx="48">
                  <c:v>159292</c:v>
                </c:pt>
                <c:pt idx="49">
                  <c:v>95575</c:v>
                </c:pt>
                <c:pt idx="50">
                  <c:v>147787</c:v>
                </c:pt>
                <c:pt idx="51">
                  <c:v>340707</c:v>
                </c:pt>
                <c:pt idx="52">
                  <c:v>197345</c:v>
                </c:pt>
                <c:pt idx="53">
                  <c:v>181415</c:v>
                </c:pt>
                <c:pt idx="54">
                  <c:v>346017</c:v>
                </c:pt>
                <c:pt idx="55">
                  <c:v>55752</c:v>
                </c:pt>
                <c:pt idx="56">
                  <c:v>347787</c:v>
                </c:pt>
                <c:pt idx="57">
                  <c:v>347787</c:v>
                </c:pt>
                <c:pt idx="58">
                  <c:v>383185</c:v>
                </c:pt>
                <c:pt idx="59">
                  <c:v>462831</c:v>
                </c:pt>
                <c:pt idx="60">
                  <c:v>407079</c:v>
                </c:pt>
                <c:pt idx="61">
                  <c:v>360176</c:v>
                </c:pt>
                <c:pt idx="62">
                  <c:v>315929</c:v>
                </c:pt>
                <c:pt idx="63">
                  <c:v>289380</c:v>
                </c:pt>
                <c:pt idx="64">
                  <c:v>348672</c:v>
                </c:pt>
                <c:pt idx="65">
                  <c:v>465486</c:v>
                </c:pt>
                <c:pt idx="66">
                  <c:v>393805</c:v>
                </c:pt>
                <c:pt idx="67">
                  <c:v>408849</c:v>
                </c:pt>
                <c:pt idx="68">
                  <c:v>348672</c:v>
                </c:pt>
                <c:pt idx="69">
                  <c:v>371681</c:v>
                </c:pt>
                <c:pt idx="70">
                  <c:v>326548</c:v>
                </c:pt>
                <c:pt idx="71">
                  <c:v>348672</c:v>
                </c:pt>
                <c:pt idx="72">
                  <c:v>371681</c:v>
                </c:pt>
                <c:pt idx="73">
                  <c:v>348672</c:v>
                </c:pt>
                <c:pt idx="74">
                  <c:v>371681</c:v>
                </c:pt>
                <c:pt idx="75">
                  <c:v>337168</c:v>
                </c:pt>
                <c:pt idx="76">
                  <c:v>360176</c:v>
                </c:pt>
                <c:pt idx="77">
                  <c:v>360176</c:v>
                </c:pt>
                <c:pt idx="78">
                  <c:v>95132</c:v>
                </c:pt>
                <c:pt idx="79">
                  <c:v>110619</c:v>
                </c:pt>
                <c:pt idx="80">
                  <c:v>163716</c:v>
                </c:pt>
                <c:pt idx="81">
                  <c:v>232212</c:v>
                </c:pt>
                <c:pt idx="82">
                  <c:v>86725</c:v>
                </c:pt>
                <c:pt idx="83">
                  <c:v>172566</c:v>
                </c:pt>
                <c:pt idx="84">
                  <c:v>194690</c:v>
                </c:pt>
                <c:pt idx="85">
                  <c:v>36283</c:v>
                </c:pt>
                <c:pt idx="86">
                  <c:v>60176</c:v>
                </c:pt>
                <c:pt idx="87">
                  <c:v>88495</c:v>
                </c:pt>
                <c:pt idx="88">
                  <c:v>61946</c:v>
                </c:pt>
                <c:pt idx="89">
                  <c:v>81858</c:v>
                </c:pt>
                <c:pt idx="90">
                  <c:v>60176</c:v>
                </c:pt>
                <c:pt idx="91">
                  <c:v>191150</c:v>
                </c:pt>
                <c:pt idx="92">
                  <c:v>408849</c:v>
                </c:pt>
                <c:pt idx="93">
                  <c:v>162831</c:v>
                </c:pt>
                <c:pt idx="94">
                  <c:v>203539</c:v>
                </c:pt>
                <c:pt idx="95">
                  <c:v>94690</c:v>
                </c:pt>
                <c:pt idx="96">
                  <c:v>242920</c:v>
                </c:pt>
                <c:pt idx="97">
                  <c:v>307964</c:v>
                </c:pt>
                <c:pt idx="98">
                  <c:v>287486</c:v>
                </c:pt>
                <c:pt idx="99">
                  <c:v>285840</c:v>
                </c:pt>
                <c:pt idx="100">
                  <c:v>132743</c:v>
                </c:pt>
                <c:pt idx="101">
                  <c:v>176991</c:v>
                </c:pt>
                <c:pt idx="102">
                  <c:v>323982</c:v>
                </c:pt>
                <c:pt idx="103">
                  <c:v>92035</c:v>
                </c:pt>
                <c:pt idx="104">
                  <c:v>115044</c:v>
                </c:pt>
                <c:pt idx="105">
                  <c:v>137168</c:v>
                </c:pt>
                <c:pt idx="106">
                  <c:v>265486</c:v>
                </c:pt>
                <c:pt idx="107">
                  <c:v>97345</c:v>
                </c:pt>
                <c:pt idx="108">
                  <c:v>199469</c:v>
                </c:pt>
                <c:pt idx="109">
                  <c:v>290000</c:v>
                </c:pt>
                <c:pt idx="110">
                  <c:v>82300</c:v>
                </c:pt>
                <c:pt idx="111">
                  <c:v>134513</c:v>
                </c:pt>
                <c:pt idx="112">
                  <c:v>201769</c:v>
                </c:pt>
                <c:pt idx="113">
                  <c:v>185840</c:v>
                </c:pt>
                <c:pt idx="114">
                  <c:v>174336</c:v>
                </c:pt>
                <c:pt idx="115">
                  <c:v>319469</c:v>
                </c:pt>
                <c:pt idx="116">
                  <c:v>170796</c:v>
                </c:pt>
                <c:pt idx="117">
                  <c:v>112389</c:v>
                </c:pt>
                <c:pt idx="118">
                  <c:v>72566</c:v>
                </c:pt>
                <c:pt idx="119">
                  <c:v>448672</c:v>
                </c:pt>
                <c:pt idx="120">
                  <c:v>462831</c:v>
                </c:pt>
                <c:pt idx="121">
                  <c:v>317699</c:v>
                </c:pt>
                <c:pt idx="122">
                  <c:v>295460</c:v>
                </c:pt>
                <c:pt idx="123">
                  <c:v>44247</c:v>
                </c:pt>
                <c:pt idx="124">
                  <c:v>51327</c:v>
                </c:pt>
                <c:pt idx="125">
                  <c:v>52212</c:v>
                </c:pt>
                <c:pt idx="126">
                  <c:v>265486</c:v>
                </c:pt>
                <c:pt idx="127">
                  <c:v>38761</c:v>
                </c:pt>
                <c:pt idx="128">
                  <c:v>39823</c:v>
                </c:pt>
                <c:pt idx="129">
                  <c:v>84070</c:v>
                </c:pt>
                <c:pt idx="130">
                  <c:v>212389</c:v>
                </c:pt>
                <c:pt idx="131">
                  <c:v>225663</c:v>
                </c:pt>
                <c:pt idx="132">
                  <c:v>151327</c:v>
                </c:pt>
                <c:pt idx="133">
                  <c:v>91150</c:v>
                </c:pt>
                <c:pt idx="134">
                  <c:v>131415</c:v>
                </c:pt>
                <c:pt idx="135">
                  <c:v>135398</c:v>
                </c:pt>
                <c:pt idx="136">
                  <c:v>163539</c:v>
                </c:pt>
                <c:pt idx="137">
                  <c:v>176991</c:v>
                </c:pt>
                <c:pt idx="138">
                  <c:v>80530</c:v>
                </c:pt>
                <c:pt idx="139">
                  <c:v>86283</c:v>
                </c:pt>
                <c:pt idx="140">
                  <c:v>126106</c:v>
                </c:pt>
                <c:pt idx="141">
                  <c:v>207964</c:v>
                </c:pt>
                <c:pt idx="142">
                  <c:v>198230</c:v>
                </c:pt>
                <c:pt idx="143">
                  <c:v>203539</c:v>
                </c:pt>
                <c:pt idx="144">
                  <c:v>194690</c:v>
                </c:pt>
                <c:pt idx="145">
                  <c:v>351769</c:v>
                </c:pt>
                <c:pt idx="146">
                  <c:v>119292</c:v>
                </c:pt>
                <c:pt idx="147">
                  <c:v>193805</c:v>
                </c:pt>
                <c:pt idx="148">
                  <c:v>221238</c:v>
                </c:pt>
                <c:pt idx="149">
                  <c:v>150442</c:v>
                </c:pt>
                <c:pt idx="150">
                  <c:v>191150</c:v>
                </c:pt>
                <c:pt idx="151">
                  <c:v>110619</c:v>
                </c:pt>
                <c:pt idx="152">
                  <c:v>61946</c:v>
                </c:pt>
                <c:pt idx="153">
                  <c:v>283185</c:v>
                </c:pt>
                <c:pt idx="154">
                  <c:v>383185</c:v>
                </c:pt>
                <c:pt idx="155">
                  <c:v>357522</c:v>
                </c:pt>
                <c:pt idx="156">
                  <c:v>337168</c:v>
                </c:pt>
                <c:pt idx="157">
                  <c:v>93805</c:v>
                </c:pt>
                <c:pt idx="158">
                  <c:v>197345</c:v>
                </c:pt>
                <c:pt idx="159">
                  <c:v>101327</c:v>
                </c:pt>
                <c:pt idx="160">
                  <c:v>146017</c:v>
                </c:pt>
                <c:pt idx="161">
                  <c:v>243362</c:v>
                </c:pt>
                <c:pt idx="162">
                  <c:v>69026</c:v>
                </c:pt>
                <c:pt idx="163">
                  <c:v>79646</c:v>
                </c:pt>
                <c:pt idx="164">
                  <c:v>295575</c:v>
                </c:pt>
                <c:pt idx="165">
                  <c:v>64601</c:v>
                </c:pt>
                <c:pt idx="166">
                  <c:v>127433</c:v>
                </c:pt>
                <c:pt idx="167">
                  <c:v>66371</c:v>
                </c:pt>
                <c:pt idx="168">
                  <c:v>160637</c:v>
                </c:pt>
                <c:pt idx="169">
                  <c:v>35398</c:v>
                </c:pt>
                <c:pt idx="170">
                  <c:v>256637</c:v>
                </c:pt>
                <c:pt idx="171">
                  <c:v>254867</c:v>
                </c:pt>
                <c:pt idx="172">
                  <c:v>176991</c:v>
                </c:pt>
                <c:pt idx="173">
                  <c:v>188495</c:v>
                </c:pt>
                <c:pt idx="174">
                  <c:v>176106</c:v>
                </c:pt>
                <c:pt idx="175">
                  <c:v>428318</c:v>
                </c:pt>
                <c:pt idx="176">
                  <c:v>176106</c:v>
                </c:pt>
                <c:pt idx="177">
                  <c:v>166371</c:v>
                </c:pt>
                <c:pt idx="178">
                  <c:v>151769</c:v>
                </c:pt>
                <c:pt idx="179">
                  <c:v>150442</c:v>
                </c:pt>
                <c:pt idx="180">
                  <c:v>115929</c:v>
                </c:pt>
                <c:pt idx="181">
                  <c:v>63274</c:v>
                </c:pt>
                <c:pt idx="182">
                  <c:v>219469</c:v>
                </c:pt>
                <c:pt idx="183">
                  <c:v>123893</c:v>
                </c:pt>
                <c:pt idx="184">
                  <c:v>59734</c:v>
                </c:pt>
                <c:pt idx="185">
                  <c:v>60176</c:v>
                </c:pt>
                <c:pt idx="186">
                  <c:v>327433</c:v>
                </c:pt>
                <c:pt idx="187">
                  <c:v>307964</c:v>
                </c:pt>
                <c:pt idx="188">
                  <c:v>448672</c:v>
                </c:pt>
                <c:pt idx="189">
                  <c:v>370796</c:v>
                </c:pt>
                <c:pt idx="190">
                  <c:v>347787</c:v>
                </c:pt>
                <c:pt idx="191">
                  <c:v>462831</c:v>
                </c:pt>
                <c:pt idx="192">
                  <c:v>448672</c:v>
                </c:pt>
                <c:pt idx="193">
                  <c:v>435398</c:v>
                </c:pt>
                <c:pt idx="194">
                  <c:v>51327</c:v>
                </c:pt>
                <c:pt idx="195">
                  <c:v>269911</c:v>
                </c:pt>
                <c:pt idx="196">
                  <c:v>256637</c:v>
                </c:pt>
                <c:pt idx="197">
                  <c:v>272566</c:v>
                </c:pt>
                <c:pt idx="198">
                  <c:v>178761</c:v>
                </c:pt>
                <c:pt idx="199">
                  <c:v>194690</c:v>
                </c:pt>
                <c:pt idx="200">
                  <c:v>174336</c:v>
                </c:pt>
                <c:pt idx="201">
                  <c:v>37787</c:v>
                </c:pt>
                <c:pt idx="202">
                  <c:v>161946</c:v>
                </c:pt>
                <c:pt idx="203">
                  <c:v>70796</c:v>
                </c:pt>
                <c:pt idx="204">
                  <c:v>84955</c:v>
                </c:pt>
                <c:pt idx="205">
                  <c:v>92035</c:v>
                </c:pt>
                <c:pt idx="206">
                  <c:v>90707</c:v>
                </c:pt>
                <c:pt idx="207">
                  <c:v>194690</c:v>
                </c:pt>
                <c:pt idx="208">
                  <c:v>153539</c:v>
                </c:pt>
                <c:pt idx="209">
                  <c:v>122389</c:v>
                </c:pt>
                <c:pt idx="210">
                  <c:v>123893</c:v>
                </c:pt>
                <c:pt idx="211">
                  <c:v>341592</c:v>
                </c:pt>
                <c:pt idx="212">
                  <c:v>37168</c:v>
                </c:pt>
                <c:pt idx="213">
                  <c:v>124778</c:v>
                </c:pt>
                <c:pt idx="214">
                  <c:v>222123</c:v>
                </c:pt>
                <c:pt idx="215">
                  <c:v>207964</c:v>
                </c:pt>
                <c:pt idx="216">
                  <c:v>168141</c:v>
                </c:pt>
                <c:pt idx="217">
                  <c:v>80530</c:v>
                </c:pt>
                <c:pt idx="218">
                  <c:v>169911</c:v>
                </c:pt>
                <c:pt idx="219">
                  <c:v>207079</c:v>
                </c:pt>
                <c:pt idx="220">
                  <c:v>381663</c:v>
                </c:pt>
                <c:pt idx="221">
                  <c:v>184955</c:v>
                </c:pt>
                <c:pt idx="222">
                  <c:v>356637</c:v>
                </c:pt>
                <c:pt idx="223">
                  <c:v>207079</c:v>
                </c:pt>
                <c:pt idx="224">
                  <c:v>184070</c:v>
                </c:pt>
                <c:pt idx="225">
                  <c:v>170796</c:v>
                </c:pt>
                <c:pt idx="226">
                  <c:v>147787</c:v>
                </c:pt>
                <c:pt idx="227">
                  <c:v>442477</c:v>
                </c:pt>
                <c:pt idx="228">
                  <c:v>150442</c:v>
                </c:pt>
                <c:pt idx="229">
                  <c:v>408849</c:v>
                </c:pt>
                <c:pt idx="230">
                  <c:v>70796</c:v>
                </c:pt>
                <c:pt idx="231">
                  <c:v>57522</c:v>
                </c:pt>
                <c:pt idx="232">
                  <c:v>383185</c:v>
                </c:pt>
                <c:pt idx="233">
                  <c:v>382300</c:v>
                </c:pt>
                <c:pt idx="234">
                  <c:v>462831</c:v>
                </c:pt>
                <c:pt idx="235">
                  <c:v>371681</c:v>
                </c:pt>
                <c:pt idx="236">
                  <c:v>373451</c:v>
                </c:pt>
                <c:pt idx="237">
                  <c:v>347787</c:v>
                </c:pt>
                <c:pt idx="238">
                  <c:v>383185</c:v>
                </c:pt>
                <c:pt idx="239">
                  <c:v>48672</c:v>
                </c:pt>
                <c:pt idx="240">
                  <c:v>191150</c:v>
                </c:pt>
                <c:pt idx="241">
                  <c:v>272566</c:v>
                </c:pt>
                <c:pt idx="242">
                  <c:v>212389</c:v>
                </c:pt>
                <c:pt idx="243">
                  <c:v>86725</c:v>
                </c:pt>
                <c:pt idx="244">
                  <c:v>247787</c:v>
                </c:pt>
                <c:pt idx="245">
                  <c:v>128318</c:v>
                </c:pt>
                <c:pt idx="246">
                  <c:v>85132</c:v>
                </c:pt>
                <c:pt idx="247">
                  <c:v>265486</c:v>
                </c:pt>
                <c:pt idx="248">
                  <c:v>162831</c:v>
                </c:pt>
                <c:pt idx="249">
                  <c:v>84955</c:v>
                </c:pt>
                <c:pt idx="250">
                  <c:v>89380</c:v>
                </c:pt>
                <c:pt idx="251">
                  <c:v>185840</c:v>
                </c:pt>
                <c:pt idx="252">
                  <c:v>38938</c:v>
                </c:pt>
                <c:pt idx="253">
                  <c:v>221238</c:v>
                </c:pt>
                <c:pt idx="254">
                  <c:v>164601</c:v>
                </c:pt>
                <c:pt idx="255">
                  <c:v>176106</c:v>
                </c:pt>
                <c:pt idx="256">
                  <c:v>142920</c:v>
                </c:pt>
                <c:pt idx="257">
                  <c:v>66371</c:v>
                </c:pt>
                <c:pt idx="258">
                  <c:v>72123</c:v>
                </c:pt>
                <c:pt idx="259">
                  <c:v>44690</c:v>
                </c:pt>
                <c:pt idx="260">
                  <c:v>448672</c:v>
                </c:pt>
                <c:pt idx="261">
                  <c:v>383185</c:v>
                </c:pt>
                <c:pt idx="262">
                  <c:v>307964</c:v>
                </c:pt>
                <c:pt idx="263">
                  <c:v>53097</c:v>
                </c:pt>
                <c:pt idx="264">
                  <c:v>53982</c:v>
                </c:pt>
                <c:pt idx="265">
                  <c:v>265486</c:v>
                </c:pt>
                <c:pt idx="266">
                  <c:v>265486</c:v>
                </c:pt>
                <c:pt idx="267">
                  <c:v>173451</c:v>
                </c:pt>
                <c:pt idx="268">
                  <c:v>141592</c:v>
                </c:pt>
                <c:pt idx="269">
                  <c:v>65929</c:v>
                </c:pt>
                <c:pt idx="270">
                  <c:v>185840</c:v>
                </c:pt>
                <c:pt idx="271">
                  <c:v>265486</c:v>
                </c:pt>
                <c:pt idx="272">
                  <c:v>181415</c:v>
                </c:pt>
                <c:pt idx="273">
                  <c:v>127433</c:v>
                </c:pt>
                <c:pt idx="274">
                  <c:v>181415</c:v>
                </c:pt>
                <c:pt idx="275">
                  <c:v>144247</c:v>
                </c:pt>
                <c:pt idx="276">
                  <c:v>183628</c:v>
                </c:pt>
                <c:pt idx="277">
                  <c:v>44247</c:v>
                </c:pt>
                <c:pt idx="278">
                  <c:v>185840</c:v>
                </c:pt>
                <c:pt idx="279">
                  <c:v>291238</c:v>
                </c:pt>
                <c:pt idx="280">
                  <c:v>291238</c:v>
                </c:pt>
                <c:pt idx="281">
                  <c:v>277876</c:v>
                </c:pt>
                <c:pt idx="282">
                  <c:v>137168</c:v>
                </c:pt>
                <c:pt idx="283">
                  <c:v>176991</c:v>
                </c:pt>
                <c:pt idx="284">
                  <c:v>198230</c:v>
                </c:pt>
                <c:pt idx="285">
                  <c:v>332743</c:v>
                </c:pt>
                <c:pt idx="286">
                  <c:v>69911</c:v>
                </c:pt>
                <c:pt idx="287">
                  <c:v>194690</c:v>
                </c:pt>
                <c:pt idx="288">
                  <c:v>55752</c:v>
                </c:pt>
                <c:pt idx="289">
                  <c:v>61061</c:v>
                </c:pt>
                <c:pt idx="290">
                  <c:v>326548</c:v>
                </c:pt>
                <c:pt idx="291">
                  <c:v>360176</c:v>
                </c:pt>
                <c:pt idx="292">
                  <c:v>289380</c:v>
                </c:pt>
                <c:pt idx="293">
                  <c:v>307964</c:v>
                </c:pt>
                <c:pt idx="294">
                  <c:v>371681</c:v>
                </c:pt>
                <c:pt idx="295">
                  <c:v>317699</c:v>
                </c:pt>
                <c:pt idx="296">
                  <c:v>315929</c:v>
                </c:pt>
                <c:pt idx="297">
                  <c:v>346017</c:v>
                </c:pt>
                <c:pt idx="298">
                  <c:v>171681</c:v>
                </c:pt>
                <c:pt idx="299">
                  <c:v>268849</c:v>
                </c:pt>
                <c:pt idx="300">
                  <c:v>172566</c:v>
                </c:pt>
                <c:pt idx="301">
                  <c:v>353982</c:v>
                </c:pt>
                <c:pt idx="302">
                  <c:v>128318</c:v>
                </c:pt>
                <c:pt idx="303">
                  <c:v>283185</c:v>
                </c:pt>
                <c:pt idx="304">
                  <c:v>169911</c:v>
                </c:pt>
                <c:pt idx="305">
                  <c:v>38053</c:v>
                </c:pt>
                <c:pt idx="306">
                  <c:v>221238</c:v>
                </c:pt>
                <c:pt idx="307">
                  <c:v>159292</c:v>
                </c:pt>
                <c:pt idx="308">
                  <c:v>129646</c:v>
                </c:pt>
                <c:pt idx="309">
                  <c:v>176991</c:v>
                </c:pt>
                <c:pt idx="310">
                  <c:v>225663</c:v>
                </c:pt>
                <c:pt idx="311">
                  <c:v>92035</c:v>
                </c:pt>
                <c:pt idx="312">
                  <c:v>38584</c:v>
                </c:pt>
                <c:pt idx="313">
                  <c:v>225663</c:v>
                </c:pt>
                <c:pt idx="314">
                  <c:v>333628</c:v>
                </c:pt>
                <c:pt idx="315">
                  <c:v>185840</c:v>
                </c:pt>
                <c:pt idx="316">
                  <c:v>163716</c:v>
                </c:pt>
                <c:pt idx="317">
                  <c:v>167964</c:v>
                </c:pt>
                <c:pt idx="318">
                  <c:v>348672</c:v>
                </c:pt>
                <c:pt idx="319">
                  <c:v>362831</c:v>
                </c:pt>
                <c:pt idx="320">
                  <c:v>333628</c:v>
                </c:pt>
                <c:pt idx="321">
                  <c:v>168141</c:v>
                </c:pt>
                <c:pt idx="322">
                  <c:v>199115</c:v>
                </c:pt>
                <c:pt idx="323">
                  <c:v>141592</c:v>
                </c:pt>
                <c:pt idx="324">
                  <c:v>194690</c:v>
                </c:pt>
                <c:pt idx="325">
                  <c:v>346017</c:v>
                </c:pt>
                <c:pt idx="326">
                  <c:v>317699</c:v>
                </c:pt>
                <c:pt idx="327">
                  <c:v>383185</c:v>
                </c:pt>
                <c:pt idx="328">
                  <c:v>348672</c:v>
                </c:pt>
                <c:pt idx="329">
                  <c:v>408849</c:v>
                </c:pt>
                <c:pt idx="330">
                  <c:v>337168</c:v>
                </c:pt>
                <c:pt idx="331">
                  <c:v>348672</c:v>
                </c:pt>
                <c:pt idx="332">
                  <c:v>340707</c:v>
                </c:pt>
                <c:pt idx="333">
                  <c:v>380530</c:v>
                </c:pt>
                <c:pt idx="334">
                  <c:v>380530</c:v>
                </c:pt>
                <c:pt idx="335">
                  <c:v>58849</c:v>
                </c:pt>
                <c:pt idx="336">
                  <c:v>61946</c:v>
                </c:pt>
                <c:pt idx="337">
                  <c:v>137168</c:v>
                </c:pt>
                <c:pt idx="338">
                  <c:v>121238</c:v>
                </c:pt>
                <c:pt idx="339">
                  <c:v>65486</c:v>
                </c:pt>
                <c:pt idx="340">
                  <c:v>141592</c:v>
                </c:pt>
                <c:pt idx="341">
                  <c:v>68141</c:v>
                </c:pt>
                <c:pt idx="342">
                  <c:v>92035</c:v>
                </c:pt>
                <c:pt idx="343">
                  <c:v>230088</c:v>
                </c:pt>
                <c:pt idx="344">
                  <c:v>80530</c:v>
                </c:pt>
                <c:pt idx="345">
                  <c:v>48672</c:v>
                </c:pt>
                <c:pt idx="346">
                  <c:v>38053</c:v>
                </c:pt>
                <c:pt idx="347">
                  <c:v>185840</c:v>
                </c:pt>
                <c:pt idx="348">
                  <c:v>123008</c:v>
                </c:pt>
                <c:pt idx="349">
                  <c:v>132743</c:v>
                </c:pt>
                <c:pt idx="350">
                  <c:v>151327</c:v>
                </c:pt>
                <c:pt idx="351">
                  <c:v>398230</c:v>
                </c:pt>
                <c:pt idx="352">
                  <c:v>190265</c:v>
                </c:pt>
                <c:pt idx="353">
                  <c:v>165929</c:v>
                </c:pt>
                <c:pt idx="354">
                  <c:v>408849</c:v>
                </c:pt>
                <c:pt idx="355">
                  <c:v>307964</c:v>
                </c:pt>
                <c:pt idx="356">
                  <c:v>383185</c:v>
                </c:pt>
                <c:pt idx="357">
                  <c:v>371681</c:v>
                </c:pt>
                <c:pt idx="358">
                  <c:v>348672</c:v>
                </c:pt>
                <c:pt idx="359">
                  <c:v>360176</c:v>
                </c:pt>
                <c:pt idx="360">
                  <c:v>278761</c:v>
                </c:pt>
                <c:pt idx="361">
                  <c:v>380530</c:v>
                </c:pt>
                <c:pt idx="362">
                  <c:v>204424</c:v>
                </c:pt>
                <c:pt idx="363">
                  <c:v>75221</c:v>
                </c:pt>
                <c:pt idx="364">
                  <c:v>84070</c:v>
                </c:pt>
                <c:pt idx="365">
                  <c:v>92035</c:v>
                </c:pt>
                <c:pt idx="366">
                  <c:v>79646</c:v>
                </c:pt>
                <c:pt idx="367">
                  <c:v>204424</c:v>
                </c:pt>
                <c:pt idx="368">
                  <c:v>252212</c:v>
                </c:pt>
                <c:pt idx="369">
                  <c:v>194690</c:v>
                </c:pt>
                <c:pt idx="370">
                  <c:v>63716</c:v>
                </c:pt>
                <c:pt idx="371">
                  <c:v>37610</c:v>
                </c:pt>
                <c:pt idx="372">
                  <c:v>90265</c:v>
                </c:pt>
                <c:pt idx="373">
                  <c:v>115044</c:v>
                </c:pt>
                <c:pt idx="374">
                  <c:v>273451</c:v>
                </c:pt>
                <c:pt idx="375">
                  <c:v>36283</c:v>
                </c:pt>
                <c:pt idx="376">
                  <c:v>154867</c:v>
                </c:pt>
                <c:pt idx="377">
                  <c:v>90707</c:v>
                </c:pt>
                <c:pt idx="378">
                  <c:v>128318</c:v>
                </c:pt>
                <c:pt idx="379">
                  <c:v>172566</c:v>
                </c:pt>
                <c:pt idx="380">
                  <c:v>348672</c:v>
                </c:pt>
                <c:pt idx="381">
                  <c:v>362831</c:v>
                </c:pt>
                <c:pt idx="382">
                  <c:v>448672</c:v>
                </c:pt>
                <c:pt idx="383">
                  <c:v>75221</c:v>
                </c:pt>
                <c:pt idx="384">
                  <c:v>73451</c:v>
                </c:pt>
                <c:pt idx="385">
                  <c:v>70796</c:v>
                </c:pt>
                <c:pt idx="386">
                  <c:v>180530</c:v>
                </c:pt>
                <c:pt idx="387">
                  <c:v>123008</c:v>
                </c:pt>
                <c:pt idx="388">
                  <c:v>100000</c:v>
                </c:pt>
                <c:pt idx="389">
                  <c:v>247787</c:v>
                </c:pt>
                <c:pt idx="390">
                  <c:v>90707</c:v>
                </c:pt>
                <c:pt idx="391">
                  <c:v>182743</c:v>
                </c:pt>
                <c:pt idx="392">
                  <c:v>137168</c:v>
                </c:pt>
                <c:pt idx="393">
                  <c:v>61504</c:v>
                </c:pt>
                <c:pt idx="394">
                  <c:v>215929</c:v>
                </c:pt>
                <c:pt idx="395">
                  <c:v>291415</c:v>
                </c:pt>
                <c:pt idx="396">
                  <c:v>78318</c:v>
                </c:pt>
                <c:pt idx="397">
                  <c:v>46017</c:v>
                </c:pt>
                <c:pt idx="398">
                  <c:v>112831</c:v>
                </c:pt>
                <c:pt idx="399">
                  <c:v>82743</c:v>
                </c:pt>
                <c:pt idx="400">
                  <c:v>66371</c:v>
                </c:pt>
                <c:pt idx="401">
                  <c:v>77876</c:v>
                </c:pt>
                <c:pt idx="402">
                  <c:v>91150</c:v>
                </c:pt>
                <c:pt idx="403">
                  <c:v>137168</c:v>
                </c:pt>
                <c:pt idx="404">
                  <c:v>168141</c:v>
                </c:pt>
                <c:pt idx="405">
                  <c:v>333628</c:v>
                </c:pt>
                <c:pt idx="406">
                  <c:v>348672</c:v>
                </c:pt>
                <c:pt idx="407">
                  <c:v>143362</c:v>
                </c:pt>
                <c:pt idx="408">
                  <c:v>389380</c:v>
                </c:pt>
                <c:pt idx="409">
                  <c:v>141592</c:v>
                </c:pt>
                <c:pt idx="410">
                  <c:v>346017</c:v>
                </c:pt>
                <c:pt idx="411">
                  <c:v>58407</c:v>
                </c:pt>
                <c:pt idx="412">
                  <c:v>55752</c:v>
                </c:pt>
                <c:pt idx="413">
                  <c:v>59115</c:v>
                </c:pt>
                <c:pt idx="414">
                  <c:v>92920</c:v>
                </c:pt>
                <c:pt idx="415">
                  <c:v>230088</c:v>
                </c:pt>
                <c:pt idx="416">
                  <c:v>127433</c:v>
                </c:pt>
                <c:pt idx="417">
                  <c:v>176991</c:v>
                </c:pt>
                <c:pt idx="418">
                  <c:v>119469</c:v>
                </c:pt>
                <c:pt idx="419">
                  <c:v>60619</c:v>
                </c:pt>
                <c:pt idx="420">
                  <c:v>277256</c:v>
                </c:pt>
                <c:pt idx="421">
                  <c:v>291238</c:v>
                </c:pt>
                <c:pt idx="422">
                  <c:v>281592</c:v>
                </c:pt>
                <c:pt idx="423">
                  <c:v>277256</c:v>
                </c:pt>
                <c:pt idx="424">
                  <c:v>282566</c:v>
                </c:pt>
                <c:pt idx="425">
                  <c:v>286902</c:v>
                </c:pt>
                <c:pt idx="426">
                  <c:v>209911</c:v>
                </c:pt>
                <c:pt idx="427">
                  <c:v>286902</c:v>
                </c:pt>
                <c:pt idx="428">
                  <c:v>277876</c:v>
                </c:pt>
                <c:pt idx="429">
                  <c:v>291238</c:v>
                </c:pt>
                <c:pt idx="430">
                  <c:v>277876</c:v>
                </c:pt>
                <c:pt idx="431">
                  <c:v>282566</c:v>
                </c:pt>
                <c:pt idx="432">
                  <c:v>282566</c:v>
                </c:pt>
                <c:pt idx="433">
                  <c:v>220265</c:v>
                </c:pt>
                <c:pt idx="434">
                  <c:v>286902</c:v>
                </c:pt>
                <c:pt idx="435">
                  <c:v>295575</c:v>
                </c:pt>
                <c:pt idx="436">
                  <c:v>291238</c:v>
                </c:pt>
                <c:pt idx="437">
                  <c:v>286902</c:v>
                </c:pt>
                <c:pt idx="438">
                  <c:v>295575</c:v>
                </c:pt>
                <c:pt idx="439">
                  <c:v>282566</c:v>
                </c:pt>
                <c:pt idx="440">
                  <c:v>273362</c:v>
                </c:pt>
                <c:pt idx="441">
                  <c:v>286902</c:v>
                </c:pt>
                <c:pt idx="442">
                  <c:v>277876</c:v>
                </c:pt>
                <c:pt idx="443">
                  <c:v>282566</c:v>
                </c:pt>
                <c:pt idx="444">
                  <c:v>282566</c:v>
                </c:pt>
                <c:pt idx="445">
                  <c:v>282566</c:v>
                </c:pt>
                <c:pt idx="446">
                  <c:v>273362</c:v>
                </c:pt>
                <c:pt idx="447">
                  <c:v>286902</c:v>
                </c:pt>
                <c:pt idx="448">
                  <c:v>277876</c:v>
                </c:pt>
                <c:pt idx="449">
                  <c:v>291238</c:v>
                </c:pt>
                <c:pt idx="450">
                  <c:v>295575</c:v>
                </c:pt>
                <c:pt idx="451">
                  <c:v>295575</c:v>
                </c:pt>
                <c:pt idx="452">
                  <c:v>286902</c:v>
                </c:pt>
                <c:pt idx="453">
                  <c:v>295575</c:v>
                </c:pt>
                <c:pt idx="454">
                  <c:v>295575</c:v>
                </c:pt>
                <c:pt idx="455">
                  <c:v>295575</c:v>
                </c:pt>
                <c:pt idx="456">
                  <c:v>282566</c:v>
                </c:pt>
                <c:pt idx="457">
                  <c:v>291238</c:v>
                </c:pt>
                <c:pt idx="458">
                  <c:v>277876</c:v>
                </c:pt>
                <c:pt idx="459">
                  <c:v>286902</c:v>
                </c:pt>
                <c:pt idx="460">
                  <c:v>286902</c:v>
                </c:pt>
                <c:pt idx="461">
                  <c:v>291238</c:v>
                </c:pt>
                <c:pt idx="462">
                  <c:v>277876</c:v>
                </c:pt>
                <c:pt idx="463">
                  <c:v>38053</c:v>
                </c:pt>
                <c:pt idx="464">
                  <c:v>115044</c:v>
                </c:pt>
                <c:pt idx="465">
                  <c:v>123893</c:v>
                </c:pt>
                <c:pt idx="466">
                  <c:v>209734</c:v>
                </c:pt>
                <c:pt idx="467">
                  <c:v>155752</c:v>
                </c:pt>
                <c:pt idx="468">
                  <c:v>176991</c:v>
                </c:pt>
                <c:pt idx="469">
                  <c:v>556637</c:v>
                </c:pt>
                <c:pt idx="470">
                  <c:v>185840</c:v>
                </c:pt>
                <c:pt idx="471">
                  <c:v>47787</c:v>
                </c:pt>
                <c:pt idx="472">
                  <c:v>91150</c:v>
                </c:pt>
                <c:pt idx="473">
                  <c:v>262831</c:v>
                </c:pt>
                <c:pt idx="474">
                  <c:v>84070</c:v>
                </c:pt>
                <c:pt idx="475">
                  <c:v>286902</c:v>
                </c:pt>
                <c:pt idx="476">
                  <c:v>115044</c:v>
                </c:pt>
                <c:pt idx="477">
                  <c:v>37168</c:v>
                </c:pt>
                <c:pt idx="478">
                  <c:v>138053</c:v>
                </c:pt>
                <c:pt idx="479">
                  <c:v>123451</c:v>
                </c:pt>
                <c:pt idx="480">
                  <c:v>34955</c:v>
                </c:pt>
                <c:pt idx="481">
                  <c:v>291238</c:v>
                </c:pt>
                <c:pt idx="482">
                  <c:v>123893</c:v>
                </c:pt>
                <c:pt idx="483">
                  <c:v>115044</c:v>
                </c:pt>
                <c:pt idx="484">
                  <c:v>75221</c:v>
                </c:pt>
                <c:pt idx="485">
                  <c:v>277256</c:v>
                </c:pt>
                <c:pt idx="486">
                  <c:v>200884</c:v>
                </c:pt>
                <c:pt idx="487">
                  <c:v>130973</c:v>
                </c:pt>
                <c:pt idx="488">
                  <c:v>71681</c:v>
                </c:pt>
                <c:pt idx="489">
                  <c:v>74778</c:v>
                </c:pt>
                <c:pt idx="490">
                  <c:v>66814</c:v>
                </c:pt>
                <c:pt idx="491">
                  <c:v>119469</c:v>
                </c:pt>
                <c:pt idx="492">
                  <c:v>188053</c:v>
                </c:pt>
                <c:pt idx="493">
                  <c:v>53097</c:v>
                </c:pt>
                <c:pt idx="494">
                  <c:v>284955</c:v>
                </c:pt>
                <c:pt idx="495">
                  <c:v>219026</c:v>
                </c:pt>
                <c:pt idx="496">
                  <c:v>88495</c:v>
                </c:pt>
                <c:pt idx="497">
                  <c:v>34070</c:v>
                </c:pt>
                <c:pt idx="498">
                  <c:v>95575</c:v>
                </c:pt>
                <c:pt idx="499">
                  <c:v>215929</c:v>
                </c:pt>
                <c:pt idx="500">
                  <c:v>66371</c:v>
                </c:pt>
                <c:pt idx="501">
                  <c:v>150442</c:v>
                </c:pt>
                <c:pt idx="502">
                  <c:v>121238</c:v>
                </c:pt>
                <c:pt idx="503">
                  <c:v>408849</c:v>
                </c:pt>
                <c:pt idx="504">
                  <c:v>408849</c:v>
                </c:pt>
                <c:pt idx="505">
                  <c:v>527433</c:v>
                </c:pt>
                <c:pt idx="506">
                  <c:v>150442</c:v>
                </c:pt>
                <c:pt idx="507">
                  <c:v>126548</c:v>
                </c:pt>
                <c:pt idx="508">
                  <c:v>209734</c:v>
                </c:pt>
                <c:pt idx="509">
                  <c:v>79646</c:v>
                </c:pt>
                <c:pt idx="510">
                  <c:v>79646</c:v>
                </c:pt>
                <c:pt idx="511">
                  <c:v>90265</c:v>
                </c:pt>
                <c:pt idx="512">
                  <c:v>166814</c:v>
                </c:pt>
                <c:pt idx="513">
                  <c:v>84070</c:v>
                </c:pt>
                <c:pt idx="514">
                  <c:v>215176</c:v>
                </c:pt>
                <c:pt idx="515">
                  <c:v>79646</c:v>
                </c:pt>
                <c:pt idx="516">
                  <c:v>230088</c:v>
                </c:pt>
                <c:pt idx="517">
                  <c:v>221238</c:v>
                </c:pt>
                <c:pt idx="518">
                  <c:v>32743</c:v>
                </c:pt>
                <c:pt idx="519">
                  <c:v>154424</c:v>
                </c:pt>
                <c:pt idx="520">
                  <c:v>216371</c:v>
                </c:pt>
                <c:pt idx="521">
                  <c:v>501769</c:v>
                </c:pt>
                <c:pt idx="522">
                  <c:v>501769</c:v>
                </c:pt>
                <c:pt idx="523">
                  <c:v>194690</c:v>
                </c:pt>
                <c:pt idx="524">
                  <c:v>162831</c:v>
                </c:pt>
                <c:pt idx="525">
                  <c:v>123893</c:v>
                </c:pt>
                <c:pt idx="526">
                  <c:v>168141</c:v>
                </c:pt>
                <c:pt idx="527">
                  <c:v>137168</c:v>
                </c:pt>
                <c:pt idx="528">
                  <c:v>167256</c:v>
                </c:pt>
                <c:pt idx="529">
                  <c:v>160176</c:v>
                </c:pt>
                <c:pt idx="530">
                  <c:v>144247</c:v>
                </c:pt>
                <c:pt idx="531">
                  <c:v>70796</c:v>
                </c:pt>
                <c:pt idx="532">
                  <c:v>36814</c:v>
                </c:pt>
                <c:pt idx="533">
                  <c:v>51327</c:v>
                </c:pt>
                <c:pt idx="534">
                  <c:v>163716</c:v>
                </c:pt>
                <c:pt idx="535">
                  <c:v>251769</c:v>
                </c:pt>
                <c:pt idx="536">
                  <c:v>203539</c:v>
                </c:pt>
                <c:pt idx="537">
                  <c:v>247787</c:v>
                </c:pt>
                <c:pt idx="538">
                  <c:v>221238</c:v>
                </c:pt>
                <c:pt idx="539">
                  <c:v>135398</c:v>
                </c:pt>
                <c:pt idx="540">
                  <c:v>142920</c:v>
                </c:pt>
                <c:pt idx="541">
                  <c:v>221238</c:v>
                </c:pt>
                <c:pt idx="542">
                  <c:v>221238</c:v>
                </c:pt>
                <c:pt idx="543">
                  <c:v>35398</c:v>
                </c:pt>
                <c:pt idx="544">
                  <c:v>527433</c:v>
                </c:pt>
                <c:pt idx="545">
                  <c:v>159292</c:v>
                </c:pt>
                <c:pt idx="546">
                  <c:v>215929</c:v>
                </c:pt>
                <c:pt idx="547">
                  <c:v>115044</c:v>
                </c:pt>
                <c:pt idx="548">
                  <c:v>115044</c:v>
                </c:pt>
                <c:pt idx="549">
                  <c:v>138053</c:v>
                </c:pt>
                <c:pt idx="550">
                  <c:v>101769</c:v>
                </c:pt>
                <c:pt idx="551">
                  <c:v>53982</c:v>
                </c:pt>
                <c:pt idx="552">
                  <c:v>58407</c:v>
                </c:pt>
                <c:pt idx="553">
                  <c:v>64601</c:v>
                </c:pt>
                <c:pt idx="554">
                  <c:v>63716</c:v>
                </c:pt>
                <c:pt idx="555">
                  <c:v>203707</c:v>
                </c:pt>
                <c:pt idx="556">
                  <c:v>207044</c:v>
                </c:pt>
                <c:pt idx="557">
                  <c:v>195566</c:v>
                </c:pt>
                <c:pt idx="558">
                  <c:v>200522</c:v>
                </c:pt>
                <c:pt idx="559">
                  <c:v>200522</c:v>
                </c:pt>
                <c:pt idx="560">
                  <c:v>201672</c:v>
                </c:pt>
                <c:pt idx="561">
                  <c:v>185840</c:v>
                </c:pt>
                <c:pt idx="562">
                  <c:v>150442</c:v>
                </c:pt>
                <c:pt idx="563">
                  <c:v>55752</c:v>
                </c:pt>
                <c:pt idx="564">
                  <c:v>265486</c:v>
                </c:pt>
                <c:pt idx="565">
                  <c:v>161946</c:v>
                </c:pt>
                <c:pt idx="566">
                  <c:v>223893</c:v>
                </c:pt>
                <c:pt idx="567">
                  <c:v>37168</c:v>
                </c:pt>
                <c:pt idx="568">
                  <c:v>77876</c:v>
                </c:pt>
                <c:pt idx="569">
                  <c:v>53097</c:v>
                </c:pt>
                <c:pt idx="570">
                  <c:v>159292</c:v>
                </c:pt>
                <c:pt idx="571">
                  <c:v>141592</c:v>
                </c:pt>
                <c:pt idx="572">
                  <c:v>138938</c:v>
                </c:pt>
                <c:pt idx="573">
                  <c:v>238938</c:v>
                </c:pt>
                <c:pt idx="574">
                  <c:v>209442</c:v>
                </c:pt>
                <c:pt idx="575">
                  <c:v>153097</c:v>
                </c:pt>
                <c:pt idx="576">
                  <c:v>75221</c:v>
                </c:pt>
                <c:pt idx="577">
                  <c:v>115044</c:v>
                </c:pt>
                <c:pt idx="578">
                  <c:v>146017</c:v>
                </c:pt>
                <c:pt idx="579">
                  <c:v>154424</c:v>
                </c:pt>
                <c:pt idx="580">
                  <c:v>157522</c:v>
                </c:pt>
                <c:pt idx="581">
                  <c:v>110619</c:v>
                </c:pt>
                <c:pt idx="582">
                  <c:v>92035</c:v>
                </c:pt>
                <c:pt idx="583">
                  <c:v>152212</c:v>
                </c:pt>
                <c:pt idx="584">
                  <c:v>225663</c:v>
                </c:pt>
                <c:pt idx="585">
                  <c:v>194690</c:v>
                </c:pt>
                <c:pt idx="586">
                  <c:v>123893</c:v>
                </c:pt>
                <c:pt idx="587">
                  <c:v>110619</c:v>
                </c:pt>
                <c:pt idx="588">
                  <c:v>123893</c:v>
                </c:pt>
                <c:pt idx="589">
                  <c:v>157522</c:v>
                </c:pt>
                <c:pt idx="590">
                  <c:v>36283</c:v>
                </c:pt>
                <c:pt idx="591">
                  <c:v>128318</c:v>
                </c:pt>
                <c:pt idx="592">
                  <c:v>168141</c:v>
                </c:pt>
                <c:pt idx="593">
                  <c:v>148672</c:v>
                </c:pt>
                <c:pt idx="594">
                  <c:v>154867</c:v>
                </c:pt>
                <c:pt idx="595">
                  <c:v>191150</c:v>
                </c:pt>
                <c:pt idx="596">
                  <c:v>243362</c:v>
                </c:pt>
                <c:pt idx="597">
                  <c:v>230088</c:v>
                </c:pt>
                <c:pt idx="598">
                  <c:v>448672</c:v>
                </c:pt>
                <c:pt idx="599">
                  <c:v>194318</c:v>
                </c:pt>
                <c:pt idx="600">
                  <c:v>200318</c:v>
                </c:pt>
                <c:pt idx="601">
                  <c:v>209132</c:v>
                </c:pt>
                <c:pt idx="602">
                  <c:v>265442</c:v>
                </c:pt>
                <c:pt idx="603">
                  <c:v>203646</c:v>
                </c:pt>
                <c:pt idx="604">
                  <c:v>200522</c:v>
                </c:pt>
                <c:pt idx="605">
                  <c:v>262920</c:v>
                </c:pt>
                <c:pt idx="606">
                  <c:v>200522</c:v>
                </c:pt>
                <c:pt idx="607">
                  <c:v>203646</c:v>
                </c:pt>
                <c:pt idx="608">
                  <c:v>203646</c:v>
                </c:pt>
                <c:pt idx="609">
                  <c:v>203646</c:v>
                </c:pt>
                <c:pt idx="610">
                  <c:v>200522</c:v>
                </c:pt>
                <c:pt idx="611">
                  <c:v>177433</c:v>
                </c:pt>
                <c:pt idx="612">
                  <c:v>181415</c:v>
                </c:pt>
                <c:pt idx="613">
                  <c:v>76991</c:v>
                </c:pt>
                <c:pt idx="614">
                  <c:v>88495</c:v>
                </c:pt>
                <c:pt idx="615">
                  <c:v>150442</c:v>
                </c:pt>
                <c:pt idx="616">
                  <c:v>213274</c:v>
                </c:pt>
                <c:pt idx="617">
                  <c:v>37168</c:v>
                </c:pt>
                <c:pt idx="618">
                  <c:v>67256</c:v>
                </c:pt>
                <c:pt idx="619">
                  <c:v>76548</c:v>
                </c:pt>
                <c:pt idx="620">
                  <c:v>48672</c:v>
                </c:pt>
                <c:pt idx="621">
                  <c:v>212389</c:v>
                </c:pt>
                <c:pt idx="622">
                  <c:v>168141</c:v>
                </c:pt>
                <c:pt idx="623">
                  <c:v>84070</c:v>
                </c:pt>
                <c:pt idx="624">
                  <c:v>149557</c:v>
                </c:pt>
                <c:pt idx="625">
                  <c:v>194690</c:v>
                </c:pt>
                <c:pt idx="626">
                  <c:v>161946</c:v>
                </c:pt>
                <c:pt idx="627">
                  <c:v>84070</c:v>
                </c:pt>
                <c:pt idx="628">
                  <c:v>90265</c:v>
                </c:pt>
                <c:pt idx="629">
                  <c:v>128318</c:v>
                </c:pt>
                <c:pt idx="630">
                  <c:v>164601</c:v>
                </c:pt>
                <c:pt idx="631">
                  <c:v>221238</c:v>
                </c:pt>
                <c:pt idx="632">
                  <c:v>229203</c:v>
                </c:pt>
                <c:pt idx="633">
                  <c:v>203539</c:v>
                </c:pt>
                <c:pt idx="634">
                  <c:v>165486</c:v>
                </c:pt>
                <c:pt idx="635">
                  <c:v>185840</c:v>
                </c:pt>
                <c:pt idx="636">
                  <c:v>415929</c:v>
                </c:pt>
                <c:pt idx="637">
                  <c:v>141592</c:v>
                </c:pt>
                <c:pt idx="638">
                  <c:v>380530</c:v>
                </c:pt>
                <c:pt idx="639">
                  <c:v>448672</c:v>
                </c:pt>
                <c:pt idx="640">
                  <c:v>155752</c:v>
                </c:pt>
                <c:pt idx="641">
                  <c:v>152654</c:v>
                </c:pt>
                <c:pt idx="642">
                  <c:v>286194</c:v>
                </c:pt>
                <c:pt idx="643">
                  <c:v>153097</c:v>
                </c:pt>
                <c:pt idx="644">
                  <c:v>201672</c:v>
                </c:pt>
                <c:pt idx="645">
                  <c:v>203646</c:v>
                </c:pt>
                <c:pt idx="646">
                  <c:v>265442</c:v>
                </c:pt>
                <c:pt idx="647">
                  <c:v>196389</c:v>
                </c:pt>
                <c:pt idx="648">
                  <c:v>200522</c:v>
                </c:pt>
                <c:pt idx="649">
                  <c:v>200522</c:v>
                </c:pt>
                <c:pt idx="650">
                  <c:v>207044</c:v>
                </c:pt>
                <c:pt idx="651">
                  <c:v>61946</c:v>
                </c:pt>
                <c:pt idx="652">
                  <c:v>232743</c:v>
                </c:pt>
                <c:pt idx="653">
                  <c:v>265486</c:v>
                </c:pt>
                <c:pt idx="654">
                  <c:v>274336</c:v>
                </c:pt>
                <c:pt idx="655">
                  <c:v>196460</c:v>
                </c:pt>
                <c:pt idx="656">
                  <c:v>87610</c:v>
                </c:pt>
                <c:pt idx="657">
                  <c:v>221238</c:v>
                </c:pt>
                <c:pt idx="658">
                  <c:v>37610</c:v>
                </c:pt>
                <c:pt idx="659">
                  <c:v>161061</c:v>
                </c:pt>
                <c:pt idx="660">
                  <c:v>295575</c:v>
                </c:pt>
                <c:pt idx="661">
                  <c:v>34513</c:v>
                </c:pt>
                <c:pt idx="662">
                  <c:v>81415</c:v>
                </c:pt>
                <c:pt idx="663">
                  <c:v>150442</c:v>
                </c:pt>
                <c:pt idx="664">
                  <c:v>135398</c:v>
                </c:pt>
                <c:pt idx="665">
                  <c:v>119469</c:v>
                </c:pt>
                <c:pt idx="666">
                  <c:v>121681</c:v>
                </c:pt>
                <c:pt idx="667">
                  <c:v>147787</c:v>
                </c:pt>
                <c:pt idx="668">
                  <c:v>56637</c:v>
                </c:pt>
                <c:pt idx="669">
                  <c:v>161061</c:v>
                </c:pt>
                <c:pt idx="670">
                  <c:v>141592</c:v>
                </c:pt>
                <c:pt idx="671">
                  <c:v>362831</c:v>
                </c:pt>
                <c:pt idx="672">
                  <c:v>144247</c:v>
                </c:pt>
                <c:pt idx="673">
                  <c:v>184070</c:v>
                </c:pt>
                <c:pt idx="674">
                  <c:v>203539</c:v>
                </c:pt>
                <c:pt idx="675">
                  <c:v>153982</c:v>
                </c:pt>
                <c:pt idx="676">
                  <c:v>161061</c:v>
                </c:pt>
                <c:pt idx="677">
                  <c:v>149557</c:v>
                </c:pt>
                <c:pt idx="678">
                  <c:v>141592</c:v>
                </c:pt>
                <c:pt idx="679">
                  <c:v>123893</c:v>
                </c:pt>
                <c:pt idx="680">
                  <c:v>159292</c:v>
                </c:pt>
                <c:pt idx="681">
                  <c:v>176991</c:v>
                </c:pt>
                <c:pt idx="682">
                  <c:v>160176</c:v>
                </c:pt>
                <c:pt idx="683">
                  <c:v>201672</c:v>
                </c:pt>
                <c:pt idx="684">
                  <c:v>203646</c:v>
                </c:pt>
                <c:pt idx="685">
                  <c:v>265442</c:v>
                </c:pt>
                <c:pt idx="686">
                  <c:v>198451</c:v>
                </c:pt>
                <c:pt idx="687">
                  <c:v>207044</c:v>
                </c:pt>
                <c:pt idx="688">
                  <c:v>201672</c:v>
                </c:pt>
                <c:pt idx="689">
                  <c:v>203646</c:v>
                </c:pt>
                <c:pt idx="690">
                  <c:v>200522</c:v>
                </c:pt>
                <c:pt idx="691">
                  <c:v>198451</c:v>
                </c:pt>
                <c:pt idx="692">
                  <c:v>203646</c:v>
                </c:pt>
                <c:pt idx="693">
                  <c:v>200318</c:v>
                </c:pt>
                <c:pt idx="694">
                  <c:v>198451</c:v>
                </c:pt>
                <c:pt idx="695">
                  <c:v>198256</c:v>
                </c:pt>
                <c:pt idx="696">
                  <c:v>198256</c:v>
                </c:pt>
                <c:pt idx="697">
                  <c:v>203646</c:v>
                </c:pt>
                <c:pt idx="698">
                  <c:v>200318</c:v>
                </c:pt>
                <c:pt idx="699">
                  <c:v>192920</c:v>
                </c:pt>
                <c:pt idx="700">
                  <c:v>119469</c:v>
                </c:pt>
                <c:pt idx="701">
                  <c:v>57522</c:v>
                </c:pt>
                <c:pt idx="702">
                  <c:v>199115</c:v>
                </c:pt>
                <c:pt idx="703">
                  <c:v>150442</c:v>
                </c:pt>
                <c:pt idx="704">
                  <c:v>184955</c:v>
                </c:pt>
                <c:pt idx="705">
                  <c:v>137168</c:v>
                </c:pt>
                <c:pt idx="706">
                  <c:v>154867</c:v>
                </c:pt>
                <c:pt idx="707">
                  <c:v>233628</c:v>
                </c:pt>
                <c:pt idx="708">
                  <c:v>90707</c:v>
                </c:pt>
                <c:pt idx="709">
                  <c:v>139823</c:v>
                </c:pt>
                <c:pt idx="710">
                  <c:v>265486</c:v>
                </c:pt>
                <c:pt idx="711">
                  <c:v>176991</c:v>
                </c:pt>
                <c:pt idx="712">
                  <c:v>57522</c:v>
                </c:pt>
                <c:pt idx="713">
                  <c:v>78318</c:v>
                </c:pt>
                <c:pt idx="714">
                  <c:v>37168</c:v>
                </c:pt>
                <c:pt idx="715">
                  <c:v>79646</c:v>
                </c:pt>
                <c:pt idx="716">
                  <c:v>115044</c:v>
                </c:pt>
                <c:pt idx="717">
                  <c:v>214159</c:v>
                </c:pt>
                <c:pt idx="718">
                  <c:v>164601</c:v>
                </c:pt>
                <c:pt idx="719">
                  <c:v>135840</c:v>
                </c:pt>
                <c:pt idx="720">
                  <c:v>79646</c:v>
                </c:pt>
                <c:pt idx="721">
                  <c:v>161504</c:v>
                </c:pt>
                <c:pt idx="722">
                  <c:v>172566</c:v>
                </c:pt>
                <c:pt idx="723">
                  <c:v>346017</c:v>
                </c:pt>
                <c:pt idx="724">
                  <c:v>208849</c:v>
                </c:pt>
                <c:pt idx="725">
                  <c:v>416814</c:v>
                </c:pt>
                <c:pt idx="726">
                  <c:v>206194</c:v>
                </c:pt>
                <c:pt idx="727">
                  <c:v>527433</c:v>
                </c:pt>
                <c:pt idx="728">
                  <c:v>141592</c:v>
                </c:pt>
                <c:pt idx="729">
                  <c:v>194690</c:v>
                </c:pt>
                <c:pt idx="730">
                  <c:v>362831</c:v>
                </c:pt>
                <c:pt idx="731">
                  <c:v>306194</c:v>
                </c:pt>
                <c:pt idx="732">
                  <c:v>223008</c:v>
                </c:pt>
                <c:pt idx="733">
                  <c:v>283185</c:v>
                </c:pt>
                <c:pt idx="734">
                  <c:v>380530</c:v>
                </c:pt>
                <c:pt idx="735">
                  <c:v>442477</c:v>
                </c:pt>
                <c:pt idx="736">
                  <c:v>348672</c:v>
                </c:pt>
                <c:pt idx="737">
                  <c:v>207044</c:v>
                </c:pt>
                <c:pt idx="738">
                  <c:v>199637</c:v>
                </c:pt>
                <c:pt idx="739">
                  <c:v>200522</c:v>
                </c:pt>
                <c:pt idx="740">
                  <c:v>197601</c:v>
                </c:pt>
                <c:pt idx="741">
                  <c:v>265442</c:v>
                </c:pt>
                <c:pt idx="742">
                  <c:v>175221</c:v>
                </c:pt>
                <c:pt idx="743">
                  <c:v>207044</c:v>
                </c:pt>
                <c:pt idx="744">
                  <c:v>200318</c:v>
                </c:pt>
                <c:pt idx="745">
                  <c:v>203646</c:v>
                </c:pt>
                <c:pt idx="746">
                  <c:v>199637</c:v>
                </c:pt>
                <c:pt idx="747">
                  <c:v>265442</c:v>
                </c:pt>
                <c:pt idx="748">
                  <c:v>265442</c:v>
                </c:pt>
                <c:pt idx="749">
                  <c:v>203646</c:v>
                </c:pt>
                <c:pt idx="750">
                  <c:v>207044</c:v>
                </c:pt>
                <c:pt idx="751">
                  <c:v>197601</c:v>
                </c:pt>
                <c:pt idx="752">
                  <c:v>201566</c:v>
                </c:pt>
                <c:pt idx="753">
                  <c:v>265442</c:v>
                </c:pt>
                <c:pt idx="754">
                  <c:v>262929</c:v>
                </c:pt>
                <c:pt idx="755">
                  <c:v>203646</c:v>
                </c:pt>
                <c:pt idx="756">
                  <c:v>265442</c:v>
                </c:pt>
                <c:pt idx="757">
                  <c:v>265442</c:v>
                </c:pt>
                <c:pt idx="758">
                  <c:v>207044</c:v>
                </c:pt>
                <c:pt idx="759">
                  <c:v>201566</c:v>
                </c:pt>
                <c:pt idx="760">
                  <c:v>198451</c:v>
                </c:pt>
                <c:pt idx="761">
                  <c:v>201566</c:v>
                </c:pt>
                <c:pt idx="762">
                  <c:v>203646</c:v>
                </c:pt>
                <c:pt idx="763">
                  <c:v>196185</c:v>
                </c:pt>
                <c:pt idx="764">
                  <c:v>201566</c:v>
                </c:pt>
                <c:pt idx="765">
                  <c:v>201566</c:v>
                </c:pt>
                <c:pt idx="766">
                  <c:v>262929</c:v>
                </c:pt>
                <c:pt idx="767">
                  <c:v>191938</c:v>
                </c:pt>
                <c:pt idx="768">
                  <c:v>191938</c:v>
                </c:pt>
                <c:pt idx="769">
                  <c:v>191938</c:v>
                </c:pt>
                <c:pt idx="770">
                  <c:v>193769</c:v>
                </c:pt>
                <c:pt idx="771">
                  <c:v>193769</c:v>
                </c:pt>
                <c:pt idx="772">
                  <c:v>143212</c:v>
                </c:pt>
                <c:pt idx="773">
                  <c:v>190106</c:v>
                </c:pt>
                <c:pt idx="774">
                  <c:v>190106</c:v>
                </c:pt>
                <c:pt idx="775">
                  <c:v>193769</c:v>
                </c:pt>
                <c:pt idx="776">
                  <c:v>190106</c:v>
                </c:pt>
                <c:pt idx="777">
                  <c:v>145628</c:v>
                </c:pt>
                <c:pt idx="778">
                  <c:v>190106</c:v>
                </c:pt>
                <c:pt idx="779">
                  <c:v>191938</c:v>
                </c:pt>
                <c:pt idx="780">
                  <c:v>142592</c:v>
                </c:pt>
                <c:pt idx="781">
                  <c:v>193769</c:v>
                </c:pt>
                <c:pt idx="782">
                  <c:v>188265</c:v>
                </c:pt>
                <c:pt idx="783">
                  <c:v>148707</c:v>
                </c:pt>
                <c:pt idx="784">
                  <c:v>149619</c:v>
                </c:pt>
                <c:pt idx="785">
                  <c:v>144115</c:v>
                </c:pt>
                <c:pt idx="786">
                  <c:v>191938</c:v>
                </c:pt>
                <c:pt idx="787">
                  <c:v>149619</c:v>
                </c:pt>
                <c:pt idx="788">
                  <c:v>147141</c:v>
                </c:pt>
                <c:pt idx="789">
                  <c:v>188265</c:v>
                </c:pt>
                <c:pt idx="790">
                  <c:v>149619</c:v>
                </c:pt>
                <c:pt idx="791">
                  <c:v>193769</c:v>
                </c:pt>
                <c:pt idx="792">
                  <c:v>191938</c:v>
                </c:pt>
                <c:pt idx="793">
                  <c:v>191938</c:v>
                </c:pt>
                <c:pt idx="794">
                  <c:v>201566</c:v>
                </c:pt>
                <c:pt idx="795">
                  <c:v>207964</c:v>
                </c:pt>
                <c:pt idx="796">
                  <c:v>265442</c:v>
                </c:pt>
                <c:pt idx="797">
                  <c:v>175681</c:v>
                </c:pt>
                <c:pt idx="798">
                  <c:v>212389</c:v>
                </c:pt>
                <c:pt idx="799">
                  <c:v>115044</c:v>
                </c:pt>
                <c:pt idx="800">
                  <c:v>55752</c:v>
                </c:pt>
                <c:pt idx="801">
                  <c:v>55752</c:v>
                </c:pt>
                <c:pt idx="802">
                  <c:v>168141</c:v>
                </c:pt>
                <c:pt idx="803">
                  <c:v>176991</c:v>
                </c:pt>
                <c:pt idx="804">
                  <c:v>166371</c:v>
                </c:pt>
                <c:pt idx="805">
                  <c:v>119469</c:v>
                </c:pt>
                <c:pt idx="806">
                  <c:v>137168</c:v>
                </c:pt>
                <c:pt idx="807">
                  <c:v>112389</c:v>
                </c:pt>
                <c:pt idx="808">
                  <c:v>116814</c:v>
                </c:pt>
                <c:pt idx="809">
                  <c:v>260176</c:v>
                </c:pt>
                <c:pt idx="810">
                  <c:v>165486</c:v>
                </c:pt>
                <c:pt idx="811">
                  <c:v>78761</c:v>
                </c:pt>
                <c:pt idx="812">
                  <c:v>118584</c:v>
                </c:pt>
                <c:pt idx="813">
                  <c:v>165486</c:v>
                </c:pt>
                <c:pt idx="814">
                  <c:v>110619</c:v>
                </c:pt>
                <c:pt idx="815">
                  <c:v>176991</c:v>
                </c:pt>
                <c:pt idx="816">
                  <c:v>134513</c:v>
                </c:pt>
                <c:pt idx="817">
                  <c:v>146017</c:v>
                </c:pt>
                <c:pt idx="818">
                  <c:v>221238</c:v>
                </c:pt>
                <c:pt idx="819">
                  <c:v>149557</c:v>
                </c:pt>
                <c:pt idx="820">
                  <c:v>207964</c:v>
                </c:pt>
                <c:pt idx="821">
                  <c:v>141592</c:v>
                </c:pt>
                <c:pt idx="822">
                  <c:v>144690</c:v>
                </c:pt>
                <c:pt idx="823">
                  <c:v>176991</c:v>
                </c:pt>
                <c:pt idx="824">
                  <c:v>163716</c:v>
                </c:pt>
                <c:pt idx="825">
                  <c:v>163716</c:v>
                </c:pt>
                <c:pt idx="826">
                  <c:v>163716</c:v>
                </c:pt>
                <c:pt idx="827">
                  <c:v>156637</c:v>
                </c:pt>
                <c:pt idx="828">
                  <c:v>161238</c:v>
                </c:pt>
                <c:pt idx="829">
                  <c:v>153097</c:v>
                </c:pt>
                <c:pt idx="830">
                  <c:v>163716</c:v>
                </c:pt>
                <c:pt idx="831">
                  <c:v>155309</c:v>
                </c:pt>
                <c:pt idx="832">
                  <c:v>212389</c:v>
                </c:pt>
                <c:pt idx="833">
                  <c:v>159557</c:v>
                </c:pt>
                <c:pt idx="834">
                  <c:v>209734</c:v>
                </c:pt>
                <c:pt idx="835">
                  <c:v>210619</c:v>
                </c:pt>
                <c:pt idx="836">
                  <c:v>157876</c:v>
                </c:pt>
                <c:pt idx="837">
                  <c:v>207964</c:v>
                </c:pt>
                <c:pt idx="838">
                  <c:v>156194</c:v>
                </c:pt>
                <c:pt idx="839">
                  <c:v>210265</c:v>
                </c:pt>
                <c:pt idx="840">
                  <c:v>203646</c:v>
                </c:pt>
                <c:pt idx="841">
                  <c:v>123008</c:v>
                </c:pt>
                <c:pt idx="842">
                  <c:v>173451</c:v>
                </c:pt>
                <c:pt idx="843">
                  <c:v>168141</c:v>
                </c:pt>
                <c:pt idx="844">
                  <c:v>261061</c:v>
                </c:pt>
                <c:pt idx="845">
                  <c:v>256637</c:v>
                </c:pt>
                <c:pt idx="846">
                  <c:v>254867</c:v>
                </c:pt>
                <c:pt idx="847">
                  <c:v>168761</c:v>
                </c:pt>
                <c:pt idx="848">
                  <c:v>83628</c:v>
                </c:pt>
                <c:pt idx="849">
                  <c:v>161946</c:v>
                </c:pt>
                <c:pt idx="850">
                  <c:v>83628</c:v>
                </c:pt>
                <c:pt idx="851">
                  <c:v>75221</c:v>
                </c:pt>
                <c:pt idx="852">
                  <c:v>121238</c:v>
                </c:pt>
                <c:pt idx="853">
                  <c:v>65486</c:v>
                </c:pt>
                <c:pt idx="854">
                  <c:v>194690</c:v>
                </c:pt>
                <c:pt idx="855">
                  <c:v>93362</c:v>
                </c:pt>
                <c:pt idx="856">
                  <c:v>107079</c:v>
                </c:pt>
                <c:pt idx="857">
                  <c:v>57522</c:v>
                </c:pt>
                <c:pt idx="858">
                  <c:v>169911</c:v>
                </c:pt>
                <c:pt idx="859">
                  <c:v>160176</c:v>
                </c:pt>
                <c:pt idx="860">
                  <c:v>166371</c:v>
                </c:pt>
                <c:pt idx="861">
                  <c:v>159292</c:v>
                </c:pt>
                <c:pt idx="862">
                  <c:v>86725</c:v>
                </c:pt>
                <c:pt idx="863">
                  <c:v>122123</c:v>
                </c:pt>
                <c:pt idx="864">
                  <c:v>36283</c:v>
                </c:pt>
                <c:pt idx="865">
                  <c:v>192920</c:v>
                </c:pt>
                <c:pt idx="866">
                  <c:v>64159</c:v>
                </c:pt>
                <c:pt idx="867">
                  <c:v>169911</c:v>
                </c:pt>
                <c:pt idx="868">
                  <c:v>75221</c:v>
                </c:pt>
                <c:pt idx="869">
                  <c:v>140265</c:v>
                </c:pt>
                <c:pt idx="870">
                  <c:v>169026</c:v>
                </c:pt>
                <c:pt idx="871">
                  <c:v>163716</c:v>
                </c:pt>
                <c:pt idx="872">
                  <c:v>172566</c:v>
                </c:pt>
                <c:pt idx="873">
                  <c:v>132743</c:v>
                </c:pt>
                <c:pt idx="874">
                  <c:v>123893</c:v>
                </c:pt>
                <c:pt idx="875">
                  <c:v>238938</c:v>
                </c:pt>
                <c:pt idx="876">
                  <c:v>286725</c:v>
                </c:pt>
                <c:pt idx="877">
                  <c:v>209734</c:v>
                </c:pt>
                <c:pt idx="878">
                  <c:v>380530</c:v>
                </c:pt>
                <c:pt idx="879">
                  <c:v>207964</c:v>
                </c:pt>
                <c:pt idx="880">
                  <c:v>318584</c:v>
                </c:pt>
                <c:pt idx="881">
                  <c:v>206194</c:v>
                </c:pt>
                <c:pt idx="882">
                  <c:v>210265</c:v>
                </c:pt>
                <c:pt idx="883">
                  <c:v>208849</c:v>
                </c:pt>
                <c:pt idx="884">
                  <c:v>208849</c:v>
                </c:pt>
                <c:pt idx="885">
                  <c:v>207522</c:v>
                </c:pt>
                <c:pt idx="886">
                  <c:v>57964</c:v>
                </c:pt>
                <c:pt idx="887">
                  <c:v>55752</c:v>
                </c:pt>
                <c:pt idx="888">
                  <c:v>261061</c:v>
                </c:pt>
                <c:pt idx="889">
                  <c:v>234513</c:v>
                </c:pt>
                <c:pt idx="890">
                  <c:v>181415</c:v>
                </c:pt>
                <c:pt idx="891">
                  <c:v>260176</c:v>
                </c:pt>
                <c:pt idx="892">
                  <c:v>123893</c:v>
                </c:pt>
                <c:pt idx="893">
                  <c:v>199115</c:v>
                </c:pt>
                <c:pt idx="894">
                  <c:v>91150</c:v>
                </c:pt>
                <c:pt idx="895">
                  <c:v>125663</c:v>
                </c:pt>
                <c:pt idx="896">
                  <c:v>145486</c:v>
                </c:pt>
                <c:pt idx="897">
                  <c:v>163716</c:v>
                </c:pt>
                <c:pt idx="898">
                  <c:v>147787</c:v>
                </c:pt>
                <c:pt idx="899">
                  <c:v>165486</c:v>
                </c:pt>
                <c:pt idx="900">
                  <c:v>131858</c:v>
                </c:pt>
                <c:pt idx="901">
                  <c:v>123008</c:v>
                </c:pt>
                <c:pt idx="902">
                  <c:v>236725</c:v>
                </c:pt>
                <c:pt idx="903">
                  <c:v>155752</c:v>
                </c:pt>
                <c:pt idx="904">
                  <c:v>58407</c:v>
                </c:pt>
                <c:pt idx="905">
                  <c:v>91592</c:v>
                </c:pt>
                <c:pt idx="906">
                  <c:v>181415</c:v>
                </c:pt>
                <c:pt idx="907">
                  <c:v>124778</c:v>
                </c:pt>
                <c:pt idx="908">
                  <c:v>176991</c:v>
                </c:pt>
                <c:pt idx="909">
                  <c:v>63716</c:v>
                </c:pt>
                <c:pt idx="910">
                  <c:v>220796</c:v>
                </c:pt>
                <c:pt idx="911">
                  <c:v>106194</c:v>
                </c:pt>
                <c:pt idx="912">
                  <c:v>122123</c:v>
                </c:pt>
                <c:pt idx="913">
                  <c:v>60176</c:v>
                </c:pt>
                <c:pt idx="914">
                  <c:v>219469</c:v>
                </c:pt>
                <c:pt idx="915">
                  <c:v>77876</c:v>
                </c:pt>
                <c:pt idx="916">
                  <c:v>83185</c:v>
                </c:pt>
                <c:pt idx="917">
                  <c:v>227433</c:v>
                </c:pt>
                <c:pt idx="918">
                  <c:v>90265</c:v>
                </c:pt>
                <c:pt idx="919">
                  <c:v>64601</c:v>
                </c:pt>
                <c:pt idx="920">
                  <c:v>92035</c:v>
                </c:pt>
                <c:pt idx="921">
                  <c:v>128318</c:v>
                </c:pt>
                <c:pt idx="922">
                  <c:v>162831</c:v>
                </c:pt>
                <c:pt idx="923">
                  <c:v>187610</c:v>
                </c:pt>
                <c:pt idx="924">
                  <c:v>190265</c:v>
                </c:pt>
                <c:pt idx="925">
                  <c:v>128318</c:v>
                </c:pt>
                <c:pt idx="926">
                  <c:v>428318</c:v>
                </c:pt>
                <c:pt idx="927">
                  <c:v>209734</c:v>
                </c:pt>
                <c:pt idx="928">
                  <c:v>203539</c:v>
                </c:pt>
                <c:pt idx="929">
                  <c:v>428318</c:v>
                </c:pt>
                <c:pt idx="930">
                  <c:v>318584</c:v>
                </c:pt>
                <c:pt idx="931">
                  <c:v>141592</c:v>
                </c:pt>
                <c:pt idx="932">
                  <c:v>161061</c:v>
                </c:pt>
                <c:pt idx="933">
                  <c:v>207964</c:v>
                </c:pt>
                <c:pt idx="934">
                  <c:v>394690</c:v>
                </c:pt>
                <c:pt idx="935">
                  <c:v>317699</c:v>
                </c:pt>
                <c:pt idx="936">
                  <c:v>347787</c:v>
                </c:pt>
                <c:pt idx="937">
                  <c:v>327433</c:v>
                </c:pt>
                <c:pt idx="938">
                  <c:v>151327</c:v>
                </c:pt>
                <c:pt idx="939">
                  <c:v>39380</c:v>
                </c:pt>
                <c:pt idx="940">
                  <c:v>79646</c:v>
                </c:pt>
                <c:pt idx="941">
                  <c:v>181415</c:v>
                </c:pt>
                <c:pt idx="942">
                  <c:v>174336</c:v>
                </c:pt>
                <c:pt idx="943">
                  <c:v>63716</c:v>
                </c:pt>
                <c:pt idx="944">
                  <c:v>176991</c:v>
                </c:pt>
                <c:pt idx="945">
                  <c:v>61946</c:v>
                </c:pt>
                <c:pt idx="946">
                  <c:v>38053</c:v>
                </c:pt>
                <c:pt idx="947">
                  <c:v>82300</c:v>
                </c:pt>
                <c:pt idx="948">
                  <c:v>131415</c:v>
                </c:pt>
                <c:pt idx="949">
                  <c:v>212389</c:v>
                </c:pt>
                <c:pt idx="950">
                  <c:v>63716</c:v>
                </c:pt>
                <c:pt idx="951">
                  <c:v>168141</c:v>
                </c:pt>
                <c:pt idx="952">
                  <c:v>123893</c:v>
                </c:pt>
                <c:pt idx="953">
                  <c:v>95575</c:v>
                </c:pt>
                <c:pt idx="954">
                  <c:v>62831</c:v>
                </c:pt>
                <c:pt idx="955">
                  <c:v>66371</c:v>
                </c:pt>
                <c:pt idx="956">
                  <c:v>35840</c:v>
                </c:pt>
                <c:pt idx="957">
                  <c:v>193362</c:v>
                </c:pt>
                <c:pt idx="958">
                  <c:v>164601</c:v>
                </c:pt>
                <c:pt idx="959">
                  <c:v>124778</c:v>
                </c:pt>
                <c:pt idx="960">
                  <c:v>232743</c:v>
                </c:pt>
                <c:pt idx="961">
                  <c:v>215486</c:v>
                </c:pt>
                <c:pt idx="962">
                  <c:v>103539</c:v>
                </c:pt>
                <c:pt idx="963">
                  <c:v>237610</c:v>
                </c:pt>
                <c:pt idx="964">
                  <c:v>242300</c:v>
                </c:pt>
                <c:pt idx="965">
                  <c:v>172566</c:v>
                </c:pt>
                <c:pt idx="966">
                  <c:v>146902</c:v>
                </c:pt>
                <c:pt idx="967">
                  <c:v>346017</c:v>
                </c:pt>
                <c:pt idx="968">
                  <c:v>398230</c:v>
                </c:pt>
                <c:pt idx="969">
                  <c:v>202654</c:v>
                </c:pt>
                <c:pt idx="970">
                  <c:v>78761</c:v>
                </c:pt>
                <c:pt idx="971">
                  <c:v>83185</c:v>
                </c:pt>
                <c:pt idx="972">
                  <c:v>68141</c:v>
                </c:pt>
                <c:pt idx="973">
                  <c:v>92920</c:v>
                </c:pt>
                <c:pt idx="974">
                  <c:v>153097</c:v>
                </c:pt>
                <c:pt idx="975">
                  <c:v>176991</c:v>
                </c:pt>
                <c:pt idx="976">
                  <c:v>164601</c:v>
                </c:pt>
                <c:pt idx="977">
                  <c:v>337168</c:v>
                </c:pt>
                <c:pt idx="978">
                  <c:v>360176</c:v>
                </c:pt>
                <c:pt idx="979">
                  <c:v>326548</c:v>
                </c:pt>
                <c:pt idx="980">
                  <c:v>383185</c:v>
                </c:pt>
                <c:pt idx="981">
                  <c:v>181858</c:v>
                </c:pt>
                <c:pt idx="982">
                  <c:v>176991</c:v>
                </c:pt>
                <c:pt idx="983">
                  <c:v>197345</c:v>
                </c:pt>
                <c:pt idx="984">
                  <c:v>201327</c:v>
                </c:pt>
                <c:pt idx="985">
                  <c:v>78761</c:v>
                </c:pt>
                <c:pt idx="986">
                  <c:v>107522</c:v>
                </c:pt>
                <c:pt idx="987">
                  <c:v>173893</c:v>
                </c:pt>
                <c:pt idx="988">
                  <c:v>83185</c:v>
                </c:pt>
                <c:pt idx="989">
                  <c:v>172566</c:v>
                </c:pt>
                <c:pt idx="990">
                  <c:v>36283</c:v>
                </c:pt>
                <c:pt idx="991">
                  <c:v>96460</c:v>
                </c:pt>
                <c:pt idx="992">
                  <c:v>53097</c:v>
                </c:pt>
                <c:pt idx="993">
                  <c:v>92920</c:v>
                </c:pt>
                <c:pt idx="994">
                  <c:v>180088</c:v>
                </c:pt>
                <c:pt idx="995">
                  <c:v>172566</c:v>
                </c:pt>
                <c:pt idx="996">
                  <c:v>194690</c:v>
                </c:pt>
                <c:pt idx="997">
                  <c:v>333628</c:v>
                </c:pt>
                <c:pt idx="998">
                  <c:v>194690</c:v>
                </c:pt>
                <c:pt idx="999">
                  <c:v>428318</c:v>
                </c:pt>
                <c:pt idx="1000">
                  <c:v>323008</c:v>
                </c:pt>
                <c:pt idx="1001">
                  <c:v>300000</c:v>
                </c:pt>
                <c:pt idx="1002">
                  <c:v>141592</c:v>
                </c:pt>
                <c:pt idx="1003">
                  <c:v>192035</c:v>
                </c:pt>
                <c:pt idx="1004">
                  <c:v>76991</c:v>
                </c:pt>
                <c:pt idx="1005">
                  <c:v>75221</c:v>
                </c:pt>
                <c:pt idx="1006">
                  <c:v>209734</c:v>
                </c:pt>
                <c:pt idx="1007">
                  <c:v>207079</c:v>
                </c:pt>
                <c:pt idx="1008">
                  <c:v>197345</c:v>
                </c:pt>
                <c:pt idx="1009">
                  <c:v>337168</c:v>
                </c:pt>
                <c:pt idx="1010">
                  <c:v>462831</c:v>
                </c:pt>
                <c:pt idx="1011">
                  <c:v>476106</c:v>
                </c:pt>
                <c:pt idx="1012">
                  <c:v>435398</c:v>
                </c:pt>
                <c:pt idx="1013">
                  <c:v>317699</c:v>
                </c:pt>
                <c:pt idx="1014">
                  <c:v>317699</c:v>
                </c:pt>
                <c:pt idx="1015">
                  <c:v>196460</c:v>
                </c:pt>
                <c:pt idx="1016">
                  <c:v>79646</c:v>
                </c:pt>
                <c:pt idx="1017">
                  <c:v>143362</c:v>
                </c:pt>
                <c:pt idx="1018">
                  <c:v>106194</c:v>
                </c:pt>
                <c:pt idx="1019">
                  <c:v>212389</c:v>
                </c:pt>
                <c:pt idx="1020">
                  <c:v>170796</c:v>
                </c:pt>
                <c:pt idx="1021">
                  <c:v>57079</c:v>
                </c:pt>
                <c:pt idx="1022">
                  <c:v>141592</c:v>
                </c:pt>
                <c:pt idx="1023">
                  <c:v>191150</c:v>
                </c:pt>
                <c:pt idx="1024">
                  <c:v>150442</c:v>
                </c:pt>
                <c:pt idx="1025">
                  <c:v>216814</c:v>
                </c:pt>
                <c:pt idx="1026">
                  <c:v>91592</c:v>
                </c:pt>
                <c:pt idx="1027">
                  <c:v>61946</c:v>
                </c:pt>
                <c:pt idx="1028">
                  <c:v>97345</c:v>
                </c:pt>
                <c:pt idx="1029">
                  <c:v>123893</c:v>
                </c:pt>
                <c:pt idx="1030">
                  <c:v>128318</c:v>
                </c:pt>
                <c:pt idx="1031">
                  <c:v>165929</c:v>
                </c:pt>
                <c:pt idx="1032">
                  <c:v>38053</c:v>
                </c:pt>
                <c:pt idx="1033">
                  <c:v>168141</c:v>
                </c:pt>
                <c:pt idx="1034">
                  <c:v>173451</c:v>
                </c:pt>
                <c:pt idx="1035">
                  <c:v>168584</c:v>
                </c:pt>
                <c:pt idx="1036">
                  <c:v>61946</c:v>
                </c:pt>
                <c:pt idx="1037">
                  <c:v>115044</c:v>
                </c:pt>
                <c:pt idx="1038">
                  <c:v>398230</c:v>
                </c:pt>
                <c:pt idx="1039">
                  <c:v>176991</c:v>
                </c:pt>
                <c:pt idx="1040">
                  <c:v>163716</c:v>
                </c:pt>
                <c:pt idx="1041">
                  <c:v>180973</c:v>
                </c:pt>
                <c:pt idx="1042">
                  <c:v>398230</c:v>
                </c:pt>
                <c:pt idx="1043">
                  <c:v>318584</c:v>
                </c:pt>
                <c:pt idx="1044">
                  <c:v>167256</c:v>
                </c:pt>
                <c:pt idx="1045">
                  <c:v>203539</c:v>
                </c:pt>
                <c:pt idx="1046">
                  <c:v>175221</c:v>
                </c:pt>
                <c:pt idx="1047">
                  <c:v>66371</c:v>
                </c:pt>
                <c:pt idx="1048">
                  <c:v>357522</c:v>
                </c:pt>
                <c:pt idx="1049">
                  <c:v>448672</c:v>
                </c:pt>
                <c:pt idx="1050">
                  <c:v>53982</c:v>
                </c:pt>
                <c:pt idx="1051">
                  <c:v>261946</c:v>
                </c:pt>
                <c:pt idx="1052">
                  <c:v>145132</c:v>
                </c:pt>
                <c:pt idx="1053">
                  <c:v>55752</c:v>
                </c:pt>
                <c:pt idx="1054">
                  <c:v>94690</c:v>
                </c:pt>
                <c:pt idx="1055">
                  <c:v>92035</c:v>
                </c:pt>
                <c:pt idx="1056">
                  <c:v>106194</c:v>
                </c:pt>
                <c:pt idx="1057">
                  <c:v>137168</c:v>
                </c:pt>
                <c:pt idx="1058">
                  <c:v>170353</c:v>
                </c:pt>
                <c:pt idx="1059">
                  <c:v>245132</c:v>
                </c:pt>
                <c:pt idx="1060">
                  <c:v>96460</c:v>
                </c:pt>
                <c:pt idx="1061">
                  <c:v>38938</c:v>
                </c:pt>
                <c:pt idx="1062">
                  <c:v>34513</c:v>
                </c:pt>
                <c:pt idx="1063">
                  <c:v>159292</c:v>
                </c:pt>
                <c:pt idx="1064">
                  <c:v>61061</c:v>
                </c:pt>
                <c:pt idx="1065">
                  <c:v>68141</c:v>
                </c:pt>
                <c:pt idx="1066">
                  <c:v>127876</c:v>
                </c:pt>
                <c:pt idx="1067">
                  <c:v>148230</c:v>
                </c:pt>
                <c:pt idx="1068">
                  <c:v>142477</c:v>
                </c:pt>
                <c:pt idx="1069">
                  <c:v>86725</c:v>
                </c:pt>
                <c:pt idx="1070">
                  <c:v>38938</c:v>
                </c:pt>
                <c:pt idx="1071">
                  <c:v>135398</c:v>
                </c:pt>
                <c:pt idx="1072">
                  <c:v>133628</c:v>
                </c:pt>
                <c:pt idx="1073">
                  <c:v>152212</c:v>
                </c:pt>
                <c:pt idx="1074">
                  <c:v>433628</c:v>
                </c:pt>
                <c:pt idx="1075">
                  <c:v>129203</c:v>
                </c:pt>
                <c:pt idx="1076">
                  <c:v>154690</c:v>
                </c:pt>
                <c:pt idx="1077">
                  <c:v>215044</c:v>
                </c:pt>
                <c:pt idx="1078">
                  <c:v>64601</c:v>
                </c:pt>
                <c:pt idx="1079">
                  <c:v>78318</c:v>
                </c:pt>
                <c:pt idx="1080">
                  <c:v>176991</c:v>
                </c:pt>
                <c:pt idx="1081">
                  <c:v>146017</c:v>
                </c:pt>
                <c:pt idx="1082">
                  <c:v>169026</c:v>
                </c:pt>
                <c:pt idx="1083">
                  <c:v>448672</c:v>
                </c:pt>
                <c:pt idx="1084">
                  <c:v>383185</c:v>
                </c:pt>
                <c:pt idx="1085">
                  <c:v>393805</c:v>
                </c:pt>
                <c:pt idx="1086">
                  <c:v>170796</c:v>
                </c:pt>
                <c:pt idx="1087">
                  <c:v>202654</c:v>
                </c:pt>
                <c:pt idx="1088">
                  <c:v>115044</c:v>
                </c:pt>
                <c:pt idx="1089">
                  <c:v>38053</c:v>
                </c:pt>
                <c:pt idx="1090">
                  <c:v>110619</c:v>
                </c:pt>
                <c:pt idx="1091">
                  <c:v>118584</c:v>
                </c:pt>
                <c:pt idx="1092">
                  <c:v>123893</c:v>
                </c:pt>
                <c:pt idx="1093">
                  <c:v>84955</c:v>
                </c:pt>
                <c:pt idx="1094">
                  <c:v>39823</c:v>
                </c:pt>
                <c:pt idx="1095">
                  <c:v>88495</c:v>
                </c:pt>
                <c:pt idx="1096">
                  <c:v>175221</c:v>
                </c:pt>
                <c:pt idx="1097">
                  <c:v>117699</c:v>
                </c:pt>
                <c:pt idx="1098">
                  <c:v>123893</c:v>
                </c:pt>
                <c:pt idx="1099">
                  <c:v>233628</c:v>
                </c:pt>
                <c:pt idx="1100">
                  <c:v>82300</c:v>
                </c:pt>
                <c:pt idx="1101">
                  <c:v>101769</c:v>
                </c:pt>
                <c:pt idx="1102">
                  <c:v>428318</c:v>
                </c:pt>
                <c:pt idx="1103">
                  <c:v>185840</c:v>
                </c:pt>
                <c:pt idx="1104">
                  <c:v>212389</c:v>
                </c:pt>
                <c:pt idx="1105">
                  <c:v>155752</c:v>
                </c:pt>
                <c:pt idx="1106">
                  <c:v>146017</c:v>
                </c:pt>
                <c:pt idx="1107">
                  <c:v>115044</c:v>
                </c:pt>
                <c:pt idx="1108">
                  <c:v>416814</c:v>
                </c:pt>
                <c:pt idx="1109">
                  <c:v>194690</c:v>
                </c:pt>
                <c:pt idx="1110">
                  <c:v>181415</c:v>
                </c:pt>
                <c:pt idx="1111">
                  <c:v>132743</c:v>
                </c:pt>
                <c:pt idx="1112">
                  <c:v>65486</c:v>
                </c:pt>
                <c:pt idx="1113">
                  <c:v>114159</c:v>
                </c:pt>
                <c:pt idx="1114">
                  <c:v>115486</c:v>
                </c:pt>
                <c:pt idx="1115">
                  <c:v>61946</c:v>
                </c:pt>
                <c:pt idx="1116">
                  <c:v>106194</c:v>
                </c:pt>
                <c:pt idx="1117">
                  <c:v>168141</c:v>
                </c:pt>
                <c:pt idx="1118">
                  <c:v>348672</c:v>
                </c:pt>
                <c:pt idx="1119">
                  <c:v>371681</c:v>
                </c:pt>
                <c:pt idx="1120">
                  <c:v>357522</c:v>
                </c:pt>
                <c:pt idx="1121">
                  <c:v>462831</c:v>
                </c:pt>
                <c:pt idx="1122">
                  <c:v>448672</c:v>
                </c:pt>
                <c:pt idx="1123">
                  <c:v>347787</c:v>
                </c:pt>
                <c:pt idx="1124">
                  <c:v>448672</c:v>
                </c:pt>
                <c:pt idx="1125">
                  <c:v>46902</c:v>
                </c:pt>
                <c:pt idx="1126">
                  <c:v>56637</c:v>
                </c:pt>
                <c:pt idx="1127">
                  <c:v>180088</c:v>
                </c:pt>
                <c:pt idx="1128">
                  <c:v>141592</c:v>
                </c:pt>
                <c:pt idx="1129">
                  <c:v>165486</c:v>
                </c:pt>
                <c:pt idx="1130">
                  <c:v>174336</c:v>
                </c:pt>
                <c:pt idx="1131">
                  <c:v>131858</c:v>
                </c:pt>
                <c:pt idx="1132">
                  <c:v>53097</c:v>
                </c:pt>
                <c:pt idx="1133">
                  <c:v>65044</c:v>
                </c:pt>
                <c:pt idx="1134">
                  <c:v>110176</c:v>
                </c:pt>
                <c:pt idx="1135">
                  <c:v>96460</c:v>
                </c:pt>
                <c:pt idx="1136">
                  <c:v>66371</c:v>
                </c:pt>
                <c:pt idx="1137">
                  <c:v>92035</c:v>
                </c:pt>
                <c:pt idx="1138">
                  <c:v>38938</c:v>
                </c:pt>
                <c:pt idx="1139">
                  <c:v>87610</c:v>
                </c:pt>
                <c:pt idx="1140">
                  <c:v>63716</c:v>
                </c:pt>
                <c:pt idx="1141">
                  <c:v>109292</c:v>
                </c:pt>
                <c:pt idx="1142">
                  <c:v>142920</c:v>
                </c:pt>
                <c:pt idx="1143">
                  <c:v>161946</c:v>
                </c:pt>
                <c:pt idx="1144">
                  <c:v>123451</c:v>
                </c:pt>
                <c:pt idx="1145">
                  <c:v>106194</c:v>
                </c:pt>
                <c:pt idx="1146">
                  <c:v>215044</c:v>
                </c:pt>
                <c:pt idx="1147">
                  <c:v>140707</c:v>
                </c:pt>
                <c:pt idx="1148">
                  <c:v>122123</c:v>
                </c:pt>
                <c:pt idx="1149">
                  <c:v>110619</c:v>
                </c:pt>
                <c:pt idx="1150">
                  <c:v>77876</c:v>
                </c:pt>
                <c:pt idx="1151">
                  <c:v>146902</c:v>
                </c:pt>
                <c:pt idx="1152">
                  <c:v>79646</c:v>
                </c:pt>
                <c:pt idx="1153">
                  <c:v>132300</c:v>
                </c:pt>
                <c:pt idx="1154">
                  <c:v>84513</c:v>
                </c:pt>
                <c:pt idx="1155">
                  <c:v>141592</c:v>
                </c:pt>
                <c:pt idx="1156">
                  <c:v>174336</c:v>
                </c:pt>
                <c:pt idx="1157">
                  <c:v>227433</c:v>
                </c:pt>
                <c:pt idx="1158">
                  <c:v>130973</c:v>
                </c:pt>
                <c:pt idx="1159">
                  <c:v>180973</c:v>
                </c:pt>
                <c:pt idx="1160">
                  <c:v>364601</c:v>
                </c:pt>
                <c:pt idx="1161">
                  <c:v>163716</c:v>
                </c:pt>
                <c:pt idx="1162">
                  <c:v>191150</c:v>
                </c:pt>
                <c:pt idx="1163">
                  <c:v>55309</c:v>
                </c:pt>
                <c:pt idx="1164">
                  <c:v>357522</c:v>
                </c:pt>
                <c:pt idx="1165">
                  <c:v>448672</c:v>
                </c:pt>
                <c:pt idx="1166">
                  <c:v>448672</c:v>
                </c:pt>
                <c:pt idx="1167">
                  <c:v>92920</c:v>
                </c:pt>
                <c:pt idx="1168">
                  <c:v>247787</c:v>
                </c:pt>
                <c:pt idx="1169">
                  <c:v>38053</c:v>
                </c:pt>
                <c:pt idx="1170">
                  <c:v>38938</c:v>
                </c:pt>
                <c:pt idx="1171">
                  <c:v>62831</c:v>
                </c:pt>
                <c:pt idx="1172">
                  <c:v>215929</c:v>
                </c:pt>
                <c:pt idx="1173">
                  <c:v>82035</c:v>
                </c:pt>
                <c:pt idx="1174">
                  <c:v>176991</c:v>
                </c:pt>
                <c:pt idx="1175">
                  <c:v>38938</c:v>
                </c:pt>
                <c:pt idx="1176">
                  <c:v>163716</c:v>
                </c:pt>
                <c:pt idx="1177">
                  <c:v>127433</c:v>
                </c:pt>
                <c:pt idx="1178">
                  <c:v>110619</c:v>
                </c:pt>
                <c:pt idx="1179">
                  <c:v>238938</c:v>
                </c:pt>
                <c:pt idx="1180">
                  <c:v>212389</c:v>
                </c:pt>
                <c:pt idx="1181">
                  <c:v>238938</c:v>
                </c:pt>
                <c:pt idx="1182">
                  <c:v>415929</c:v>
                </c:pt>
                <c:pt idx="1183">
                  <c:v>146017</c:v>
                </c:pt>
                <c:pt idx="1184">
                  <c:v>203539</c:v>
                </c:pt>
                <c:pt idx="1185">
                  <c:v>181150</c:v>
                </c:pt>
                <c:pt idx="1186">
                  <c:v>53097</c:v>
                </c:pt>
                <c:pt idx="1187">
                  <c:v>337168</c:v>
                </c:pt>
                <c:pt idx="1188">
                  <c:v>360176</c:v>
                </c:pt>
                <c:pt idx="1189">
                  <c:v>405309</c:v>
                </c:pt>
                <c:pt idx="1190">
                  <c:v>435398</c:v>
                </c:pt>
                <c:pt idx="1191">
                  <c:v>56637</c:v>
                </c:pt>
                <c:pt idx="1192">
                  <c:v>52477</c:v>
                </c:pt>
                <c:pt idx="1193">
                  <c:v>73442</c:v>
                </c:pt>
                <c:pt idx="1194">
                  <c:v>75920</c:v>
                </c:pt>
                <c:pt idx="1195">
                  <c:v>73053</c:v>
                </c:pt>
                <c:pt idx="1196">
                  <c:v>73840</c:v>
                </c:pt>
                <c:pt idx="1197">
                  <c:v>74256</c:v>
                </c:pt>
                <c:pt idx="1198">
                  <c:v>100884</c:v>
                </c:pt>
                <c:pt idx="1199">
                  <c:v>75088</c:v>
                </c:pt>
                <c:pt idx="1200">
                  <c:v>75088</c:v>
                </c:pt>
                <c:pt idx="1201">
                  <c:v>75088</c:v>
                </c:pt>
                <c:pt idx="1202">
                  <c:v>75504</c:v>
                </c:pt>
                <c:pt idx="1203">
                  <c:v>75088</c:v>
                </c:pt>
                <c:pt idx="1204">
                  <c:v>75920</c:v>
                </c:pt>
                <c:pt idx="1205">
                  <c:v>75920</c:v>
                </c:pt>
                <c:pt idx="1206">
                  <c:v>73840</c:v>
                </c:pt>
                <c:pt idx="1207">
                  <c:v>72654</c:v>
                </c:pt>
                <c:pt idx="1208">
                  <c:v>75920</c:v>
                </c:pt>
                <c:pt idx="1209">
                  <c:v>75920</c:v>
                </c:pt>
                <c:pt idx="1210">
                  <c:v>75920</c:v>
                </c:pt>
                <c:pt idx="1211">
                  <c:v>75920</c:v>
                </c:pt>
                <c:pt idx="1212">
                  <c:v>75088</c:v>
                </c:pt>
                <c:pt idx="1213">
                  <c:v>74256</c:v>
                </c:pt>
                <c:pt idx="1214">
                  <c:v>73840</c:v>
                </c:pt>
                <c:pt idx="1215">
                  <c:v>73840</c:v>
                </c:pt>
                <c:pt idx="1216">
                  <c:v>75920</c:v>
                </c:pt>
                <c:pt idx="1217">
                  <c:v>75504</c:v>
                </c:pt>
                <c:pt idx="1218">
                  <c:v>75920</c:v>
                </c:pt>
                <c:pt idx="1219">
                  <c:v>73053</c:v>
                </c:pt>
                <c:pt idx="1220">
                  <c:v>75920</c:v>
                </c:pt>
                <c:pt idx="1221">
                  <c:v>75088</c:v>
                </c:pt>
                <c:pt idx="1222">
                  <c:v>75504</c:v>
                </c:pt>
                <c:pt idx="1223">
                  <c:v>75088</c:v>
                </c:pt>
                <c:pt idx="1224">
                  <c:v>75920</c:v>
                </c:pt>
                <c:pt idx="1225">
                  <c:v>75920</c:v>
                </c:pt>
                <c:pt idx="1226">
                  <c:v>73840</c:v>
                </c:pt>
                <c:pt idx="1227">
                  <c:v>75920</c:v>
                </c:pt>
                <c:pt idx="1228">
                  <c:v>73008</c:v>
                </c:pt>
                <c:pt idx="1229">
                  <c:v>75504</c:v>
                </c:pt>
                <c:pt idx="1230">
                  <c:v>74256</c:v>
                </c:pt>
                <c:pt idx="1231">
                  <c:v>73840</c:v>
                </c:pt>
                <c:pt idx="1232">
                  <c:v>75088</c:v>
                </c:pt>
                <c:pt idx="1233">
                  <c:v>75088</c:v>
                </c:pt>
                <c:pt idx="1234">
                  <c:v>75920</c:v>
                </c:pt>
                <c:pt idx="1235">
                  <c:v>252212</c:v>
                </c:pt>
                <c:pt idx="1236">
                  <c:v>73053</c:v>
                </c:pt>
                <c:pt idx="1237">
                  <c:v>73840</c:v>
                </c:pt>
                <c:pt idx="1238">
                  <c:v>75088</c:v>
                </c:pt>
                <c:pt idx="1239">
                  <c:v>73442</c:v>
                </c:pt>
                <c:pt idx="1240">
                  <c:v>74672</c:v>
                </c:pt>
                <c:pt idx="1241">
                  <c:v>75504</c:v>
                </c:pt>
                <c:pt idx="1242">
                  <c:v>75920</c:v>
                </c:pt>
                <c:pt idx="1243">
                  <c:v>75920</c:v>
                </c:pt>
                <c:pt idx="1244">
                  <c:v>97345</c:v>
                </c:pt>
                <c:pt idx="1245">
                  <c:v>103982</c:v>
                </c:pt>
                <c:pt idx="1246">
                  <c:v>75920</c:v>
                </c:pt>
                <c:pt idx="1247">
                  <c:v>75088</c:v>
                </c:pt>
                <c:pt idx="1248">
                  <c:v>73053</c:v>
                </c:pt>
                <c:pt idx="1249">
                  <c:v>75920</c:v>
                </c:pt>
                <c:pt idx="1250">
                  <c:v>73442</c:v>
                </c:pt>
                <c:pt idx="1251">
                  <c:v>75920</c:v>
                </c:pt>
                <c:pt idx="1252">
                  <c:v>75920</c:v>
                </c:pt>
                <c:pt idx="1253">
                  <c:v>75920</c:v>
                </c:pt>
                <c:pt idx="1254">
                  <c:v>75920</c:v>
                </c:pt>
                <c:pt idx="1255">
                  <c:v>75920</c:v>
                </c:pt>
                <c:pt idx="1256">
                  <c:v>173451</c:v>
                </c:pt>
                <c:pt idx="1257">
                  <c:v>74672</c:v>
                </c:pt>
                <c:pt idx="1258">
                  <c:v>75920</c:v>
                </c:pt>
                <c:pt idx="1259">
                  <c:v>75920</c:v>
                </c:pt>
                <c:pt idx="1260">
                  <c:v>75504</c:v>
                </c:pt>
                <c:pt idx="1261">
                  <c:v>75920</c:v>
                </c:pt>
                <c:pt idx="1262">
                  <c:v>75920</c:v>
                </c:pt>
                <c:pt idx="1263">
                  <c:v>103539</c:v>
                </c:pt>
                <c:pt idx="1264">
                  <c:v>207079</c:v>
                </c:pt>
                <c:pt idx="1265">
                  <c:v>75504</c:v>
                </c:pt>
                <c:pt idx="1266">
                  <c:v>72256</c:v>
                </c:pt>
                <c:pt idx="1267">
                  <c:v>75920</c:v>
                </c:pt>
                <c:pt idx="1268">
                  <c:v>75088</c:v>
                </c:pt>
                <c:pt idx="1269">
                  <c:v>73840</c:v>
                </c:pt>
                <c:pt idx="1270">
                  <c:v>75920</c:v>
                </c:pt>
                <c:pt idx="1271">
                  <c:v>74256</c:v>
                </c:pt>
                <c:pt idx="1272">
                  <c:v>73008</c:v>
                </c:pt>
                <c:pt idx="1273">
                  <c:v>75504</c:v>
                </c:pt>
                <c:pt idx="1274">
                  <c:v>75920</c:v>
                </c:pt>
                <c:pt idx="1275">
                  <c:v>75920</c:v>
                </c:pt>
                <c:pt idx="1276">
                  <c:v>75920</c:v>
                </c:pt>
                <c:pt idx="1277">
                  <c:v>74256</c:v>
                </c:pt>
                <c:pt idx="1278">
                  <c:v>75920</c:v>
                </c:pt>
                <c:pt idx="1279">
                  <c:v>75088</c:v>
                </c:pt>
                <c:pt idx="1280">
                  <c:v>74256</c:v>
                </c:pt>
                <c:pt idx="1281">
                  <c:v>73840</c:v>
                </c:pt>
                <c:pt idx="1282">
                  <c:v>75920</c:v>
                </c:pt>
                <c:pt idx="1283">
                  <c:v>75920</c:v>
                </c:pt>
                <c:pt idx="1284">
                  <c:v>75504</c:v>
                </c:pt>
                <c:pt idx="1285">
                  <c:v>75088</c:v>
                </c:pt>
                <c:pt idx="1286">
                  <c:v>73840</c:v>
                </c:pt>
                <c:pt idx="1287">
                  <c:v>73840</c:v>
                </c:pt>
                <c:pt idx="1288">
                  <c:v>73840</c:v>
                </c:pt>
                <c:pt idx="1289">
                  <c:v>75920</c:v>
                </c:pt>
                <c:pt idx="1290">
                  <c:v>75504</c:v>
                </c:pt>
                <c:pt idx="1291">
                  <c:v>73053</c:v>
                </c:pt>
                <c:pt idx="1292">
                  <c:v>74256</c:v>
                </c:pt>
                <c:pt idx="1293">
                  <c:v>75504</c:v>
                </c:pt>
                <c:pt idx="1294">
                  <c:v>75920</c:v>
                </c:pt>
                <c:pt idx="1295">
                  <c:v>75920</c:v>
                </c:pt>
                <c:pt idx="1296">
                  <c:v>75920</c:v>
                </c:pt>
                <c:pt idx="1297">
                  <c:v>75088</c:v>
                </c:pt>
                <c:pt idx="1298">
                  <c:v>73840</c:v>
                </c:pt>
                <c:pt idx="1299">
                  <c:v>73442</c:v>
                </c:pt>
                <c:pt idx="1300">
                  <c:v>75920</c:v>
                </c:pt>
                <c:pt idx="1301">
                  <c:v>75920</c:v>
                </c:pt>
                <c:pt idx="1302">
                  <c:v>75920</c:v>
                </c:pt>
                <c:pt idx="1303">
                  <c:v>75088</c:v>
                </c:pt>
                <c:pt idx="1304">
                  <c:v>75920</c:v>
                </c:pt>
                <c:pt idx="1305">
                  <c:v>75920</c:v>
                </c:pt>
                <c:pt idx="1306">
                  <c:v>75504</c:v>
                </c:pt>
                <c:pt idx="1307">
                  <c:v>72654</c:v>
                </c:pt>
                <c:pt idx="1308">
                  <c:v>73840</c:v>
                </c:pt>
                <c:pt idx="1309">
                  <c:v>74256</c:v>
                </c:pt>
                <c:pt idx="1310">
                  <c:v>73053</c:v>
                </c:pt>
                <c:pt idx="1311">
                  <c:v>75504</c:v>
                </c:pt>
                <c:pt idx="1312">
                  <c:v>73840</c:v>
                </c:pt>
                <c:pt idx="1313">
                  <c:v>73840</c:v>
                </c:pt>
                <c:pt idx="1314">
                  <c:v>75920</c:v>
                </c:pt>
                <c:pt idx="1315">
                  <c:v>74672</c:v>
                </c:pt>
                <c:pt idx="1316">
                  <c:v>75504</c:v>
                </c:pt>
                <c:pt idx="1317">
                  <c:v>73840</c:v>
                </c:pt>
                <c:pt idx="1318">
                  <c:v>79646</c:v>
                </c:pt>
                <c:pt idx="1319">
                  <c:v>73840</c:v>
                </c:pt>
                <c:pt idx="1320">
                  <c:v>75088</c:v>
                </c:pt>
                <c:pt idx="1321">
                  <c:v>75504</c:v>
                </c:pt>
                <c:pt idx="1322">
                  <c:v>73840</c:v>
                </c:pt>
                <c:pt idx="1323">
                  <c:v>75920</c:v>
                </c:pt>
                <c:pt idx="1324">
                  <c:v>74672</c:v>
                </c:pt>
                <c:pt idx="1325">
                  <c:v>75920</c:v>
                </c:pt>
                <c:pt idx="1326">
                  <c:v>75088</c:v>
                </c:pt>
                <c:pt idx="1327">
                  <c:v>75920</c:v>
                </c:pt>
                <c:pt idx="1328">
                  <c:v>149557</c:v>
                </c:pt>
                <c:pt idx="1329">
                  <c:v>141592</c:v>
                </c:pt>
                <c:pt idx="1330">
                  <c:v>73840</c:v>
                </c:pt>
                <c:pt idx="1331">
                  <c:v>72256</c:v>
                </c:pt>
                <c:pt idx="1332">
                  <c:v>73442</c:v>
                </c:pt>
                <c:pt idx="1333">
                  <c:v>74256</c:v>
                </c:pt>
                <c:pt idx="1334">
                  <c:v>75920</c:v>
                </c:pt>
                <c:pt idx="1335">
                  <c:v>75920</c:v>
                </c:pt>
                <c:pt idx="1336">
                  <c:v>75920</c:v>
                </c:pt>
                <c:pt idx="1337">
                  <c:v>141592</c:v>
                </c:pt>
                <c:pt idx="1338">
                  <c:v>74256</c:v>
                </c:pt>
                <c:pt idx="1339">
                  <c:v>80530</c:v>
                </c:pt>
                <c:pt idx="1340">
                  <c:v>73442</c:v>
                </c:pt>
                <c:pt idx="1341">
                  <c:v>97345</c:v>
                </c:pt>
                <c:pt idx="1342">
                  <c:v>74256</c:v>
                </c:pt>
                <c:pt idx="1343">
                  <c:v>79646</c:v>
                </c:pt>
                <c:pt idx="1344">
                  <c:v>75920</c:v>
                </c:pt>
                <c:pt idx="1345">
                  <c:v>75504</c:v>
                </c:pt>
                <c:pt idx="1346">
                  <c:v>75920</c:v>
                </c:pt>
                <c:pt idx="1347">
                  <c:v>104424</c:v>
                </c:pt>
                <c:pt idx="1348">
                  <c:v>75920</c:v>
                </c:pt>
                <c:pt idx="1349">
                  <c:v>143362</c:v>
                </c:pt>
                <c:pt idx="1350">
                  <c:v>146460</c:v>
                </c:pt>
                <c:pt idx="1351">
                  <c:v>75920</c:v>
                </c:pt>
                <c:pt idx="1352">
                  <c:v>106194</c:v>
                </c:pt>
                <c:pt idx="1353">
                  <c:v>161061</c:v>
                </c:pt>
                <c:pt idx="1354">
                  <c:v>398230</c:v>
                </c:pt>
                <c:pt idx="1355">
                  <c:v>162831</c:v>
                </c:pt>
                <c:pt idx="1356">
                  <c:v>139823</c:v>
                </c:pt>
                <c:pt idx="1357">
                  <c:v>61946</c:v>
                </c:pt>
                <c:pt idx="1358">
                  <c:v>337168</c:v>
                </c:pt>
                <c:pt idx="1359">
                  <c:v>107079</c:v>
                </c:pt>
                <c:pt idx="1360">
                  <c:v>133628</c:v>
                </c:pt>
                <c:pt idx="1361">
                  <c:v>84955</c:v>
                </c:pt>
                <c:pt idx="1362">
                  <c:v>39380</c:v>
                </c:pt>
                <c:pt idx="1363">
                  <c:v>130973</c:v>
                </c:pt>
                <c:pt idx="1364">
                  <c:v>168141</c:v>
                </c:pt>
                <c:pt idx="1365">
                  <c:v>88495</c:v>
                </c:pt>
                <c:pt idx="1366">
                  <c:v>190265</c:v>
                </c:pt>
                <c:pt idx="1367">
                  <c:v>106194</c:v>
                </c:pt>
                <c:pt idx="1368">
                  <c:v>95575</c:v>
                </c:pt>
                <c:pt idx="1369">
                  <c:v>165929</c:v>
                </c:pt>
                <c:pt idx="1370">
                  <c:v>92920</c:v>
                </c:pt>
                <c:pt idx="1371">
                  <c:v>84955</c:v>
                </c:pt>
                <c:pt idx="1372">
                  <c:v>75920</c:v>
                </c:pt>
                <c:pt idx="1373">
                  <c:v>75504</c:v>
                </c:pt>
                <c:pt idx="1374">
                  <c:v>73008</c:v>
                </c:pt>
                <c:pt idx="1375">
                  <c:v>168141</c:v>
                </c:pt>
                <c:pt idx="1376">
                  <c:v>75920</c:v>
                </c:pt>
                <c:pt idx="1377">
                  <c:v>86725</c:v>
                </c:pt>
                <c:pt idx="1378">
                  <c:v>37168</c:v>
                </c:pt>
                <c:pt idx="1379">
                  <c:v>105309</c:v>
                </c:pt>
                <c:pt idx="1380">
                  <c:v>60619</c:v>
                </c:pt>
                <c:pt idx="1381">
                  <c:v>133628</c:v>
                </c:pt>
                <c:pt idx="1382">
                  <c:v>57964</c:v>
                </c:pt>
                <c:pt idx="1383">
                  <c:v>161946</c:v>
                </c:pt>
                <c:pt idx="1384">
                  <c:v>74256</c:v>
                </c:pt>
                <c:pt idx="1385">
                  <c:v>194690</c:v>
                </c:pt>
                <c:pt idx="1386">
                  <c:v>169911</c:v>
                </c:pt>
                <c:pt idx="1387">
                  <c:v>162831</c:v>
                </c:pt>
                <c:pt idx="1388">
                  <c:v>193805</c:v>
                </c:pt>
                <c:pt idx="1389">
                  <c:v>104867</c:v>
                </c:pt>
                <c:pt idx="1390">
                  <c:v>190265</c:v>
                </c:pt>
                <c:pt idx="1391">
                  <c:v>182300</c:v>
                </c:pt>
                <c:pt idx="1392">
                  <c:v>75221</c:v>
                </c:pt>
                <c:pt idx="1393">
                  <c:v>199115</c:v>
                </c:pt>
                <c:pt idx="1394">
                  <c:v>190265</c:v>
                </c:pt>
                <c:pt idx="1395">
                  <c:v>179646</c:v>
                </c:pt>
                <c:pt idx="1396">
                  <c:v>200000</c:v>
                </c:pt>
                <c:pt idx="1397">
                  <c:v>287610</c:v>
                </c:pt>
                <c:pt idx="1398">
                  <c:v>193805</c:v>
                </c:pt>
                <c:pt idx="1399">
                  <c:v>109734</c:v>
                </c:pt>
                <c:pt idx="1400">
                  <c:v>176991</c:v>
                </c:pt>
                <c:pt idx="1401">
                  <c:v>247787</c:v>
                </c:pt>
                <c:pt idx="1402">
                  <c:v>58849</c:v>
                </c:pt>
                <c:pt idx="1403">
                  <c:v>39823</c:v>
                </c:pt>
                <c:pt idx="1404">
                  <c:v>75920</c:v>
                </c:pt>
                <c:pt idx="1405">
                  <c:v>125663</c:v>
                </c:pt>
                <c:pt idx="1406">
                  <c:v>57964</c:v>
                </c:pt>
                <c:pt idx="1407">
                  <c:v>132743</c:v>
                </c:pt>
                <c:pt idx="1408">
                  <c:v>170353</c:v>
                </c:pt>
                <c:pt idx="1409">
                  <c:v>85398</c:v>
                </c:pt>
                <c:pt idx="1410">
                  <c:v>44247</c:v>
                </c:pt>
                <c:pt idx="1411">
                  <c:v>167699</c:v>
                </c:pt>
                <c:pt idx="1412">
                  <c:v>130088</c:v>
                </c:pt>
                <c:pt idx="1413">
                  <c:v>170796</c:v>
                </c:pt>
                <c:pt idx="1414">
                  <c:v>132300</c:v>
                </c:pt>
                <c:pt idx="1415">
                  <c:v>188495</c:v>
                </c:pt>
                <c:pt idx="1416">
                  <c:v>168141</c:v>
                </c:pt>
                <c:pt idx="1417">
                  <c:v>144247</c:v>
                </c:pt>
                <c:pt idx="1418">
                  <c:v>178761</c:v>
                </c:pt>
                <c:pt idx="1419">
                  <c:v>132743</c:v>
                </c:pt>
                <c:pt idx="1420">
                  <c:v>172566</c:v>
                </c:pt>
                <c:pt idx="1421">
                  <c:v>53982</c:v>
                </c:pt>
                <c:pt idx="1422">
                  <c:v>55752</c:v>
                </c:pt>
                <c:pt idx="1423">
                  <c:v>227876</c:v>
                </c:pt>
                <c:pt idx="1424">
                  <c:v>265486</c:v>
                </c:pt>
                <c:pt idx="1425">
                  <c:v>190265</c:v>
                </c:pt>
                <c:pt idx="1426">
                  <c:v>169911</c:v>
                </c:pt>
                <c:pt idx="1427">
                  <c:v>105309</c:v>
                </c:pt>
                <c:pt idx="1428">
                  <c:v>194690</c:v>
                </c:pt>
                <c:pt idx="1429">
                  <c:v>126548</c:v>
                </c:pt>
                <c:pt idx="1430">
                  <c:v>95575</c:v>
                </c:pt>
                <c:pt idx="1431">
                  <c:v>126548</c:v>
                </c:pt>
                <c:pt idx="1432">
                  <c:v>141592</c:v>
                </c:pt>
                <c:pt idx="1433">
                  <c:v>60000</c:v>
                </c:pt>
                <c:pt idx="1434">
                  <c:v>107964</c:v>
                </c:pt>
                <c:pt idx="1435">
                  <c:v>82300</c:v>
                </c:pt>
                <c:pt idx="1436">
                  <c:v>61946</c:v>
                </c:pt>
                <c:pt idx="1437">
                  <c:v>84070</c:v>
                </c:pt>
                <c:pt idx="1438">
                  <c:v>59292</c:v>
                </c:pt>
                <c:pt idx="1439">
                  <c:v>128938</c:v>
                </c:pt>
                <c:pt idx="1440">
                  <c:v>145575</c:v>
                </c:pt>
                <c:pt idx="1441">
                  <c:v>142035</c:v>
                </c:pt>
                <c:pt idx="1442">
                  <c:v>36548</c:v>
                </c:pt>
                <c:pt idx="1443">
                  <c:v>109734</c:v>
                </c:pt>
                <c:pt idx="1444">
                  <c:v>65929</c:v>
                </c:pt>
                <c:pt idx="1445">
                  <c:v>201769</c:v>
                </c:pt>
                <c:pt idx="1446">
                  <c:v>168141</c:v>
                </c:pt>
                <c:pt idx="1447">
                  <c:v>75920</c:v>
                </c:pt>
                <c:pt idx="1448">
                  <c:v>79646</c:v>
                </c:pt>
                <c:pt idx="1449">
                  <c:v>92920</c:v>
                </c:pt>
                <c:pt idx="1450">
                  <c:v>79646</c:v>
                </c:pt>
                <c:pt idx="1451">
                  <c:v>143362</c:v>
                </c:pt>
                <c:pt idx="1452">
                  <c:v>203539</c:v>
                </c:pt>
                <c:pt idx="1453">
                  <c:v>94690</c:v>
                </c:pt>
                <c:pt idx="1454">
                  <c:v>113274</c:v>
                </c:pt>
                <c:pt idx="1455">
                  <c:v>178761</c:v>
                </c:pt>
                <c:pt idx="1456">
                  <c:v>178761</c:v>
                </c:pt>
                <c:pt idx="1457">
                  <c:v>95575</c:v>
                </c:pt>
                <c:pt idx="1458">
                  <c:v>161946</c:v>
                </c:pt>
                <c:pt idx="1459">
                  <c:v>234513</c:v>
                </c:pt>
                <c:pt idx="1460">
                  <c:v>185840</c:v>
                </c:pt>
                <c:pt idx="1461">
                  <c:v>156637</c:v>
                </c:pt>
                <c:pt idx="1462">
                  <c:v>416814</c:v>
                </c:pt>
                <c:pt idx="1463">
                  <c:v>221238</c:v>
                </c:pt>
                <c:pt idx="1464">
                  <c:v>384955</c:v>
                </c:pt>
                <c:pt idx="1465">
                  <c:v>158584</c:v>
                </c:pt>
                <c:pt idx="1466">
                  <c:v>362831</c:v>
                </c:pt>
                <c:pt idx="1467">
                  <c:v>223008</c:v>
                </c:pt>
                <c:pt idx="1468">
                  <c:v>212389</c:v>
                </c:pt>
                <c:pt idx="1469">
                  <c:v>75221</c:v>
                </c:pt>
                <c:pt idx="1470">
                  <c:v>154867</c:v>
                </c:pt>
                <c:pt idx="1471">
                  <c:v>153982</c:v>
                </c:pt>
                <c:pt idx="1472">
                  <c:v>53097</c:v>
                </c:pt>
                <c:pt idx="1473">
                  <c:v>265486</c:v>
                </c:pt>
                <c:pt idx="1474">
                  <c:v>318584</c:v>
                </c:pt>
                <c:pt idx="1475">
                  <c:v>380530</c:v>
                </c:pt>
                <c:pt idx="1476">
                  <c:v>54867</c:v>
                </c:pt>
                <c:pt idx="1477">
                  <c:v>80973</c:v>
                </c:pt>
                <c:pt idx="1478">
                  <c:v>172566</c:v>
                </c:pt>
                <c:pt idx="1479">
                  <c:v>143805</c:v>
                </c:pt>
                <c:pt idx="1480">
                  <c:v>186725</c:v>
                </c:pt>
                <c:pt idx="1481">
                  <c:v>173008</c:v>
                </c:pt>
                <c:pt idx="1482">
                  <c:v>79646</c:v>
                </c:pt>
                <c:pt idx="1483">
                  <c:v>146460</c:v>
                </c:pt>
                <c:pt idx="1484">
                  <c:v>182300</c:v>
                </c:pt>
                <c:pt idx="1485">
                  <c:v>130088</c:v>
                </c:pt>
                <c:pt idx="1486">
                  <c:v>190265</c:v>
                </c:pt>
                <c:pt idx="1487">
                  <c:v>129203</c:v>
                </c:pt>
                <c:pt idx="1488">
                  <c:v>172566</c:v>
                </c:pt>
                <c:pt idx="1489">
                  <c:v>171681</c:v>
                </c:pt>
                <c:pt idx="1490">
                  <c:v>353982</c:v>
                </c:pt>
                <c:pt idx="1491">
                  <c:v>162831</c:v>
                </c:pt>
                <c:pt idx="1492">
                  <c:v>157522</c:v>
                </c:pt>
                <c:pt idx="1493">
                  <c:v>173451</c:v>
                </c:pt>
                <c:pt idx="1494">
                  <c:v>159292</c:v>
                </c:pt>
                <c:pt idx="1495">
                  <c:v>170796</c:v>
                </c:pt>
                <c:pt idx="1496">
                  <c:v>172123</c:v>
                </c:pt>
                <c:pt idx="1497">
                  <c:v>216814</c:v>
                </c:pt>
                <c:pt idx="1498">
                  <c:v>143805</c:v>
                </c:pt>
                <c:pt idx="1499">
                  <c:v>162831</c:v>
                </c:pt>
                <c:pt idx="1500">
                  <c:v>175221</c:v>
                </c:pt>
                <c:pt idx="1501">
                  <c:v>97345</c:v>
                </c:pt>
                <c:pt idx="1502">
                  <c:v>165486</c:v>
                </c:pt>
                <c:pt idx="1503">
                  <c:v>179646</c:v>
                </c:pt>
                <c:pt idx="1504">
                  <c:v>181415</c:v>
                </c:pt>
                <c:pt idx="1505">
                  <c:v>180530</c:v>
                </c:pt>
                <c:pt idx="1506">
                  <c:v>150442</c:v>
                </c:pt>
                <c:pt idx="1507">
                  <c:v>383185</c:v>
                </c:pt>
                <c:pt idx="1508">
                  <c:v>370796</c:v>
                </c:pt>
                <c:pt idx="1509">
                  <c:v>462831</c:v>
                </c:pt>
                <c:pt idx="1510">
                  <c:v>382300</c:v>
                </c:pt>
                <c:pt idx="1511">
                  <c:v>371681</c:v>
                </c:pt>
                <c:pt idx="1512">
                  <c:v>448672</c:v>
                </c:pt>
                <c:pt idx="1513">
                  <c:v>360176</c:v>
                </c:pt>
                <c:pt idx="1514">
                  <c:v>382300</c:v>
                </c:pt>
                <c:pt idx="1515">
                  <c:v>435398</c:v>
                </c:pt>
                <c:pt idx="1516">
                  <c:v>371681</c:v>
                </c:pt>
                <c:pt idx="1517">
                  <c:v>94690</c:v>
                </c:pt>
                <c:pt idx="1518">
                  <c:v>256637</c:v>
                </c:pt>
                <c:pt idx="1519">
                  <c:v>186725</c:v>
                </c:pt>
                <c:pt idx="1520">
                  <c:v>92035</c:v>
                </c:pt>
                <c:pt idx="1521">
                  <c:v>90265</c:v>
                </c:pt>
                <c:pt idx="1522">
                  <c:v>214159</c:v>
                </c:pt>
                <c:pt idx="1523">
                  <c:v>49557</c:v>
                </c:pt>
                <c:pt idx="1524">
                  <c:v>188053</c:v>
                </c:pt>
                <c:pt idx="1525">
                  <c:v>60176</c:v>
                </c:pt>
                <c:pt idx="1526">
                  <c:v>130973</c:v>
                </c:pt>
                <c:pt idx="1527">
                  <c:v>43185</c:v>
                </c:pt>
                <c:pt idx="1528">
                  <c:v>110619</c:v>
                </c:pt>
                <c:pt idx="1529">
                  <c:v>196460</c:v>
                </c:pt>
                <c:pt idx="1530">
                  <c:v>65486</c:v>
                </c:pt>
                <c:pt idx="1531">
                  <c:v>169026</c:v>
                </c:pt>
                <c:pt idx="1532">
                  <c:v>85840</c:v>
                </c:pt>
                <c:pt idx="1533">
                  <c:v>85840</c:v>
                </c:pt>
                <c:pt idx="1534">
                  <c:v>177876</c:v>
                </c:pt>
                <c:pt idx="1535">
                  <c:v>178761</c:v>
                </c:pt>
                <c:pt idx="1536">
                  <c:v>185840</c:v>
                </c:pt>
                <c:pt idx="1537">
                  <c:v>155584</c:v>
                </c:pt>
                <c:pt idx="1538">
                  <c:v>209734</c:v>
                </c:pt>
                <c:pt idx="1539">
                  <c:v>221238</c:v>
                </c:pt>
                <c:pt idx="1540">
                  <c:v>161946</c:v>
                </c:pt>
                <c:pt idx="1541">
                  <c:v>165929</c:v>
                </c:pt>
                <c:pt idx="1542">
                  <c:v>141592</c:v>
                </c:pt>
                <c:pt idx="1543">
                  <c:v>130973</c:v>
                </c:pt>
                <c:pt idx="1544">
                  <c:v>91592</c:v>
                </c:pt>
                <c:pt idx="1545">
                  <c:v>146017</c:v>
                </c:pt>
                <c:pt idx="1546">
                  <c:v>243362</c:v>
                </c:pt>
                <c:pt idx="1547">
                  <c:v>166814</c:v>
                </c:pt>
                <c:pt idx="1548">
                  <c:v>141592</c:v>
                </c:pt>
                <c:pt idx="1549">
                  <c:v>176991</c:v>
                </c:pt>
                <c:pt idx="1550">
                  <c:v>115044</c:v>
                </c:pt>
                <c:pt idx="1551">
                  <c:v>100884</c:v>
                </c:pt>
                <c:pt idx="1552">
                  <c:v>163716</c:v>
                </c:pt>
                <c:pt idx="1553">
                  <c:v>210619</c:v>
                </c:pt>
                <c:pt idx="1554">
                  <c:v>82300</c:v>
                </c:pt>
                <c:pt idx="1555">
                  <c:v>153539</c:v>
                </c:pt>
                <c:pt idx="1556">
                  <c:v>103097</c:v>
                </c:pt>
                <c:pt idx="1557">
                  <c:v>161946</c:v>
                </c:pt>
                <c:pt idx="1558">
                  <c:v>83628</c:v>
                </c:pt>
                <c:pt idx="1559">
                  <c:v>184070</c:v>
                </c:pt>
                <c:pt idx="1560">
                  <c:v>148672</c:v>
                </c:pt>
                <c:pt idx="1561">
                  <c:v>262831</c:v>
                </c:pt>
                <c:pt idx="1562">
                  <c:v>126548</c:v>
                </c:pt>
                <c:pt idx="1563">
                  <c:v>229203</c:v>
                </c:pt>
                <c:pt idx="1564">
                  <c:v>185840</c:v>
                </c:pt>
                <c:pt idx="1565">
                  <c:v>196460</c:v>
                </c:pt>
                <c:pt idx="1566">
                  <c:v>238938</c:v>
                </c:pt>
                <c:pt idx="1567">
                  <c:v>76548</c:v>
                </c:pt>
                <c:pt idx="1568">
                  <c:v>75221</c:v>
                </c:pt>
                <c:pt idx="1569">
                  <c:v>149557</c:v>
                </c:pt>
                <c:pt idx="1570">
                  <c:v>191150</c:v>
                </c:pt>
                <c:pt idx="1571">
                  <c:v>199115</c:v>
                </c:pt>
                <c:pt idx="1572">
                  <c:v>183185</c:v>
                </c:pt>
                <c:pt idx="1573">
                  <c:v>191150</c:v>
                </c:pt>
                <c:pt idx="1574">
                  <c:v>408849</c:v>
                </c:pt>
                <c:pt idx="1575">
                  <c:v>368141</c:v>
                </c:pt>
                <c:pt idx="1576">
                  <c:v>383185</c:v>
                </c:pt>
                <c:pt idx="1577">
                  <c:v>383185</c:v>
                </c:pt>
                <c:pt idx="1578">
                  <c:v>422123</c:v>
                </c:pt>
                <c:pt idx="1579">
                  <c:v>383185</c:v>
                </c:pt>
                <c:pt idx="1580">
                  <c:v>348672</c:v>
                </c:pt>
                <c:pt idx="1581">
                  <c:v>370796</c:v>
                </c:pt>
                <c:pt idx="1582">
                  <c:v>422123</c:v>
                </c:pt>
                <c:pt idx="1583">
                  <c:v>57522</c:v>
                </c:pt>
                <c:pt idx="1584">
                  <c:v>97345</c:v>
                </c:pt>
                <c:pt idx="1585">
                  <c:v>65929</c:v>
                </c:pt>
                <c:pt idx="1586">
                  <c:v>194690</c:v>
                </c:pt>
                <c:pt idx="1587">
                  <c:v>238053</c:v>
                </c:pt>
                <c:pt idx="1588">
                  <c:v>258407</c:v>
                </c:pt>
                <c:pt idx="1589">
                  <c:v>176991</c:v>
                </c:pt>
                <c:pt idx="1590">
                  <c:v>128318</c:v>
                </c:pt>
                <c:pt idx="1591">
                  <c:v>130973</c:v>
                </c:pt>
                <c:pt idx="1592">
                  <c:v>141592</c:v>
                </c:pt>
                <c:pt idx="1593">
                  <c:v>200884</c:v>
                </c:pt>
                <c:pt idx="1594">
                  <c:v>179646</c:v>
                </c:pt>
                <c:pt idx="1595">
                  <c:v>132743</c:v>
                </c:pt>
                <c:pt idx="1596">
                  <c:v>82300</c:v>
                </c:pt>
                <c:pt idx="1597">
                  <c:v>236283</c:v>
                </c:pt>
                <c:pt idx="1598">
                  <c:v>170796</c:v>
                </c:pt>
                <c:pt idx="1599">
                  <c:v>238938</c:v>
                </c:pt>
                <c:pt idx="1600">
                  <c:v>168141</c:v>
                </c:pt>
                <c:pt idx="1601">
                  <c:v>84070</c:v>
                </c:pt>
                <c:pt idx="1602">
                  <c:v>95575</c:v>
                </c:pt>
                <c:pt idx="1603">
                  <c:v>230088</c:v>
                </c:pt>
                <c:pt idx="1604">
                  <c:v>132300</c:v>
                </c:pt>
                <c:pt idx="1605">
                  <c:v>38495</c:v>
                </c:pt>
                <c:pt idx="1606">
                  <c:v>88495</c:v>
                </c:pt>
                <c:pt idx="1607">
                  <c:v>277876</c:v>
                </c:pt>
                <c:pt idx="1608">
                  <c:v>94690</c:v>
                </c:pt>
                <c:pt idx="1609">
                  <c:v>112566</c:v>
                </c:pt>
                <c:pt idx="1610">
                  <c:v>37610</c:v>
                </c:pt>
                <c:pt idx="1611">
                  <c:v>61946</c:v>
                </c:pt>
                <c:pt idx="1612">
                  <c:v>172566</c:v>
                </c:pt>
                <c:pt idx="1613">
                  <c:v>170796</c:v>
                </c:pt>
                <c:pt idx="1614">
                  <c:v>212389</c:v>
                </c:pt>
                <c:pt idx="1615">
                  <c:v>61681</c:v>
                </c:pt>
                <c:pt idx="1616">
                  <c:v>113716</c:v>
                </c:pt>
                <c:pt idx="1617">
                  <c:v>221238</c:v>
                </c:pt>
                <c:pt idx="1618">
                  <c:v>240707</c:v>
                </c:pt>
                <c:pt idx="1619">
                  <c:v>242477</c:v>
                </c:pt>
                <c:pt idx="1620">
                  <c:v>176991</c:v>
                </c:pt>
                <c:pt idx="1621">
                  <c:v>233628</c:v>
                </c:pt>
                <c:pt idx="1622">
                  <c:v>221238</c:v>
                </c:pt>
                <c:pt idx="1623">
                  <c:v>104424</c:v>
                </c:pt>
                <c:pt idx="1624">
                  <c:v>346017</c:v>
                </c:pt>
                <c:pt idx="1625">
                  <c:v>163716</c:v>
                </c:pt>
                <c:pt idx="1626">
                  <c:v>198849</c:v>
                </c:pt>
                <c:pt idx="1627">
                  <c:v>64601</c:v>
                </c:pt>
                <c:pt idx="1628">
                  <c:v>371681</c:v>
                </c:pt>
                <c:pt idx="1629">
                  <c:v>360176</c:v>
                </c:pt>
                <c:pt idx="1630">
                  <c:v>370796</c:v>
                </c:pt>
                <c:pt idx="1631">
                  <c:v>405309</c:v>
                </c:pt>
                <c:pt idx="1632">
                  <c:v>370796</c:v>
                </c:pt>
                <c:pt idx="1633">
                  <c:v>383185</c:v>
                </c:pt>
                <c:pt idx="1634">
                  <c:v>382300</c:v>
                </c:pt>
                <c:pt idx="1635">
                  <c:v>65929</c:v>
                </c:pt>
                <c:pt idx="1636">
                  <c:v>199115</c:v>
                </c:pt>
                <c:pt idx="1637">
                  <c:v>189823</c:v>
                </c:pt>
                <c:pt idx="1638">
                  <c:v>314159</c:v>
                </c:pt>
                <c:pt idx="1639">
                  <c:v>83185</c:v>
                </c:pt>
                <c:pt idx="1640">
                  <c:v>142477</c:v>
                </c:pt>
                <c:pt idx="1641">
                  <c:v>92920</c:v>
                </c:pt>
                <c:pt idx="1642">
                  <c:v>132743</c:v>
                </c:pt>
                <c:pt idx="1643">
                  <c:v>63893</c:v>
                </c:pt>
                <c:pt idx="1644">
                  <c:v>108407</c:v>
                </c:pt>
                <c:pt idx="1645">
                  <c:v>175221</c:v>
                </c:pt>
                <c:pt idx="1646">
                  <c:v>92920</c:v>
                </c:pt>
                <c:pt idx="1647">
                  <c:v>63716</c:v>
                </c:pt>
                <c:pt idx="1648">
                  <c:v>168141</c:v>
                </c:pt>
                <c:pt idx="1649">
                  <c:v>243362</c:v>
                </c:pt>
                <c:pt idx="1650">
                  <c:v>146460</c:v>
                </c:pt>
                <c:pt idx="1651">
                  <c:v>62389</c:v>
                </c:pt>
                <c:pt idx="1652">
                  <c:v>181415</c:v>
                </c:pt>
                <c:pt idx="1653">
                  <c:v>168141</c:v>
                </c:pt>
                <c:pt idx="1654">
                  <c:v>34513</c:v>
                </c:pt>
                <c:pt idx="1655">
                  <c:v>41061</c:v>
                </c:pt>
                <c:pt idx="1656">
                  <c:v>142035</c:v>
                </c:pt>
                <c:pt idx="1657">
                  <c:v>97345</c:v>
                </c:pt>
                <c:pt idx="1658">
                  <c:v>132743</c:v>
                </c:pt>
                <c:pt idx="1659">
                  <c:v>245575</c:v>
                </c:pt>
                <c:pt idx="1660">
                  <c:v>221238</c:v>
                </c:pt>
                <c:pt idx="1661">
                  <c:v>167256</c:v>
                </c:pt>
                <c:pt idx="1662">
                  <c:v>167699</c:v>
                </c:pt>
                <c:pt idx="1663">
                  <c:v>176991</c:v>
                </c:pt>
                <c:pt idx="1664">
                  <c:v>73840</c:v>
                </c:pt>
                <c:pt idx="1665">
                  <c:v>228318</c:v>
                </c:pt>
                <c:pt idx="1666">
                  <c:v>135398</c:v>
                </c:pt>
                <c:pt idx="1667">
                  <c:v>119469</c:v>
                </c:pt>
                <c:pt idx="1668">
                  <c:v>159292</c:v>
                </c:pt>
                <c:pt idx="1669">
                  <c:v>228318</c:v>
                </c:pt>
                <c:pt idx="1670">
                  <c:v>207964</c:v>
                </c:pt>
                <c:pt idx="1671">
                  <c:v>218584</c:v>
                </c:pt>
                <c:pt idx="1672">
                  <c:v>206194</c:v>
                </c:pt>
                <c:pt idx="1673">
                  <c:v>190265</c:v>
                </c:pt>
                <c:pt idx="1674">
                  <c:v>215044</c:v>
                </c:pt>
                <c:pt idx="1675">
                  <c:v>112389</c:v>
                </c:pt>
                <c:pt idx="1676">
                  <c:v>230088</c:v>
                </c:pt>
                <c:pt idx="1677">
                  <c:v>234513</c:v>
                </c:pt>
                <c:pt idx="1678">
                  <c:v>75221</c:v>
                </c:pt>
                <c:pt idx="1679">
                  <c:v>74778</c:v>
                </c:pt>
                <c:pt idx="1680">
                  <c:v>76106</c:v>
                </c:pt>
                <c:pt idx="1681">
                  <c:v>66814</c:v>
                </c:pt>
                <c:pt idx="1682">
                  <c:v>128318</c:v>
                </c:pt>
                <c:pt idx="1683">
                  <c:v>90707</c:v>
                </c:pt>
                <c:pt idx="1684">
                  <c:v>76991</c:v>
                </c:pt>
                <c:pt idx="1685">
                  <c:v>199115</c:v>
                </c:pt>
                <c:pt idx="1686">
                  <c:v>201769</c:v>
                </c:pt>
                <c:pt idx="1687">
                  <c:v>181415</c:v>
                </c:pt>
                <c:pt idx="1688">
                  <c:v>192920</c:v>
                </c:pt>
                <c:pt idx="1689">
                  <c:v>435398</c:v>
                </c:pt>
                <c:pt idx="1690">
                  <c:v>393805</c:v>
                </c:pt>
                <c:pt idx="1691">
                  <c:v>448672</c:v>
                </c:pt>
                <c:pt idx="1692">
                  <c:v>383185</c:v>
                </c:pt>
                <c:pt idx="1693">
                  <c:v>383185</c:v>
                </c:pt>
                <c:pt idx="1694">
                  <c:v>393805</c:v>
                </c:pt>
                <c:pt idx="1695">
                  <c:v>394690</c:v>
                </c:pt>
                <c:pt idx="1696">
                  <c:v>394690</c:v>
                </c:pt>
                <c:pt idx="1697">
                  <c:v>406194</c:v>
                </c:pt>
                <c:pt idx="1698">
                  <c:v>382300</c:v>
                </c:pt>
                <c:pt idx="1699">
                  <c:v>419469</c:v>
                </c:pt>
                <c:pt idx="1700">
                  <c:v>370796</c:v>
                </c:pt>
                <c:pt idx="1701">
                  <c:v>360176</c:v>
                </c:pt>
                <c:pt idx="1702">
                  <c:v>394690</c:v>
                </c:pt>
                <c:pt idx="1703">
                  <c:v>393805</c:v>
                </c:pt>
                <c:pt idx="1704">
                  <c:v>370796</c:v>
                </c:pt>
                <c:pt idx="1705">
                  <c:v>360176</c:v>
                </c:pt>
                <c:pt idx="1706">
                  <c:v>393805</c:v>
                </c:pt>
                <c:pt idx="1707">
                  <c:v>59911</c:v>
                </c:pt>
                <c:pt idx="1708">
                  <c:v>278761</c:v>
                </c:pt>
                <c:pt idx="1709">
                  <c:v>186725</c:v>
                </c:pt>
                <c:pt idx="1710">
                  <c:v>115044</c:v>
                </c:pt>
                <c:pt idx="1711">
                  <c:v>223008</c:v>
                </c:pt>
                <c:pt idx="1712">
                  <c:v>185840</c:v>
                </c:pt>
                <c:pt idx="1713">
                  <c:v>92035</c:v>
                </c:pt>
                <c:pt idx="1714">
                  <c:v>38053</c:v>
                </c:pt>
                <c:pt idx="1715">
                  <c:v>176991</c:v>
                </c:pt>
                <c:pt idx="1716">
                  <c:v>215929</c:v>
                </c:pt>
                <c:pt idx="1717">
                  <c:v>145132</c:v>
                </c:pt>
                <c:pt idx="1718">
                  <c:v>171681</c:v>
                </c:pt>
                <c:pt idx="1719">
                  <c:v>214601</c:v>
                </c:pt>
                <c:pt idx="1720">
                  <c:v>167256</c:v>
                </c:pt>
                <c:pt idx="1721">
                  <c:v>271681</c:v>
                </c:pt>
                <c:pt idx="1722">
                  <c:v>171681</c:v>
                </c:pt>
                <c:pt idx="1723">
                  <c:v>40088</c:v>
                </c:pt>
                <c:pt idx="1724">
                  <c:v>143805</c:v>
                </c:pt>
                <c:pt idx="1725">
                  <c:v>83185</c:v>
                </c:pt>
                <c:pt idx="1726">
                  <c:v>199115</c:v>
                </c:pt>
                <c:pt idx="1727">
                  <c:v>219469</c:v>
                </c:pt>
                <c:pt idx="1728">
                  <c:v>171681</c:v>
                </c:pt>
                <c:pt idx="1729">
                  <c:v>130088</c:v>
                </c:pt>
                <c:pt idx="1730">
                  <c:v>142477</c:v>
                </c:pt>
                <c:pt idx="1731">
                  <c:v>169026</c:v>
                </c:pt>
                <c:pt idx="1732">
                  <c:v>163716</c:v>
                </c:pt>
                <c:pt idx="1733">
                  <c:v>92920</c:v>
                </c:pt>
                <c:pt idx="1734">
                  <c:v>113274</c:v>
                </c:pt>
                <c:pt idx="1735">
                  <c:v>175221</c:v>
                </c:pt>
                <c:pt idx="1736">
                  <c:v>91150</c:v>
                </c:pt>
                <c:pt idx="1737">
                  <c:v>135398</c:v>
                </c:pt>
                <c:pt idx="1738">
                  <c:v>43362</c:v>
                </c:pt>
                <c:pt idx="1739">
                  <c:v>84070</c:v>
                </c:pt>
                <c:pt idx="1740">
                  <c:v>86725</c:v>
                </c:pt>
                <c:pt idx="1741">
                  <c:v>136283</c:v>
                </c:pt>
                <c:pt idx="1742">
                  <c:v>154424</c:v>
                </c:pt>
                <c:pt idx="1743">
                  <c:v>215929</c:v>
                </c:pt>
                <c:pt idx="1744">
                  <c:v>159292</c:v>
                </c:pt>
                <c:pt idx="1745">
                  <c:v>168141</c:v>
                </c:pt>
                <c:pt idx="1746">
                  <c:v>205752</c:v>
                </c:pt>
                <c:pt idx="1747">
                  <c:v>141592</c:v>
                </c:pt>
                <c:pt idx="1748">
                  <c:v>154867</c:v>
                </c:pt>
                <c:pt idx="1749">
                  <c:v>161946</c:v>
                </c:pt>
                <c:pt idx="1750">
                  <c:v>194690</c:v>
                </c:pt>
                <c:pt idx="1751">
                  <c:v>345132</c:v>
                </c:pt>
                <c:pt idx="1752">
                  <c:v>172566</c:v>
                </c:pt>
                <c:pt idx="1753">
                  <c:v>178761</c:v>
                </c:pt>
                <c:pt idx="1754">
                  <c:v>194690</c:v>
                </c:pt>
                <c:pt idx="1755">
                  <c:v>60176</c:v>
                </c:pt>
                <c:pt idx="1756">
                  <c:v>458407</c:v>
                </c:pt>
                <c:pt idx="1757">
                  <c:v>368141</c:v>
                </c:pt>
                <c:pt idx="1758">
                  <c:v>422123</c:v>
                </c:pt>
                <c:pt idx="1759">
                  <c:v>432743</c:v>
                </c:pt>
                <c:pt idx="1760">
                  <c:v>370796</c:v>
                </c:pt>
                <c:pt idx="1761">
                  <c:v>383185</c:v>
                </c:pt>
                <c:pt idx="1762">
                  <c:v>393805</c:v>
                </c:pt>
                <c:pt idx="1763">
                  <c:v>422123</c:v>
                </c:pt>
                <c:pt idx="1764">
                  <c:v>383185</c:v>
                </c:pt>
                <c:pt idx="1765">
                  <c:v>432743</c:v>
                </c:pt>
                <c:pt idx="1766">
                  <c:v>407079</c:v>
                </c:pt>
                <c:pt idx="1767">
                  <c:v>176991</c:v>
                </c:pt>
                <c:pt idx="1768">
                  <c:v>171681</c:v>
                </c:pt>
                <c:pt idx="1769">
                  <c:v>203539</c:v>
                </c:pt>
                <c:pt idx="1770">
                  <c:v>202654</c:v>
                </c:pt>
                <c:pt idx="1771">
                  <c:v>137168</c:v>
                </c:pt>
                <c:pt idx="1772">
                  <c:v>178761</c:v>
                </c:pt>
                <c:pt idx="1773">
                  <c:v>96902</c:v>
                </c:pt>
                <c:pt idx="1774">
                  <c:v>138495</c:v>
                </c:pt>
                <c:pt idx="1775">
                  <c:v>139823</c:v>
                </c:pt>
                <c:pt idx="1776">
                  <c:v>185840</c:v>
                </c:pt>
                <c:pt idx="1777">
                  <c:v>140707</c:v>
                </c:pt>
                <c:pt idx="1778">
                  <c:v>82300</c:v>
                </c:pt>
                <c:pt idx="1779">
                  <c:v>135398</c:v>
                </c:pt>
                <c:pt idx="1780">
                  <c:v>177876</c:v>
                </c:pt>
                <c:pt idx="1781">
                  <c:v>65486</c:v>
                </c:pt>
                <c:pt idx="1782">
                  <c:v>172566</c:v>
                </c:pt>
                <c:pt idx="1783">
                  <c:v>39823</c:v>
                </c:pt>
                <c:pt idx="1784">
                  <c:v>197345</c:v>
                </c:pt>
                <c:pt idx="1785">
                  <c:v>97345</c:v>
                </c:pt>
                <c:pt idx="1786">
                  <c:v>148230</c:v>
                </c:pt>
                <c:pt idx="1787">
                  <c:v>185840</c:v>
                </c:pt>
                <c:pt idx="1788">
                  <c:v>136725</c:v>
                </c:pt>
                <c:pt idx="1789">
                  <c:v>169026</c:v>
                </c:pt>
                <c:pt idx="1790">
                  <c:v>242477</c:v>
                </c:pt>
                <c:pt idx="1791">
                  <c:v>108849</c:v>
                </c:pt>
                <c:pt idx="1792">
                  <c:v>210619</c:v>
                </c:pt>
                <c:pt idx="1793">
                  <c:v>115044</c:v>
                </c:pt>
                <c:pt idx="1794">
                  <c:v>74778</c:v>
                </c:pt>
                <c:pt idx="1795">
                  <c:v>175221</c:v>
                </c:pt>
                <c:pt idx="1796">
                  <c:v>105309</c:v>
                </c:pt>
                <c:pt idx="1797">
                  <c:v>181415</c:v>
                </c:pt>
                <c:pt idx="1798">
                  <c:v>234513</c:v>
                </c:pt>
                <c:pt idx="1799">
                  <c:v>88495</c:v>
                </c:pt>
                <c:pt idx="1800">
                  <c:v>115044</c:v>
                </c:pt>
                <c:pt idx="1801">
                  <c:v>166371</c:v>
                </c:pt>
                <c:pt idx="1802">
                  <c:v>178761</c:v>
                </c:pt>
                <c:pt idx="1803">
                  <c:v>161061</c:v>
                </c:pt>
                <c:pt idx="1804">
                  <c:v>181415</c:v>
                </c:pt>
                <c:pt idx="1805">
                  <c:v>353982</c:v>
                </c:pt>
                <c:pt idx="1806">
                  <c:v>237168</c:v>
                </c:pt>
                <c:pt idx="1807">
                  <c:v>238053</c:v>
                </c:pt>
                <c:pt idx="1808">
                  <c:v>210619</c:v>
                </c:pt>
                <c:pt idx="1809">
                  <c:v>216814</c:v>
                </c:pt>
                <c:pt idx="1810">
                  <c:v>185398</c:v>
                </c:pt>
                <c:pt idx="1811">
                  <c:v>158407</c:v>
                </c:pt>
                <c:pt idx="1812">
                  <c:v>66371</c:v>
                </c:pt>
                <c:pt idx="1813">
                  <c:v>69911</c:v>
                </c:pt>
                <c:pt idx="1814">
                  <c:v>70796</c:v>
                </c:pt>
                <c:pt idx="1815">
                  <c:v>77433</c:v>
                </c:pt>
                <c:pt idx="1816">
                  <c:v>174778</c:v>
                </c:pt>
                <c:pt idx="1817">
                  <c:v>159292</c:v>
                </c:pt>
                <c:pt idx="1818">
                  <c:v>180530</c:v>
                </c:pt>
                <c:pt idx="1819">
                  <c:v>167256</c:v>
                </c:pt>
                <c:pt idx="1820">
                  <c:v>203539</c:v>
                </c:pt>
                <c:pt idx="1821">
                  <c:v>177699</c:v>
                </c:pt>
                <c:pt idx="1822">
                  <c:v>446017</c:v>
                </c:pt>
                <c:pt idx="1823">
                  <c:v>446017</c:v>
                </c:pt>
                <c:pt idx="1824">
                  <c:v>446017</c:v>
                </c:pt>
                <c:pt idx="1825">
                  <c:v>446017</c:v>
                </c:pt>
                <c:pt idx="1826">
                  <c:v>432743</c:v>
                </c:pt>
                <c:pt idx="1827">
                  <c:v>448672</c:v>
                </c:pt>
                <c:pt idx="1828">
                  <c:v>448672</c:v>
                </c:pt>
                <c:pt idx="1829">
                  <c:v>446017</c:v>
                </c:pt>
                <c:pt idx="1830">
                  <c:v>435398</c:v>
                </c:pt>
                <c:pt idx="1831">
                  <c:v>419469</c:v>
                </c:pt>
                <c:pt idx="1832">
                  <c:v>393805</c:v>
                </c:pt>
                <c:pt idx="1833">
                  <c:v>392920</c:v>
                </c:pt>
                <c:pt idx="1834">
                  <c:v>393805</c:v>
                </c:pt>
                <c:pt idx="1835">
                  <c:v>422123</c:v>
                </c:pt>
                <c:pt idx="1836">
                  <c:v>422123</c:v>
                </c:pt>
                <c:pt idx="1837">
                  <c:v>55752</c:v>
                </c:pt>
                <c:pt idx="1838">
                  <c:v>56637</c:v>
                </c:pt>
                <c:pt idx="1839">
                  <c:v>252212</c:v>
                </c:pt>
                <c:pt idx="1840">
                  <c:v>238938</c:v>
                </c:pt>
                <c:pt idx="1841">
                  <c:v>238938</c:v>
                </c:pt>
                <c:pt idx="1842">
                  <c:v>219469</c:v>
                </c:pt>
                <c:pt idx="1843">
                  <c:v>175221</c:v>
                </c:pt>
                <c:pt idx="1844">
                  <c:v>97345</c:v>
                </c:pt>
                <c:pt idx="1845">
                  <c:v>176991</c:v>
                </c:pt>
                <c:pt idx="1846">
                  <c:v>194690</c:v>
                </c:pt>
                <c:pt idx="1847">
                  <c:v>96460</c:v>
                </c:pt>
                <c:pt idx="1848">
                  <c:v>185840</c:v>
                </c:pt>
                <c:pt idx="1849">
                  <c:v>171681</c:v>
                </c:pt>
                <c:pt idx="1850">
                  <c:v>89380</c:v>
                </c:pt>
                <c:pt idx="1851">
                  <c:v>143362</c:v>
                </c:pt>
                <c:pt idx="1852">
                  <c:v>39823</c:v>
                </c:pt>
                <c:pt idx="1853">
                  <c:v>119469</c:v>
                </c:pt>
                <c:pt idx="1854">
                  <c:v>168141</c:v>
                </c:pt>
                <c:pt idx="1855">
                  <c:v>97345</c:v>
                </c:pt>
                <c:pt idx="1856">
                  <c:v>250442</c:v>
                </c:pt>
                <c:pt idx="1857">
                  <c:v>169292</c:v>
                </c:pt>
                <c:pt idx="1858">
                  <c:v>84513</c:v>
                </c:pt>
                <c:pt idx="1859">
                  <c:v>115929</c:v>
                </c:pt>
                <c:pt idx="1860">
                  <c:v>123008</c:v>
                </c:pt>
                <c:pt idx="1861">
                  <c:v>216371</c:v>
                </c:pt>
                <c:pt idx="1862">
                  <c:v>194690</c:v>
                </c:pt>
                <c:pt idx="1863">
                  <c:v>184070</c:v>
                </c:pt>
                <c:pt idx="1864">
                  <c:v>165486</c:v>
                </c:pt>
                <c:pt idx="1865">
                  <c:v>88495</c:v>
                </c:pt>
                <c:pt idx="1866">
                  <c:v>100000</c:v>
                </c:pt>
                <c:pt idx="1867">
                  <c:v>115044</c:v>
                </c:pt>
                <c:pt idx="1868">
                  <c:v>115044</c:v>
                </c:pt>
                <c:pt idx="1869">
                  <c:v>145132</c:v>
                </c:pt>
                <c:pt idx="1870">
                  <c:v>148672</c:v>
                </c:pt>
                <c:pt idx="1871">
                  <c:v>176991</c:v>
                </c:pt>
                <c:pt idx="1872">
                  <c:v>230088</c:v>
                </c:pt>
                <c:pt idx="1873">
                  <c:v>212389</c:v>
                </c:pt>
                <c:pt idx="1874">
                  <c:v>207079</c:v>
                </c:pt>
                <c:pt idx="1875">
                  <c:v>206194</c:v>
                </c:pt>
                <c:pt idx="1876">
                  <c:v>168141</c:v>
                </c:pt>
                <c:pt idx="1877">
                  <c:v>163716</c:v>
                </c:pt>
                <c:pt idx="1878">
                  <c:v>127876</c:v>
                </c:pt>
                <c:pt idx="1879">
                  <c:v>145132</c:v>
                </c:pt>
                <c:pt idx="1880">
                  <c:v>129203</c:v>
                </c:pt>
                <c:pt idx="1881">
                  <c:v>176106</c:v>
                </c:pt>
                <c:pt idx="1882">
                  <c:v>143805</c:v>
                </c:pt>
                <c:pt idx="1883">
                  <c:v>117699</c:v>
                </c:pt>
                <c:pt idx="1884">
                  <c:v>170353</c:v>
                </c:pt>
                <c:pt idx="1885">
                  <c:v>393805</c:v>
                </c:pt>
                <c:pt idx="1886">
                  <c:v>393805</c:v>
                </c:pt>
                <c:pt idx="1887">
                  <c:v>393805</c:v>
                </c:pt>
                <c:pt idx="1888">
                  <c:v>205309</c:v>
                </c:pt>
                <c:pt idx="1889">
                  <c:v>189380</c:v>
                </c:pt>
                <c:pt idx="1890">
                  <c:v>200000</c:v>
                </c:pt>
                <c:pt idx="1891">
                  <c:v>95575</c:v>
                </c:pt>
                <c:pt idx="1892">
                  <c:v>80088</c:v>
                </c:pt>
                <c:pt idx="1893">
                  <c:v>197345</c:v>
                </c:pt>
                <c:pt idx="1894">
                  <c:v>99115</c:v>
                </c:pt>
                <c:pt idx="1895">
                  <c:v>171681</c:v>
                </c:pt>
                <c:pt idx="1896">
                  <c:v>143805</c:v>
                </c:pt>
                <c:pt idx="1897">
                  <c:v>119469</c:v>
                </c:pt>
                <c:pt idx="1898">
                  <c:v>236283</c:v>
                </c:pt>
                <c:pt idx="1899">
                  <c:v>171238</c:v>
                </c:pt>
                <c:pt idx="1900">
                  <c:v>170796</c:v>
                </c:pt>
                <c:pt idx="1901">
                  <c:v>137168</c:v>
                </c:pt>
                <c:pt idx="1902">
                  <c:v>283185</c:v>
                </c:pt>
                <c:pt idx="1903">
                  <c:v>180088</c:v>
                </c:pt>
                <c:pt idx="1904">
                  <c:v>227433</c:v>
                </c:pt>
                <c:pt idx="1905">
                  <c:v>230088</c:v>
                </c:pt>
                <c:pt idx="1906">
                  <c:v>171681</c:v>
                </c:pt>
                <c:pt idx="1907">
                  <c:v>109734</c:v>
                </c:pt>
                <c:pt idx="1908">
                  <c:v>69469</c:v>
                </c:pt>
                <c:pt idx="1909">
                  <c:v>168141</c:v>
                </c:pt>
                <c:pt idx="1910">
                  <c:v>39823</c:v>
                </c:pt>
                <c:pt idx="1911">
                  <c:v>153097</c:v>
                </c:pt>
                <c:pt idx="1912">
                  <c:v>185840</c:v>
                </c:pt>
                <c:pt idx="1913">
                  <c:v>66371</c:v>
                </c:pt>
                <c:pt idx="1914">
                  <c:v>205309</c:v>
                </c:pt>
                <c:pt idx="1915">
                  <c:v>202654</c:v>
                </c:pt>
                <c:pt idx="1916">
                  <c:v>169911</c:v>
                </c:pt>
                <c:pt idx="1917">
                  <c:v>157522</c:v>
                </c:pt>
                <c:pt idx="1918">
                  <c:v>171681</c:v>
                </c:pt>
                <c:pt idx="1919">
                  <c:v>267256</c:v>
                </c:pt>
                <c:pt idx="1920">
                  <c:v>159292</c:v>
                </c:pt>
                <c:pt idx="1921">
                  <c:v>153097</c:v>
                </c:pt>
                <c:pt idx="1922">
                  <c:v>242035</c:v>
                </c:pt>
                <c:pt idx="1923">
                  <c:v>225663</c:v>
                </c:pt>
                <c:pt idx="1924">
                  <c:v>238938</c:v>
                </c:pt>
                <c:pt idx="1925">
                  <c:v>230088</c:v>
                </c:pt>
                <c:pt idx="1926">
                  <c:v>238938</c:v>
                </c:pt>
                <c:pt idx="1927">
                  <c:v>373893</c:v>
                </c:pt>
                <c:pt idx="1928">
                  <c:v>153097</c:v>
                </c:pt>
                <c:pt idx="1929">
                  <c:v>156637</c:v>
                </c:pt>
                <c:pt idx="1930">
                  <c:v>237168</c:v>
                </c:pt>
                <c:pt idx="1931">
                  <c:v>246017</c:v>
                </c:pt>
                <c:pt idx="1932">
                  <c:v>325663</c:v>
                </c:pt>
                <c:pt idx="1933">
                  <c:v>238938</c:v>
                </c:pt>
                <c:pt idx="1934">
                  <c:v>175221</c:v>
                </c:pt>
                <c:pt idx="1935">
                  <c:v>191150</c:v>
                </c:pt>
                <c:pt idx="1936">
                  <c:v>186725</c:v>
                </c:pt>
                <c:pt idx="1937">
                  <c:v>141592</c:v>
                </c:pt>
                <c:pt idx="1938">
                  <c:v>55752</c:v>
                </c:pt>
                <c:pt idx="1939">
                  <c:v>192035</c:v>
                </c:pt>
                <c:pt idx="1940">
                  <c:v>172566</c:v>
                </c:pt>
                <c:pt idx="1941">
                  <c:v>187610</c:v>
                </c:pt>
                <c:pt idx="1942">
                  <c:v>83185</c:v>
                </c:pt>
                <c:pt idx="1943">
                  <c:v>184070</c:v>
                </c:pt>
                <c:pt idx="1944">
                  <c:v>176991</c:v>
                </c:pt>
                <c:pt idx="1945">
                  <c:v>66814</c:v>
                </c:pt>
                <c:pt idx="1946">
                  <c:v>132743</c:v>
                </c:pt>
                <c:pt idx="1947">
                  <c:v>152654</c:v>
                </c:pt>
                <c:pt idx="1948">
                  <c:v>243362</c:v>
                </c:pt>
                <c:pt idx="1949">
                  <c:v>133628</c:v>
                </c:pt>
                <c:pt idx="1950">
                  <c:v>184070</c:v>
                </c:pt>
                <c:pt idx="1951">
                  <c:v>165486</c:v>
                </c:pt>
                <c:pt idx="1952">
                  <c:v>104867</c:v>
                </c:pt>
                <c:pt idx="1953">
                  <c:v>165486</c:v>
                </c:pt>
                <c:pt idx="1954">
                  <c:v>193805</c:v>
                </c:pt>
                <c:pt idx="1955">
                  <c:v>89380</c:v>
                </c:pt>
                <c:pt idx="1956">
                  <c:v>147787</c:v>
                </c:pt>
                <c:pt idx="1957">
                  <c:v>114159</c:v>
                </c:pt>
                <c:pt idx="1958">
                  <c:v>114159</c:v>
                </c:pt>
                <c:pt idx="1959">
                  <c:v>102212</c:v>
                </c:pt>
                <c:pt idx="1960">
                  <c:v>102212</c:v>
                </c:pt>
                <c:pt idx="1961">
                  <c:v>126548</c:v>
                </c:pt>
                <c:pt idx="1962">
                  <c:v>84070</c:v>
                </c:pt>
                <c:pt idx="1963">
                  <c:v>154867</c:v>
                </c:pt>
                <c:pt idx="1964">
                  <c:v>243362</c:v>
                </c:pt>
                <c:pt idx="1965">
                  <c:v>172566</c:v>
                </c:pt>
                <c:pt idx="1966">
                  <c:v>209734</c:v>
                </c:pt>
                <c:pt idx="1967">
                  <c:v>166371</c:v>
                </c:pt>
                <c:pt idx="1968">
                  <c:v>235398</c:v>
                </c:pt>
                <c:pt idx="1969">
                  <c:v>58849</c:v>
                </c:pt>
                <c:pt idx="1970">
                  <c:v>57522</c:v>
                </c:pt>
                <c:pt idx="1971">
                  <c:v>307079</c:v>
                </c:pt>
                <c:pt idx="1972">
                  <c:v>192035</c:v>
                </c:pt>
                <c:pt idx="1973">
                  <c:v>179646</c:v>
                </c:pt>
                <c:pt idx="1974">
                  <c:v>218584</c:v>
                </c:pt>
                <c:pt idx="1975">
                  <c:v>106194</c:v>
                </c:pt>
                <c:pt idx="1976">
                  <c:v>261061</c:v>
                </c:pt>
                <c:pt idx="1977">
                  <c:v>192035</c:v>
                </c:pt>
                <c:pt idx="1978">
                  <c:v>196460</c:v>
                </c:pt>
                <c:pt idx="1979">
                  <c:v>75221</c:v>
                </c:pt>
                <c:pt idx="1980">
                  <c:v>185840</c:v>
                </c:pt>
                <c:pt idx="1981">
                  <c:v>207079</c:v>
                </c:pt>
                <c:pt idx="1982">
                  <c:v>172566</c:v>
                </c:pt>
                <c:pt idx="1983">
                  <c:v>199115</c:v>
                </c:pt>
                <c:pt idx="1984">
                  <c:v>40265</c:v>
                </c:pt>
                <c:pt idx="1985">
                  <c:v>143362</c:v>
                </c:pt>
                <c:pt idx="1986">
                  <c:v>176991</c:v>
                </c:pt>
                <c:pt idx="1987">
                  <c:v>141592</c:v>
                </c:pt>
                <c:pt idx="1988">
                  <c:v>246902</c:v>
                </c:pt>
                <c:pt idx="1989">
                  <c:v>64601</c:v>
                </c:pt>
                <c:pt idx="1990">
                  <c:v>153097</c:v>
                </c:pt>
                <c:pt idx="1991">
                  <c:v>143362</c:v>
                </c:pt>
                <c:pt idx="1992">
                  <c:v>146902</c:v>
                </c:pt>
                <c:pt idx="1993">
                  <c:v>149292</c:v>
                </c:pt>
                <c:pt idx="1994">
                  <c:v>203539</c:v>
                </c:pt>
                <c:pt idx="1995">
                  <c:v>181415</c:v>
                </c:pt>
                <c:pt idx="1996">
                  <c:v>163716</c:v>
                </c:pt>
                <c:pt idx="1997">
                  <c:v>172566</c:v>
                </c:pt>
                <c:pt idx="1998">
                  <c:v>163716</c:v>
                </c:pt>
                <c:pt idx="1999">
                  <c:v>143362</c:v>
                </c:pt>
                <c:pt idx="2000">
                  <c:v>168141</c:v>
                </c:pt>
                <c:pt idx="2001">
                  <c:v>230088</c:v>
                </c:pt>
                <c:pt idx="2002">
                  <c:v>176991</c:v>
                </c:pt>
                <c:pt idx="2003">
                  <c:v>184070</c:v>
                </c:pt>
                <c:pt idx="2004">
                  <c:v>210619</c:v>
                </c:pt>
                <c:pt idx="2005">
                  <c:v>218584</c:v>
                </c:pt>
                <c:pt idx="2006">
                  <c:v>220353</c:v>
                </c:pt>
                <c:pt idx="2007">
                  <c:v>181415</c:v>
                </c:pt>
                <c:pt idx="2008">
                  <c:v>57964</c:v>
                </c:pt>
                <c:pt idx="2009">
                  <c:v>61681</c:v>
                </c:pt>
                <c:pt idx="2010">
                  <c:v>75221</c:v>
                </c:pt>
                <c:pt idx="2011">
                  <c:v>216814</c:v>
                </c:pt>
                <c:pt idx="2012">
                  <c:v>172566</c:v>
                </c:pt>
                <c:pt idx="2013">
                  <c:v>188495</c:v>
                </c:pt>
                <c:pt idx="2014">
                  <c:v>194690</c:v>
                </c:pt>
                <c:pt idx="2015">
                  <c:v>119469</c:v>
                </c:pt>
                <c:pt idx="2016">
                  <c:v>432743</c:v>
                </c:pt>
                <c:pt idx="2017">
                  <c:v>448672</c:v>
                </c:pt>
                <c:pt idx="2018">
                  <c:v>435398</c:v>
                </c:pt>
                <c:pt idx="2019">
                  <c:v>448672</c:v>
                </c:pt>
                <c:pt idx="2020">
                  <c:v>448672</c:v>
                </c:pt>
                <c:pt idx="2021">
                  <c:v>432743</c:v>
                </c:pt>
                <c:pt idx="2022">
                  <c:v>378761</c:v>
                </c:pt>
                <c:pt idx="2023">
                  <c:v>199115</c:v>
                </c:pt>
                <c:pt idx="2024">
                  <c:v>148672</c:v>
                </c:pt>
                <c:pt idx="2025">
                  <c:v>69026</c:v>
                </c:pt>
                <c:pt idx="2026">
                  <c:v>78761</c:v>
                </c:pt>
                <c:pt idx="2027">
                  <c:v>65486</c:v>
                </c:pt>
                <c:pt idx="2028">
                  <c:v>203539</c:v>
                </c:pt>
                <c:pt idx="2029">
                  <c:v>97345</c:v>
                </c:pt>
                <c:pt idx="2030">
                  <c:v>112389</c:v>
                </c:pt>
                <c:pt idx="2031">
                  <c:v>135398</c:v>
                </c:pt>
                <c:pt idx="2032">
                  <c:v>176991</c:v>
                </c:pt>
                <c:pt idx="2033">
                  <c:v>121681</c:v>
                </c:pt>
                <c:pt idx="2034">
                  <c:v>92920</c:v>
                </c:pt>
                <c:pt idx="2035">
                  <c:v>103097</c:v>
                </c:pt>
                <c:pt idx="2036">
                  <c:v>157522</c:v>
                </c:pt>
                <c:pt idx="2037">
                  <c:v>148672</c:v>
                </c:pt>
                <c:pt idx="2038">
                  <c:v>94690</c:v>
                </c:pt>
                <c:pt idx="2039">
                  <c:v>163716</c:v>
                </c:pt>
                <c:pt idx="2040">
                  <c:v>84955</c:v>
                </c:pt>
                <c:pt idx="2041">
                  <c:v>192035</c:v>
                </c:pt>
                <c:pt idx="2042">
                  <c:v>256637</c:v>
                </c:pt>
                <c:pt idx="2043">
                  <c:v>247787</c:v>
                </c:pt>
                <c:pt idx="2044">
                  <c:v>221238</c:v>
                </c:pt>
                <c:pt idx="2045">
                  <c:v>150442</c:v>
                </c:pt>
                <c:pt idx="2046">
                  <c:v>163716</c:v>
                </c:pt>
                <c:pt idx="2047">
                  <c:v>205309</c:v>
                </c:pt>
                <c:pt idx="2048">
                  <c:v>161946</c:v>
                </c:pt>
                <c:pt idx="2049">
                  <c:v>163716</c:v>
                </c:pt>
                <c:pt idx="2050">
                  <c:v>219469</c:v>
                </c:pt>
                <c:pt idx="2051">
                  <c:v>154867</c:v>
                </c:pt>
                <c:pt idx="2052">
                  <c:v>178761</c:v>
                </c:pt>
                <c:pt idx="2053">
                  <c:v>221238</c:v>
                </c:pt>
                <c:pt idx="2054">
                  <c:v>225663</c:v>
                </c:pt>
                <c:pt idx="2055">
                  <c:v>327433</c:v>
                </c:pt>
                <c:pt idx="2056">
                  <c:v>194690</c:v>
                </c:pt>
                <c:pt idx="2057">
                  <c:v>71238</c:v>
                </c:pt>
                <c:pt idx="2058">
                  <c:v>180530</c:v>
                </c:pt>
                <c:pt idx="2059">
                  <c:v>180530</c:v>
                </c:pt>
                <c:pt idx="2060">
                  <c:v>181415</c:v>
                </c:pt>
                <c:pt idx="2061">
                  <c:v>185840</c:v>
                </c:pt>
                <c:pt idx="2062">
                  <c:v>432743</c:v>
                </c:pt>
                <c:pt idx="2063">
                  <c:v>432743</c:v>
                </c:pt>
                <c:pt idx="2064">
                  <c:v>271681</c:v>
                </c:pt>
                <c:pt idx="2065">
                  <c:v>197345</c:v>
                </c:pt>
                <c:pt idx="2066">
                  <c:v>196460</c:v>
                </c:pt>
                <c:pt idx="2067">
                  <c:v>241592</c:v>
                </c:pt>
                <c:pt idx="2068">
                  <c:v>212389</c:v>
                </c:pt>
                <c:pt idx="2069">
                  <c:v>117699</c:v>
                </c:pt>
                <c:pt idx="2070">
                  <c:v>159292</c:v>
                </c:pt>
                <c:pt idx="2071">
                  <c:v>112389</c:v>
                </c:pt>
                <c:pt idx="2072">
                  <c:v>117699</c:v>
                </c:pt>
                <c:pt idx="2073">
                  <c:v>137168</c:v>
                </c:pt>
                <c:pt idx="2074">
                  <c:v>146017</c:v>
                </c:pt>
                <c:pt idx="2075">
                  <c:v>192035</c:v>
                </c:pt>
                <c:pt idx="2076">
                  <c:v>74336</c:v>
                </c:pt>
                <c:pt idx="2077">
                  <c:v>218584</c:v>
                </c:pt>
                <c:pt idx="2078">
                  <c:v>183185</c:v>
                </c:pt>
                <c:pt idx="2079">
                  <c:v>116814</c:v>
                </c:pt>
                <c:pt idx="2080">
                  <c:v>39823</c:v>
                </c:pt>
                <c:pt idx="2081">
                  <c:v>198230</c:v>
                </c:pt>
                <c:pt idx="2082">
                  <c:v>159292</c:v>
                </c:pt>
                <c:pt idx="2083">
                  <c:v>336283</c:v>
                </c:pt>
                <c:pt idx="2084">
                  <c:v>168141</c:v>
                </c:pt>
                <c:pt idx="2085">
                  <c:v>147787</c:v>
                </c:pt>
                <c:pt idx="2086">
                  <c:v>252212</c:v>
                </c:pt>
                <c:pt idx="2087">
                  <c:v>190265</c:v>
                </c:pt>
                <c:pt idx="2088">
                  <c:v>82300</c:v>
                </c:pt>
                <c:pt idx="2089">
                  <c:v>183185</c:v>
                </c:pt>
                <c:pt idx="2090">
                  <c:v>221238</c:v>
                </c:pt>
                <c:pt idx="2091">
                  <c:v>232743</c:v>
                </c:pt>
                <c:pt idx="2092">
                  <c:v>168141</c:v>
                </c:pt>
                <c:pt idx="2093">
                  <c:v>192920</c:v>
                </c:pt>
                <c:pt idx="2094">
                  <c:v>243362</c:v>
                </c:pt>
                <c:pt idx="2095">
                  <c:v>200884</c:v>
                </c:pt>
                <c:pt idx="2096">
                  <c:v>115044</c:v>
                </c:pt>
                <c:pt idx="2097">
                  <c:v>212389</c:v>
                </c:pt>
                <c:pt idx="2098">
                  <c:v>210619</c:v>
                </c:pt>
                <c:pt idx="2099">
                  <c:v>197345</c:v>
                </c:pt>
                <c:pt idx="2100">
                  <c:v>172566</c:v>
                </c:pt>
                <c:pt idx="2101">
                  <c:v>73893</c:v>
                </c:pt>
                <c:pt idx="2102">
                  <c:v>192920</c:v>
                </c:pt>
                <c:pt idx="2103">
                  <c:v>201769</c:v>
                </c:pt>
                <c:pt idx="2104">
                  <c:v>96460</c:v>
                </c:pt>
                <c:pt idx="2105">
                  <c:v>214159</c:v>
                </c:pt>
                <c:pt idx="2106">
                  <c:v>260176</c:v>
                </c:pt>
                <c:pt idx="2107">
                  <c:v>126991</c:v>
                </c:pt>
                <c:pt idx="2108">
                  <c:v>123008</c:v>
                </c:pt>
                <c:pt idx="2109">
                  <c:v>99557</c:v>
                </c:pt>
                <c:pt idx="2110">
                  <c:v>197345</c:v>
                </c:pt>
                <c:pt idx="2111">
                  <c:v>117256</c:v>
                </c:pt>
                <c:pt idx="2112">
                  <c:v>49557</c:v>
                </c:pt>
                <c:pt idx="2113">
                  <c:v>216814</c:v>
                </c:pt>
                <c:pt idx="2114">
                  <c:v>212389</c:v>
                </c:pt>
                <c:pt idx="2115">
                  <c:v>176106</c:v>
                </c:pt>
                <c:pt idx="2116">
                  <c:v>203539</c:v>
                </c:pt>
                <c:pt idx="2117">
                  <c:v>219469</c:v>
                </c:pt>
                <c:pt idx="2118">
                  <c:v>223893</c:v>
                </c:pt>
                <c:pt idx="2119">
                  <c:v>178761</c:v>
                </c:pt>
                <c:pt idx="2120">
                  <c:v>207964</c:v>
                </c:pt>
                <c:pt idx="2121">
                  <c:v>218141</c:v>
                </c:pt>
                <c:pt idx="2122">
                  <c:v>415929</c:v>
                </c:pt>
                <c:pt idx="2123">
                  <c:v>119469</c:v>
                </c:pt>
                <c:pt idx="2124">
                  <c:v>183185</c:v>
                </c:pt>
                <c:pt idx="2125">
                  <c:v>190265</c:v>
                </c:pt>
                <c:pt idx="2126">
                  <c:v>178318</c:v>
                </c:pt>
                <c:pt idx="2127">
                  <c:v>193805</c:v>
                </c:pt>
                <c:pt idx="2128">
                  <c:v>201769</c:v>
                </c:pt>
                <c:pt idx="2129">
                  <c:v>419469</c:v>
                </c:pt>
                <c:pt idx="2130">
                  <c:v>407079</c:v>
                </c:pt>
                <c:pt idx="2131">
                  <c:v>432743</c:v>
                </c:pt>
                <c:pt idx="2132">
                  <c:v>247787</c:v>
                </c:pt>
                <c:pt idx="2133">
                  <c:v>274336</c:v>
                </c:pt>
                <c:pt idx="2134">
                  <c:v>117699</c:v>
                </c:pt>
                <c:pt idx="2135">
                  <c:v>42477</c:v>
                </c:pt>
                <c:pt idx="2136">
                  <c:v>79203</c:v>
                </c:pt>
                <c:pt idx="2137">
                  <c:v>228318</c:v>
                </c:pt>
                <c:pt idx="2138">
                  <c:v>120353</c:v>
                </c:pt>
                <c:pt idx="2139">
                  <c:v>247787</c:v>
                </c:pt>
                <c:pt idx="2140">
                  <c:v>144247</c:v>
                </c:pt>
                <c:pt idx="2141">
                  <c:v>141592</c:v>
                </c:pt>
                <c:pt idx="2142">
                  <c:v>272566</c:v>
                </c:pt>
                <c:pt idx="2143">
                  <c:v>221238</c:v>
                </c:pt>
                <c:pt idx="2144">
                  <c:v>264601</c:v>
                </c:pt>
                <c:pt idx="2145">
                  <c:v>209734</c:v>
                </c:pt>
                <c:pt idx="2146">
                  <c:v>194690</c:v>
                </c:pt>
                <c:pt idx="2147">
                  <c:v>230088</c:v>
                </c:pt>
                <c:pt idx="2148">
                  <c:v>162831</c:v>
                </c:pt>
                <c:pt idx="2149">
                  <c:v>130088</c:v>
                </c:pt>
                <c:pt idx="2150">
                  <c:v>203539</c:v>
                </c:pt>
                <c:pt idx="2151">
                  <c:v>202654</c:v>
                </c:pt>
                <c:pt idx="2152">
                  <c:v>112831</c:v>
                </c:pt>
                <c:pt idx="2153">
                  <c:v>216814</c:v>
                </c:pt>
                <c:pt idx="2154">
                  <c:v>170796</c:v>
                </c:pt>
                <c:pt idx="2155">
                  <c:v>168141</c:v>
                </c:pt>
                <c:pt idx="2156">
                  <c:v>238938</c:v>
                </c:pt>
                <c:pt idx="2157">
                  <c:v>158407</c:v>
                </c:pt>
                <c:pt idx="2158">
                  <c:v>284955</c:v>
                </c:pt>
                <c:pt idx="2159">
                  <c:v>209734</c:v>
                </c:pt>
                <c:pt idx="2160">
                  <c:v>247787</c:v>
                </c:pt>
                <c:pt idx="2161">
                  <c:v>238053</c:v>
                </c:pt>
                <c:pt idx="2162">
                  <c:v>85840</c:v>
                </c:pt>
                <c:pt idx="2163">
                  <c:v>216814</c:v>
                </c:pt>
                <c:pt idx="2164">
                  <c:v>159292</c:v>
                </c:pt>
                <c:pt idx="2165">
                  <c:v>333628</c:v>
                </c:pt>
                <c:pt idx="2166">
                  <c:v>330088</c:v>
                </c:pt>
                <c:pt idx="2167">
                  <c:v>250442</c:v>
                </c:pt>
                <c:pt idx="2168">
                  <c:v>194690</c:v>
                </c:pt>
                <c:pt idx="2169">
                  <c:v>253982</c:v>
                </c:pt>
                <c:pt idx="2170">
                  <c:v>225663</c:v>
                </c:pt>
                <c:pt idx="2171">
                  <c:v>106194</c:v>
                </c:pt>
                <c:pt idx="2172">
                  <c:v>183628</c:v>
                </c:pt>
                <c:pt idx="2173">
                  <c:v>270796</c:v>
                </c:pt>
                <c:pt idx="2174">
                  <c:v>300884</c:v>
                </c:pt>
                <c:pt idx="2175">
                  <c:v>124778</c:v>
                </c:pt>
                <c:pt idx="2176">
                  <c:v>194690</c:v>
                </c:pt>
                <c:pt idx="2177">
                  <c:v>229203</c:v>
                </c:pt>
                <c:pt idx="2178">
                  <c:v>199115</c:v>
                </c:pt>
                <c:pt idx="2179">
                  <c:v>131415</c:v>
                </c:pt>
                <c:pt idx="2180">
                  <c:v>227433</c:v>
                </c:pt>
                <c:pt idx="2181">
                  <c:v>119469</c:v>
                </c:pt>
                <c:pt idx="2182">
                  <c:v>159292</c:v>
                </c:pt>
                <c:pt idx="2183">
                  <c:v>174336</c:v>
                </c:pt>
                <c:pt idx="2184">
                  <c:v>243362</c:v>
                </c:pt>
                <c:pt idx="2185">
                  <c:v>181415</c:v>
                </c:pt>
                <c:pt idx="2186">
                  <c:v>185840</c:v>
                </c:pt>
                <c:pt idx="2187">
                  <c:v>81415</c:v>
                </c:pt>
                <c:pt idx="2188">
                  <c:v>101769</c:v>
                </c:pt>
                <c:pt idx="2189">
                  <c:v>159557</c:v>
                </c:pt>
                <c:pt idx="2190">
                  <c:v>100000</c:v>
                </c:pt>
                <c:pt idx="2191">
                  <c:v>192035</c:v>
                </c:pt>
                <c:pt idx="2192">
                  <c:v>211150</c:v>
                </c:pt>
                <c:pt idx="2193">
                  <c:v>159292</c:v>
                </c:pt>
                <c:pt idx="2194">
                  <c:v>163716</c:v>
                </c:pt>
                <c:pt idx="2195">
                  <c:v>253097</c:v>
                </c:pt>
                <c:pt idx="2196">
                  <c:v>238053</c:v>
                </c:pt>
                <c:pt idx="2197">
                  <c:v>150442</c:v>
                </c:pt>
                <c:pt idx="2198">
                  <c:v>185840</c:v>
                </c:pt>
                <c:pt idx="2199">
                  <c:v>194690</c:v>
                </c:pt>
                <c:pt idx="2200">
                  <c:v>194690</c:v>
                </c:pt>
                <c:pt idx="2201">
                  <c:v>176991</c:v>
                </c:pt>
                <c:pt idx="2202">
                  <c:v>155752</c:v>
                </c:pt>
                <c:pt idx="2203">
                  <c:v>117699</c:v>
                </c:pt>
                <c:pt idx="2204">
                  <c:v>176991</c:v>
                </c:pt>
                <c:pt idx="2205">
                  <c:v>85398</c:v>
                </c:pt>
                <c:pt idx="2206">
                  <c:v>68141</c:v>
                </c:pt>
                <c:pt idx="2207">
                  <c:v>185840</c:v>
                </c:pt>
                <c:pt idx="2208">
                  <c:v>207964</c:v>
                </c:pt>
                <c:pt idx="2209">
                  <c:v>192920</c:v>
                </c:pt>
                <c:pt idx="2210">
                  <c:v>79646</c:v>
                </c:pt>
                <c:pt idx="2211">
                  <c:v>419469</c:v>
                </c:pt>
                <c:pt idx="2212">
                  <c:v>383185</c:v>
                </c:pt>
                <c:pt idx="2213">
                  <c:v>207964</c:v>
                </c:pt>
                <c:pt idx="2214">
                  <c:v>181415</c:v>
                </c:pt>
                <c:pt idx="2215">
                  <c:v>78318</c:v>
                </c:pt>
                <c:pt idx="2216">
                  <c:v>78761</c:v>
                </c:pt>
                <c:pt idx="2217">
                  <c:v>43362</c:v>
                </c:pt>
                <c:pt idx="2218">
                  <c:v>232743</c:v>
                </c:pt>
                <c:pt idx="2219">
                  <c:v>51327</c:v>
                </c:pt>
                <c:pt idx="2220">
                  <c:v>248672</c:v>
                </c:pt>
                <c:pt idx="2221">
                  <c:v>210619</c:v>
                </c:pt>
                <c:pt idx="2222">
                  <c:v>70796</c:v>
                </c:pt>
                <c:pt idx="2223">
                  <c:v>169911</c:v>
                </c:pt>
                <c:pt idx="2224">
                  <c:v>137168</c:v>
                </c:pt>
                <c:pt idx="2225">
                  <c:v>227433</c:v>
                </c:pt>
                <c:pt idx="2226">
                  <c:v>84070</c:v>
                </c:pt>
                <c:pt idx="2227">
                  <c:v>264424</c:v>
                </c:pt>
                <c:pt idx="2228">
                  <c:v>132743</c:v>
                </c:pt>
                <c:pt idx="2229">
                  <c:v>278761</c:v>
                </c:pt>
                <c:pt idx="2230">
                  <c:v>151327</c:v>
                </c:pt>
                <c:pt idx="2231">
                  <c:v>216814</c:v>
                </c:pt>
                <c:pt idx="2232">
                  <c:v>230088</c:v>
                </c:pt>
                <c:pt idx="2233">
                  <c:v>221238</c:v>
                </c:pt>
                <c:pt idx="2234">
                  <c:v>212389</c:v>
                </c:pt>
                <c:pt idx="2235">
                  <c:v>223893</c:v>
                </c:pt>
                <c:pt idx="2236">
                  <c:v>176991</c:v>
                </c:pt>
                <c:pt idx="2237">
                  <c:v>168141</c:v>
                </c:pt>
                <c:pt idx="2238">
                  <c:v>185840</c:v>
                </c:pt>
                <c:pt idx="2239">
                  <c:v>152212</c:v>
                </c:pt>
                <c:pt idx="2240">
                  <c:v>189380</c:v>
                </c:pt>
                <c:pt idx="2241">
                  <c:v>62389</c:v>
                </c:pt>
                <c:pt idx="2242">
                  <c:v>275663</c:v>
                </c:pt>
                <c:pt idx="2243">
                  <c:v>131858</c:v>
                </c:pt>
                <c:pt idx="2244">
                  <c:v>230088</c:v>
                </c:pt>
                <c:pt idx="2245">
                  <c:v>119469</c:v>
                </c:pt>
                <c:pt idx="2246">
                  <c:v>119469</c:v>
                </c:pt>
                <c:pt idx="2247">
                  <c:v>108849</c:v>
                </c:pt>
                <c:pt idx="2248">
                  <c:v>117699</c:v>
                </c:pt>
                <c:pt idx="2249">
                  <c:v>118584</c:v>
                </c:pt>
                <c:pt idx="2250">
                  <c:v>161946</c:v>
                </c:pt>
                <c:pt idx="2251">
                  <c:v>168141</c:v>
                </c:pt>
                <c:pt idx="2252">
                  <c:v>253097</c:v>
                </c:pt>
                <c:pt idx="2253">
                  <c:v>123893</c:v>
                </c:pt>
                <c:pt idx="2254">
                  <c:v>215044</c:v>
                </c:pt>
                <c:pt idx="2255">
                  <c:v>197345</c:v>
                </c:pt>
                <c:pt idx="2256">
                  <c:v>216814</c:v>
                </c:pt>
                <c:pt idx="2257">
                  <c:v>130973</c:v>
                </c:pt>
                <c:pt idx="2258">
                  <c:v>157522</c:v>
                </c:pt>
                <c:pt idx="2259">
                  <c:v>196902</c:v>
                </c:pt>
                <c:pt idx="2260">
                  <c:v>130088</c:v>
                </c:pt>
                <c:pt idx="2261">
                  <c:v>113274</c:v>
                </c:pt>
                <c:pt idx="2262">
                  <c:v>123893</c:v>
                </c:pt>
                <c:pt idx="2263">
                  <c:v>360176</c:v>
                </c:pt>
                <c:pt idx="2264">
                  <c:v>245132</c:v>
                </c:pt>
                <c:pt idx="2265">
                  <c:v>232300</c:v>
                </c:pt>
                <c:pt idx="2266">
                  <c:v>154867</c:v>
                </c:pt>
                <c:pt idx="2267">
                  <c:v>228849</c:v>
                </c:pt>
                <c:pt idx="2268">
                  <c:v>190265</c:v>
                </c:pt>
                <c:pt idx="2269">
                  <c:v>154867</c:v>
                </c:pt>
                <c:pt idx="2270">
                  <c:v>150442</c:v>
                </c:pt>
                <c:pt idx="2271">
                  <c:v>389380</c:v>
                </c:pt>
                <c:pt idx="2272">
                  <c:v>225663</c:v>
                </c:pt>
                <c:pt idx="2273">
                  <c:v>84070</c:v>
                </c:pt>
                <c:pt idx="2274">
                  <c:v>87610</c:v>
                </c:pt>
                <c:pt idx="2275">
                  <c:v>231858</c:v>
                </c:pt>
                <c:pt idx="2276">
                  <c:v>192920</c:v>
                </c:pt>
                <c:pt idx="2277">
                  <c:v>187610</c:v>
                </c:pt>
                <c:pt idx="2278">
                  <c:v>193805</c:v>
                </c:pt>
                <c:pt idx="2279">
                  <c:v>220353</c:v>
                </c:pt>
                <c:pt idx="2280">
                  <c:v>203539</c:v>
                </c:pt>
                <c:pt idx="2281">
                  <c:v>150442</c:v>
                </c:pt>
                <c:pt idx="2282">
                  <c:v>53097</c:v>
                </c:pt>
                <c:pt idx="2283">
                  <c:v>130973</c:v>
                </c:pt>
                <c:pt idx="2284">
                  <c:v>216814</c:v>
                </c:pt>
                <c:pt idx="2285">
                  <c:v>219026</c:v>
                </c:pt>
                <c:pt idx="2286">
                  <c:v>185840</c:v>
                </c:pt>
                <c:pt idx="2287">
                  <c:v>123893</c:v>
                </c:pt>
                <c:pt idx="2288">
                  <c:v>113274</c:v>
                </c:pt>
                <c:pt idx="2289">
                  <c:v>228318</c:v>
                </c:pt>
                <c:pt idx="2290">
                  <c:v>212389</c:v>
                </c:pt>
                <c:pt idx="2291">
                  <c:v>223893</c:v>
                </c:pt>
                <c:pt idx="2292">
                  <c:v>170796</c:v>
                </c:pt>
                <c:pt idx="2293">
                  <c:v>192920</c:v>
                </c:pt>
                <c:pt idx="2294">
                  <c:v>158407</c:v>
                </c:pt>
                <c:pt idx="2295">
                  <c:v>123893</c:v>
                </c:pt>
                <c:pt idx="2296">
                  <c:v>130973</c:v>
                </c:pt>
                <c:pt idx="2297">
                  <c:v>168141</c:v>
                </c:pt>
                <c:pt idx="2298">
                  <c:v>49734</c:v>
                </c:pt>
                <c:pt idx="2299">
                  <c:v>247787</c:v>
                </c:pt>
                <c:pt idx="2300">
                  <c:v>280973</c:v>
                </c:pt>
                <c:pt idx="2301">
                  <c:v>125663</c:v>
                </c:pt>
                <c:pt idx="2302">
                  <c:v>137168</c:v>
                </c:pt>
                <c:pt idx="2303">
                  <c:v>169469</c:v>
                </c:pt>
                <c:pt idx="2304">
                  <c:v>215929</c:v>
                </c:pt>
                <c:pt idx="2305">
                  <c:v>168141</c:v>
                </c:pt>
                <c:pt idx="2306">
                  <c:v>228761</c:v>
                </c:pt>
                <c:pt idx="2307">
                  <c:v>178761</c:v>
                </c:pt>
                <c:pt idx="2308">
                  <c:v>402654</c:v>
                </c:pt>
                <c:pt idx="2309">
                  <c:v>255309</c:v>
                </c:pt>
                <c:pt idx="2310">
                  <c:v>353982</c:v>
                </c:pt>
                <c:pt idx="2311">
                  <c:v>175221</c:v>
                </c:pt>
                <c:pt idx="2312">
                  <c:v>111504</c:v>
                </c:pt>
                <c:pt idx="2313">
                  <c:v>336283</c:v>
                </c:pt>
                <c:pt idx="2314">
                  <c:v>88495</c:v>
                </c:pt>
                <c:pt idx="2315">
                  <c:v>174336</c:v>
                </c:pt>
                <c:pt idx="2316">
                  <c:v>187610</c:v>
                </c:pt>
                <c:pt idx="2317">
                  <c:v>182300</c:v>
                </c:pt>
                <c:pt idx="2318">
                  <c:v>199115</c:v>
                </c:pt>
                <c:pt idx="2319">
                  <c:v>61061</c:v>
                </c:pt>
                <c:pt idx="2320">
                  <c:v>65929</c:v>
                </c:pt>
                <c:pt idx="2321">
                  <c:v>234513</c:v>
                </c:pt>
                <c:pt idx="2322">
                  <c:v>221238</c:v>
                </c:pt>
                <c:pt idx="2323">
                  <c:v>222566</c:v>
                </c:pt>
                <c:pt idx="2324">
                  <c:v>131858</c:v>
                </c:pt>
                <c:pt idx="2325">
                  <c:v>177876</c:v>
                </c:pt>
                <c:pt idx="2326">
                  <c:v>211946</c:v>
                </c:pt>
                <c:pt idx="2327">
                  <c:v>243362</c:v>
                </c:pt>
                <c:pt idx="2328">
                  <c:v>207079</c:v>
                </c:pt>
                <c:pt idx="2329">
                  <c:v>196460</c:v>
                </c:pt>
                <c:pt idx="2330">
                  <c:v>226548</c:v>
                </c:pt>
                <c:pt idx="2331">
                  <c:v>48053</c:v>
                </c:pt>
                <c:pt idx="2332">
                  <c:v>247787</c:v>
                </c:pt>
                <c:pt idx="2333">
                  <c:v>238938</c:v>
                </c:pt>
                <c:pt idx="2334">
                  <c:v>228318</c:v>
                </c:pt>
                <c:pt idx="2335">
                  <c:v>238053</c:v>
                </c:pt>
                <c:pt idx="2336">
                  <c:v>162831</c:v>
                </c:pt>
                <c:pt idx="2337">
                  <c:v>197345</c:v>
                </c:pt>
                <c:pt idx="2338">
                  <c:v>95132</c:v>
                </c:pt>
                <c:pt idx="2339">
                  <c:v>224778</c:v>
                </c:pt>
                <c:pt idx="2340">
                  <c:v>230088</c:v>
                </c:pt>
                <c:pt idx="2341">
                  <c:v>158407</c:v>
                </c:pt>
                <c:pt idx="2342">
                  <c:v>158407</c:v>
                </c:pt>
                <c:pt idx="2343">
                  <c:v>169911</c:v>
                </c:pt>
                <c:pt idx="2344">
                  <c:v>117699</c:v>
                </c:pt>
                <c:pt idx="2345">
                  <c:v>117256</c:v>
                </c:pt>
                <c:pt idx="2346">
                  <c:v>207964</c:v>
                </c:pt>
                <c:pt idx="2347">
                  <c:v>139823</c:v>
                </c:pt>
                <c:pt idx="2348">
                  <c:v>118141</c:v>
                </c:pt>
                <c:pt idx="2349">
                  <c:v>170796</c:v>
                </c:pt>
                <c:pt idx="2350">
                  <c:v>146017</c:v>
                </c:pt>
                <c:pt idx="2351">
                  <c:v>119469</c:v>
                </c:pt>
                <c:pt idx="2352">
                  <c:v>230088</c:v>
                </c:pt>
                <c:pt idx="2353">
                  <c:v>104424</c:v>
                </c:pt>
                <c:pt idx="2354">
                  <c:v>210619</c:v>
                </c:pt>
                <c:pt idx="2355">
                  <c:v>111504</c:v>
                </c:pt>
                <c:pt idx="2356">
                  <c:v>170796</c:v>
                </c:pt>
                <c:pt idx="2357">
                  <c:v>183185</c:v>
                </c:pt>
                <c:pt idx="2358">
                  <c:v>312389</c:v>
                </c:pt>
                <c:pt idx="2359">
                  <c:v>126548</c:v>
                </c:pt>
                <c:pt idx="2360">
                  <c:v>252212</c:v>
                </c:pt>
                <c:pt idx="2361">
                  <c:v>159292</c:v>
                </c:pt>
                <c:pt idx="2362">
                  <c:v>215044</c:v>
                </c:pt>
                <c:pt idx="2363">
                  <c:v>367256</c:v>
                </c:pt>
                <c:pt idx="2364">
                  <c:v>194690</c:v>
                </c:pt>
                <c:pt idx="2365">
                  <c:v>88495</c:v>
                </c:pt>
                <c:pt idx="2366">
                  <c:v>208407</c:v>
                </c:pt>
                <c:pt idx="2367">
                  <c:v>209734</c:v>
                </c:pt>
                <c:pt idx="2368">
                  <c:v>262831</c:v>
                </c:pt>
                <c:pt idx="2369">
                  <c:v>84955</c:v>
                </c:pt>
                <c:pt idx="2370">
                  <c:v>141592</c:v>
                </c:pt>
                <c:pt idx="2371">
                  <c:v>123893</c:v>
                </c:pt>
                <c:pt idx="2372">
                  <c:v>220353</c:v>
                </c:pt>
                <c:pt idx="2373">
                  <c:v>232300</c:v>
                </c:pt>
                <c:pt idx="2374">
                  <c:v>184070</c:v>
                </c:pt>
                <c:pt idx="2375">
                  <c:v>115044</c:v>
                </c:pt>
                <c:pt idx="2376">
                  <c:v>216814</c:v>
                </c:pt>
                <c:pt idx="2377">
                  <c:v>229203</c:v>
                </c:pt>
                <c:pt idx="2378">
                  <c:v>195575</c:v>
                </c:pt>
                <c:pt idx="2379">
                  <c:v>256637</c:v>
                </c:pt>
                <c:pt idx="2380">
                  <c:v>157522</c:v>
                </c:pt>
                <c:pt idx="2381">
                  <c:v>200000</c:v>
                </c:pt>
                <c:pt idx="2382">
                  <c:v>91150</c:v>
                </c:pt>
                <c:pt idx="2383">
                  <c:v>210619</c:v>
                </c:pt>
                <c:pt idx="2384">
                  <c:v>265044</c:v>
                </c:pt>
                <c:pt idx="2385">
                  <c:v>215929</c:v>
                </c:pt>
                <c:pt idx="2386">
                  <c:v>198230</c:v>
                </c:pt>
                <c:pt idx="2387">
                  <c:v>247787</c:v>
                </c:pt>
                <c:pt idx="2388">
                  <c:v>210619</c:v>
                </c:pt>
                <c:pt idx="2389">
                  <c:v>259292</c:v>
                </c:pt>
                <c:pt idx="2390">
                  <c:v>159292</c:v>
                </c:pt>
                <c:pt idx="2391">
                  <c:v>238053</c:v>
                </c:pt>
                <c:pt idx="2392">
                  <c:v>166371</c:v>
                </c:pt>
                <c:pt idx="2393">
                  <c:v>168141</c:v>
                </c:pt>
                <c:pt idx="2394">
                  <c:v>86725</c:v>
                </c:pt>
                <c:pt idx="2395">
                  <c:v>192920</c:v>
                </c:pt>
                <c:pt idx="2396">
                  <c:v>207964</c:v>
                </c:pt>
                <c:pt idx="2397">
                  <c:v>208849</c:v>
                </c:pt>
                <c:pt idx="2398">
                  <c:v>132743</c:v>
                </c:pt>
                <c:pt idx="2399">
                  <c:v>111504</c:v>
                </c:pt>
                <c:pt idx="2400">
                  <c:v>106194</c:v>
                </c:pt>
                <c:pt idx="2401">
                  <c:v>343362</c:v>
                </c:pt>
                <c:pt idx="2402">
                  <c:v>265486</c:v>
                </c:pt>
                <c:pt idx="2403">
                  <c:v>278318</c:v>
                </c:pt>
                <c:pt idx="2404">
                  <c:v>127433</c:v>
                </c:pt>
                <c:pt idx="2405">
                  <c:v>118584</c:v>
                </c:pt>
                <c:pt idx="2406">
                  <c:v>138495</c:v>
                </c:pt>
                <c:pt idx="2407">
                  <c:v>143362</c:v>
                </c:pt>
                <c:pt idx="2408">
                  <c:v>85840</c:v>
                </c:pt>
                <c:pt idx="2409">
                  <c:v>219469</c:v>
                </c:pt>
                <c:pt idx="2410">
                  <c:v>175221</c:v>
                </c:pt>
                <c:pt idx="2411">
                  <c:v>161061</c:v>
                </c:pt>
                <c:pt idx="2412">
                  <c:v>249557</c:v>
                </c:pt>
                <c:pt idx="2413">
                  <c:v>238938</c:v>
                </c:pt>
                <c:pt idx="2414">
                  <c:v>203982</c:v>
                </c:pt>
                <c:pt idx="2415">
                  <c:v>82300</c:v>
                </c:pt>
                <c:pt idx="2416">
                  <c:v>243362</c:v>
                </c:pt>
                <c:pt idx="2417">
                  <c:v>128318</c:v>
                </c:pt>
                <c:pt idx="2418">
                  <c:v>84070</c:v>
                </c:pt>
                <c:pt idx="2419">
                  <c:v>49115</c:v>
                </c:pt>
                <c:pt idx="2420">
                  <c:v>212389</c:v>
                </c:pt>
                <c:pt idx="2421">
                  <c:v>154867</c:v>
                </c:pt>
                <c:pt idx="2422">
                  <c:v>224778</c:v>
                </c:pt>
                <c:pt idx="2423">
                  <c:v>253097</c:v>
                </c:pt>
                <c:pt idx="2424">
                  <c:v>159292</c:v>
                </c:pt>
                <c:pt idx="2425">
                  <c:v>169911</c:v>
                </c:pt>
                <c:pt idx="2426">
                  <c:v>377876</c:v>
                </c:pt>
                <c:pt idx="2427">
                  <c:v>176106</c:v>
                </c:pt>
                <c:pt idx="2428">
                  <c:v>153982</c:v>
                </c:pt>
                <c:pt idx="2429">
                  <c:v>192035</c:v>
                </c:pt>
                <c:pt idx="2430">
                  <c:v>82300</c:v>
                </c:pt>
                <c:pt idx="2431">
                  <c:v>217699</c:v>
                </c:pt>
                <c:pt idx="2432">
                  <c:v>185840</c:v>
                </c:pt>
                <c:pt idx="2433">
                  <c:v>216814</c:v>
                </c:pt>
                <c:pt idx="2434">
                  <c:v>112389</c:v>
                </c:pt>
                <c:pt idx="2435">
                  <c:v>64601</c:v>
                </c:pt>
                <c:pt idx="2436">
                  <c:v>65486</c:v>
                </c:pt>
                <c:pt idx="2437">
                  <c:v>287610</c:v>
                </c:pt>
                <c:pt idx="2438">
                  <c:v>194690</c:v>
                </c:pt>
                <c:pt idx="2439">
                  <c:v>273451</c:v>
                </c:pt>
                <c:pt idx="2440">
                  <c:v>252212</c:v>
                </c:pt>
                <c:pt idx="2441">
                  <c:v>194690</c:v>
                </c:pt>
                <c:pt idx="2442">
                  <c:v>218584</c:v>
                </c:pt>
                <c:pt idx="2443">
                  <c:v>185840</c:v>
                </c:pt>
                <c:pt idx="2444">
                  <c:v>96460</c:v>
                </c:pt>
                <c:pt idx="2445">
                  <c:v>124778</c:v>
                </c:pt>
                <c:pt idx="2446">
                  <c:v>192920</c:v>
                </c:pt>
                <c:pt idx="2447">
                  <c:v>261061</c:v>
                </c:pt>
                <c:pt idx="2448">
                  <c:v>115486</c:v>
                </c:pt>
                <c:pt idx="2449">
                  <c:v>181415</c:v>
                </c:pt>
                <c:pt idx="2450">
                  <c:v>119469</c:v>
                </c:pt>
                <c:pt idx="2451">
                  <c:v>75221</c:v>
                </c:pt>
                <c:pt idx="2452">
                  <c:v>128318</c:v>
                </c:pt>
                <c:pt idx="2453">
                  <c:v>118584</c:v>
                </c:pt>
                <c:pt idx="2454">
                  <c:v>46902</c:v>
                </c:pt>
                <c:pt idx="2455">
                  <c:v>216814</c:v>
                </c:pt>
                <c:pt idx="2456">
                  <c:v>242477</c:v>
                </c:pt>
                <c:pt idx="2457">
                  <c:v>300884</c:v>
                </c:pt>
                <c:pt idx="2458">
                  <c:v>176991</c:v>
                </c:pt>
                <c:pt idx="2459">
                  <c:v>380530</c:v>
                </c:pt>
                <c:pt idx="2460">
                  <c:v>184070</c:v>
                </c:pt>
                <c:pt idx="2461">
                  <c:v>140707</c:v>
                </c:pt>
                <c:pt idx="2462">
                  <c:v>75221</c:v>
                </c:pt>
                <c:pt idx="2463">
                  <c:v>203539</c:v>
                </c:pt>
                <c:pt idx="2464">
                  <c:v>123893</c:v>
                </c:pt>
                <c:pt idx="2465">
                  <c:v>146017</c:v>
                </c:pt>
                <c:pt idx="2466">
                  <c:v>211504</c:v>
                </c:pt>
                <c:pt idx="2467">
                  <c:v>214159</c:v>
                </c:pt>
                <c:pt idx="2468">
                  <c:v>211504</c:v>
                </c:pt>
                <c:pt idx="2469">
                  <c:v>188495</c:v>
                </c:pt>
                <c:pt idx="2470">
                  <c:v>117699</c:v>
                </c:pt>
                <c:pt idx="2471">
                  <c:v>185840</c:v>
                </c:pt>
                <c:pt idx="2472">
                  <c:v>256637</c:v>
                </c:pt>
                <c:pt idx="2473">
                  <c:v>107964</c:v>
                </c:pt>
                <c:pt idx="2474">
                  <c:v>55752</c:v>
                </c:pt>
                <c:pt idx="2475">
                  <c:v>128318</c:v>
                </c:pt>
                <c:pt idx="2476">
                  <c:v>210619</c:v>
                </c:pt>
                <c:pt idx="2477">
                  <c:v>109292</c:v>
                </c:pt>
                <c:pt idx="2478">
                  <c:v>216814</c:v>
                </c:pt>
                <c:pt idx="2479">
                  <c:v>181415</c:v>
                </c:pt>
                <c:pt idx="2480">
                  <c:v>52212</c:v>
                </c:pt>
                <c:pt idx="2481">
                  <c:v>261061</c:v>
                </c:pt>
                <c:pt idx="2482">
                  <c:v>238938</c:v>
                </c:pt>
                <c:pt idx="2483">
                  <c:v>207079</c:v>
                </c:pt>
                <c:pt idx="2484">
                  <c:v>206194</c:v>
                </c:pt>
                <c:pt idx="2485">
                  <c:v>66371</c:v>
                </c:pt>
                <c:pt idx="2486">
                  <c:v>194690</c:v>
                </c:pt>
                <c:pt idx="2487">
                  <c:v>154867</c:v>
                </c:pt>
                <c:pt idx="2488">
                  <c:v>216814</c:v>
                </c:pt>
                <c:pt idx="2489">
                  <c:v>217699</c:v>
                </c:pt>
                <c:pt idx="2490">
                  <c:v>233628</c:v>
                </c:pt>
                <c:pt idx="2491">
                  <c:v>203539</c:v>
                </c:pt>
                <c:pt idx="2492">
                  <c:v>237168</c:v>
                </c:pt>
                <c:pt idx="2493">
                  <c:v>231415</c:v>
                </c:pt>
                <c:pt idx="2494">
                  <c:v>57522</c:v>
                </c:pt>
                <c:pt idx="2495">
                  <c:v>194690</c:v>
                </c:pt>
                <c:pt idx="2496">
                  <c:v>166371</c:v>
                </c:pt>
                <c:pt idx="2497">
                  <c:v>221238</c:v>
                </c:pt>
                <c:pt idx="2498">
                  <c:v>130088</c:v>
                </c:pt>
                <c:pt idx="2499">
                  <c:v>218584</c:v>
                </c:pt>
                <c:pt idx="2500">
                  <c:v>159292</c:v>
                </c:pt>
                <c:pt idx="2501">
                  <c:v>230088</c:v>
                </c:pt>
                <c:pt idx="2502">
                  <c:v>181415</c:v>
                </c:pt>
                <c:pt idx="2503">
                  <c:v>202654</c:v>
                </c:pt>
                <c:pt idx="2504">
                  <c:v>210619</c:v>
                </c:pt>
                <c:pt idx="2505">
                  <c:v>261061</c:v>
                </c:pt>
                <c:pt idx="2506">
                  <c:v>194690</c:v>
                </c:pt>
                <c:pt idx="2507">
                  <c:v>263716</c:v>
                </c:pt>
                <c:pt idx="2508">
                  <c:v>100000</c:v>
                </c:pt>
                <c:pt idx="2509">
                  <c:v>190265</c:v>
                </c:pt>
                <c:pt idx="2510">
                  <c:v>172566</c:v>
                </c:pt>
                <c:pt idx="2511">
                  <c:v>214159</c:v>
                </c:pt>
                <c:pt idx="2512">
                  <c:v>212389</c:v>
                </c:pt>
                <c:pt idx="2513">
                  <c:v>234513</c:v>
                </c:pt>
                <c:pt idx="2514">
                  <c:v>218584</c:v>
                </c:pt>
                <c:pt idx="2515">
                  <c:v>54867</c:v>
                </c:pt>
                <c:pt idx="2516">
                  <c:v>307079</c:v>
                </c:pt>
                <c:pt idx="2517">
                  <c:v>445132</c:v>
                </c:pt>
                <c:pt idx="2518">
                  <c:v>105309</c:v>
                </c:pt>
                <c:pt idx="2519">
                  <c:v>236283</c:v>
                </c:pt>
                <c:pt idx="2520">
                  <c:v>136283</c:v>
                </c:pt>
                <c:pt idx="2521">
                  <c:v>191150</c:v>
                </c:pt>
                <c:pt idx="2522">
                  <c:v>163716</c:v>
                </c:pt>
                <c:pt idx="2523">
                  <c:v>241592</c:v>
                </c:pt>
                <c:pt idx="2524">
                  <c:v>161946</c:v>
                </c:pt>
                <c:pt idx="2525">
                  <c:v>181415</c:v>
                </c:pt>
                <c:pt idx="2526">
                  <c:v>159292</c:v>
                </c:pt>
                <c:pt idx="2527">
                  <c:v>230088</c:v>
                </c:pt>
                <c:pt idx="2528">
                  <c:v>225663</c:v>
                </c:pt>
                <c:pt idx="2529">
                  <c:v>232743</c:v>
                </c:pt>
                <c:pt idx="2530">
                  <c:v>214601</c:v>
                </c:pt>
                <c:pt idx="2531">
                  <c:v>199115</c:v>
                </c:pt>
                <c:pt idx="2532">
                  <c:v>157522</c:v>
                </c:pt>
                <c:pt idx="2533">
                  <c:v>185840</c:v>
                </c:pt>
                <c:pt idx="2534">
                  <c:v>142477</c:v>
                </c:pt>
                <c:pt idx="2535">
                  <c:v>155752</c:v>
                </c:pt>
                <c:pt idx="2536">
                  <c:v>212389</c:v>
                </c:pt>
                <c:pt idx="2537">
                  <c:v>90265</c:v>
                </c:pt>
                <c:pt idx="2538">
                  <c:v>157522</c:v>
                </c:pt>
                <c:pt idx="2539">
                  <c:v>192035</c:v>
                </c:pt>
                <c:pt idx="2540">
                  <c:v>245132</c:v>
                </c:pt>
                <c:pt idx="2541">
                  <c:v>237168</c:v>
                </c:pt>
                <c:pt idx="2542">
                  <c:v>176991</c:v>
                </c:pt>
                <c:pt idx="2543">
                  <c:v>198230</c:v>
                </c:pt>
                <c:pt idx="2544">
                  <c:v>201327</c:v>
                </c:pt>
                <c:pt idx="2545">
                  <c:v>362831</c:v>
                </c:pt>
                <c:pt idx="2546">
                  <c:v>246017</c:v>
                </c:pt>
                <c:pt idx="2547">
                  <c:v>237168</c:v>
                </c:pt>
                <c:pt idx="2548">
                  <c:v>159292</c:v>
                </c:pt>
                <c:pt idx="2549">
                  <c:v>80088</c:v>
                </c:pt>
                <c:pt idx="2550">
                  <c:v>108849</c:v>
                </c:pt>
                <c:pt idx="2551">
                  <c:v>78761</c:v>
                </c:pt>
                <c:pt idx="2552">
                  <c:v>161061</c:v>
                </c:pt>
                <c:pt idx="2553">
                  <c:v>174336</c:v>
                </c:pt>
                <c:pt idx="2554">
                  <c:v>192920</c:v>
                </c:pt>
                <c:pt idx="2555">
                  <c:v>234513</c:v>
                </c:pt>
                <c:pt idx="2556">
                  <c:v>199115</c:v>
                </c:pt>
                <c:pt idx="2557">
                  <c:v>393805</c:v>
                </c:pt>
                <c:pt idx="2558">
                  <c:v>292035</c:v>
                </c:pt>
                <c:pt idx="2559">
                  <c:v>205309</c:v>
                </c:pt>
                <c:pt idx="2560">
                  <c:v>279646</c:v>
                </c:pt>
                <c:pt idx="2561">
                  <c:v>318584</c:v>
                </c:pt>
                <c:pt idx="2562">
                  <c:v>267256</c:v>
                </c:pt>
                <c:pt idx="2563">
                  <c:v>232477</c:v>
                </c:pt>
                <c:pt idx="2564">
                  <c:v>199115</c:v>
                </c:pt>
                <c:pt idx="2565">
                  <c:v>199115</c:v>
                </c:pt>
                <c:pt idx="2566">
                  <c:v>218584</c:v>
                </c:pt>
                <c:pt idx="2567">
                  <c:v>192920</c:v>
                </c:pt>
                <c:pt idx="2568">
                  <c:v>215486</c:v>
                </c:pt>
                <c:pt idx="2569">
                  <c:v>198230</c:v>
                </c:pt>
                <c:pt idx="2570">
                  <c:v>214159</c:v>
                </c:pt>
                <c:pt idx="2571">
                  <c:v>256637</c:v>
                </c:pt>
                <c:pt idx="2572">
                  <c:v>91592</c:v>
                </c:pt>
                <c:pt idx="2573">
                  <c:v>130973</c:v>
                </c:pt>
                <c:pt idx="2574">
                  <c:v>128318</c:v>
                </c:pt>
                <c:pt idx="2575">
                  <c:v>238938</c:v>
                </c:pt>
                <c:pt idx="2576">
                  <c:v>119469</c:v>
                </c:pt>
                <c:pt idx="2577">
                  <c:v>178761</c:v>
                </c:pt>
                <c:pt idx="2578">
                  <c:v>234513</c:v>
                </c:pt>
                <c:pt idx="2579">
                  <c:v>274336</c:v>
                </c:pt>
                <c:pt idx="2580">
                  <c:v>166371</c:v>
                </c:pt>
                <c:pt idx="2581">
                  <c:v>209734</c:v>
                </c:pt>
                <c:pt idx="2582">
                  <c:v>148230</c:v>
                </c:pt>
                <c:pt idx="2583">
                  <c:v>210176</c:v>
                </c:pt>
                <c:pt idx="2584">
                  <c:v>261061</c:v>
                </c:pt>
                <c:pt idx="2585">
                  <c:v>145132</c:v>
                </c:pt>
                <c:pt idx="2586">
                  <c:v>279646</c:v>
                </c:pt>
                <c:pt idx="2587">
                  <c:v>213716</c:v>
                </c:pt>
                <c:pt idx="2588">
                  <c:v>123893</c:v>
                </c:pt>
                <c:pt idx="2589">
                  <c:v>161504</c:v>
                </c:pt>
                <c:pt idx="2590">
                  <c:v>231415</c:v>
                </c:pt>
                <c:pt idx="2591">
                  <c:v>117256</c:v>
                </c:pt>
                <c:pt idx="2592">
                  <c:v>88938</c:v>
                </c:pt>
                <c:pt idx="2593">
                  <c:v>172566</c:v>
                </c:pt>
                <c:pt idx="2594">
                  <c:v>222123</c:v>
                </c:pt>
                <c:pt idx="2595">
                  <c:v>237168</c:v>
                </c:pt>
                <c:pt idx="2596">
                  <c:v>95575</c:v>
                </c:pt>
                <c:pt idx="2597">
                  <c:v>92920</c:v>
                </c:pt>
                <c:pt idx="2598">
                  <c:v>76106</c:v>
                </c:pt>
                <c:pt idx="2599">
                  <c:v>188495</c:v>
                </c:pt>
                <c:pt idx="2600">
                  <c:v>187610</c:v>
                </c:pt>
                <c:pt idx="2601">
                  <c:v>185840</c:v>
                </c:pt>
                <c:pt idx="2602">
                  <c:v>190265</c:v>
                </c:pt>
                <c:pt idx="2603">
                  <c:v>141592</c:v>
                </c:pt>
                <c:pt idx="2604">
                  <c:v>193805</c:v>
                </c:pt>
                <c:pt idx="2605">
                  <c:v>224778</c:v>
                </c:pt>
                <c:pt idx="2606">
                  <c:v>224823</c:v>
                </c:pt>
                <c:pt idx="2607">
                  <c:v>73451</c:v>
                </c:pt>
                <c:pt idx="2608">
                  <c:v>207964</c:v>
                </c:pt>
                <c:pt idx="2609">
                  <c:v>204424</c:v>
                </c:pt>
                <c:pt idx="2610">
                  <c:v>214159</c:v>
                </c:pt>
                <c:pt idx="2611">
                  <c:v>283185</c:v>
                </c:pt>
                <c:pt idx="2612">
                  <c:v>259292</c:v>
                </c:pt>
                <c:pt idx="2613">
                  <c:v>288495</c:v>
                </c:pt>
                <c:pt idx="2614">
                  <c:v>157522</c:v>
                </c:pt>
                <c:pt idx="2615">
                  <c:v>183185</c:v>
                </c:pt>
                <c:pt idx="2616">
                  <c:v>143362</c:v>
                </c:pt>
                <c:pt idx="2617">
                  <c:v>245132</c:v>
                </c:pt>
                <c:pt idx="2618">
                  <c:v>216814</c:v>
                </c:pt>
                <c:pt idx="2619">
                  <c:v>243362</c:v>
                </c:pt>
                <c:pt idx="2620">
                  <c:v>124778</c:v>
                </c:pt>
                <c:pt idx="2621">
                  <c:v>259292</c:v>
                </c:pt>
                <c:pt idx="2622">
                  <c:v>185840</c:v>
                </c:pt>
                <c:pt idx="2623">
                  <c:v>131415</c:v>
                </c:pt>
                <c:pt idx="2624">
                  <c:v>218584</c:v>
                </c:pt>
                <c:pt idx="2625">
                  <c:v>232743</c:v>
                </c:pt>
                <c:pt idx="2626">
                  <c:v>123893</c:v>
                </c:pt>
                <c:pt idx="2627">
                  <c:v>233628</c:v>
                </c:pt>
                <c:pt idx="2628">
                  <c:v>228318</c:v>
                </c:pt>
                <c:pt idx="2629">
                  <c:v>132743</c:v>
                </c:pt>
                <c:pt idx="2630">
                  <c:v>206194</c:v>
                </c:pt>
                <c:pt idx="2631">
                  <c:v>254867</c:v>
                </c:pt>
                <c:pt idx="2632">
                  <c:v>135398</c:v>
                </c:pt>
                <c:pt idx="2633">
                  <c:v>225663</c:v>
                </c:pt>
                <c:pt idx="2634">
                  <c:v>196460</c:v>
                </c:pt>
                <c:pt idx="2635">
                  <c:v>261946</c:v>
                </c:pt>
                <c:pt idx="2636">
                  <c:v>199115</c:v>
                </c:pt>
                <c:pt idx="2637">
                  <c:v>194690</c:v>
                </c:pt>
                <c:pt idx="2638">
                  <c:v>118584</c:v>
                </c:pt>
                <c:pt idx="2639">
                  <c:v>193805</c:v>
                </c:pt>
                <c:pt idx="2640">
                  <c:v>217699</c:v>
                </c:pt>
                <c:pt idx="2641">
                  <c:v>203539</c:v>
                </c:pt>
                <c:pt idx="2642">
                  <c:v>261946</c:v>
                </c:pt>
                <c:pt idx="2643">
                  <c:v>163716</c:v>
                </c:pt>
                <c:pt idx="2644">
                  <c:v>258407</c:v>
                </c:pt>
                <c:pt idx="2645">
                  <c:v>215929</c:v>
                </c:pt>
                <c:pt idx="2646">
                  <c:v>159292</c:v>
                </c:pt>
                <c:pt idx="2647">
                  <c:v>174336</c:v>
                </c:pt>
                <c:pt idx="2648">
                  <c:v>238938</c:v>
                </c:pt>
                <c:pt idx="2649">
                  <c:v>317699</c:v>
                </c:pt>
                <c:pt idx="2650">
                  <c:v>181415</c:v>
                </c:pt>
                <c:pt idx="2651">
                  <c:v>72566</c:v>
                </c:pt>
                <c:pt idx="2652">
                  <c:v>73893</c:v>
                </c:pt>
                <c:pt idx="2653">
                  <c:v>207079</c:v>
                </c:pt>
                <c:pt idx="2654">
                  <c:v>190265</c:v>
                </c:pt>
                <c:pt idx="2655">
                  <c:v>184955</c:v>
                </c:pt>
                <c:pt idx="2656">
                  <c:v>223893</c:v>
                </c:pt>
                <c:pt idx="2657">
                  <c:v>207964</c:v>
                </c:pt>
                <c:pt idx="2658">
                  <c:v>280530</c:v>
                </c:pt>
                <c:pt idx="2659">
                  <c:v>63716</c:v>
                </c:pt>
                <c:pt idx="2660">
                  <c:v>283185</c:v>
                </c:pt>
                <c:pt idx="2661">
                  <c:v>305309</c:v>
                </c:pt>
                <c:pt idx="2662">
                  <c:v>216814</c:v>
                </c:pt>
                <c:pt idx="2663">
                  <c:v>371681</c:v>
                </c:pt>
                <c:pt idx="2664">
                  <c:v>231858</c:v>
                </c:pt>
                <c:pt idx="2665">
                  <c:v>166371</c:v>
                </c:pt>
                <c:pt idx="2666">
                  <c:v>247787</c:v>
                </c:pt>
                <c:pt idx="2667">
                  <c:v>112389</c:v>
                </c:pt>
                <c:pt idx="2668">
                  <c:v>190265</c:v>
                </c:pt>
                <c:pt idx="2669">
                  <c:v>161061</c:v>
                </c:pt>
                <c:pt idx="2670">
                  <c:v>159292</c:v>
                </c:pt>
                <c:pt idx="2671">
                  <c:v>147787</c:v>
                </c:pt>
                <c:pt idx="2672">
                  <c:v>262831</c:v>
                </c:pt>
                <c:pt idx="2673">
                  <c:v>222123</c:v>
                </c:pt>
                <c:pt idx="2674">
                  <c:v>243362</c:v>
                </c:pt>
                <c:pt idx="2675">
                  <c:v>184070</c:v>
                </c:pt>
                <c:pt idx="2676">
                  <c:v>134513</c:v>
                </c:pt>
                <c:pt idx="2677">
                  <c:v>278761</c:v>
                </c:pt>
                <c:pt idx="2678">
                  <c:v>230088</c:v>
                </c:pt>
                <c:pt idx="2679">
                  <c:v>131858</c:v>
                </c:pt>
                <c:pt idx="2680">
                  <c:v>216814</c:v>
                </c:pt>
                <c:pt idx="2681">
                  <c:v>134513</c:v>
                </c:pt>
                <c:pt idx="2682">
                  <c:v>207964</c:v>
                </c:pt>
                <c:pt idx="2683">
                  <c:v>55752</c:v>
                </c:pt>
                <c:pt idx="2684">
                  <c:v>158407</c:v>
                </c:pt>
                <c:pt idx="2685">
                  <c:v>320353</c:v>
                </c:pt>
                <c:pt idx="2686">
                  <c:v>336283</c:v>
                </c:pt>
                <c:pt idx="2687">
                  <c:v>232743</c:v>
                </c:pt>
                <c:pt idx="2688">
                  <c:v>230088</c:v>
                </c:pt>
                <c:pt idx="2689">
                  <c:v>442477</c:v>
                </c:pt>
                <c:pt idx="2690">
                  <c:v>253982</c:v>
                </c:pt>
                <c:pt idx="2691">
                  <c:v>245132</c:v>
                </c:pt>
                <c:pt idx="2692">
                  <c:v>207964</c:v>
                </c:pt>
                <c:pt idx="2693">
                  <c:v>328318</c:v>
                </c:pt>
                <c:pt idx="2694">
                  <c:v>398230</c:v>
                </c:pt>
                <c:pt idx="2695">
                  <c:v>320353</c:v>
                </c:pt>
                <c:pt idx="2696">
                  <c:v>111504</c:v>
                </c:pt>
                <c:pt idx="2697">
                  <c:v>92920</c:v>
                </c:pt>
                <c:pt idx="2698">
                  <c:v>194247</c:v>
                </c:pt>
                <c:pt idx="2699">
                  <c:v>234513</c:v>
                </c:pt>
                <c:pt idx="2700">
                  <c:v>220353</c:v>
                </c:pt>
                <c:pt idx="2701">
                  <c:v>227876</c:v>
                </c:pt>
                <c:pt idx="2702">
                  <c:v>261061</c:v>
                </c:pt>
                <c:pt idx="2703">
                  <c:v>262389</c:v>
                </c:pt>
                <c:pt idx="2704">
                  <c:v>207079</c:v>
                </c:pt>
                <c:pt idx="2705">
                  <c:v>230088</c:v>
                </c:pt>
                <c:pt idx="2706">
                  <c:v>161946</c:v>
                </c:pt>
                <c:pt idx="2707">
                  <c:v>292035</c:v>
                </c:pt>
                <c:pt idx="2708">
                  <c:v>184070</c:v>
                </c:pt>
                <c:pt idx="2709">
                  <c:v>211061</c:v>
                </c:pt>
                <c:pt idx="2710">
                  <c:v>190265</c:v>
                </c:pt>
                <c:pt idx="2711">
                  <c:v>202654</c:v>
                </c:pt>
                <c:pt idx="2712">
                  <c:v>263716</c:v>
                </c:pt>
                <c:pt idx="2713">
                  <c:v>201769</c:v>
                </c:pt>
                <c:pt idx="2714">
                  <c:v>234513</c:v>
                </c:pt>
                <c:pt idx="2715">
                  <c:v>168141</c:v>
                </c:pt>
                <c:pt idx="2716">
                  <c:v>165486</c:v>
                </c:pt>
                <c:pt idx="2717">
                  <c:v>138938</c:v>
                </c:pt>
                <c:pt idx="2718">
                  <c:v>137168</c:v>
                </c:pt>
                <c:pt idx="2719">
                  <c:v>203539</c:v>
                </c:pt>
                <c:pt idx="2720">
                  <c:v>223893</c:v>
                </c:pt>
                <c:pt idx="2721">
                  <c:v>261061</c:v>
                </c:pt>
                <c:pt idx="2722">
                  <c:v>252212</c:v>
                </c:pt>
                <c:pt idx="2723">
                  <c:v>243362</c:v>
                </c:pt>
                <c:pt idx="2724">
                  <c:v>159292</c:v>
                </c:pt>
                <c:pt idx="2725">
                  <c:v>137168</c:v>
                </c:pt>
                <c:pt idx="2726">
                  <c:v>84070</c:v>
                </c:pt>
                <c:pt idx="2727">
                  <c:v>218584</c:v>
                </c:pt>
                <c:pt idx="2728">
                  <c:v>261061</c:v>
                </c:pt>
                <c:pt idx="2729">
                  <c:v>221238</c:v>
                </c:pt>
                <c:pt idx="2730">
                  <c:v>252212</c:v>
                </c:pt>
                <c:pt idx="2731">
                  <c:v>323893</c:v>
                </c:pt>
                <c:pt idx="2732">
                  <c:v>250442</c:v>
                </c:pt>
                <c:pt idx="2733">
                  <c:v>163716</c:v>
                </c:pt>
                <c:pt idx="2734">
                  <c:v>161061</c:v>
                </c:pt>
                <c:pt idx="2735">
                  <c:v>179646</c:v>
                </c:pt>
                <c:pt idx="2736">
                  <c:v>338053</c:v>
                </c:pt>
                <c:pt idx="2737">
                  <c:v>251327</c:v>
                </c:pt>
                <c:pt idx="2738">
                  <c:v>157522</c:v>
                </c:pt>
                <c:pt idx="2739">
                  <c:v>197345</c:v>
                </c:pt>
                <c:pt idx="2740">
                  <c:v>341592</c:v>
                </c:pt>
                <c:pt idx="2741">
                  <c:v>228318</c:v>
                </c:pt>
                <c:pt idx="2742">
                  <c:v>69911</c:v>
                </c:pt>
                <c:pt idx="2743">
                  <c:v>86725</c:v>
                </c:pt>
                <c:pt idx="2744">
                  <c:v>68584</c:v>
                </c:pt>
                <c:pt idx="2745">
                  <c:v>69469</c:v>
                </c:pt>
                <c:pt idx="2746">
                  <c:v>267256</c:v>
                </c:pt>
                <c:pt idx="2747">
                  <c:v>291150</c:v>
                </c:pt>
                <c:pt idx="2748">
                  <c:v>226548</c:v>
                </c:pt>
                <c:pt idx="2749">
                  <c:v>268141</c:v>
                </c:pt>
                <c:pt idx="2750">
                  <c:v>283185</c:v>
                </c:pt>
                <c:pt idx="2751">
                  <c:v>203539</c:v>
                </c:pt>
                <c:pt idx="2752">
                  <c:v>149557</c:v>
                </c:pt>
                <c:pt idx="2753">
                  <c:v>154424</c:v>
                </c:pt>
                <c:pt idx="2754">
                  <c:v>230088</c:v>
                </c:pt>
                <c:pt idx="2755">
                  <c:v>183628</c:v>
                </c:pt>
                <c:pt idx="2756">
                  <c:v>88495</c:v>
                </c:pt>
                <c:pt idx="2757">
                  <c:v>159292</c:v>
                </c:pt>
                <c:pt idx="2758">
                  <c:v>193805</c:v>
                </c:pt>
                <c:pt idx="2759">
                  <c:v>220353</c:v>
                </c:pt>
                <c:pt idx="2760">
                  <c:v>233185</c:v>
                </c:pt>
                <c:pt idx="2761">
                  <c:v>131858</c:v>
                </c:pt>
                <c:pt idx="2762">
                  <c:v>189115</c:v>
                </c:pt>
                <c:pt idx="2763">
                  <c:v>234513</c:v>
                </c:pt>
                <c:pt idx="2764">
                  <c:v>132743</c:v>
                </c:pt>
                <c:pt idx="2765">
                  <c:v>221238</c:v>
                </c:pt>
                <c:pt idx="2766">
                  <c:v>253982</c:v>
                </c:pt>
                <c:pt idx="2767">
                  <c:v>210176</c:v>
                </c:pt>
                <c:pt idx="2768">
                  <c:v>220353</c:v>
                </c:pt>
                <c:pt idx="2769">
                  <c:v>163716</c:v>
                </c:pt>
                <c:pt idx="2770">
                  <c:v>221238</c:v>
                </c:pt>
                <c:pt idx="2771">
                  <c:v>115044</c:v>
                </c:pt>
                <c:pt idx="2772">
                  <c:v>153982</c:v>
                </c:pt>
                <c:pt idx="2773">
                  <c:v>265486</c:v>
                </c:pt>
                <c:pt idx="2774">
                  <c:v>132743</c:v>
                </c:pt>
                <c:pt idx="2775">
                  <c:v>232743</c:v>
                </c:pt>
                <c:pt idx="2776">
                  <c:v>187610</c:v>
                </c:pt>
                <c:pt idx="2777">
                  <c:v>205309</c:v>
                </c:pt>
                <c:pt idx="2778">
                  <c:v>126548</c:v>
                </c:pt>
                <c:pt idx="2779">
                  <c:v>362831</c:v>
                </c:pt>
                <c:pt idx="2780">
                  <c:v>166814</c:v>
                </c:pt>
                <c:pt idx="2781">
                  <c:v>210619</c:v>
                </c:pt>
                <c:pt idx="2782">
                  <c:v>60176</c:v>
                </c:pt>
                <c:pt idx="2783">
                  <c:v>192035</c:v>
                </c:pt>
                <c:pt idx="2784">
                  <c:v>311504</c:v>
                </c:pt>
                <c:pt idx="2785">
                  <c:v>231858</c:v>
                </c:pt>
                <c:pt idx="2786">
                  <c:v>206194</c:v>
                </c:pt>
                <c:pt idx="2787">
                  <c:v>213274</c:v>
                </c:pt>
                <c:pt idx="2788">
                  <c:v>207964</c:v>
                </c:pt>
                <c:pt idx="2789">
                  <c:v>206194</c:v>
                </c:pt>
                <c:pt idx="2790">
                  <c:v>209734</c:v>
                </c:pt>
                <c:pt idx="2791">
                  <c:v>175221</c:v>
                </c:pt>
                <c:pt idx="2792">
                  <c:v>36283</c:v>
                </c:pt>
                <c:pt idx="2793">
                  <c:v>169911</c:v>
                </c:pt>
                <c:pt idx="2794">
                  <c:v>228318</c:v>
                </c:pt>
                <c:pt idx="2795">
                  <c:v>247787</c:v>
                </c:pt>
                <c:pt idx="2796">
                  <c:v>141150</c:v>
                </c:pt>
                <c:pt idx="2797">
                  <c:v>174336</c:v>
                </c:pt>
                <c:pt idx="2798">
                  <c:v>190265</c:v>
                </c:pt>
                <c:pt idx="2799">
                  <c:v>138495</c:v>
                </c:pt>
                <c:pt idx="2800">
                  <c:v>101769</c:v>
                </c:pt>
                <c:pt idx="2801">
                  <c:v>163716</c:v>
                </c:pt>
                <c:pt idx="2802">
                  <c:v>132743</c:v>
                </c:pt>
                <c:pt idx="2803">
                  <c:v>167256</c:v>
                </c:pt>
                <c:pt idx="2804">
                  <c:v>168141</c:v>
                </c:pt>
                <c:pt idx="2805">
                  <c:v>194690</c:v>
                </c:pt>
                <c:pt idx="2806">
                  <c:v>203539</c:v>
                </c:pt>
                <c:pt idx="2807">
                  <c:v>246460</c:v>
                </c:pt>
                <c:pt idx="2808">
                  <c:v>281858</c:v>
                </c:pt>
                <c:pt idx="2809">
                  <c:v>108318</c:v>
                </c:pt>
                <c:pt idx="2810">
                  <c:v>219469</c:v>
                </c:pt>
                <c:pt idx="2811">
                  <c:v>241592</c:v>
                </c:pt>
                <c:pt idx="2812">
                  <c:v>92920</c:v>
                </c:pt>
                <c:pt idx="2813">
                  <c:v>196460</c:v>
                </c:pt>
                <c:pt idx="2814">
                  <c:v>307079</c:v>
                </c:pt>
                <c:pt idx="2815">
                  <c:v>362831</c:v>
                </c:pt>
                <c:pt idx="2816">
                  <c:v>238938</c:v>
                </c:pt>
                <c:pt idx="2817">
                  <c:v>123008</c:v>
                </c:pt>
                <c:pt idx="2818">
                  <c:v>221238</c:v>
                </c:pt>
                <c:pt idx="2819">
                  <c:v>175221</c:v>
                </c:pt>
                <c:pt idx="2820">
                  <c:v>400884</c:v>
                </c:pt>
                <c:pt idx="2821">
                  <c:v>221238</c:v>
                </c:pt>
                <c:pt idx="2822">
                  <c:v>266371</c:v>
                </c:pt>
                <c:pt idx="2823">
                  <c:v>194690</c:v>
                </c:pt>
                <c:pt idx="2824">
                  <c:v>194690</c:v>
                </c:pt>
                <c:pt idx="2825">
                  <c:v>388495</c:v>
                </c:pt>
                <c:pt idx="2826">
                  <c:v>181415</c:v>
                </c:pt>
                <c:pt idx="2827">
                  <c:v>199115</c:v>
                </c:pt>
                <c:pt idx="2828">
                  <c:v>250176</c:v>
                </c:pt>
                <c:pt idx="2829">
                  <c:v>258079</c:v>
                </c:pt>
                <c:pt idx="2830">
                  <c:v>252814</c:v>
                </c:pt>
                <c:pt idx="2831">
                  <c:v>250176</c:v>
                </c:pt>
                <c:pt idx="2832">
                  <c:v>263345</c:v>
                </c:pt>
                <c:pt idx="2833">
                  <c:v>260707</c:v>
                </c:pt>
                <c:pt idx="2834">
                  <c:v>254123</c:v>
                </c:pt>
                <c:pt idx="2835">
                  <c:v>263345</c:v>
                </c:pt>
                <c:pt idx="2836">
                  <c:v>258079</c:v>
                </c:pt>
                <c:pt idx="2837">
                  <c:v>260707</c:v>
                </c:pt>
                <c:pt idx="2838">
                  <c:v>250176</c:v>
                </c:pt>
                <c:pt idx="2839">
                  <c:v>260707</c:v>
                </c:pt>
                <c:pt idx="2840">
                  <c:v>244911</c:v>
                </c:pt>
                <c:pt idx="2841">
                  <c:v>250176</c:v>
                </c:pt>
                <c:pt idx="2842">
                  <c:v>260707</c:v>
                </c:pt>
                <c:pt idx="2843">
                  <c:v>254123</c:v>
                </c:pt>
                <c:pt idx="2844">
                  <c:v>255442</c:v>
                </c:pt>
                <c:pt idx="2845">
                  <c:v>258079</c:v>
                </c:pt>
                <c:pt idx="2846">
                  <c:v>250176</c:v>
                </c:pt>
                <c:pt idx="2847">
                  <c:v>263345</c:v>
                </c:pt>
                <c:pt idx="2848">
                  <c:v>260707</c:v>
                </c:pt>
                <c:pt idx="2849">
                  <c:v>260707</c:v>
                </c:pt>
                <c:pt idx="2850">
                  <c:v>250176</c:v>
                </c:pt>
                <c:pt idx="2851">
                  <c:v>244911</c:v>
                </c:pt>
                <c:pt idx="2852">
                  <c:v>252814</c:v>
                </c:pt>
                <c:pt idx="2853">
                  <c:v>255840</c:v>
                </c:pt>
                <c:pt idx="2854">
                  <c:v>242274</c:v>
                </c:pt>
                <c:pt idx="2855">
                  <c:v>255442</c:v>
                </c:pt>
                <c:pt idx="2856">
                  <c:v>246230</c:v>
                </c:pt>
                <c:pt idx="2857">
                  <c:v>229106</c:v>
                </c:pt>
                <c:pt idx="2858">
                  <c:v>255442</c:v>
                </c:pt>
                <c:pt idx="2859">
                  <c:v>229212</c:v>
                </c:pt>
                <c:pt idx="2860">
                  <c:v>258079</c:v>
                </c:pt>
                <c:pt idx="2861">
                  <c:v>252814</c:v>
                </c:pt>
                <c:pt idx="2862">
                  <c:v>255442</c:v>
                </c:pt>
                <c:pt idx="2863">
                  <c:v>263345</c:v>
                </c:pt>
                <c:pt idx="2864">
                  <c:v>260707</c:v>
                </c:pt>
                <c:pt idx="2865">
                  <c:v>263345</c:v>
                </c:pt>
                <c:pt idx="2866">
                  <c:v>185840</c:v>
                </c:pt>
                <c:pt idx="2867">
                  <c:v>128318</c:v>
                </c:pt>
                <c:pt idx="2868">
                  <c:v>422123</c:v>
                </c:pt>
                <c:pt idx="2869">
                  <c:v>230088</c:v>
                </c:pt>
                <c:pt idx="2870">
                  <c:v>211061</c:v>
                </c:pt>
                <c:pt idx="2871">
                  <c:v>300884</c:v>
                </c:pt>
                <c:pt idx="2872">
                  <c:v>215044</c:v>
                </c:pt>
                <c:pt idx="2873">
                  <c:v>353982</c:v>
                </c:pt>
                <c:pt idx="2874">
                  <c:v>221238</c:v>
                </c:pt>
                <c:pt idx="2875">
                  <c:v>203539</c:v>
                </c:pt>
                <c:pt idx="2876">
                  <c:v>221238</c:v>
                </c:pt>
                <c:pt idx="2877">
                  <c:v>225663</c:v>
                </c:pt>
                <c:pt idx="2878">
                  <c:v>168141</c:v>
                </c:pt>
                <c:pt idx="2879">
                  <c:v>150000</c:v>
                </c:pt>
                <c:pt idx="2880">
                  <c:v>283185</c:v>
                </c:pt>
                <c:pt idx="2881">
                  <c:v>262831</c:v>
                </c:pt>
                <c:pt idx="2882">
                  <c:v>156637</c:v>
                </c:pt>
                <c:pt idx="2883">
                  <c:v>88495</c:v>
                </c:pt>
                <c:pt idx="2884">
                  <c:v>212389</c:v>
                </c:pt>
                <c:pt idx="2885">
                  <c:v>155752</c:v>
                </c:pt>
                <c:pt idx="2886">
                  <c:v>130973</c:v>
                </c:pt>
                <c:pt idx="2887">
                  <c:v>154867</c:v>
                </c:pt>
                <c:pt idx="2888">
                  <c:v>155309</c:v>
                </c:pt>
                <c:pt idx="2889">
                  <c:v>250000</c:v>
                </c:pt>
                <c:pt idx="2890">
                  <c:v>225663</c:v>
                </c:pt>
                <c:pt idx="2891">
                  <c:v>114159</c:v>
                </c:pt>
                <c:pt idx="2892">
                  <c:v>225663</c:v>
                </c:pt>
                <c:pt idx="2893">
                  <c:v>221681</c:v>
                </c:pt>
                <c:pt idx="2894">
                  <c:v>203539</c:v>
                </c:pt>
                <c:pt idx="2895">
                  <c:v>230088</c:v>
                </c:pt>
                <c:pt idx="2896">
                  <c:v>165929</c:v>
                </c:pt>
                <c:pt idx="2897">
                  <c:v>203539</c:v>
                </c:pt>
                <c:pt idx="2898">
                  <c:v>278761</c:v>
                </c:pt>
                <c:pt idx="2899">
                  <c:v>246017</c:v>
                </c:pt>
                <c:pt idx="2900">
                  <c:v>101769</c:v>
                </c:pt>
                <c:pt idx="2901">
                  <c:v>212389</c:v>
                </c:pt>
                <c:pt idx="2902">
                  <c:v>194690</c:v>
                </c:pt>
                <c:pt idx="2903">
                  <c:v>378053</c:v>
                </c:pt>
                <c:pt idx="2904">
                  <c:v>339035</c:v>
                </c:pt>
                <c:pt idx="2905">
                  <c:v>350008</c:v>
                </c:pt>
                <c:pt idx="2906">
                  <c:v>265486</c:v>
                </c:pt>
                <c:pt idx="2907">
                  <c:v>360176</c:v>
                </c:pt>
                <c:pt idx="2908">
                  <c:v>237168</c:v>
                </c:pt>
                <c:pt idx="2909">
                  <c:v>252212</c:v>
                </c:pt>
                <c:pt idx="2910">
                  <c:v>211504</c:v>
                </c:pt>
                <c:pt idx="2911">
                  <c:v>203539</c:v>
                </c:pt>
                <c:pt idx="2912">
                  <c:v>170796</c:v>
                </c:pt>
                <c:pt idx="2913">
                  <c:v>238938</c:v>
                </c:pt>
                <c:pt idx="2914">
                  <c:v>223008</c:v>
                </c:pt>
                <c:pt idx="2915">
                  <c:v>433628</c:v>
                </c:pt>
                <c:pt idx="2916">
                  <c:v>90265</c:v>
                </c:pt>
                <c:pt idx="2917">
                  <c:v>61946</c:v>
                </c:pt>
                <c:pt idx="2918">
                  <c:v>188938</c:v>
                </c:pt>
                <c:pt idx="2919">
                  <c:v>230088</c:v>
                </c:pt>
                <c:pt idx="2920">
                  <c:v>259008</c:v>
                </c:pt>
                <c:pt idx="2921">
                  <c:v>255442</c:v>
                </c:pt>
                <c:pt idx="2922">
                  <c:v>250176</c:v>
                </c:pt>
                <c:pt idx="2923">
                  <c:v>265557</c:v>
                </c:pt>
                <c:pt idx="2924">
                  <c:v>255442</c:v>
                </c:pt>
                <c:pt idx="2925">
                  <c:v>252814</c:v>
                </c:pt>
                <c:pt idx="2926">
                  <c:v>254123</c:v>
                </c:pt>
                <c:pt idx="2927">
                  <c:v>252814</c:v>
                </c:pt>
                <c:pt idx="2928">
                  <c:v>255442</c:v>
                </c:pt>
                <c:pt idx="2929">
                  <c:v>252814</c:v>
                </c:pt>
                <c:pt idx="2930">
                  <c:v>254123</c:v>
                </c:pt>
                <c:pt idx="2931">
                  <c:v>255442</c:v>
                </c:pt>
                <c:pt idx="2932">
                  <c:v>254123</c:v>
                </c:pt>
                <c:pt idx="2933">
                  <c:v>255442</c:v>
                </c:pt>
                <c:pt idx="2934">
                  <c:v>258079</c:v>
                </c:pt>
                <c:pt idx="2935">
                  <c:v>244911</c:v>
                </c:pt>
                <c:pt idx="2936">
                  <c:v>255442</c:v>
                </c:pt>
                <c:pt idx="2937">
                  <c:v>250176</c:v>
                </c:pt>
                <c:pt idx="2938">
                  <c:v>255442</c:v>
                </c:pt>
                <c:pt idx="2939">
                  <c:v>255442</c:v>
                </c:pt>
                <c:pt idx="2940">
                  <c:v>250176</c:v>
                </c:pt>
                <c:pt idx="2941">
                  <c:v>255442</c:v>
                </c:pt>
                <c:pt idx="2942">
                  <c:v>257654</c:v>
                </c:pt>
                <c:pt idx="2943">
                  <c:v>255442</c:v>
                </c:pt>
                <c:pt idx="2944">
                  <c:v>255442</c:v>
                </c:pt>
                <c:pt idx="2945">
                  <c:v>250176</c:v>
                </c:pt>
                <c:pt idx="2946">
                  <c:v>258079</c:v>
                </c:pt>
                <c:pt idx="2947">
                  <c:v>250176</c:v>
                </c:pt>
                <c:pt idx="2948">
                  <c:v>255442</c:v>
                </c:pt>
                <c:pt idx="2949">
                  <c:v>250176</c:v>
                </c:pt>
                <c:pt idx="2950">
                  <c:v>258079</c:v>
                </c:pt>
                <c:pt idx="2951">
                  <c:v>250176</c:v>
                </c:pt>
                <c:pt idx="2952">
                  <c:v>255442</c:v>
                </c:pt>
                <c:pt idx="2953">
                  <c:v>244911</c:v>
                </c:pt>
                <c:pt idx="2954">
                  <c:v>244911</c:v>
                </c:pt>
                <c:pt idx="2955">
                  <c:v>255442</c:v>
                </c:pt>
                <c:pt idx="2956">
                  <c:v>237008</c:v>
                </c:pt>
                <c:pt idx="2957">
                  <c:v>250176</c:v>
                </c:pt>
                <c:pt idx="2958">
                  <c:v>250176</c:v>
                </c:pt>
                <c:pt idx="2959">
                  <c:v>252814</c:v>
                </c:pt>
                <c:pt idx="2960">
                  <c:v>259026</c:v>
                </c:pt>
                <c:pt idx="2961">
                  <c:v>250176</c:v>
                </c:pt>
                <c:pt idx="2962">
                  <c:v>260707</c:v>
                </c:pt>
                <c:pt idx="2963">
                  <c:v>258079</c:v>
                </c:pt>
                <c:pt idx="2964">
                  <c:v>255442</c:v>
                </c:pt>
                <c:pt idx="2965">
                  <c:v>260707</c:v>
                </c:pt>
                <c:pt idx="2966">
                  <c:v>265557</c:v>
                </c:pt>
                <c:pt idx="2967">
                  <c:v>255442</c:v>
                </c:pt>
                <c:pt idx="2968">
                  <c:v>255840</c:v>
                </c:pt>
                <c:pt idx="2969">
                  <c:v>263345</c:v>
                </c:pt>
                <c:pt idx="2970">
                  <c:v>248884</c:v>
                </c:pt>
                <c:pt idx="2971">
                  <c:v>252814</c:v>
                </c:pt>
                <c:pt idx="2972">
                  <c:v>178318</c:v>
                </c:pt>
                <c:pt idx="2973">
                  <c:v>316814</c:v>
                </c:pt>
                <c:pt idx="2974">
                  <c:v>318584</c:v>
                </c:pt>
                <c:pt idx="2975">
                  <c:v>336283</c:v>
                </c:pt>
                <c:pt idx="2976">
                  <c:v>215044</c:v>
                </c:pt>
                <c:pt idx="2977">
                  <c:v>241592</c:v>
                </c:pt>
                <c:pt idx="2978">
                  <c:v>293805</c:v>
                </c:pt>
                <c:pt idx="2979">
                  <c:v>190707</c:v>
                </c:pt>
                <c:pt idx="2980">
                  <c:v>123893</c:v>
                </c:pt>
                <c:pt idx="2981">
                  <c:v>150442</c:v>
                </c:pt>
                <c:pt idx="2982">
                  <c:v>280530</c:v>
                </c:pt>
                <c:pt idx="2983">
                  <c:v>150442</c:v>
                </c:pt>
                <c:pt idx="2984">
                  <c:v>172566</c:v>
                </c:pt>
                <c:pt idx="2985">
                  <c:v>169911</c:v>
                </c:pt>
                <c:pt idx="2986">
                  <c:v>225663</c:v>
                </c:pt>
                <c:pt idx="2987">
                  <c:v>156637</c:v>
                </c:pt>
                <c:pt idx="2988">
                  <c:v>134513</c:v>
                </c:pt>
                <c:pt idx="2989">
                  <c:v>251327</c:v>
                </c:pt>
                <c:pt idx="2990">
                  <c:v>172566</c:v>
                </c:pt>
                <c:pt idx="2991">
                  <c:v>115044</c:v>
                </c:pt>
                <c:pt idx="2992">
                  <c:v>207079</c:v>
                </c:pt>
                <c:pt idx="2993">
                  <c:v>292035</c:v>
                </c:pt>
                <c:pt idx="2994">
                  <c:v>128318</c:v>
                </c:pt>
                <c:pt idx="2995">
                  <c:v>122123</c:v>
                </c:pt>
                <c:pt idx="2996">
                  <c:v>158407</c:v>
                </c:pt>
                <c:pt idx="2997">
                  <c:v>255752</c:v>
                </c:pt>
                <c:pt idx="2998">
                  <c:v>269911</c:v>
                </c:pt>
                <c:pt idx="2999">
                  <c:v>128318</c:v>
                </c:pt>
                <c:pt idx="3000">
                  <c:v>215929</c:v>
                </c:pt>
                <c:pt idx="3001">
                  <c:v>194690</c:v>
                </c:pt>
                <c:pt idx="3002">
                  <c:v>411504</c:v>
                </c:pt>
                <c:pt idx="3003">
                  <c:v>176991</c:v>
                </c:pt>
                <c:pt idx="3004">
                  <c:v>356778</c:v>
                </c:pt>
                <c:pt idx="3005">
                  <c:v>268141</c:v>
                </c:pt>
                <c:pt idx="3006">
                  <c:v>238938</c:v>
                </c:pt>
                <c:pt idx="3007">
                  <c:v>168141</c:v>
                </c:pt>
                <c:pt idx="3008">
                  <c:v>86725</c:v>
                </c:pt>
                <c:pt idx="3009">
                  <c:v>205309</c:v>
                </c:pt>
                <c:pt idx="3010">
                  <c:v>194690</c:v>
                </c:pt>
                <c:pt idx="3011">
                  <c:v>185840</c:v>
                </c:pt>
                <c:pt idx="3012">
                  <c:v>212389</c:v>
                </c:pt>
                <c:pt idx="3013">
                  <c:v>258079</c:v>
                </c:pt>
                <c:pt idx="3014">
                  <c:v>255442</c:v>
                </c:pt>
                <c:pt idx="3015">
                  <c:v>263345</c:v>
                </c:pt>
                <c:pt idx="3016">
                  <c:v>255442</c:v>
                </c:pt>
                <c:pt idx="3017">
                  <c:v>255442</c:v>
                </c:pt>
                <c:pt idx="3018">
                  <c:v>252814</c:v>
                </c:pt>
                <c:pt idx="3019">
                  <c:v>255442</c:v>
                </c:pt>
                <c:pt idx="3020">
                  <c:v>250176</c:v>
                </c:pt>
                <c:pt idx="3021">
                  <c:v>252814</c:v>
                </c:pt>
                <c:pt idx="3022">
                  <c:v>261592</c:v>
                </c:pt>
                <c:pt idx="3023">
                  <c:v>252814</c:v>
                </c:pt>
                <c:pt idx="3024">
                  <c:v>255442</c:v>
                </c:pt>
                <c:pt idx="3025">
                  <c:v>237008</c:v>
                </c:pt>
                <c:pt idx="3026">
                  <c:v>255442</c:v>
                </c:pt>
                <c:pt idx="3027">
                  <c:v>258079</c:v>
                </c:pt>
                <c:pt idx="3028">
                  <c:v>255442</c:v>
                </c:pt>
                <c:pt idx="3029">
                  <c:v>255442</c:v>
                </c:pt>
                <c:pt idx="3030">
                  <c:v>255442</c:v>
                </c:pt>
                <c:pt idx="3031">
                  <c:v>250176</c:v>
                </c:pt>
                <c:pt idx="3032">
                  <c:v>244911</c:v>
                </c:pt>
                <c:pt idx="3033">
                  <c:v>214159</c:v>
                </c:pt>
                <c:pt idx="3034">
                  <c:v>172566</c:v>
                </c:pt>
                <c:pt idx="3035">
                  <c:v>207522</c:v>
                </c:pt>
                <c:pt idx="3036">
                  <c:v>182300</c:v>
                </c:pt>
                <c:pt idx="3037">
                  <c:v>76106</c:v>
                </c:pt>
                <c:pt idx="3038">
                  <c:v>305309</c:v>
                </c:pt>
                <c:pt idx="3039">
                  <c:v>281415</c:v>
                </c:pt>
                <c:pt idx="3040">
                  <c:v>216814</c:v>
                </c:pt>
                <c:pt idx="3041">
                  <c:v>152212</c:v>
                </c:pt>
                <c:pt idx="3042">
                  <c:v>256637</c:v>
                </c:pt>
                <c:pt idx="3043">
                  <c:v>219469</c:v>
                </c:pt>
                <c:pt idx="3044">
                  <c:v>158407</c:v>
                </c:pt>
                <c:pt idx="3045">
                  <c:v>203539</c:v>
                </c:pt>
                <c:pt idx="3046">
                  <c:v>203539</c:v>
                </c:pt>
                <c:pt idx="3047">
                  <c:v>149557</c:v>
                </c:pt>
                <c:pt idx="3048">
                  <c:v>265486</c:v>
                </c:pt>
                <c:pt idx="3049">
                  <c:v>154867</c:v>
                </c:pt>
                <c:pt idx="3050">
                  <c:v>230088</c:v>
                </c:pt>
                <c:pt idx="3051">
                  <c:v>281415</c:v>
                </c:pt>
                <c:pt idx="3052">
                  <c:v>265486</c:v>
                </c:pt>
                <c:pt idx="3053">
                  <c:v>199115</c:v>
                </c:pt>
                <c:pt idx="3054">
                  <c:v>149557</c:v>
                </c:pt>
                <c:pt idx="3055">
                  <c:v>252212</c:v>
                </c:pt>
                <c:pt idx="3056">
                  <c:v>168141</c:v>
                </c:pt>
                <c:pt idx="3057">
                  <c:v>157079</c:v>
                </c:pt>
                <c:pt idx="3058">
                  <c:v>252212</c:v>
                </c:pt>
                <c:pt idx="3059">
                  <c:v>250442</c:v>
                </c:pt>
                <c:pt idx="3060">
                  <c:v>238938</c:v>
                </c:pt>
                <c:pt idx="3061">
                  <c:v>343362</c:v>
                </c:pt>
                <c:pt idx="3062">
                  <c:v>221238</c:v>
                </c:pt>
                <c:pt idx="3063">
                  <c:v>257522</c:v>
                </c:pt>
                <c:pt idx="3064">
                  <c:v>269911</c:v>
                </c:pt>
                <c:pt idx="3065">
                  <c:v>127433</c:v>
                </c:pt>
                <c:pt idx="3066">
                  <c:v>208584</c:v>
                </c:pt>
                <c:pt idx="3067">
                  <c:v>194690</c:v>
                </c:pt>
                <c:pt idx="3068">
                  <c:v>211504</c:v>
                </c:pt>
                <c:pt idx="3069">
                  <c:v>164601</c:v>
                </c:pt>
                <c:pt idx="3070">
                  <c:v>255442</c:v>
                </c:pt>
                <c:pt idx="3071">
                  <c:v>250176</c:v>
                </c:pt>
                <c:pt idx="3072">
                  <c:v>250176</c:v>
                </c:pt>
                <c:pt idx="3073">
                  <c:v>250176</c:v>
                </c:pt>
                <c:pt idx="3074">
                  <c:v>244911</c:v>
                </c:pt>
                <c:pt idx="3075">
                  <c:v>265486</c:v>
                </c:pt>
                <c:pt idx="3076">
                  <c:v>61946</c:v>
                </c:pt>
                <c:pt idx="3077">
                  <c:v>309734</c:v>
                </c:pt>
                <c:pt idx="3078">
                  <c:v>300884</c:v>
                </c:pt>
                <c:pt idx="3079">
                  <c:v>184070</c:v>
                </c:pt>
                <c:pt idx="3080">
                  <c:v>157522</c:v>
                </c:pt>
                <c:pt idx="3081">
                  <c:v>227433</c:v>
                </c:pt>
                <c:pt idx="3082">
                  <c:v>159292</c:v>
                </c:pt>
                <c:pt idx="3083">
                  <c:v>143362</c:v>
                </c:pt>
                <c:pt idx="3084">
                  <c:v>247787</c:v>
                </c:pt>
                <c:pt idx="3085">
                  <c:v>252212</c:v>
                </c:pt>
                <c:pt idx="3086">
                  <c:v>223008</c:v>
                </c:pt>
                <c:pt idx="3087">
                  <c:v>54867</c:v>
                </c:pt>
                <c:pt idx="3088">
                  <c:v>212389</c:v>
                </c:pt>
                <c:pt idx="3089">
                  <c:v>183628</c:v>
                </c:pt>
                <c:pt idx="3090">
                  <c:v>243362</c:v>
                </c:pt>
                <c:pt idx="3091">
                  <c:v>153097</c:v>
                </c:pt>
                <c:pt idx="3092">
                  <c:v>144247</c:v>
                </c:pt>
                <c:pt idx="3093">
                  <c:v>192920</c:v>
                </c:pt>
                <c:pt idx="3094">
                  <c:v>265486</c:v>
                </c:pt>
                <c:pt idx="3095">
                  <c:v>265486</c:v>
                </c:pt>
                <c:pt idx="3096">
                  <c:v>212389</c:v>
                </c:pt>
                <c:pt idx="3097">
                  <c:v>349115</c:v>
                </c:pt>
                <c:pt idx="3098">
                  <c:v>119469</c:v>
                </c:pt>
                <c:pt idx="3099">
                  <c:v>212389</c:v>
                </c:pt>
                <c:pt idx="3100">
                  <c:v>265486</c:v>
                </c:pt>
                <c:pt idx="3101">
                  <c:v>185840</c:v>
                </c:pt>
                <c:pt idx="3102">
                  <c:v>232743</c:v>
                </c:pt>
                <c:pt idx="3103">
                  <c:v>232743</c:v>
                </c:pt>
                <c:pt idx="3104">
                  <c:v>281415</c:v>
                </c:pt>
                <c:pt idx="3105">
                  <c:v>300884</c:v>
                </c:pt>
                <c:pt idx="3106">
                  <c:v>149115</c:v>
                </c:pt>
                <c:pt idx="3107">
                  <c:v>158407</c:v>
                </c:pt>
                <c:pt idx="3108">
                  <c:v>238053</c:v>
                </c:pt>
                <c:pt idx="3109">
                  <c:v>164601</c:v>
                </c:pt>
                <c:pt idx="3110">
                  <c:v>150442</c:v>
                </c:pt>
                <c:pt idx="3111">
                  <c:v>145132</c:v>
                </c:pt>
                <c:pt idx="3112">
                  <c:v>110619</c:v>
                </c:pt>
                <c:pt idx="3113">
                  <c:v>162831</c:v>
                </c:pt>
                <c:pt idx="3114">
                  <c:v>260176</c:v>
                </c:pt>
                <c:pt idx="3115">
                  <c:v>161061</c:v>
                </c:pt>
                <c:pt idx="3116">
                  <c:v>172566</c:v>
                </c:pt>
                <c:pt idx="3117">
                  <c:v>147787</c:v>
                </c:pt>
                <c:pt idx="3118">
                  <c:v>299115</c:v>
                </c:pt>
                <c:pt idx="3119">
                  <c:v>106194</c:v>
                </c:pt>
                <c:pt idx="3120">
                  <c:v>154867</c:v>
                </c:pt>
                <c:pt idx="3121">
                  <c:v>149557</c:v>
                </c:pt>
                <c:pt idx="3122">
                  <c:v>119026</c:v>
                </c:pt>
                <c:pt idx="3123">
                  <c:v>181415</c:v>
                </c:pt>
                <c:pt idx="3124">
                  <c:v>243362</c:v>
                </c:pt>
                <c:pt idx="3125">
                  <c:v>143362</c:v>
                </c:pt>
                <c:pt idx="3126">
                  <c:v>192920</c:v>
                </c:pt>
                <c:pt idx="3127">
                  <c:v>207079</c:v>
                </c:pt>
                <c:pt idx="3128">
                  <c:v>310079</c:v>
                </c:pt>
                <c:pt idx="3129">
                  <c:v>199115</c:v>
                </c:pt>
                <c:pt idx="3130">
                  <c:v>264601</c:v>
                </c:pt>
                <c:pt idx="3131">
                  <c:v>223451</c:v>
                </c:pt>
                <c:pt idx="3132">
                  <c:v>199115</c:v>
                </c:pt>
                <c:pt idx="3133">
                  <c:v>219469</c:v>
                </c:pt>
                <c:pt idx="3134">
                  <c:v>250000</c:v>
                </c:pt>
                <c:pt idx="3135">
                  <c:v>223893</c:v>
                </c:pt>
                <c:pt idx="3136">
                  <c:v>223008</c:v>
                </c:pt>
                <c:pt idx="3137">
                  <c:v>86725</c:v>
                </c:pt>
                <c:pt idx="3138">
                  <c:v>94955</c:v>
                </c:pt>
                <c:pt idx="3139">
                  <c:v>291150</c:v>
                </c:pt>
                <c:pt idx="3140">
                  <c:v>314159</c:v>
                </c:pt>
                <c:pt idx="3141">
                  <c:v>367256</c:v>
                </c:pt>
                <c:pt idx="3142">
                  <c:v>300884</c:v>
                </c:pt>
                <c:pt idx="3143">
                  <c:v>247787</c:v>
                </c:pt>
                <c:pt idx="3144">
                  <c:v>276991</c:v>
                </c:pt>
                <c:pt idx="3145">
                  <c:v>300884</c:v>
                </c:pt>
                <c:pt idx="3146">
                  <c:v>314159</c:v>
                </c:pt>
                <c:pt idx="3147">
                  <c:v>161504</c:v>
                </c:pt>
                <c:pt idx="3148">
                  <c:v>153982</c:v>
                </c:pt>
                <c:pt idx="3149">
                  <c:v>150442</c:v>
                </c:pt>
                <c:pt idx="3150">
                  <c:v>254867</c:v>
                </c:pt>
                <c:pt idx="3151">
                  <c:v>145132</c:v>
                </c:pt>
                <c:pt idx="3152">
                  <c:v>245132</c:v>
                </c:pt>
                <c:pt idx="3153">
                  <c:v>119469</c:v>
                </c:pt>
                <c:pt idx="3154">
                  <c:v>233185</c:v>
                </c:pt>
                <c:pt idx="3155">
                  <c:v>254867</c:v>
                </c:pt>
                <c:pt idx="3156">
                  <c:v>203539</c:v>
                </c:pt>
                <c:pt idx="3157">
                  <c:v>262831</c:v>
                </c:pt>
                <c:pt idx="3158">
                  <c:v>215044</c:v>
                </c:pt>
                <c:pt idx="3159">
                  <c:v>338938</c:v>
                </c:pt>
                <c:pt idx="3160">
                  <c:v>210619</c:v>
                </c:pt>
                <c:pt idx="3161">
                  <c:v>215044</c:v>
                </c:pt>
                <c:pt idx="3162">
                  <c:v>265486</c:v>
                </c:pt>
                <c:pt idx="3163">
                  <c:v>361061</c:v>
                </c:pt>
                <c:pt idx="3164">
                  <c:v>230088</c:v>
                </c:pt>
                <c:pt idx="3165">
                  <c:v>225663</c:v>
                </c:pt>
                <c:pt idx="3166">
                  <c:v>203539</c:v>
                </c:pt>
                <c:pt idx="3167">
                  <c:v>97345</c:v>
                </c:pt>
                <c:pt idx="3168">
                  <c:v>243362</c:v>
                </c:pt>
                <c:pt idx="3169">
                  <c:v>238938</c:v>
                </c:pt>
                <c:pt idx="3170">
                  <c:v>277876</c:v>
                </c:pt>
                <c:pt idx="3171">
                  <c:v>225663</c:v>
                </c:pt>
                <c:pt idx="3172">
                  <c:v>93805</c:v>
                </c:pt>
                <c:pt idx="3173">
                  <c:v>314159</c:v>
                </c:pt>
                <c:pt idx="3174">
                  <c:v>242477</c:v>
                </c:pt>
                <c:pt idx="3175">
                  <c:v>265486</c:v>
                </c:pt>
                <c:pt idx="3176">
                  <c:v>349557</c:v>
                </c:pt>
                <c:pt idx="3177">
                  <c:v>247787</c:v>
                </c:pt>
                <c:pt idx="3178">
                  <c:v>106194</c:v>
                </c:pt>
                <c:pt idx="3179">
                  <c:v>122123</c:v>
                </c:pt>
                <c:pt idx="3180">
                  <c:v>218584</c:v>
                </c:pt>
                <c:pt idx="3181">
                  <c:v>148672</c:v>
                </c:pt>
                <c:pt idx="3182">
                  <c:v>269911</c:v>
                </c:pt>
                <c:pt idx="3183">
                  <c:v>116814</c:v>
                </c:pt>
                <c:pt idx="3184">
                  <c:v>243362</c:v>
                </c:pt>
                <c:pt idx="3185">
                  <c:v>194690</c:v>
                </c:pt>
                <c:pt idx="3186">
                  <c:v>157079</c:v>
                </c:pt>
                <c:pt idx="3187">
                  <c:v>230088</c:v>
                </c:pt>
                <c:pt idx="3188">
                  <c:v>263451</c:v>
                </c:pt>
                <c:pt idx="3189">
                  <c:v>118584</c:v>
                </c:pt>
                <c:pt idx="3190">
                  <c:v>230088</c:v>
                </c:pt>
                <c:pt idx="3191">
                  <c:v>255752</c:v>
                </c:pt>
                <c:pt idx="3192">
                  <c:v>103539</c:v>
                </c:pt>
                <c:pt idx="3193">
                  <c:v>256637</c:v>
                </c:pt>
                <c:pt idx="3194">
                  <c:v>148672</c:v>
                </c:pt>
                <c:pt idx="3195">
                  <c:v>228761</c:v>
                </c:pt>
                <c:pt idx="3196">
                  <c:v>261061</c:v>
                </c:pt>
                <c:pt idx="3197">
                  <c:v>172566</c:v>
                </c:pt>
                <c:pt idx="3198">
                  <c:v>259292</c:v>
                </c:pt>
                <c:pt idx="3199">
                  <c:v>157522</c:v>
                </c:pt>
                <c:pt idx="3200">
                  <c:v>179646</c:v>
                </c:pt>
                <c:pt idx="3201">
                  <c:v>229203</c:v>
                </c:pt>
                <c:pt idx="3202">
                  <c:v>159292</c:v>
                </c:pt>
                <c:pt idx="3203">
                  <c:v>172566</c:v>
                </c:pt>
                <c:pt idx="3204">
                  <c:v>230088</c:v>
                </c:pt>
                <c:pt idx="3205">
                  <c:v>151769</c:v>
                </c:pt>
                <c:pt idx="3206">
                  <c:v>109734</c:v>
                </c:pt>
                <c:pt idx="3207">
                  <c:v>238053</c:v>
                </c:pt>
                <c:pt idx="3208">
                  <c:v>168141</c:v>
                </c:pt>
                <c:pt idx="3209">
                  <c:v>322814</c:v>
                </c:pt>
                <c:pt idx="3210">
                  <c:v>203539</c:v>
                </c:pt>
                <c:pt idx="3211">
                  <c:v>351247</c:v>
                </c:pt>
                <c:pt idx="3212">
                  <c:v>203539</c:v>
                </c:pt>
                <c:pt idx="3213">
                  <c:v>271681</c:v>
                </c:pt>
                <c:pt idx="3214">
                  <c:v>206194</c:v>
                </c:pt>
                <c:pt idx="3215">
                  <c:v>278761</c:v>
                </c:pt>
                <c:pt idx="3216">
                  <c:v>263716</c:v>
                </c:pt>
                <c:pt idx="3217">
                  <c:v>320469</c:v>
                </c:pt>
                <c:pt idx="3218">
                  <c:v>322566</c:v>
                </c:pt>
                <c:pt idx="3219">
                  <c:v>225663</c:v>
                </c:pt>
                <c:pt idx="3220">
                  <c:v>262831</c:v>
                </c:pt>
                <c:pt idx="3221">
                  <c:v>283185</c:v>
                </c:pt>
                <c:pt idx="3222">
                  <c:v>83185</c:v>
                </c:pt>
                <c:pt idx="3223">
                  <c:v>332743</c:v>
                </c:pt>
                <c:pt idx="3224">
                  <c:v>279646</c:v>
                </c:pt>
                <c:pt idx="3225">
                  <c:v>281415</c:v>
                </c:pt>
                <c:pt idx="3226">
                  <c:v>287610</c:v>
                </c:pt>
                <c:pt idx="3227">
                  <c:v>300000</c:v>
                </c:pt>
                <c:pt idx="3228">
                  <c:v>274336</c:v>
                </c:pt>
                <c:pt idx="3229">
                  <c:v>143362</c:v>
                </c:pt>
                <c:pt idx="3230">
                  <c:v>99115</c:v>
                </c:pt>
                <c:pt idx="3231">
                  <c:v>250442</c:v>
                </c:pt>
                <c:pt idx="3232">
                  <c:v>116814</c:v>
                </c:pt>
                <c:pt idx="3233">
                  <c:v>153097</c:v>
                </c:pt>
                <c:pt idx="3234">
                  <c:v>228761</c:v>
                </c:pt>
                <c:pt idx="3235">
                  <c:v>151327</c:v>
                </c:pt>
                <c:pt idx="3236">
                  <c:v>230088</c:v>
                </c:pt>
                <c:pt idx="3237">
                  <c:v>250442</c:v>
                </c:pt>
                <c:pt idx="3238">
                  <c:v>293238</c:v>
                </c:pt>
                <c:pt idx="3239">
                  <c:v>220353</c:v>
                </c:pt>
                <c:pt idx="3240">
                  <c:v>280530</c:v>
                </c:pt>
                <c:pt idx="3241">
                  <c:v>206194</c:v>
                </c:pt>
                <c:pt idx="3242">
                  <c:v>169026</c:v>
                </c:pt>
                <c:pt idx="3243">
                  <c:v>230088</c:v>
                </c:pt>
                <c:pt idx="3244">
                  <c:v>285433</c:v>
                </c:pt>
                <c:pt idx="3245">
                  <c:v>207964</c:v>
                </c:pt>
                <c:pt idx="3246">
                  <c:v>139823</c:v>
                </c:pt>
                <c:pt idx="3247">
                  <c:v>228318</c:v>
                </c:pt>
                <c:pt idx="3248">
                  <c:v>207079</c:v>
                </c:pt>
                <c:pt idx="3249">
                  <c:v>353982</c:v>
                </c:pt>
                <c:pt idx="3250">
                  <c:v>137610</c:v>
                </c:pt>
                <c:pt idx="3251">
                  <c:v>230088</c:v>
                </c:pt>
                <c:pt idx="3252">
                  <c:v>300884</c:v>
                </c:pt>
                <c:pt idx="3253">
                  <c:v>265486</c:v>
                </c:pt>
                <c:pt idx="3254">
                  <c:v>230088</c:v>
                </c:pt>
                <c:pt idx="3255">
                  <c:v>319469</c:v>
                </c:pt>
                <c:pt idx="3256">
                  <c:v>353982</c:v>
                </c:pt>
                <c:pt idx="3257">
                  <c:v>294690</c:v>
                </c:pt>
                <c:pt idx="3258">
                  <c:v>156637</c:v>
                </c:pt>
                <c:pt idx="3259">
                  <c:v>307964</c:v>
                </c:pt>
                <c:pt idx="3260">
                  <c:v>380530</c:v>
                </c:pt>
                <c:pt idx="3261">
                  <c:v>284955</c:v>
                </c:pt>
                <c:pt idx="3262">
                  <c:v>181415</c:v>
                </c:pt>
                <c:pt idx="3263">
                  <c:v>265486</c:v>
                </c:pt>
                <c:pt idx="3264">
                  <c:v>242477</c:v>
                </c:pt>
                <c:pt idx="3265">
                  <c:v>194690</c:v>
                </c:pt>
                <c:pt idx="3266">
                  <c:v>256637</c:v>
                </c:pt>
                <c:pt idx="3267">
                  <c:v>232743</c:v>
                </c:pt>
                <c:pt idx="3268">
                  <c:v>238938</c:v>
                </c:pt>
                <c:pt idx="3269">
                  <c:v>234513</c:v>
                </c:pt>
                <c:pt idx="3270">
                  <c:v>157964</c:v>
                </c:pt>
                <c:pt idx="3271">
                  <c:v>149557</c:v>
                </c:pt>
                <c:pt idx="3272">
                  <c:v>205309</c:v>
                </c:pt>
                <c:pt idx="3273">
                  <c:v>169469</c:v>
                </c:pt>
                <c:pt idx="3274">
                  <c:v>218584</c:v>
                </c:pt>
                <c:pt idx="3275">
                  <c:v>146017</c:v>
                </c:pt>
                <c:pt idx="3276">
                  <c:v>292035</c:v>
                </c:pt>
                <c:pt idx="3277">
                  <c:v>197345</c:v>
                </c:pt>
                <c:pt idx="3278">
                  <c:v>250442</c:v>
                </c:pt>
                <c:pt idx="3279">
                  <c:v>278761</c:v>
                </c:pt>
                <c:pt idx="3280">
                  <c:v>235840</c:v>
                </c:pt>
                <c:pt idx="3281">
                  <c:v>154867</c:v>
                </c:pt>
                <c:pt idx="3282">
                  <c:v>158407</c:v>
                </c:pt>
                <c:pt idx="3283">
                  <c:v>203539</c:v>
                </c:pt>
                <c:pt idx="3284">
                  <c:v>219469</c:v>
                </c:pt>
                <c:pt idx="3285">
                  <c:v>214159</c:v>
                </c:pt>
                <c:pt idx="3286">
                  <c:v>299026</c:v>
                </c:pt>
                <c:pt idx="3287">
                  <c:v>256637</c:v>
                </c:pt>
                <c:pt idx="3288">
                  <c:v>334070</c:v>
                </c:pt>
                <c:pt idx="3289">
                  <c:v>334070</c:v>
                </c:pt>
                <c:pt idx="3290">
                  <c:v>181415</c:v>
                </c:pt>
                <c:pt idx="3291">
                  <c:v>234513</c:v>
                </c:pt>
                <c:pt idx="3292">
                  <c:v>238938</c:v>
                </c:pt>
                <c:pt idx="3293">
                  <c:v>278761</c:v>
                </c:pt>
                <c:pt idx="3294">
                  <c:v>176991</c:v>
                </c:pt>
                <c:pt idx="3295">
                  <c:v>209734</c:v>
                </c:pt>
                <c:pt idx="3296">
                  <c:v>225663</c:v>
                </c:pt>
                <c:pt idx="3297">
                  <c:v>448672</c:v>
                </c:pt>
                <c:pt idx="3298">
                  <c:v>256637</c:v>
                </c:pt>
                <c:pt idx="3299">
                  <c:v>228318</c:v>
                </c:pt>
                <c:pt idx="3300">
                  <c:v>283185</c:v>
                </c:pt>
                <c:pt idx="3301">
                  <c:v>203539</c:v>
                </c:pt>
                <c:pt idx="3302">
                  <c:v>287610</c:v>
                </c:pt>
                <c:pt idx="3303">
                  <c:v>331858</c:v>
                </c:pt>
                <c:pt idx="3304">
                  <c:v>294690</c:v>
                </c:pt>
                <c:pt idx="3305">
                  <c:v>323893</c:v>
                </c:pt>
                <c:pt idx="3306">
                  <c:v>295575</c:v>
                </c:pt>
                <c:pt idx="3307">
                  <c:v>291150</c:v>
                </c:pt>
                <c:pt idx="3308">
                  <c:v>320353</c:v>
                </c:pt>
                <c:pt idx="3309">
                  <c:v>261061</c:v>
                </c:pt>
                <c:pt idx="3310">
                  <c:v>131858</c:v>
                </c:pt>
                <c:pt idx="3311">
                  <c:v>106194</c:v>
                </c:pt>
                <c:pt idx="3312">
                  <c:v>252212</c:v>
                </c:pt>
                <c:pt idx="3313">
                  <c:v>111061</c:v>
                </c:pt>
                <c:pt idx="3314">
                  <c:v>236283</c:v>
                </c:pt>
                <c:pt idx="3315">
                  <c:v>199115</c:v>
                </c:pt>
                <c:pt idx="3316">
                  <c:v>276991</c:v>
                </c:pt>
                <c:pt idx="3317">
                  <c:v>285398</c:v>
                </c:pt>
                <c:pt idx="3318">
                  <c:v>162389</c:v>
                </c:pt>
                <c:pt idx="3319">
                  <c:v>225663</c:v>
                </c:pt>
                <c:pt idx="3320">
                  <c:v>247787</c:v>
                </c:pt>
                <c:pt idx="3321">
                  <c:v>116814</c:v>
                </c:pt>
                <c:pt idx="3322">
                  <c:v>176991</c:v>
                </c:pt>
                <c:pt idx="3323">
                  <c:v>130973</c:v>
                </c:pt>
                <c:pt idx="3324">
                  <c:v>221238</c:v>
                </c:pt>
                <c:pt idx="3325">
                  <c:v>165486</c:v>
                </c:pt>
                <c:pt idx="3326">
                  <c:v>241592</c:v>
                </c:pt>
                <c:pt idx="3327">
                  <c:v>207964</c:v>
                </c:pt>
                <c:pt idx="3328">
                  <c:v>194690</c:v>
                </c:pt>
                <c:pt idx="3329">
                  <c:v>185840</c:v>
                </c:pt>
                <c:pt idx="3330">
                  <c:v>189380</c:v>
                </c:pt>
                <c:pt idx="3331">
                  <c:v>238938</c:v>
                </c:pt>
                <c:pt idx="3332">
                  <c:v>131858</c:v>
                </c:pt>
                <c:pt idx="3333">
                  <c:v>141592</c:v>
                </c:pt>
                <c:pt idx="3334">
                  <c:v>212389</c:v>
                </c:pt>
                <c:pt idx="3335">
                  <c:v>260176</c:v>
                </c:pt>
                <c:pt idx="3336">
                  <c:v>279646</c:v>
                </c:pt>
                <c:pt idx="3337">
                  <c:v>202654</c:v>
                </c:pt>
                <c:pt idx="3338">
                  <c:v>117699</c:v>
                </c:pt>
                <c:pt idx="3339">
                  <c:v>238938</c:v>
                </c:pt>
                <c:pt idx="3340">
                  <c:v>262831</c:v>
                </c:pt>
                <c:pt idx="3341">
                  <c:v>221238</c:v>
                </c:pt>
                <c:pt idx="3342">
                  <c:v>240707</c:v>
                </c:pt>
                <c:pt idx="3343">
                  <c:v>200221</c:v>
                </c:pt>
                <c:pt idx="3344">
                  <c:v>276548</c:v>
                </c:pt>
                <c:pt idx="3345">
                  <c:v>329203</c:v>
                </c:pt>
                <c:pt idx="3346">
                  <c:v>313274</c:v>
                </c:pt>
                <c:pt idx="3347">
                  <c:v>327433</c:v>
                </c:pt>
                <c:pt idx="3348">
                  <c:v>332743</c:v>
                </c:pt>
                <c:pt idx="3349">
                  <c:v>238053</c:v>
                </c:pt>
                <c:pt idx="3350">
                  <c:v>302654</c:v>
                </c:pt>
                <c:pt idx="3351">
                  <c:v>253982</c:v>
                </c:pt>
                <c:pt idx="3352">
                  <c:v>324778</c:v>
                </c:pt>
                <c:pt idx="3353">
                  <c:v>234513</c:v>
                </c:pt>
                <c:pt idx="3354">
                  <c:v>96017</c:v>
                </c:pt>
                <c:pt idx="3355">
                  <c:v>61946</c:v>
                </c:pt>
                <c:pt idx="3356">
                  <c:v>153982</c:v>
                </c:pt>
                <c:pt idx="3357">
                  <c:v>166371</c:v>
                </c:pt>
                <c:pt idx="3358">
                  <c:v>283185</c:v>
                </c:pt>
                <c:pt idx="3359">
                  <c:v>261061</c:v>
                </c:pt>
                <c:pt idx="3360">
                  <c:v>307964</c:v>
                </c:pt>
                <c:pt idx="3361">
                  <c:v>254867</c:v>
                </c:pt>
                <c:pt idx="3362">
                  <c:v>260176</c:v>
                </c:pt>
                <c:pt idx="3363">
                  <c:v>234513</c:v>
                </c:pt>
                <c:pt idx="3364">
                  <c:v>134513</c:v>
                </c:pt>
                <c:pt idx="3365">
                  <c:v>271681</c:v>
                </c:pt>
                <c:pt idx="3366">
                  <c:v>205309</c:v>
                </c:pt>
                <c:pt idx="3367">
                  <c:v>237168</c:v>
                </c:pt>
                <c:pt idx="3368">
                  <c:v>199115</c:v>
                </c:pt>
                <c:pt idx="3369">
                  <c:v>318584</c:v>
                </c:pt>
                <c:pt idx="3370">
                  <c:v>169026</c:v>
                </c:pt>
                <c:pt idx="3371">
                  <c:v>123893</c:v>
                </c:pt>
                <c:pt idx="3372">
                  <c:v>230088</c:v>
                </c:pt>
                <c:pt idx="3373">
                  <c:v>203539</c:v>
                </c:pt>
                <c:pt idx="3374">
                  <c:v>169911</c:v>
                </c:pt>
                <c:pt idx="3375">
                  <c:v>254867</c:v>
                </c:pt>
                <c:pt idx="3376">
                  <c:v>216814</c:v>
                </c:pt>
                <c:pt idx="3377">
                  <c:v>285840</c:v>
                </c:pt>
                <c:pt idx="3378">
                  <c:v>210176</c:v>
                </c:pt>
                <c:pt idx="3379">
                  <c:v>217256</c:v>
                </c:pt>
                <c:pt idx="3380">
                  <c:v>216814</c:v>
                </c:pt>
                <c:pt idx="3381">
                  <c:v>211061</c:v>
                </c:pt>
                <c:pt idx="3382">
                  <c:v>244690</c:v>
                </c:pt>
                <c:pt idx="3383">
                  <c:v>202212</c:v>
                </c:pt>
                <c:pt idx="3384">
                  <c:v>203539</c:v>
                </c:pt>
                <c:pt idx="3385">
                  <c:v>345132</c:v>
                </c:pt>
                <c:pt idx="3386">
                  <c:v>217699</c:v>
                </c:pt>
                <c:pt idx="3387">
                  <c:v>247787</c:v>
                </c:pt>
                <c:pt idx="3388">
                  <c:v>212389</c:v>
                </c:pt>
                <c:pt idx="3389">
                  <c:v>104424</c:v>
                </c:pt>
                <c:pt idx="3390">
                  <c:v>112389</c:v>
                </c:pt>
                <c:pt idx="3391">
                  <c:v>230088</c:v>
                </c:pt>
                <c:pt idx="3392">
                  <c:v>283185</c:v>
                </c:pt>
                <c:pt idx="3393">
                  <c:v>281415</c:v>
                </c:pt>
                <c:pt idx="3394">
                  <c:v>283185</c:v>
                </c:pt>
                <c:pt idx="3395">
                  <c:v>219911</c:v>
                </c:pt>
                <c:pt idx="3396">
                  <c:v>226991</c:v>
                </c:pt>
                <c:pt idx="3397">
                  <c:v>243362</c:v>
                </c:pt>
                <c:pt idx="3398">
                  <c:v>223008</c:v>
                </c:pt>
                <c:pt idx="3399">
                  <c:v>61946</c:v>
                </c:pt>
                <c:pt idx="3400">
                  <c:v>61504</c:v>
                </c:pt>
                <c:pt idx="3401">
                  <c:v>318584</c:v>
                </c:pt>
                <c:pt idx="3402">
                  <c:v>331858</c:v>
                </c:pt>
                <c:pt idx="3403">
                  <c:v>212389</c:v>
                </c:pt>
                <c:pt idx="3404">
                  <c:v>362831</c:v>
                </c:pt>
                <c:pt idx="3405">
                  <c:v>346902</c:v>
                </c:pt>
                <c:pt idx="3406">
                  <c:v>207079</c:v>
                </c:pt>
                <c:pt idx="3407">
                  <c:v>243362</c:v>
                </c:pt>
                <c:pt idx="3408">
                  <c:v>146017</c:v>
                </c:pt>
                <c:pt idx="3409">
                  <c:v>234513</c:v>
                </c:pt>
                <c:pt idx="3410">
                  <c:v>181415</c:v>
                </c:pt>
                <c:pt idx="3411">
                  <c:v>187610</c:v>
                </c:pt>
                <c:pt idx="3412">
                  <c:v>261061</c:v>
                </c:pt>
                <c:pt idx="3413">
                  <c:v>261061</c:v>
                </c:pt>
                <c:pt idx="3414">
                  <c:v>190265</c:v>
                </c:pt>
                <c:pt idx="3415">
                  <c:v>130088</c:v>
                </c:pt>
                <c:pt idx="3416">
                  <c:v>206637</c:v>
                </c:pt>
                <c:pt idx="3417">
                  <c:v>207079</c:v>
                </c:pt>
                <c:pt idx="3418">
                  <c:v>246902</c:v>
                </c:pt>
                <c:pt idx="3419">
                  <c:v>141592</c:v>
                </c:pt>
                <c:pt idx="3420">
                  <c:v>159292</c:v>
                </c:pt>
                <c:pt idx="3421">
                  <c:v>227433</c:v>
                </c:pt>
                <c:pt idx="3422">
                  <c:v>194690</c:v>
                </c:pt>
                <c:pt idx="3423">
                  <c:v>146017</c:v>
                </c:pt>
                <c:pt idx="3424">
                  <c:v>236725</c:v>
                </c:pt>
                <c:pt idx="3425">
                  <c:v>203539</c:v>
                </c:pt>
                <c:pt idx="3426">
                  <c:v>134513</c:v>
                </c:pt>
                <c:pt idx="3427">
                  <c:v>157522</c:v>
                </c:pt>
                <c:pt idx="3428">
                  <c:v>265486</c:v>
                </c:pt>
                <c:pt idx="3429">
                  <c:v>63716</c:v>
                </c:pt>
                <c:pt idx="3430">
                  <c:v>233628</c:v>
                </c:pt>
                <c:pt idx="3431">
                  <c:v>100000</c:v>
                </c:pt>
                <c:pt idx="3432">
                  <c:v>203539</c:v>
                </c:pt>
                <c:pt idx="3433">
                  <c:v>308849</c:v>
                </c:pt>
                <c:pt idx="3434">
                  <c:v>193805</c:v>
                </c:pt>
                <c:pt idx="3435">
                  <c:v>256637</c:v>
                </c:pt>
                <c:pt idx="3436">
                  <c:v>286283</c:v>
                </c:pt>
                <c:pt idx="3437">
                  <c:v>340707</c:v>
                </c:pt>
                <c:pt idx="3438">
                  <c:v>247787</c:v>
                </c:pt>
                <c:pt idx="3439">
                  <c:v>338053</c:v>
                </c:pt>
                <c:pt idx="3440">
                  <c:v>323389</c:v>
                </c:pt>
                <c:pt idx="3441">
                  <c:v>223008</c:v>
                </c:pt>
                <c:pt idx="3442">
                  <c:v>438053</c:v>
                </c:pt>
                <c:pt idx="3443">
                  <c:v>229203</c:v>
                </c:pt>
                <c:pt idx="3444">
                  <c:v>225663</c:v>
                </c:pt>
                <c:pt idx="3445">
                  <c:v>380530</c:v>
                </c:pt>
                <c:pt idx="3446">
                  <c:v>269911</c:v>
                </c:pt>
                <c:pt idx="3447">
                  <c:v>206194</c:v>
                </c:pt>
                <c:pt idx="3448">
                  <c:v>349557</c:v>
                </c:pt>
                <c:pt idx="3449">
                  <c:v>247787</c:v>
                </c:pt>
                <c:pt idx="3450">
                  <c:v>299115</c:v>
                </c:pt>
                <c:pt idx="3451">
                  <c:v>185840</c:v>
                </c:pt>
                <c:pt idx="3452">
                  <c:v>353982</c:v>
                </c:pt>
                <c:pt idx="3453">
                  <c:v>132743</c:v>
                </c:pt>
                <c:pt idx="3454">
                  <c:v>84955</c:v>
                </c:pt>
                <c:pt idx="3455">
                  <c:v>111504</c:v>
                </c:pt>
                <c:pt idx="3456">
                  <c:v>243362</c:v>
                </c:pt>
                <c:pt idx="3457">
                  <c:v>296460</c:v>
                </c:pt>
                <c:pt idx="3458">
                  <c:v>242920</c:v>
                </c:pt>
                <c:pt idx="3459">
                  <c:v>247345</c:v>
                </c:pt>
                <c:pt idx="3460">
                  <c:v>238938</c:v>
                </c:pt>
                <c:pt idx="3461">
                  <c:v>196902</c:v>
                </c:pt>
                <c:pt idx="3462">
                  <c:v>230088</c:v>
                </c:pt>
                <c:pt idx="3463">
                  <c:v>319469</c:v>
                </c:pt>
                <c:pt idx="3464">
                  <c:v>84070</c:v>
                </c:pt>
                <c:pt idx="3465">
                  <c:v>336283</c:v>
                </c:pt>
                <c:pt idx="3466">
                  <c:v>369911</c:v>
                </c:pt>
                <c:pt idx="3467">
                  <c:v>187610</c:v>
                </c:pt>
                <c:pt idx="3468">
                  <c:v>96017</c:v>
                </c:pt>
                <c:pt idx="3469">
                  <c:v>161946</c:v>
                </c:pt>
                <c:pt idx="3470">
                  <c:v>96017</c:v>
                </c:pt>
                <c:pt idx="3471">
                  <c:v>138938</c:v>
                </c:pt>
                <c:pt idx="3472">
                  <c:v>92831</c:v>
                </c:pt>
                <c:pt idx="3473">
                  <c:v>98761</c:v>
                </c:pt>
                <c:pt idx="3474">
                  <c:v>323008</c:v>
                </c:pt>
                <c:pt idx="3475">
                  <c:v>119469</c:v>
                </c:pt>
                <c:pt idx="3476">
                  <c:v>147787</c:v>
                </c:pt>
                <c:pt idx="3477">
                  <c:v>153982</c:v>
                </c:pt>
                <c:pt idx="3478">
                  <c:v>157522</c:v>
                </c:pt>
                <c:pt idx="3479">
                  <c:v>129646</c:v>
                </c:pt>
                <c:pt idx="3480">
                  <c:v>88318</c:v>
                </c:pt>
                <c:pt idx="3481">
                  <c:v>185840</c:v>
                </c:pt>
                <c:pt idx="3482">
                  <c:v>225663</c:v>
                </c:pt>
                <c:pt idx="3483">
                  <c:v>152212</c:v>
                </c:pt>
                <c:pt idx="3484">
                  <c:v>312389</c:v>
                </c:pt>
                <c:pt idx="3485">
                  <c:v>199115</c:v>
                </c:pt>
                <c:pt idx="3486">
                  <c:v>246902</c:v>
                </c:pt>
                <c:pt idx="3487">
                  <c:v>99823</c:v>
                </c:pt>
                <c:pt idx="3488">
                  <c:v>260176</c:v>
                </c:pt>
                <c:pt idx="3489">
                  <c:v>99823</c:v>
                </c:pt>
                <c:pt idx="3490">
                  <c:v>292035</c:v>
                </c:pt>
                <c:pt idx="3491">
                  <c:v>153982</c:v>
                </c:pt>
                <c:pt idx="3492">
                  <c:v>228318</c:v>
                </c:pt>
                <c:pt idx="3493">
                  <c:v>130088</c:v>
                </c:pt>
                <c:pt idx="3494">
                  <c:v>241150</c:v>
                </c:pt>
                <c:pt idx="3495">
                  <c:v>192035</c:v>
                </c:pt>
                <c:pt idx="3496">
                  <c:v>245132</c:v>
                </c:pt>
                <c:pt idx="3497">
                  <c:v>324610</c:v>
                </c:pt>
                <c:pt idx="3498">
                  <c:v>228318</c:v>
                </c:pt>
                <c:pt idx="3499">
                  <c:v>339513</c:v>
                </c:pt>
                <c:pt idx="3500">
                  <c:v>353982</c:v>
                </c:pt>
                <c:pt idx="3501">
                  <c:v>184955</c:v>
                </c:pt>
                <c:pt idx="3502">
                  <c:v>209734</c:v>
                </c:pt>
                <c:pt idx="3503">
                  <c:v>358407</c:v>
                </c:pt>
                <c:pt idx="3504">
                  <c:v>136283</c:v>
                </c:pt>
                <c:pt idx="3505">
                  <c:v>88495</c:v>
                </c:pt>
                <c:pt idx="3506">
                  <c:v>110176</c:v>
                </c:pt>
                <c:pt idx="3507">
                  <c:v>251327</c:v>
                </c:pt>
                <c:pt idx="3508">
                  <c:v>252212</c:v>
                </c:pt>
                <c:pt idx="3509">
                  <c:v>212389</c:v>
                </c:pt>
                <c:pt idx="3510">
                  <c:v>283185</c:v>
                </c:pt>
                <c:pt idx="3511">
                  <c:v>365486</c:v>
                </c:pt>
                <c:pt idx="3512">
                  <c:v>386725</c:v>
                </c:pt>
                <c:pt idx="3513">
                  <c:v>148672</c:v>
                </c:pt>
                <c:pt idx="3514">
                  <c:v>195575</c:v>
                </c:pt>
                <c:pt idx="3515">
                  <c:v>155752</c:v>
                </c:pt>
                <c:pt idx="3516">
                  <c:v>344247</c:v>
                </c:pt>
                <c:pt idx="3517">
                  <c:v>171681</c:v>
                </c:pt>
                <c:pt idx="3518">
                  <c:v>246017</c:v>
                </c:pt>
                <c:pt idx="3519">
                  <c:v>160176</c:v>
                </c:pt>
                <c:pt idx="3520">
                  <c:v>70796</c:v>
                </c:pt>
                <c:pt idx="3521">
                  <c:v>109734</c:v>
                </c:pt>
                <c:pt idx="3522">
                  <c:v>167256</c:v>
                </c:pt>
                <c:pt idx="3523">
                  <c:v>244247</c:v>
                </c:pt>
                <c:pt idx="3524">
                  <c:v>226548</c:v>
                </c:pt>
                <c:pt idx="3525">
                  <c:v>105309</c:v>
                </c:pt>
                <c:pt idx="3526">
                  <c:v>238938</c:v>
                </c:pt>
                <c:pt idx="3527">
                  <c:v>98407</c:v>
                </c:pt>
                <c:pt idx="3528">
                  <c:v>256637</c:v>
                </c:pt>
                <c:pt idx="3529">
                  <c:v>154867</c:v>
                </c:pt>
                <c:pt idx="3530">
                  <c:v>243362</c:v>
                </c:pt>
                <c:pt idx="3531">
                  <c:v>114601</c:v>
                </c:pt>
                <c:pt idx="3532">
                  <c:v>247787</c:v>
                </c:pt>
                <c:pt idx="3533">
                  <c:v>64159</c:v>
                </c:pt>
                <c:pt idx="3534">
                  <c:v>178761</c:v>
                </c:pt>
                <c:pt idx="3535">
                  <c:v>274336</c:v>
                </c:pt>
                <c:pt idx="3536">
                  <c:v>356637</c:v>
                </c:pt>
                <c:pt idx="3537">
                  <c:v>322150</c:v>
                </c:pt>
                <c:pt idx="3538">
                  <c:v>349557</c:v>
                </c:pt>
                <c:pt idx="3539">
                  <c:v>184070</c:v>
                </c:pt>
                <c:pt idx="3540">
                  <c:v>245575</c:v>
                </c:pt>
                <c:pt idx="3541">
                  <c:v>167256</c:v>
                </c:pt>
                <c:pt idx="3542">
                  <c:v>267699</c:v>
                </c:pt>
                <c:pt idx="3543">
                  <c:v>386469</c:v>
                </c:pt>
                <c:pt idx="3544">
                  <c:v>185840</c:v>
                </c:pt>
                <c:pt idx="3545">
                  <c:v>247787</c:v>
                </c:pt>
                <c:pt idx="3546">
                  <c:v>226548</c:v>
                </c:pt>
                <c:pt idx="3547">
                  <c:v>225663</c:v>
                </c:pt>
                <c:pt idx="3548">
                  <c:v>86283</c:v>
                </c:pt>
                <c:pt idx="3549">
                  <c:v>57522</c:v>
                </c:pt>
                <c:pt idx="3550">
                  <c:v>307079</c:v>
                </c:pt>
                <c:pt idx="3551">
                  <c:v>345132</c:v>
                </c:pt>
                <c:pt idx="3552">
                  <c:v>307079</c:v>
                </c:pt>
                <c:pt idx="3553">
                  <c:v>256637</c:v>
                </c:pt>
                <c:pt idx="3554">
                  <c:v>232743</c:v>
                </c:pt>
                <c:pt idx="3555">
                  <c:v>203539</c:v>
                </c:pt>
                <c:pt idx="3556">
                  <c:v>200000</c:v>
                </c:pt>
                <c:pt idx="3557">
                  <c:v>178761</c:v>
                </c:pt>
                <c:pt idx="3558">
                  <c:v>168141</c:v>
                </c:pt>
                <c:pt idx="3559">
                  <c:v>64601</c:v>
                </c:pt>
                <c:pt idx="3560">
                  <c:v>254424</c:v>
                </c:pt>
                <c:pt idx="3561">
                  <c:v>105752</c:v>
                </c:pt>
                <c:pt idx="3562">
                  <c:v>139823</c:v>
                </c:pt>
                <c:pt idx="3563">
                  <c:v>153097</c:v>
                </c:pt>
                <c:pt idx="3564">
                  <c:v>321238</c:v>
                </c:pt>
                <c:pt idx="3565">
                  <c:v>68141</c:v>
                </c:pt>
                <c:pt idx="3566">
                  <c:v>143362</c:v>
                </c:pt>
                <c:pt idx="3567">
                  <c:v>69026</c:v>
                </c:pt>
                <c:pt idx="3568">
                  <c:v>69026</c:v>
                </c:pt>
                <c:pt idx="3569">
                  <c:v>209734</c:v>
                </c:pt>
                <c:pt idx="3570">
                  <c:v>279646</c:v>
                </c:pt>
                <c:pt idx="3571">
                  <c:v>253982</c:v>
                </c:pt>
                <c:pt idx="3572">
                  <c:v>159292</c:v>
                </c:pt>
                <c:pt idx="3573">
                  <c:v>198230</c:v>
                </c:pt>
                <c:pt idx="3574">
                  <c:v>238938</c:v>
                </c:pt>
                <c:pt idx="3575">
                  <c:v>252212</c:v>
                </c:pt>
                <c:pt idx="3576">
                  <c:v>74778</c:v>
                </c:pt>
                <c:pt idx="3577">
                  <c:v>223893</c:v>
                </c:pt>
                <c:pt idx="3578">
                  <c:v>200000</c:v>
                </c:pt>
                <c:pt idx="3579">
                  <c:v>380530</c:v>
                </c:pt>
                <c:pt idx="3580">
                  <c:v>300884</c:v>
                </c:pt>
                <c:pt idx="3581">
                  <c:v>367256</c:v>
                </c:pt>
                <c:pt idx="3582">
                  <c:v>132300</c:v>
                </c:pt>
                <c:pt idx="3583">
                  <c:v>367256</c:v>
                </c:pt>
                <c:pt idx="3584">
                  <c:v>361823</c:v>
                </c:pt>
                <c:pt idx="3585">
                  <c:v>156637</c:v>
                </c:pt>
                <c:pt idx="3586">
                  <c:v>222123</c:v>
                </c:pt>
                <c:pt idx="3587">
                  <c:v>285840</c:v>
                </c:pt>
                <c:pt idx="3588">
                  <c:v>371681</c:v>
                </c:pt>
                <c:pt idx="3589">
                  <c:v>362831</c:v>
                </c:pt>
                <c:pt idx="3590">
                  <c:v>343628</c:v>
                </c:pt>
                <c:pt idx="3591">
                  <c:v>274336</c:v>
                </c:pt>
                <c:pt idx="3592">
                  <c:v>173451</c:v>
                </c:pt>
                <c:pt idx="3593">
                  <c:v>361946</c:v>
                </c:pt>
                <c:pt idx="3594">
                  <c:v>368398</c:v>
                </c:pt>
                <c:pt idx="3595">
                  <c:v>323088</c:v>
                </c:pt>
                <c:pt idx="3596">
                  <c:v>260619</c:v>
                </c:pt>
                <c:pt idx="3597">
                  <c:v>292035</c:v>
                </c:pt>
                <c:pt idx="3598">
                  <c:v>226991</c:v>
                </c:pt>
                <c:pt idx="3599">
                  <c:v>254867</c:v>
                </c:pt>
                <c:pt idx="3600">
                  <c:v>92920</c:v>
                </c:pt>
                <c:pt idx="3601">
                  <c:v>60176</c:v>
                </c:pt>
                <c:pt idx="3602">
                  <c:v>60176</c:v>
                </c:pt>
                <c:pt idx="3603">
                  <c:v>63893</c:v>
                </c:pt>
                <c:pt idx="3604">
                  <c:v>300884</c:v>
                </c:pt>
                <c:pt idx="3605">
                  <c:v>295575</c:v>
                </c:pt>
                <c:pt idx="3606">
                  <c:v>280088</c:v>
                </c:pt>
                <c:pt idx="3607">
                  <c:v>362831</c:v>
                </c:pt>
                <c:pt idx="3608">
                  <c:v>318584</c:v>
                </c:pt>
                <c:pt idx="3609">
                  <c:v>75221</c:v>
                </c:pt>
                <c:pt idx="3610">
                  <c:v>349557</c:v>
                </c:pt>
                <c:pt idx="3611">
                  <c:v>224690</c:v>
                </c:pt>
                <c:pt idx="3612">
                  <c:v>115044</c:v>
                </c:pt>
                <c:pt idx="3613">
                  <c:v>253982</c:v>
                </c:pt>
                <c:pt idx="3614">
                  <c:v>320353</c:v>
                </c:pt>
                <c:pt idx="3615">
                  <c:v>302212</c:v>
                </c:pt>
                <c:pt idx="3616">
                  <c:v>255752</c:v>
                </c:pt>
                <c:pt idx="3617">
                  <c:v>246017</c:v>
                </c:pt>
                <c:pt idx="3618">
                  <c:v>130973</c:v>
                </c:pt>
                <c:pt idx="3619">
                  <c:v>103362</c:v>
                </c:pt>
                <c:pt idx="3620">
                  <c:v>225663</c:v>
                </c:pt>
                <c:pt idx="3621">
                  <c:v>155752</c:v>
                </c:pt>
                <c:pt idx="3622">
                  <c:v>261061</c:v>
                </c:pt>
                <c:pt idx="3623">
                  <c:v>230088</c:v>
                </c:pt>
                <c:pt idx="3624">
                  <c:v>157079</c:v>
                </c:pt>
                <c:pt idx="3625">
                  <c:v>169469</c:v>
                </c:pt>
                <c:pt idx="3626">
                  <c:v>154867</c:v>
                </c:pt>
                <c:pt idx="3627">
                  <c:v>206637</c:v>
                </c:pt>
                <c:pt idx="3628">
                  <c:v>171238</c:v>
                </c:pt>
                <c:pt idx="3629">
                  <c:v>192035</c:v>
                </c:pt>
                <c:pt idx="3630">
                  <c:v>295575</c:v>
                </c:pt>
                <c:pt idx="3631">
                  <c:v>236283</c:v>
                </c:pt>
                <c:pt idx="3632">
                  <c:v>200884</c:v>
                </c:pt>
                <c:pt idx="3633">
                  <c:v>353982</c:v>
                </c:pt>
                <c:pt idx="3634">
                  <c:v>347530</c:v>
                </c:pt>
                <c:pt idx="3635">
                  <c:v>372566</c:v>
                </c:pt>
                <c:pt idx="3636">
                  <c:v>218584</c:v>
                </c:pt>
                <c:pt idx="3637">
                  <c:v>278761</c:v>
                </c:pt>
                <c:pt idx="3638">
                  <c:v>199115</c:v>
                </c:pt>
                <c:pt idx="3639">
                  <c:v>269026</c:v>
                </c:pt>
                <c:pt idx="3640">
                  <c:v>377876</c:v>
                </c:pt>
                <c:pt idx="3641">
                  <c:v>371681</c:v>
                </c:pt>
                <c:pt idx="3642">
                  <c:v>471238</c:v>
                </c:pt>
                <c:pt idx="3643">
                  <c:v>353982</c:v>
                </c:pt>
                <c:pt idx="3644">
                  <c:v>207964</c:v>
                </c:pt>
                <c:pt idx="3645">
                  <c:v>394353</c:v>
                </c:pt>
                <c:pt idx="3646">
                  <c:v>367256</c:v>
                </c:pt>
                <c:pt idx="3647">
                  <c:v>347345</c:v>
                </c:pt>
                <c:pt idx="3648">
                  <c:v>272566</c:v>
                </c:pt>
                <c:pt idx="3649">
                  <c:v>225663</c:v>
                </c:pt>
                <c:pt idx="3650">
                  <c:v>389380</c:v>
                </c:pt>
                <c:pt idx="3651">
                  <c:v>161061</c:v>
                </c:pt>
                <c:pt idx="3652">
                  <c:v>268141</c:v>
                </c:pt>
                <c:pt idx="3653">
                  <c:v>367256</c:v>
                </c:pt>
                <c:pt idx="3654">
                  <c:v>113274</c:v>
                </c:pt>
                <c:pt idx="3655">
                  <c:v>134513</c:v>
                </c:pt>
                <c:pt idx="3656">
                  <c:v>295575</c:v>
                </c:pt>
                <c:pt idx="3657">
                  <c:v>300884</c:v>
                </c:pt>
                <c:pt idx="3658">
                  <c:v>292035</c:v>
                </c:pt>
                <c:pt idx="3659">
                  <c:v>300884</c:v>
                </c:pt>
                <c:pt idx="3660">
                  <c:v>234513</c:v>
                </c:pt>
                <c:pt idx="3661">
                  <c:v>243362</c:v>
                </c:pt>
                <c:pt idx="3662">
                  <c:v>220353</c:v>
                </c:pt>
                <c:pt idx="3663">
                  <c:v>250442</c:v>
                </c:pt>
                <c:pt idx="3664">
                  <c:v>60973</c:v>
                </c:pt>
                <c:pt idx="3665">
                  <c:v>296460</c:v>
                </c:pt>
                <c:pt idx="3666">
                  <c:v>314159</c:v>
                </c:pt>
                <c:pt idx="3667">
                  <c:v>302654</c:v>
                </c:pt>
                <c:pt idx="3668">
                  <c:v>119469</c:v>
                </c:pt>
                <c:pt idx="3669">
                  <c:v>238938</c:v>
                </c:pt>
                <c:pt idx="3670">
                  <c:v>318584</c:v>
                </c:pt>
                <c:pt idx="3671">
                  <c:v>95221</c:v>
                </c:pt>
                <c:pt idx="3672">
                  <c:v>159292</c:v>
                </c:pt>
                <c:pt idx="3673">
                  <c:v>305309</c:v>
                </c:pt>
                <c:pt idx="3674">
                  <c:v>299115</c:v>
                </c:pt>
                <c:pt idx="3675">
                  <c:v>66371</c:v>
                </c:pt>
                <c:pt idx="3676">
                  <c:v>256637</c:v>
                </c:pt>
                <c:pt idx="3677">
                  <c:v>175221</c:v>
                </c:pt>
                <c:pt idx="3678">
                  <c:v>259292</c:v>
                </c:pt>
                <c:pt idx="3679">
                  <c:v>101327</c:v>
                </c:pt>
                <c:pt idx="3680">
                  <c:v>106194</c:v>
                </c:pt>
                <c:pt idx="3681">
                  <c:v>274336</c:v>
                </c:pt>
                <c:pt idx="3682">
                  <c:v>199115</c:v>
                </c:pt>
                <c:pt idx="3683">
                  <c:v>154867</c:v>
                </c:pt>
                <c:pt idx="3684">
                  <c:v>172566</c:v>
                </c:pt>
                <c:pt idx="3685">
                  <c:v>265486</c:v>
                </c:pt>
                <c:pt idx="3686">
                  <c:v>242477</c:v>
                </c:pt>
                <c:pt idx="3687">
                  <c:v>158407</c:v>
                </c:pt>
                <c:pt idx="3688">
                  <c:v>203539</c:v>
                </c:pt>
                <c:pt idx="3689">
                  <c:v>318584</c:v>
                </c:pt>
                <c:pt idx="3690">
                  <c:v>162743</c:v>
                </c:pt>
                <c:pt idx="3691">
                  <c:v>88318</c:v>
                </c:pt>
                <c:pt idx="3692">
                  <c:v>207964</c:v>
                </c:pt>
                <c:pt idx="3693">
                  <c:v>72920</c:v>
                </c:pt>
                <c:pt idx="3694">
                  <c:v>120353</c:v>
                </c:pt>
                <c:pt idx="3695">
                  <c:v>62831</c:v>
                </c:pt>
                <c:pt idx="3696">
                  <c:v>211946</c:v>
                </c:pt>
                <c:pt idx="3697">
                  <c:v>309734</c:v>
                </c:pt>
                <c:pt idx="3698">
                  <c:v>279646</c:v>
                </c:pt>
                <c:pt idx="3699">
                  <c:v>240707</c:v>
                </c:pt>
                <c:pt idx="3700">
                  <c:v>256637</c:v>
                </c:pt>
                <c:pt idx="3701">
                  <c:v>161946</c:v>
                </c:pt>
                <c:pt idx="3702">
                  <c:v>252212</c:v>
                </c:pt>
                <c:pt idx="3703">
                  <c:v>238053</c:v>
                </c:pt>
                <c:pt idx="3704">
                  <c:v>174336</c:v>
                </c:pt>
                <c:pt idx="3705">
                  <c:v>353982</c:v>
                </c:pt>
                <c:pt idx="3706">
                  <c:v>292035</c:v>
                </c:pt>
                <c:pt idx="3707">
                  <c:v>230088</c:v>
                </c:pt>
                <c:pt idx="3708">
                  <c:v>269911</c:v>
                </c:pt>
                <c:pt idx="3709">
                  <c:v>274336</c:v>
                </c:pt>
                <c:pt idx="3710">
                  <c:v>361061</c:v>
                </c:pt>
                <c:pt idx="3711">
                  <c:v>354123</c:v>
                </c:pt>
                <c:pt idx="3712">
                  <c:v>310309</c:v>
                </c:pt>
                <c:pt idx="3713">
                  <c:v>345902</c:v>
                </c:pt>
                <c:pt idx="3714">
                  <c:v>282300</c:v>
                </c:pt>
                <c:pt idx="3715">
                  <c:v>265486</c:v>
                </c:pt>
                <c:pt idx="3716">
                  <c:v>292035</c:v>
                </c:pt>
                <c:pt idx="3717">
                  <c:v>433628</c:v>
                </c:pt>
                <c:pt idx="3718">
                  <c:v>290265</c:v>
                </c:pt>
                <c:pt idx="3719">
                  <c:v>256637</c:v>
                </c:pt>
                <c:pt idx="3720">
                  <c:v>265486</c:v>
                </c:pt>
                <c:pt idx="3721">
                  <c:v>247787</c:v>
                </c:pt>
                <c:pt idx="3722">
                  <c:v>296460</c:v>
                </c:pt>
                <c:pt idx="3723">
                  <c:v>287610</c:v>
                </c:pt>
                <c:pt idx="3724">
                  <c:v>249557</c:v>
                </c:pt>
                <c:pt idx="3725">
                  <c:v>253982</c:v>
                </c:pt>
                <c:pt idx="3726">
                  <c:v>93362</c:v>
                </c:pt>
                <c:pt idx="3727">
                  <c:v>110619</c:v>
                </c:pt>
                <c:pt idx="3728">
                  <c:v>60176</c:v>
                </c:pt>
                <c:pt idx="3729">
                  <c:v>319469</c:v>
                </c:pt>
                <c:pt idx="3730">
                  <c:v>318584</c:v>
                </c:pt>
                <c:pt idx="3731">
                  <c:v>70796</c:v>
                </c:pt>
                <c:pt idx="3732">
                  <c:v>251769</c:v>
                </c:pt>
                <c:pt idx="3733">
                  <c:v>300884</c:v>
                </c:pt>
                <c:pt idx="3734">
                  <c:v>344247</c:v>
                </c:pt>
                <c:pt idx="3735">
                  <c:v>304424</c:v>
                </c:pt>
                <c:pt idx="3736">
                  <c:v>240707</c:v>
                </c:pt>
                <c:pt idx="3737">
                  <c:v>349557</c:v>
                </c:pt>
                <c:pt idx="3738">
                  <c:v>366371</c:v>
                </c:pt>
                <c:pt idx="3739">
                  <c:v>237168</c:v>
                </c:pt>
                <c:pt idx="3740">
                  <c:v>172566</c:v>
                </c:pt>
                <c:pt idx="3741">
                  <c:v>154867</c:v>
                </c:pt>
                <c:pt idx="3742">
                  <c:v>61946</c:v>
                </c:pt>
                <c:pt idx="3743">
                  <c:v>170796</c:v>
                </c:pt>
                <c:pt idx="3744">
                  <c:v>190265</c:v>
                </c:pt>
                <c:pt idx="3745">
                  <c:v>333628</c:v>
                </c:pt>
                <c:pt idx="3746">
                  <c:v>190265</c:v>
                </c:pt>
                <c:pt idx="3747">
                  <c:v>207079</c:v>
                </c:pt>
                <c:pt idx="3748">
                  <c:v>150442</c:v>
                </c:pt>
                <c:pt idx="3749">
                  <c:v>234513</c:v>
                </c:pt>
                <c:pt idx="3750">
                  <c:v>115044</c:v>
                </c:pt>
                <c:pt idx="3751">
                  <c:v>159734</c:v>
                </c:pt>
                <c:pt idx="3752">
                  <c:v>203539</c:v>
                </c:pt>
                <c:pt idx="3753">
                  <c:v>281415</c:v>
                </c:pt>
                <c:pt idx="3754">
                  <c:v>274336</c:v>
                </c:pt>
                <c:pt idx="3755">
                  <c:v>93097</c:v>
                </c:pt>
                <c:pt idx="3756">
                  <c:v>283185</c:v>
                </c:pt>
                <c:pt idx="3757">
                  <c:v>265486</c:v>
                </c:pt>
                <c:pt idx="3758">
                  <c:v>252212</c:v>
                </c:pt>
                <c:pt idx="3759">
                  <c:v>284955</c:v>
                </c:pt>
                <c:pt idx="3760">
                  <c:v>152212</c:v>
                </c:pt>
                <c:pt idx="3761">
                  <c:v>260176</c:v>
                </c:pt>
                <c:pt idx="3762">
                  <c:v>211946</c:v>
                </c:pt>
                <c:pt idx="3763">
                  <c:v>309292</c:v>
                </c:pt>
                <c:pt idx="3764">
                  <c:v>184955</c:v>
                </c:pt>
                <c:pt idx="3765">
                  <c:v>221238</c:v>
                </c:pt>
                <c:pt idx="3766">
                  <c:v>207079</c:v>
                </c:pt>
                <c:pt idx="3767">
                  <c:v>175663</c:v>
                </c:pt>
                <c:pt idx="3768">
                  <c:v>269911</c:v>
                </c:pt>
                <c:pt idx="3769">
                  <c:v>283185</c:v>
                </c:pt>
                <c:pt idx="3770">
                  <c:v>114159</c:v>
                </c:pt>
                <c:pt idx="3771">
                  <c:v>63274</c:v>
                </c:pt>
                <c:pt idx="3772">
                  <c:v>176548</c:v>
                </c:pt>
                <c:pt idx="3773">
                  <c:v>278761</c:v>
                </c:pt>
                <c:pt idx="3774">
                  <c:v>353982</c:v>
                </c:pt>
                <c:pt idx="3775">
                  <c:v>353097</c:v>
                </c:pt>
                <c:pt idx="3776">
                  <c:v>308849</c:v>
                </c:pt>
                <c:pt idx="3777">
                  <c:v>290265</c:v>
                </c:pt>
                <c:pt idx="3778">
                  <c:v>387610</c:v>
                </c:pt>
                <c:pt idx="3779">
                  <c:v>402654</c:v>
                </c:pt>
                <c:pt idx="3780">
                  <c:v>292035</c:v>
                </c:pt>
                <c:pt idx="3781">
                  <c:v>280530</c:v>
                </c:pt>
                <c:pt idx="3782">
                  <c:v>303539</c:v>
                </c:pt>
                <c:pt idx="3783">
                  <c:v>223008</c:v>
                </c:pt>
                <c:pt idx="3784">
                  <c:v>398230</c:v>
                </c:pt>
                <c:pt idx="3785">
                  <c:v>271681</c:v>
                </c:pt>
                <c:pt idx="3786">
                  <c:v>273451</c:v>
                </c:pt>
                <c:pt idx="3787">
                  <c:v>300884</c:v>
                </c:pt>
                <c:pt idx="3788">
                  <c:v>269911</c:v>
                </c:pt>
                <c:pt idx="3789">
                  <c:v>238938</c:v>
                </c:pt>
                <c:pt idx="3790">
                  <c:v>268141</c:v>
                </c:pt>
                <c:pt idx="3791">
                  <c:v>396460</c:v>
                </c:pt>
                <c:pt idx="3792">
                  <c:v>369628</c:v>
                </c:pt>
                <c:pt idx="3793">
                  <c:v>423619</c:v>
                </c:pt>
                <c:pt idx="3794">
                  <c:v>388690</c:v>
                </c:pt>
                <c:pt idx="3795">
                  <c:v>348283</c:v>
                </c:pt>
                <c:pt idx="3796">
                  <c:v>230088</c:v>
                </c:pt>
                <c:pt idx="3797">
                  <c:v>54867</c:v>
                </c:pt>
                <c:pt idx="3798">
                  <c:v>292035</c:v>
                </c:pt>
                <c:pt idx="3799">
                  <c:v>265486</c:v>
                </c:pt>
                <c:pt idx="3800">
                  <c:v>264601</c:v>
                </c:pt>
                <c:pt idx="3801">
                  <c:v>265486</c:v>
                </c:pt>
                <c:pt idx="3802">
                  <c:v>314159</c:v>
                </c:pt>
                <c:pt idx="3803">
                  <c:v>287610</c:v>
                </c:pt>
                <c:pt idx="3804">
                  <c:v>331858</c:v>
                </c:pt>
                <c:pt idx="3805">
                  <c:v>291150</c:v>
                </c:pt>
                <c:pt idx="3806">
                  <c:v>232743</c:v>
                </c:pt>
                <c:pt idx="3807">
                  <c:v>210619</c:v>
                </c:pt>
                <c:pt idx="3808">
                  <c:v>224778</c:v>
                </c:pt>
                <c:pt idx="3809">
                  <c:v>212389</c:v>
                </c:pt>
                <c:pt idx="3810">
                  <c:v>264159</c:v>
                </c:pt>
                <c:pt idx="3811">
                  <c:v>53982</c:v>
                </c:pt>
                <c:pt idx="3812">
                  <c:v>53982</c:v>
                </c:pt>
                <c:pt idx="3813">
                  <c:v>343362</c:v>
                </c:pt>
                <c:pt idx="3814">
                  <c:v>353097</c:v>
                </c:pt>
                <c:pt idx="3815">
                  <c:v>398230</c:v>
                </c:pt>
                <c:pt idx="3816">
                  <c:v>315929</c:v>
                </c:pt>
                <c:pt idx="3817">
                  <c:v>159292</c:v>
                </c:pt>
                <c:pt idx="3818">
                  <c:v>87610</c:v>
                </c:pt>
                <c:pt idx="3819">
                  <c:v>252212</c:v>
                </c:pt>
                <c:pt idx="3820">
                  <c:v>247787</c:v>
                </c:pt>
                <c:pt idx="3821">
                  <c:v>345132</c:v>
                </c:pt>
                <c:pt idx="3822">
                  <c:v>257522</c:v>
                </c:pt>
                <c:pt idx="3823">
                  <c:v>365486</c:v>
                </c:pt>
                <c:pt idx="3824">
                  <c:v>308849</c:v>
                </c:pt>
                <c:pt idx="3825">
                  <c:v>342477</c:v>
                </c:pt>
                <c:pt idx="3826">
                  <c:v>282300</c:v>
                </c:pt>
                <c:pt idx="3827">
                  <c:v>282053</c:v>
                </c:pt>
                <c:pt idx="3828">
                  <c:v>280973</c:v>
                </c:pt>
                <c:pt idx="3829">
                  <c:v>119469</c:v>
                </c:pt>
                <c:pt idx="3830">
                  <c:v>138938</c:v>
                </c:pt>
                <c:pt idx="3831">
                  <c:v>238053</c:v>
                </c:pt>
                <c:pt idx="3832">
                  <c:v>280530</c:v>
                </c:pt>
                <c:pt idx="3833">
                  <c:v>219469</c:v>
                </c:pt>
                <c:pt idx="3834">
                  <c:v>226725</c:v>
                </c:pt>
                <c:pt idx="3835">
                  <c:v>101769</c:v>
                </c:pt>
                <c:pt idx="3836">
                  <c:v>194690</c:v>
                </c:pt>
                <c:pt idx="3837">
                  <c:v>159292</c:v>
                </c:pt>
                <c:pt idx="3838">
                  <c:v>232743</c:v>
                </c:pt>
                <c:pt idx="3839">
                  <c:v>118584</c:v>
                </c:pt>
                <c:pt idx="3840">
                  <c:v>63716</c:v>
                </c:pt>
                <c:pt idx="3841">
                  <c:v>168141</c:v>
                </c:pt>
                <c:pt idx="3842">
                  <c:v>179646</c:v>
                </c:pt>
                <c:pt idx="3843">
                  <c:v>256637</c:v>
                </c:pt>
                <c:pt idx="3844">
                  <c:v>284955</c:v>
                </c:pt>
                <c:pt idx="3845">
                  <c:v>325221</c:v>
                </c:pt>
                <c:pt idx="3846">
                  <c:v>103982</c:v>
                </c:pt>
                <c:pt idx="3847">
                  <c:v>184070</c:v>
                </c:pt>
                <c:pt idx="3848">
                  <c:v>152654</c:v>
                </c:pt>
                <c:pt idx="3849">
                  <c:v>155752</c:v>
                </c:pt>
                <c:pt idx="3850">
                  <c:v>139823</c:v>
                </c:pt>
                <c:pt idx="3851">
                  <c:v>290265</c:v>
                </c:pt>
                <c:pt idx="3852">
                  <c:v>83902</c:v>
                </c:pt>
                <c:pt idx="3853">
                  <c:v>345132</c:v>
                </c:pt>
                <c:pt idx="3854">
                  <c:v>383716</c:v>
                </c:pt>
                <c:pt idx="3855">
                  <c:v>376867</c:v>
                </c:pt>
                <c:pt idx="3856">
                  <c:v>398230</c:v>
                </c:pt>
                <c:pt idx="3857">
                  <c:v>393805</c:v>
                </c:pt>
                <c:pt idx="3858">
                  <c:v>211504</c:v>
                </c:pt>
                <c:pt idx="3859">
                  <c:v>291150</c:v>
                </c:pt>
                <c:pt idx="3860">
                  <c:v>300000</c:v>
                </c:pt>
                <c:pt idx="3861">
                  <c:v>283185</c:v>
                </c:pt>
                <c:pt idx="3862">
                  <c:v>309734</c:v>
                </c:pt>
                <c:pt idx="3863">
                  <c:v>315044</c:v>
                </c:pt>
                <c:pt idx="3864">
                  <c:v>247787</c:v>
                </c:pt>
                <c:pt idx="3865">
                  <c:v>429203</c:v>
                </c:pt>
                <c:pt idx="3866">
                  <c:v>274336</c:v>
                </c:pt>
                <c:pt idx="3867">
                  <c:v>314690</c:v>
                </c:pt>
                <c:pt idx="3868">
                  <c:v>291150</c:v>
                </c:pt>
                <c:pt idx="3869">
                  <c:v>128318</c:v>
                </c:pt>
                <c:pt idx="3870">
                  <c:v>118584</c:v>
                </c:pt>
                <c:pt idx="3871">
                  <c:v>271681</c:v>
                </c:pt>
                <c:pt idx="3872">
                  <c:v>212389</c:v>
                </c:pt>
                <c:pt idx="3873">
                  <c:v>314159</c:v>
                </c:pt>
                <c:pt idx="3874">
                  <c:v>311504</c:v>
                </c:pt>
                <c:pt idx="3875">
                  <c:v>307079</c:v>
                </c:pt>
                <c:pt idx="3876">
                  <c:v>255752</c:v>
                </c:pt>
                <c:pt idx="3877">
                  <c:v>57522</c:v>
                </c:pt>
                <c:pt idx="3878">
                  <c:v>57522</c:v>
                </c:pt>
                <c:pt idx="3879">
                  <c:v>380530</c:v>
                </c:pt>
                <c:pt idx="3880">
                  <c:v>384955</c:v>
                </c:pt>
                <c:pt idx="3881">
                  <c:v>323008</c:v>
                </c:pt>
                <c:pt idx="3882">
                  <c:v>348672</c:v>
                </c:pt>
                <c:pt idx="3883">
                  <c:v>75221</c:v>
                </c:pt>
                <c:pt idx="3884">
                  <c:v>256637</c:v>
                </c:pt>
                <c:pt idx="3885">
                  <c:v>331858</c:v>
                </c:pt>
                <c:pt idx="3886">
                  <c:v>292035</c:v>
                </c:pt>
                <c:pt idx="3887">
                  <c:v>182743</c:v>
                </c:pt>
                <c:pt idx="3888">
                  <c:v>309734</c:v>
                </c:pt>
                <c:pt idx="3889">
                  <c:v>315929</c:v>
                </c:pt>
                <c:pt idx="3890">
                  <c:v>203539</c:v>
                </c:pt>
                <c:pt idx="3891">
                  <c:v>374336</c:v>
                </c:pt>
                <c:pt idx="3892">
                  <c:v>349557</c:v>
                </c:pt>
                <c:pt idx="3893">
                  <c:v>240707</c:v>
                </c:pt>
                <c:pt idx="3894">
                  <c:v>286725</c:v>
                </c:pt>
                <c:pt idx="3895">
                  <c:v>286725</c:v>
                </c:pt>
                <c:pt idx="3896">
                  <c:v>212389</c:v>
                </c:pt>
                <c:pt idx="3897">
                  <c:v>253097</c:v>
                </c:pt>
                <c:pt idx="3898">
                  <c:v>210619</c:v>
                </c:pt>
                <c:pt idx="3899">
                  <c:v>157964</c:v>
                </c:pt>
                <c:pt idx="3900">
                  <c:v>268141</c:v>
                </c:pt>
                <c:pt idx="3901">
                  <c:v>105752</c:v>
                </c:pt>
                <c:pt idx="3902">
                  <c:v>181415</c:v>
                </c:pt>
                <c:pt idx="3903">
                  <c:v>246902</c:v>
                </c:pt>
                <c:pt idx="3904">
                  <c:v>118584</c:v>
                </c:pt>
                <c:pt idx="3905">
                  <c:v>310150</c:v>
                </c:pt>
                <c:pt idx="3906">
                  <c:v>331265</c:v>
                </c:pt>
                <c:pt idx="3907">
                  <c:v>320345</c:v>
                </c:pt>
                <c:pt idx="3908">
                  <c:v>353716</c:v>
                </c:pt>
                <c:pt idx="3909">
                  <c:v>365548</c:v>
                </c:pt>
                <c:pt idx="3910">
                  <c:v>424778</c:v>
                </c:pt>
                <c:pt idx="3911">
                  <c:v>238938</c:v>
                </c:pt>
                <c:pt idx="3912">
                  <c:v>221238</c:v>
                </c:pt>
                <c:pt idx="3913">
                  <c:v>442477</c:v>
                </c:pt>
                <c:pt idx="3914">
                  <c:v>308849</c:v>
                </c:pt>
                <c:pt idx="3915">
                  <c:v>373743</c:v>
                </c:pt>
                <c:pt idx="3916">
                  <c:v>238938</c:v>
                </c:pt>
                <c:pt idx="3917">
                  <c:v>381831</c:v>
                </c:pt>
                <c:pt idx="3918">
                  <c:v>362601</c:v>
                </c:pt>
                <c:pt idx="3919">
                  <c:v>296460</c:v>
                </c:pt>
                <c:pt idx="3920">
                  <c:v>347982</c:v>
                </c:pt>
                <c:pt idx="3921">
                  <c:v>265486</c:v>
                </c:pt>
                <c:pt idx="3922">
                  <c:v>181415</c:v>
                </c:pt>
                <c:pt idx="3923">
                  <c:v>300442</c:v>
                </c:pt>
                <c:pt idx="3924">
                  <c:v>393805</c:v>
                </c:pt>
                <c:pt idx="3925">
                  <c:v>274336</c:v>
                </c:pt>
                <c:pt idx="3926">
                  <c:v>252212</c:v>
                </c:pt>
                <c:pt idx="3927">
                  <c:v>321238</c:v>
                </c:pt>
                <c:pt idx="3928">
                  <c:v>325663</c:v>
                </c:pt>
                <c:pt idx="3929">
                  <c:v>305309</c:v>
                </c:pt>
                <c:pt idx="3930">
                  <c:v>435398</c:v>
                </c:pt>
                <c:pt idx="3931">
                  <c:v>371681</c:v>
                </c:pt>
                <c:pt idx="3932">
                  <c:v>323008</c:v>
                </c:pt>
                <c:pt idx="3933">
                  <c:v>362831</c:v>
                </c:pt>
                <c:pt idx="3934">
                  <c:v>451327</c:v>
                </c:pt>
                <c:pt idx="3935">
                  <c:v>83628</c:v>
                </c:pt>
                <c:pt idx="3936">
                  <c:v>371681</c:v>
                </c:pt>
                <c:pt idx="3937">
                  <c:v>353097</c:v>
                </c:pt>
                <c:pt idx="3938">
                  <c:v>385398</c:v>
                </c:pt>
                <c:pt idx="3939">
                  <c:v>389380</c:v>
                </c:pt>
                <c:pt idx="3940">
                  <c:v>407964</c:v>
                </c:pt>
                <c:pt idx="3941">
                  <c:v>296460</c:v>
                </c:pt>
                <c:pt idx="3942">
                  <c:v>380530</c:v>
                </c:pt>
                <c:pt idx="3943">
                  <c:v>265486</c:v>
                </c:pt>
                <c:pt idx="3944">
                  <c:v>280530</c:v>
                </c:pt>
                <c:pt idx="3945">
                  <c:v>243362</c:v>
                </c:pt>
                <c:pt idx="3946">
                  <c:v>250442</c:v>
                </c:pt>
                <c:pt idx="3947">
                  <c:v>137168</c:v>
                </c:pt>
                <c:pt idx="3948">
                  <c:v>247345</c:v>
                </c:pt>
                <c:pt idx="3949">
                  <c:v>117699</c:v>
                </c:pt>
                <c:pt idx="3950">
                  <c:v>190265</c:v>
                </c:pt>
                <c:pt idx="3951">
                  <c:v>174778</c:v>
                </c:pt>
                <c:pt idx="3952">
                  <c:v>73008</c:v>
                </c:pt>
                <c:pt idx="3953">
                  <c:v>255752</c:v>
                </c:pt>
                <c:pt idx="3954">
                  <c:v>96017</c:v>
                </c:pt>
                <c:pt idx="3955">
                  <c:v>250000</c:v>
                </c:pt>
                <c:pt idx="3956">
                  <c:v>255752</c:v>
                </c:pt>
                <c:pt idx="3957">
                  <c:v>176991</c:v>
                </c:pt>
                <c:pt idx="3958">
                  <c:v>261061</c:v>
                </c:pt>
                <c:pt idx="3959">
                  <c:v>259292</c:v>
                </c:pt>
                <c:pt idx="3960">
                  <c:v>294690</c:v>
                </c:pt>
                <c:pt idx="3961">
                  <c:v>221238</c:v>
                </c:pt>
                <c:pt idx="3962">
                  <c:v>287610</c:v>
                </c:pt>
                <c:pt idx="3963">
                  <c:v>291150</c:v>
                </c:pt>
                <c:pt idx="3964">
                  <c:v>103539</c:v>
                </c:pt>
                <c:pt idx="3965">
                  <c:v>243362</c:v>
                </c:pt>
                <c:pt idx="3966">
                  <c:v>429203</c:v>
                </c:pt>
                <c:pt idx="3967">
                  <c:v>408849</c:v>
                </c:pt>
                <c:pt idx="3968">
                  <c:v>340707</c:v>
                </c:pt>
                <c:pt idx="3969">
                  <c:v>290265</c:v>
                </c:pt>
                <c:pt idx="3970">
                  <c:v>292035</c:v>
                </c:pt>
                <c:pt idx="3971">
                  <c:v>285840</c:v>
                </c:pt>
                <c:pt idx="3972">
                  <c:v>318584</c:v>
                </c:pt>
                <c:pt idx="3973">
                  <c:v>309734</c:v>
                </c:pt>
                <c:pt idx="3974">
                  <c:v>309734</c:v>
                </c:pt>
                <c:pt idx="3975">
                  <c:v>265486</c:v>
                </c:pt>
                <c:pt idx="3976">
                  <c:v>276991</c:v>
                </c:pt>
                <c:pt idx="3977">
                  <c:v>105309</c:v>
                </c:pt>
                <c:pt idx="3978">
                  <c:v>60176</c:v>
                </c:pt>
                <c:pt idx="3979">
                  <c:v>62831</c:v>
                </c:pt>
                <c:pt idx="3980">
                  <c:v>442477</c:v>
                </c:pt>
                <c:pt idx="3981">
                  <c:v>353982</c:v>
                </c:pt>
                <c:pt idx="3982">
                  <c:v>368672</c:v>
                </c:pt>
                <c:pt idx="3983">
                  <c:v>377876</c:v>
                </c:pt>
                <c:pt idx="3984">
                  <c:v>262831</c:v>
                </c:pt>
                <c:pt idx="3985">
                  <c:v>282300</c:v>
                </c:pt>
                <c:pt idx="3986">
                  <c:v>374336</c:v>
                </c:pt>
                <c:pt idx="3987">
                  <c:v>381415</c:v>
                </c:pt>
                <c:pt idx="3988">
                  <c:v>290707</c:v>
                </c:pt>
                <c:pt idx="3989">
                  <c:v>140265</c:v>
                </c:pt>
                <c:pt idx="3990">
                  <c:v>290265</c:v>
                </c:pt>
                <c:pt idx="3991">
                  <c:v>265486</c:v>
                </c:pt>
                <c:pt idx="3992">
                  <c:v>191150</c:v>
                </c:pt>
                <c:pt idx="3993">
                  <c:v>70353</c:v>
                </c:pt>
                <c:pt idx="3994">
                  <c:v>305309</c:v>
                </c:pt>
                <c:pt idx="3995">
                  <c:v>263716</c:v>
                </c:pt>
                <c:pt idx="3996">
                  <c:v>115044</c:v>
                </c:pt>
                <c:pt idx="3997">
                  <c:v>283185</c:v>
                </c:pt>
                <c:pt idx="3998">
                  <c:v>203539</c:v>
                </c:pt>
                <c:pt idx="3999">
                  <c:v>73008</c:v>
                </c:pt>
                <c:pt idx="4000">
                  <c:v>261946</c:v>
                </c:pt>
                <c:pt idx="4001">
                  <c:v>228318</c:v>
                </c:pt>
                <c:pt idx="4002">
                  <c:v>254867</c:v>
                </c:pt>
                <c:pt idx="4003">
                  <c:v>251327</c:v>
                </c:pt>
                <c:pt idx="4004">
                  <c:v>221238</c:v>
                </c:pt>
                <c:pt idx="4005">
                  <c:v>190265</c:v>
                </c:pt>
                <c:pt idx="4006">
                  <c:v>371681</c:v>
                </c:pt>
                <c:pt idx="4007">
                  <c:v>265486</c:v>
                </c:pt>
                <c:pt idx="4008">
                  <c:v>188495</c:v>
                </c:pt>
                <c:pt idx="4009">
                  <c:v>105309</c:v>
                </c:pt>
                <c:pt idx="4010">
                  <c:v>327433</c:v>
                </c:pt>
                <c:pt idx="4011">
                  <c:v>101769</c:v>
                </c:pt>
                <c:pt idx="4012">
                  <c:v>173451</c:v>
                </c:pt>
                <c:pt idx="4013">
                  <c:v>105309</c:v>
                </c:pt>
                <c:pt idx="4014">
                  <c:v>77433</c:v>
                </c:pt>
                <c:pt idx="4015">
                  <c:v>79646</c:v>
                </c:pt>
                <c:pt idx="4016">
                  <c:v>120353</c:v>
                </c:pt>
                <c:pt idx="4017">
                  <c:v>88495</c:v>
                </c:pt>
                <c:pt idx="4018">
                  <c:v>269026</c:v>
                </c:pt>
                <c:pt idx="4019">
                  <c:v>287610</c:v>
                </c:pt>
                <c:pt idx="4020">
                  <c:v>292035</c:v>
                </c:pt>
                <c:pt idx="4021">
                  <c:v>265486</c:v>
                </c:pt>
                <c:pt idx="4022">
                  <c:v>464601</c:v>
                </c:pt>
                <c:pt idx="4023">
                  <c:v>386725</c:v>
                </c:pt>
                <c:pt idx="4024">
                  <c:v>174336</c:v>
                </c:pt>
                <c:pt idx="4025">
                  <c:v>433628</c:v>
                </c:pt>
                <c:pt idx="4026">
                  <c:v>415929</c:v>
                </c:pt>
                <c:pt idx="4027">
                  <c:v>181415</c:v>
                </c:pt>
                <c:pt idx="4028">
                  <c:v>290265</c:v>
                </c:pt>
                <c:pt idx="4029">
                  <c:v>462831</c:v>
                </c:pt>
                <c:pt idx="4030">
                  <c:v>228318</c:v>
                </c:pt>
                <c:pt idx="4031">
                  <c:v>445132</c:v>
                </c:pt>
                <c:pt idx="4032">
                  <c:v>300442</c:v>
                </c:pt>
                <c:pt idx="4033">
                  <c:v>438053</c:v>
                </c:pt>
                <c:pt idx="4034">
                  <c:v>274336</c:v>
                </c:pt>
                <c:pt idx="4035">
                  <c:v>261061</c:v>
                </c:pt>
                <c:pt idx="4036">
                  <c:v>424778</c:v>
                </c:pt>
                <c:pt idx="4037">
                  <c:v>402654</c:v>
                </c:pt>
                <c:pt idx="4038">
                  <c:v>308849</c:v>
                </c:pt>
                <c:pt idx="4039">
                  <c:v>296460</c:v>
                </c:pt>
                <c:pt idx="4040">
                  <c:v>307522</c:v>
                </c:pt>
                <c:pt idx="4041">
                  <c:v>126548</c:v>
                </c:pt>
                <c:pt idx="4042">
                  <c:v>300884</c:v>
                </c:pt>
                <c:pt idx="4043">
                  <c:v>281415</c:v>
                </c:pt>
                <c:pt idx="4044">
                  <c:v>333628</c:v>
                </c:pt>
                <c:pt idx="4045">
                  <c:v>314159</c:v>
                </c:pt>
                <c:pt idx="4046">
                  <c:v>331858</c:v>
                </c:pt>
                <c:pt idx="4047">
                  <c:v>245132</c:v>
                </c:pt>
                <c:pt idx="4048">
                  <c:v>376106</c:v>
                </c:pt>
                <c:pt idx="4049">
                  <c:v>442477</c:v>
                </c:pt>
                <c:pt idx="4050">
                  <c:v>380530</c:v>
                </c:pt>
                <c:pt idx="4051">
                  <c:v>287610</c:v>
                </c:pt>
                <c:pt idx="4052">
                  <c:v>395575</c:v>
                </c:pt>
                <c:pt idx="4053">
                  <c:v>411504</c:v>
                </c:pt>
                <c:pt idx="4054">
                  <c:v>253097</c:v>
                </c:pt>
                <c:pt idx="4055">
                  <c:v>371681</c:v>
                </c:pt>
                <c:pt idx="4056">
                  <c:v>176991</c:v>
                </c:pt>
                <c:pt idx="4057">
                  <c:v>296460</c:v>
                </c:pt>
                <c:pt idx="4058">
                  <c:v>258407</c:v>
                </c:pt>
                <c:pt idx="4059">
                  <c:v>240707</c:v>
                </c:pt>
                <c:pt idx="4060">
                  <c:v>263716</c:v>
                </c:pt>
                <c:pt idx="4061">
                  <c:v>265486</c:v>
                </c:pt>
                <c:pt idx="4062">
                  <c:v>343362</c:v>
                </c:pt>
                <c:pt idx="4063">
                  <c:v>161061</c:v>
                </c:pt>
                <c:pt idx="4064">
                  <c:v>154867</c:v>
                </c:pt>
                <c:pt idx="4065">
                  <c:v>100884</c:v>
                </c:pt>
                <c:pt idx="4066">
                  <c:v>153982</c:v>
                </c:pt>
                <c:pt idx="4067">
                  <c:v>234513</c:v>
                </c:pt>
                <c:pt idx="4068">
                  <c:v>262831</c:v>
                </c:pt>
                <c:pt idx="4069">
                  <c:v>105309</c:v>
                </c:pt>
                <c:pt idx="4070">
                  <c:v>299115</c:v>
                </c:pt>
                <c:pt idx="4071">
                  <c:v>103982</c:v>
                </c:pt>
                <c:pt idx="4072">
                  <c:v>261061</c:v>
                </c:pt>
                <c:pt idx="4073">
                  <c:v>206194</c:v>
                </c:pt>
                <c:pt idx="4074">
                  <c:v>222123</c:v>
                </c:pt>
                <c:pt idx="4075">
                  <c:v>125221</c:v>
                </c:pt>
                <c:pt idx="4076">
                  <c:v>157079</c:v>
                </c:pt>
                <c:pt idx="4077">
                  <c:v>469026</c:v>
                </c:pt>
                <c:pt idx="4078">
                  <c:v>232743</c:v>
                </c:pt>
                <c:pt idx="4079">
                  <c:v>308849</c:v>
                </c:pt>
                <c:pt idx="4080">
                  <c:v>278761</c:v>
                </c:pt>
                <c:pt idx="4081">
                  <c:v>400000</c:v>
                </c:pt>
                <c:pt idx="4082">
                  <c:v>261061</c:v>
                </c:pt>
                <c:pt idx="4083">
                  <c:v>307964</c:v>
                </c:pt>
                <c:pt idx="4084">
                  <c:v>278761</c:v>
                </c:pt>
                <c:pt idx="4085">
                  <c:v>311504</c:v>
                </c:pt>
                <c:pt idx="4086">
                  <c:v>331858</c:v>
                </c:pt>
                <c:pt idx="4087">
                  <c:v>486725</c:v>
                </c:pt>
                <c:pt idx="4088">
                  <c:v>228318</c:v>
                </c:pt>
                <c:pt idx="4089">
                  <c:v>398230</c:v>
                </c:pt>
                <c:pt idx="4090">
                  <c:v>263716</c:v>
                </c:pt>
                <c:pt idx="4091">
                  <c:v>315929</c:v>
                </c:pt>
                <c:pt idx="4092">
                  <c:v>300000</c:v>
                </c:pt>
                <c:pt idx="4093">
                  <c:v>345132</c:v>
                </c:pt>
                <c:pt idx="4094">
                  <c:v>327433</c:v>
                </c:pt>
                <c:pt idx="4095">
                  <c:v>336283</c:v>
                </c:pt>
                <c:pt idx="4096">
                  <c:v>309734</c:v>
                </c:pt>
                <c:pt idx="4097">
                  <c:v>353716</c:v>
                </c:pt>
                <c:pt idx="4098">
                  <c:v>345132</c:v>
                </c:pt>
                <c:pt idx="4099">
                  <c:v>253097</c:v>
                </c:pt>
                <c:pt idx="4100">
                  <c:v>296460</c:v>
                </c:pt>
                <c:pt idx="4101">
                  <c:v>273451</c:v>
                </c:pt>
                <c:pt idx="4102">
                  <c:v>175221</c:v>
                </c:pt>
                <c:pt idx="4103">
                  <c:v>269911</c:v>
                </c:pt>
                <c:pt idx="4104">
                  <c:v>104424</c:v>
                </c:pt>
                <c:pt idx="4105">
                  <c:v>398230</c:v>
                </c:pt>
                <c:pt idx="4106">
                  <c:v>94690</c:v>
                </c:pt>
                <c:pt idx="4107">
                  <c:v>164601</c:v>
                </c:pt>
                <c:pt idx="4108">
                  <c:v>402654</c:v>
                </c:pt>
                <c:pt idx="4109">
                  <c:v>392035</c:v>
                </c:pt>
                <c:pt idx="4110">
                  <c:v>400884</c:v>
                </c:pt>
                <c:pt idx="4111">
                  <c:v>287610</c:v>
                </c:pt>
                <c:pt idx="4112">
                  <c:v>420353</c:v>
                </c:pt>
                <c:pt idx="4113">
                  <c:v>283185</c:v>
                </c:pt>
                <c:pt idx="4114">
                  <c:v>336283</c:v>
                </c:pt>
                <c:pt idx="4115">
                  <c:v>265486</c:v>
                </c:pt>
                <c:pt idx="4116">
                  <c:v>176106</c:v>
                </c:pt>
                <c:pt idx="4117">
                  <c:v>189380</c:v>
                </c:pt>
                <c:pt idx="4118">
                  <c:v>206194</c:v>
                </c:pt>
                <c:pt idx="4119">
                  <c:v>265486</c:v>
                </c:pt>
                <c:pt idx="4120">
                  <c:v>314159</c:v>
                </c:pt>
                <c:pt idx="4121">
                  <c:v>261061</c:v>
                </c:pt>
                <c:pt idx="4122">
                  <c:v>288495</c:v>
                </c:pt>
                <c:pt idx="4123">
                  <c:v>192920</c:v>
                </c:pt>
                <c:pt idx="4124">
                  <c:v>168141</c:v>
                </c:pt>
                <c:pt idx="4125">
                  <c:v>184070</c:v>
                </c:pt>
                <c:pt idx="4126">
                  <c:v>158407</c:v>
                </c:pt>
                <c:pt idx="4127">
                  <c:v>189380</c:v>
                </c:pt>
                <c:pt idx="4128">
                  <c:v>260176</c:v>
                </c:pt>
                <c:pt idx="4129">
                  <c:v>296460</c:v>
                </c:pt>
                <c:pt idx="4130">
                  <c:v>123893</c:v>
                </c:pt>
                <c:pt idx="4131">
                  <c:v>232743</c:v>
                </c:pt>
                <c:pt idx="4132">
                  <c:v>174778</c:v>
                </c:pt>
                <c:pt idx="4133">
                  <c:v>266814</c:v>
                </c:pt>
                <c:pt idx="4134">
                  <c:v>262831</c:v>
                </c:pt>
                <c:pt idx="4135">
                  <c:v>203539</c:v>
                </c:pt>
                <c:pt idx="4136">
                  <c:v>101769</c:v>
                </c:pt>
                <c:pt idx="4137">
                  <c:v>101769</c:v>
                </c:pt>
                <c:pt idx="4138">
                  <c:v>104424</c:v>
                </c:pt>
                <c:pt idx="4139">
                  <c:v>221238</c:v>
                </c:pt>
                <c:pt idx="4140">
                  <c:v>269911</c:v>
                </c:pt>
                <c:pt idx="4141">
                  <c:v>106194</c:v>
                </c:pt>
                <c:pt idx="4142">
                  <c:v>75221</c:v>
                </c:pt>
                <c:pt idx="4143">
                  <c:v>101769</c:v>
                </c:pt>
                <c:pt idx="4144">
                  <c:v>261061</c:v>
                </c:pt>
                <c:pt idx="4145">
                  <c:v>119469</c:v>
                </c:pt>
                <c:pt idx="4146">
                  <c:v>295575</c:v>
                </c:pt>
                <c:pt idx="4147">
                  <c:v>211504</c:v>
                </c:pt>
                <c:pt idx="4148">
                  <c:v>189380</c:v>
                </c:pt>
                <c:pt idx="4149">
                  <c:v>316814</c:v>
                </c:pt>
                <c:pt idx="4150">
                  <c:v>219469</c:v>
                </c:pt>
                <c:pt idx="4151">
                  <c:v>273451</c:v>
                </c:pt>
                <c:pt idx="4152">
                  <c:v>423008</c:v>
                </c:pt>
                <c:pt idx="4153">
                  <c:v>429203</c:v>
                </c:pt>
                <c:pt idx="4154">
                  <c:v>318584</c:v>
                </c:pt>
                <c:pt idx="4155">
                  <c:v>404424</c:v>
                </c:pt>
                <c:pt idx="4156">
                  <c:v>442477</c:v>
                </c:pt>
                <c:pt idx="4157">
                  <c:v>318584</c:v>
                </c:pt>
                <c:pt idx="4158">
                  <c:v>274336</c:v>
                </c:pt>
                <c:pt idx="4159">
                  <c:v>265486</c:v>
                </c:pt>
                <c:pt idx="4160">
                  <c:v>327433</c:v>
                </c:pt>
                <c:pt idx="4161">
                  <c:v>429203</c:v>
                </c:pt>
                <c:pt idx="4162">
                  <c:v>265486</c:v>
                </c:pt>
                <c:pt idx="4163">
                  <c:v>433628</c:v>
                </c:pt>
                <c:pt idx="4164">
                  <c:v>464601</c:v>
                </c:pt>
                <c:pt idx="4165">
                  <c:v>327433</c:v>
                </c:pt>
                <c:pt idx="4166">
                  <c:v>173451</c:v>
                </c:pt>
                <c:pt idx="4167">
                  <c:v>362831</c:v>
                </c:pt>
                <c:pt idx="4168">
                  <c:v>345132</c:v>
                </c:pt>
                <c:pt idx="4169">
                  <c:v>330973</c:v>
                </c:pt>
                <c:pt idx="4170">
                  <c:v>327433</c:v>
                </c:pt>
                <c:pt idx="4171">
                  <c:v>349557</c:v>
                </c:pt>
                <c:pt idx="4172">
                  <c:v>255752</c:v>
                </c:pt>
                <c:pt idx="4173">
                  <c:v>109734</c:v>
                </c:pt>
                <c:pt idx="4174">
                  <c:v>112831</c:v>
                </c:pt>
                <c:pt idx="4175">
                  <c:v>65044</c:v>
                </c:pt>
                <c:pt idx="4176">
                  <c:v>67256</c:v>
                </c:pt>
                <c:pt idx="4177">
                  <c:v>74336</c:v>
                </c:pt>
                <c:pt idx="4178">
                  <c:v>60176</c:v>
                </c:pt>
                <c:pt idx="4179">
                  <c:v>380530</c:v>
                </c:pt>
                <c:pt idx="4180">
                  <c:v>389380</c:v>
                </c:pt>
                <c:pt idx="4181">
                  <c:v>433628</c:v>
                </c:pt>
                <c:pt idx="4182">
                  <c:v>362831</c:v>
                </c:pt>
                <c:pt idx="4183">
                  <c:v>424778</c:v>
                </c:pt>
                <c:pt idx="4184">
                  <c:v>262831</c:v>
                </c:pt>
                <c:pt idx="4185">
                  <c:v>292035</c:v>
                </c:pt>
                <c:pt idx="4186">
                  <c:v>247787</c:v>
                </c:pt>
                <c:pt idx="4187">
                  <c:v>216814</c:v>
                </c:pt>
                <c:pt idx="4188">
                  <c:v>219469</c:v>
                </c:pt>
                <c:pt idx="4189">
                  <c:v>268141</c:v>
                </c:pt>
                <c:pt idx="4190">
                  <c:v>102212</c:v>
                </c:pt>
                <c:pt idx="4191">
                  <c:v>168141</c:v>
                </c:pt>
                <c:pt idx="4192">
                  <c:v>220353</c:v>
                </c:pt>
                <c:pt idx="4193">
                  <c:v>197787</c:v>
                </c:pt>
                <c:pt idx="4194">
                  <c:v>159292</c:v>
                </c:pt>
                <c:pt idx="4195">
                  <c:v>275221</c:v>
                </c:pt>
                <c:pt idx="4196">
                  <c:v>185840</c:v>
                </c:pt>
                <c:pt idx="4197">
                  <c:v>99557</c:v>
                </c:pt>
                <c:pt idx="4198">
                  <c:v>129203</c:v>
                </c:pt>
                <c:pt idx="4199">
                  <c:v>146017</c:v>
                </c:pt>
                <c:pt idx="4200">
                  <c:v>267699</c:v>
                </c:pt>
                <c:pt idx="4201">
                  <c:v>451327</c:v>
                </c:pt>
                <c:pt idx="4202">
                  <c:v>279646</c:v>
                </c:pt>
                <c:pt idx="4203">
                  <c:v>263716</c:v>
                </c:pt>
                <c:pt idx="4204">
                  <c:v>334513</c:v>
                </c:pt>
                <c:pt idx="4205">
                  <c:v>402654</c:v>
                </c:pt>
                <c:pt idx="4206">
                  <c:v>460176</c:v>
                </c:pt>
                <c:pt idx="4207">
                  <c:v>189380</c:v>
                </c:pt>
                <c:pt idx="4208">
                  <c:v>477876</c:v>
                </c:pt>
                <c:pt idx="4209">
                  <c:v>246017</c:v>
                </c:pt>
                <c:pt idx="4210">
                  <c:v>245132</c:v>
                </c:pt>
                <c:pt idx="4211">
                  <c:v>314159</c:v>
                </c:pt>
                <c:pt idx="4212">
                  <c:v>346902</c:v>
                </c:pt>
                <c:pt idx="4213">
                  <c:v>318584</c:v>
                </c:pt>
                <c:pt idx="4214">
                  <c:v>345132</c:v>
                </c:pt>
                <c:pt idx="4215">
                  <c:v>361061</c:v>
                </c:pt>
                <c:pt idx="4216">
                  <c:v>325663</c:v>
                </c:pt>
                <c:pt idx="4217">
                  <c:v>266371</c:v>
                </c:pt>
                <c:pt idx="4218">
                  <c:v>296460</c:v>
                </c:pt>
                <c:pt idx="4219">
                  <c:v>284070</c:v>
                </c:pt>
                <c:pt idx="4220">
                  <c:v>109734</c:v>
                </c:pt>
                <c:pt idx="4221">
                  <c:v>58407</c:v>
                </c:pt>
                <c:pt idx="4222">
                  <c:v>59292</c:v>
                </c:pt>
                <c:pt idx="4223">
                  <c:v>442477</c:v>
                </c:pt>
                <c:pt idx="4224">
                  <c:v>362831</c:v>
                </c:pt>
                <c:pt idx="4225">
                  <c:v>387610</c:v>
                </c:pt>
                <c:pt idx="4226">
                  <c:v>358407</c:v>
                </c:pt>
                <c:pt idx="4227">
                  <c:v>371681</c:v>
                </c:pt>
                <c:pt idx="4228">
                  <c:v>292035</c:v>
                </c:pt>
                <c:pt idx="4229">
                  <c:v>386725</c:v>
                </c:pt>
                <c:pt idx="4230">
                  <c:v>415929</c:v>
                </c:pt>
                <c:pt idx="4231">
                  <c:v>440707</c:v>
                </c:pt>
                <c:pt idx="4232">
                  <c:v>424778</c:v>
                </c:pt>
                <c:pt idx="4233">
                  <c:v>356637</c:v>
                </c:pt>
                <c:pt idx="4234">
                  <c:v>294690</c:v>
                </c:pt>
                <c:pt idx="4235">
                  <c:v>292920</c:v>
                </c:pt>
                <c:pt idx="4236">
                  <c:v>389380</c:v>
                </c:pt>
                <c:pt idx="4237">
                  <c:v>303539</c:v>
                </c:pt>
                <c:pt idx="4238">
                  <c:v>361061</c:v>
                </c:pt>
                <c:pt idx="4239">
                  <c:v>175663</c:v>
                </c:pt>
                <c:pt idx="4240">
                  <c:v>252212</c:v>
                </c:pt>
                <c:pt idx="4241">
                  <c:v>273451</c:v>
                </c:pt>
                <c:pt idx="4242">
                  <c:v>107079</c:v>
                </c:pt>
                <c:pt idx="4243">
                  <c:v>216814</c:v>
                </c:pt>
                <c:pt idx="4244">
                  <c:v>292035</c:v>
                </c:pt>
                <c:pt idx="4245">
                  <c:v>238938</c:v>
                </c:pt>
                <c:pt idx="4246">
                  <c:v>330973</c:v>
                </c:pt>
                <c:pt idx="4247">
                  <c:v>277876</c:v>
                </c:pt>
                <c:pt idx="4248">
                  <c:v>226991</c:v>
                </c:pt>
                <c:pt idx="4249">
                  <c:v>79646</c:v>
                </c:pt>
                <c:pt idx="4250">
                  <c:v>278761</c:v>
                </c:pt>
                <c:pt idx="4251">
                  <c:v>131858</c:v>
                </c:pt>
                <c:pt idx="4252">
                  <c:v>290265</c:v>
                </c:pt>
                <c:pt idx="4253">
                  <c:v>372566</c:v>
                </c:pt>
                <c:pt idx="4254">
                  <c:v>168141</c:v>
                </c:pt>
                <c:pt idx="4255">
                  <c:v>178761</c:v>
                </c:pt>
                <c:pt idx="4256">
                  <c:v>196460</c:v>
                </c:pt>
                <c:pt idx="4257">
                  <c:v>362831</c:v>
                </c:pt>
                <c:pt idx="4258">
                  <c:v>138053</c:v>
                </c:pt>
                <c:pt idx="4259">
                  <c:v>253982</c:v>
                </c:pt>
                <c:pt idx="4260">
                  <c:v>343362</c:v>
                </c:pt>
                <c:pt idx="4261">
                  <c:v>340707</c:v>
                </c:pt>
                <c:pt idx="4262">
                  <c:v>513274</c:v>
                </c:pt>
                <c:pt idx="4263">
                  <c:v>398230</c:v>
                </c:pt>
                <c:pt idx="4264">
                  <c:v>341592</c:v>
                </c:pt>
                <c:pt idx="4265">
                  <c:v>407424</c:v>
                </c:pt>
                <c:pt idx="4266">
                  <c:v>296460</c:v>
                </c:pt>
                <c:pt idx="4267">
                  <c:v>403336</c:v>
                </c:pt>
                <c:pt idx="4268">
                  <c:v>433778</c:v>
                </c:pt>
                <c:pt idx="4269">
                  <c:v>348672</c:v>
                </c:pt>
                <c:pt idx="4270">
                  <c:v>488415</c:v>
                </c:pt>
                <c:pt idx="4271">
                  <c:v>427610</c:v>
                </c:pt>
                <c:pt idx="4272">
                  <c:v>283185</c:v>
                </c:pt>
                <c:pt idx="4273">
                  <c:v>486725</c:v>
                </c:pt>
                <c:pt idx="4274">
                  <c:v>300884</c:v>
                </c:pt>
                <c:pt idx="4275">
                  <c:v>367256</c:v>
                </c:pt>
                <c:pt idx="4276">
                  <c:v>324778</c:v>
                </c:pt>
                <c:pt idx="4277">
                  <c:v>433628</c:v>
                </c:pt>
                <c:pt idx="4278">
                  <c:v>345132</c:v>
                </c:pt>
                <c:pt idx="4279">
                  <c:v>355752</c:v>
                </c:pt>
                <c:pt idx="4280">
                  <c:v>353982</c:v>
                </c:pt>
                <c:pt idx="4281">
                  <c:v>351327</c:v>
                </c:pt>
                <c:pt idx="4282">
                  <c:v>353097</c:v>
                </c:pt>
                <c:pt idx="4283">
                  <c:v>57522</c:v>
                </c:pt>
                <c:pt idx="4284">
                  <c:v>371681</c:v>
                </c:pt>
                <c:pt idx="4285">
                  <c:v>465486</c:v>
                </c:pt>
                <c:pt idx="4286">
                  <c:v>442477</c:v>
                </c:pt>
                <c:pt idx="4287">
                  <c:v>460176</c:v>
                </c:pt>
                <c:pt idx="4288">
                  <c:v>451327</c:v>
                </c:pt>
                <c:pt idx="4289">
                  <c:v>327433</c:v>
                </c:pt>
                <c:pt idx="4290">
                  <c:v>380530</c:v>
                </c:pt>
                <c:pt idx="4291">
                  <c:v>125663</c:v>
                </c:pt>
                <c:pt idx="4292">
                  <c:v>150442</c:v>
                </c:pt>
                <c:pt idx="4293">
                  <c:v>396460</c:v>
                </c:pt>
                <c:pt idx="4294">
                  <c:v>427433</c:v>
                </c:pt>
                <c:pt idx="4295">
                  <c:v>364601</c:v>
                </c:pt>
                <c:pt idx="4296">
                  <c:v>294690</c:v>
                </c:pt>
                <c:pt idx="4297">
                  <c:v>252212</c:v>
                </c:pt>
                <c:pt idx="4298">
                  <c:v>435840</c:v>
                </c:pt>
                <c:pt idx="4299">
                  <c:v>307964</c:v>
                </c:pt>
                <c:pt idx="4300">
                  <c:v>176991</c:v>
                </c:pt>
                <c:pt idx="4301">
                  <c:v>250000</c:v>
                </c:pt>
                <c:pt idx="4302">
                  <c:v>292035</c:v>
                </c:pt>
                <c:pt idx="4303">
                  <c:v>326548</c:v>
                </c:pt>
                <c:pt idx="4304">
                  <c:v>442477</c:v>
                </c:pt>
                <c:pt idx="4305">
                  <c:v>323008</c:v>
                </c:pt>
                <c:pt idx="4306">
                  <c:v>351769</c:v>
                </c:pt>
                <c:pt idx="4307">
                  <c:v>314159</c:v>
                </c:pt>
                <c:pt idx="4308">
                  <c:v>274336</c:v>
                </c:pt>
                <c:pt idx="4309">
                  <c:v>307079</c:v>
                </c:pt>
                <c:pt idx="4310">
                  <c:v>159292</c:v>
                </c:pt>
                <c:pt idx="4311">
                  <c:v>277433</c:v>
                </c:pt>
                <c:pt idx="4312">
                  <c:v>353982</c:v>
                </c:pt>
                <c:pt idx="4313">
                  <c:v>176991</c:v>
                </c:pt>
                <c:pt idx="4314">
                  <c:v>433628</c:v>
                </c:pt>
                <c:pt idx="4315">
                  <c:v>247787</c:v>
                </c:pt>
                <c:pt idx="4316">
                  <c:v>200884</c:v>
                </c:pt>
                <c:pt idx="4317">
                  <c:v>71681</c:v>
                </c:pt>
                <c:pt idx="4318">
                  <c:v>79646</c:v>
                </c:pt>
                <c:pt idx="4319">
                  <c:v>315044</c:v>
                </c:pt>
                <c:pt idx="4320">
                  <c:v>104867</c:v>
                </c:pt>
                <c:pt idx="4321">
                  <c:v>391150</c:v>
                </c:pt>
                <c:pt idx="4322">
                  <c:v>104424</c:v>
                </c:pt>
                <c:pt idx="4323">
                  <c:v>130973</c:v>
                </c:pt>
                <c:pt idx="4324">
                  <c:v>104424</c:v>
                </c:pt>
                <c:pt idx="4325">
                  <c:v>79646</c:v>
                </c:pt>
                <c:pt idx="4326">
                  <c:v>78761</c:v>
                </c:pt>
                <c:pt idx="4327">
                  <c:v>570796</c:v>
                </c:pt>
                <c:pt idx="4328">
                  <c:v>486725</c:v>
                </c:pt>
                <c:pt idx="4329">
                  <c:v>256637</c:v>
                </c:pt>
                <c:pt idx="4330">
                  <c:v>420353</c:v>
                </c:pt>
                <c:pt idx="4331">
                  <c:v>347787</c:v>
                </c:pt>
                <c:pt idx="4332">
                  <c:v>194690</c:v>
                </c:pt>
                <c:pt idx="4333">
                  <c:v>438053</c:v>
                </c:pt>
                <c:pt idx="4334">
                  <c:v>345132</c:v>
                </c:pt>
                <c:pt idx="4335">
                  <c:v>472566</c:v>
                </c:pt>
                <c:pt idx="4336">
                  <c:v>322123</c:v>
                </c:pt>
                <c:pt idx="4337">
                  <c:v>172566</c:v>
                </c:pt>
                <c:pt idx="4338">
                  <c:v>325663</c:v>
                </c:pt>
                <c:pt idx="4339">
                  <c:v>344247</c:v>
                </c:pt>
                <c:pt idx="4340">
                  <c:v>157522</c:v>
                </c:pt>
                <c:pt idx="4341">
                  <c:v>362831</c:v>
                </c:pt>
                <c:pt idx="4342">
                  <c:v>353982</c:v>
                </c:pt>
                <c:pt idx="4343">
                  <c:v>357964</c:v>
                </c:pt>
                <c:pt idx="4344">
                  <c:v>423008</c:v>
                </c:pt>
                <c:pt idx="4345">
                  <c:v>61946</c:v>
                </c:pt>
                <c:pt idx="4346">
                  <c:v>115044</c:v>
                </c:pt>
                <c:pt idx="4347">
                  <c:v>35398</c:v>
                </c:pt>
                <c:pt idx="4348">
                  <c:v>35398</c:v>
                </c:pt>
                <c:pt idx="4349">
                  <c:v>35398</c:v>
                </c:pt>
                <c:pt idx="4350">
                  <c:v>442477</c:v>
                </c:pt>
                <c:pt idx="4351">
                  <c:v>336283</c:v>
                </c:pt>
                <c:pt idx="4352">
                  <c:v>460176</c:v>
                </c:pt>
                <c:pt idx="4353">
                  <c:v>292035</c:v>
                </c:pt>
                <c:pt idx="4354">
                  <c:v>352212</c:v>
                </c:pt>
                <c:pt idx="4355">
                  <c:v>305309</c:v>
                </c:pt>
                <c:pt idx="4356">
                  <c:v>356637</c:v>
                </c:pt>
                <c:pt idx="4357">
                  <c:v>349557</c:v>
                </c:pt>
                <c:pt idx="4358">
                  <c:v>330088</c:v>
                </c:pt>
                <c:pt idx="4359">
                  <c:v>132743</c:v>
                </c:pt>
                <c:pt idx="4360">
                  <c:v>309734</c:v>
                </c:pt>
                <c:pt idx="4361">
                  <c:v>79646</c:v>
                </c:pt>
                <c:pt idx="4362">
                  <c:v>389380</c:v>
                </c:pt>
                <c:pt idx="4363">
                  <c:v>105309</c:v>
                </c:pt>
                <c:pt idx="4364">
                  <c:v>336283</c:v>
                </c:pt>
                <c:pt idx="4365">
                  <c:v>123893</c:v>
                </c:pt>
                <c:pt idx="4366">
                  <c:v>379203</c:v>
                </c:pt>
                <c:pt idx="4367">
                  <c:v>411504</c:v>
                </c:pt>
                <c:pt idx="4368">
                  <c:v>205752</c:v>
                </c:pt>
                <c:pt idx="4369">
                  <c:v>330088</c:v>
                </c:pt>
                <c:pt idx="4370">
                  <c:v>300884</c:v>
                </c:pt>
                <c:pt idx="4371">
                  <c:v>74336</c:v>
                </c:pt>
                <c:pt idx="4372">
                  <c:v>181415</c:v>
                </c:pt>
                <c:pt idx="4373">
                  <c:v>86725</c:v>
                </c:pt>
                <c:pt idx="4374">
                  <c:v>296460</c:v>
                </c:pt>
                <c:pt idx="4375">
                  <c:v>303539</c:v>
                </c:pt>
                <c:pt idx="4376">
                  <c:v>300000</c:v>
                </c:pt>
                <c:pt idx="4377">
                  <c:v>330088</c:v>
                </c:pt>
                <c:pt idx="4378">
                  <c:v>411504</c:v>
                </c:pt>
                <c:pt idx="4379">
                  <c:v>221238</c:v>
                </c:pt>
                <c:pt idx="4380">
                  <c:v>294690</c:v>
                </c:pt>
                <c:pt idx="4381">
                  <c:v>168141</c:v>
                </c:pt>
                <c:pt idx="4382">
                  <c:v>271681</c:v>
                </c:pt>
                <c:pt idx="4383">
                  <c:v>201769</c:v>
                </c:pt>
                <c:pt idx="4384">
                  <c:v>150442</c:v>
                </c:pt>
                <c:pt idx="4385">
                  <c:v>475663</c:v>
                </c:pt>
                <c:pt idx="4386">
                  <c:v>302654</c:v>
                </c:pt>
                <c:pt idx="4387">
                  <c:v>163716</c:v>
                </c:pt>
                <c:pt idx="4388">
                  <c:v>530973</c:v>
                </c:pt>
                <c:pt idx="4389">
                  <c:v>566371</c:v>
                </c:pt>
                <c:pt idx="4390">
                  <c:v>528318</c:v>
                </c:pt>
                <c:pt idx="4391">
                  <c:v>250442</c:v>
                </c:pt>
                <c:pt idx="4392">
                  <c:v>271681</c:v>
                </c:pt>
                <c:pt idx="4393">
                  <c:v>205752</c:v>
                </c:pt>
                <c:pt idx="4394">
                  <c:v>303982</c:v>
                </c:pt>
                <c:pt idx="4395">
                  <c:v>395575</c:v>
                </c:pt>
                <c:pt idx="4396">
                  <c:v>358407</c:v>
                </c:pt>
                <c:pt idx="4397">
                  <c:v>298230</c:v>
                </c:pt>
                <c:pt idx="4398">
                  <c:v>265486</c:v>
                </c:pt>
                <c:pt idx="4399">
                  <c:v>110619</c:v>
                </c:pt>
                <c:pt idx="4400">
                  <c:v>376106</c:v>
                </c:pt>
                <c:pt idx="4401">
                  <c:v>199115</c:v>
                </c:pt>
                <c:pt idx="4402">
                  <c:v>101769</c:v>
                </c:pt>
                <c:pt idx="4403">
                  <c:v>141592</c:v>
                </c:pt>
                <c:pt idx="4404">
                  <c:v>318584</c:v>
                </c:pt>
                <c:pt idx="4405">
                  <c:v>101769</c:v>
                </c:pt>
                <c:pt idx="4406">
                  <c:v>231858</c:v>
                </c:pt>
                <c:pt idx="4407">
                  <c:v>237168</c:v>
                </c:pt>
                <c:pt idx="4408">
                  <c:v>333628</c:v>
                </c:pt>
                <c:pt idx="4409">
                  <c:v>130088</c:v>
                </c:pt>
                <c:pt idx="4410">
                  <c:v>102654</c:v>
                </c:pt>
                <c:pt idx="4411">
                  <c:v>530973</c:v>
                </c:pt>
                <c:pt idx="4412">
                  <c:v>345132</c:v>
                </c:pt>
                <c:pt idx="4413">
                  <c:v>289380</c:v>
                </c:pt>
                <c:pt idx="4414">
                  <c:v>256637</c:v>
                </c:pt>
                <c:pt idx="4415">
                  <c:v>298230</c:v>
                </c:pt>
                <c:pt idx="4416">
                  <c:v>335398</c:v>
                </c:pt>
                <c:pt idx="4417">
                  <c:v>292035</c:v>
                </c:pt>
                <c:pt idx="4418">
                  <c:v>371681</c:v>
                </c:pt>
                <c:pt idx="4419">
                  <c:v>529203</c:v>
                </c:pt>
                <c:pt idx="4420">
                  <c:v>234513</c:v>
                </c:pt>
                <c:pt idx="4421">
                  <c:v>526548</c:v>
                </c:pt>
                <c:pt idx="4422">
                  <c:v>553097</c:v>
                </c:pt>
                <c:pt idx="4423">
                  <c:v>304424</c:v>
                </c:pt>
                <c:pt idx="4424">
                  <c:v>371681</c:v>
                </c:pt>
                <c:pt idx="4425">
                  <c:v>393805</c:v>
                </c:pt>
                <c:pt idx="4426">
                  <c:v>283185</c:v>
                </c:pt>
                <c:pt idx="4427">
                  <c:v>253982</c:v>
                </c:pt>
                <c:pt idx="4428">
                  <c:v>409734</c:v>
                </c:pt>
                <c:pt idx="4429">
                  <c:v>398230</c:v>
                </c:pt>
                <c:pt idx="4430">
                  <c:v>446902</c:v>
                </c:pt>
                <c:pt idx="4431">
                  <c:v>103982</c:v>
                </c:pt>
                <c:pt idx="4432">
                  <c:v>358407</c:v>
                </c:pt>
                <c:pt idx="4433">
                  <c:v>415929</c:v>
                </c:pt>
                <c:pt idx="4434">
                  <c:v>449557</c:v>
                </c:pt>
                <c:pt idx="4435">
                  <c:v>300000</c:v>
                </c:pt>
                <c:pt idx="4436">
                  <c:v>249557</c:v>
                </c:pt>
                <c:pt idx="4437">
                  <c:v>104424</c:v>
                </c:pt>
                <c:pt idx="4438">
                  <c:v>392743</c:v>
                </c:pt>
                <c:pt idx="4439">
                  <c:v>107964</c:v>
                </c:pt>
                <c:pt idx="4440">
                  <c:v>274336</c:v>
                </c:pt>
                <c:pt idx="4441">
                  <c:v>73893</c:v>
                </c:pt>
                <c:pt idx="4442">
                  <c:v>77876</c:v>
                </c:pt>
                <c:pt idx="4443">
                  <c:v>469026</c:v>
                </c:pt>
                <c:pt idx="4444">
                  <c:v>221238</c:v>
                </c:pt>
                <c:pt idx="4445">
                  <c:v>358407</c:v>
                </c:pt>
                <c:pt idx="4446">
                  <c:v>335398</c:v>
                </c:pt>
                <c:pt idx="4447">
                  <c:v>460176</c:v>
                </c:pt>
                <c:pt idx="4448">
                  <c:v>448672</c:v>
                </c:pt>
                <c:pt idx="4449">
                  <c:v>283185</c:v>
                </c:pt>
                <c:pt idx="4450">
                  <c:v>486725</c:v>
                </c:pt>
                <c:pt idx="4451">
                  <c:v>491150</c:v>
                </c:pt>
                <c:pt idx="4452">
                  <c:v>371681</c:v>
                </c:pt>
                <c:pt idx="4453">
                  <c:v>508849</c:v>
                </c:pt>
                <c:pt idx="4454">
                  <c:v>162831</c:v>
                </c:pt>
                <c:pt idx="4455">
                  <c:v>278761</c:v>
                </c:pt>
                <c:pt idx="4456">
                  <c:v>300000</c:v>
                </c:pt>
                <c:pt idx="4457">
                  <c:v>54424</c:v>
                </c:pt>
                <c:pt idx="4458">
                  <c:v>59292</c:v>
                </c:pt>
                <c:pt idx="4459">
                  <c:v>54867</c:v>
                </c:pt>
                <c:pt idx="4460">
                  <c:v>377876</c:v>
                </c:pt>
                <c:pt idx="4461">
                  <c:v>429203</c:v>
                </c:pt>
                <c:pt idx="4462">
                  <c:v>389380</c:v>
                </c:pt>
                <c:pt idx="4463">
                  <c:v>464601</c:v>
                </c:pt>
                <c:pt idx="4464">
                  <c:v>105309</c:v>
                </c:pt>
                <c:pt idx="4465">
                  <c:v>448672</c:v>
                </c:pt>
                <c:pt idx="4466">
                  <c:v>380530</c:v>
                </c:pt>
                <c:pt idx="4467">
                  <c:v>389380</c:v>
                </c:pt>
                <c:pt idx="4468">
                  <c:v>292035</c:v>
                </c:pt>
                <c:pt idx="4469">
                  <c:v>322123</c:v>
                </c:pt>
                <c:pt idx="4470">
                  <c:v>296460</c:v>
                </c:pt>
                <c:pt idx="4471">
                  <c:v>81415</c:v>
                </c:pt>
                <c:pt idx="4472">
                  <c:v>250442</c:v>
                </c:pt>
                <c:pt idx="4473">
                  <c:v>250000</c:v>
                </c:pt>
                <c:pt idx="4474">
                  <c:v>367256</c:v>
                </c:pt>
                <c:pt idx="4475">
                  <c:v>335398</c:v>
                </c:pt>
                <c:pt idx="4476">
                  <c:v>236283</c:v>
                </c:pt>
                <c:pt idx="4477">
                  <c:v>166371</c:v>
                </c:pt>
                <c:pt idx="4478">
                  <c:v>371681</c:v>
                </c:pt>
                <c:pt idx="4479">
                  <c:v>247787</c:v>
                </c:pt>
                <c:pt idx="4480">
                  <c:v>293805</c:v>
                </c:pt>
                <c:pt idx="4481">
                  <c:v>255752</c:v>
                </c:pt>
                <c:pt idx="4482">
                  <c:v>252212</c:v>
                </c:pt>
                <c:pt idx="4483">
                  <c:v>389380</c:v>
                </c:pt>
                <c:pt idx="4484">
                  <c:v>380530</c:v>
                </c:pt>
                <c:pt idx="4485">
                  <c:v>384070</c:v>
                </c:pt>
                <c:pt idx="4486">
                  <c:v>418584</c:v>
                </c:pt>
                <c:pt idx="4487">
                  <c:v>174336</c:v>
                </c:pt>
                <c:pt idx="4488">
                  <c:v>250442</c:v>
                </c:pt>
                <c:pt idx="4489">
                  <c:v>245132</c:v>
                </c:pt>
                <c:pt idx="4490">
                  <c:v>101769</c:v>
                </c:pt>
                <c:pt idx="4491">
                  <c:v>132743</c:v>
                </c:pt>
                <c:pt idx="4492">
                  <c:v>504424</c:v>
                </c:pt>
                <c:pt idx="4493">
                  <c:v>379203</c:v>
                </c:pt>
                <c:pt idx="4494">
                  <c:v>561946</c:v>
                </c:pt>
                <c:pt idx="4495">
                  <c:v>371681</c:v>
                </c:pt>
                <c:pt idx="4496">
                  <c:v>283185</c:v>
                </c:pt>
                <c:pt idx="4497">
                  <c:v>339823</c:v>
                </c:pt>
                <c:pt idx="4498">
                  <c:v>288053</c:v>
                </c:pt>
                <c:pt idx="4499">
                  <c:v>203539</c:v>
                </c:pt>
                <c:pt idx="4500">
                  <c:v>197345</c:v>
                </c:pt>
                <c:pt idx="4501">
                  <c:v>269911</c:v>
                </c:pt>
                <c:pt idx="4502">
                  <c:v>269911</c:v>
                </c:pt>
                <c:pt idx="4503">
                  <c:v>442477</c:v>
                </c:pt>
                <c:pt idx="4504">
                  <c:v>331858</c:v>
                </c:pt>
                <c:pt idx="4505">
                  <c:v>89380</c:v>
                </c:pt>
                <c:pt idx="4506">
                  <c:v>298230</c:v>
                </c:pt>
                <c:pt idx="4507">
                  <c:v>249557</c:v>
                </c:pt>
                <c:pt idx="4508">
                  <c:v>279203</c:v>
                </c:pt>
                <c:pt idx="4509">
                  <c:v>178761</c:v>
                </c:pt>
                <c:pt idx="4510">
                  <c:v>172566</c:v>
                </c:pt>
                <c:pt idx="4511">
                  <c:v>251327</c:v>
                </c:pt>
                <c:pt idx="4512">
                  <c:v>168141</c:v>
                </c:pt>
                <c:pt idx="4513">
                  <c:v>327433</c:v>
                </c:pt>
                <c:pt idx="4514">
                  <c:v>336283</c:v>
                </c:pt>
                <c:pt idx="4515">
                  <c:v>347787</c:v>
                </c:pt>
                <c:pt idx="4516">
                  <c:v>242477</c:v>
                </c:pt>
                <c:pt idx="4517">
                  <c:v>353982</c:v>
                </c:pt>
                <c:pt idx="4518">
                  <c:v>265486</c:v>
                </c:pt>
                <c:pt idx="4519">
                  <c:v>107345</c:v>
                </c:pt>
                <c:pt idx="4520">
                  <c:v>300884</c:v>
                </c:pt>
                <c:pt idx="4521">
                  <c:v>35398</c:v>
                </c:pt>
                <c:pt idx="4522">
                  <c:v>402654</c:v>
                </c:pt>
                <c:pt idx="4523">
                  <c:v>380530</c:v>
                </c:pt>
                <c:pt idx="4524">
                  <c:v>320353</c:v>
                </c:pt>
                <c:pt idx="4525">
                  <c:v>301327</c:v>
                </c:pt>
                <c:pt idx="4526">
                  <c:v>138938</c:v>
                </c:pt>
                <c:pt idx="4527">
                  <c:v>156637</c:v>
                </c:pt>
                <c:pt idx="4528">
                  <c:v>358407</c:v>
                </c:pt>
                <c:pt idx="4529">
                  <c:v>102654</c:v>
                </c:pt>
                <c:pt idx="4530">
                  <c:v>176991</c:v>
                </c:pt>
                <c:pt idx="4531">
                  <c:v>309734</c:v>
                </c:pt>
                <c:pt idx="4532">
                  <c:v>424778</c:v>
                </c:pt>
                <c:pt idx="4533">
                  <c:v>185840</c:v>
                </c:pt>
                <c:pt idx="4534">
                  <c:v>119469</c:v>
                </c:pt>
                <c:pt idx="4535">
                  <c:v>334513</c:v>
                </c:pt>
                <c:pt idx="4536">
                  <c:v>517699</c:v>
                </c:pt>
                <c:pt idx="4537">
                  <c:v>517699</c:v>
                </c:pt>
                <c:pt idx="4538">
                  <c:v>245132</c:v>
                </c:pt>
                <c:pt idx="4539">
                  <c:v>149274</c:v>
                </c:pt>
                <c:pt idx="4540">
                  <c:v>102601</c:v>
                </c:pt>
                <c:pt idx="4541">
                  <c:v>101548</c:v>
                </c:pt>
                <c:pt idx="4542">
                  <c:v>146256</c:v>
                </c:pt>
                <c:pt idx="4543">
                  <c:v>140380</c:v>
                </c:pt>
                <c:pt idx="4544">
                  <c:v>149274</c:v>
                </c:pt>
                <c:pt idx="4545">
                  <c:v>146256</c:v>
                </c:pt>
                <c:pt idx="4546">
                  <c:v>149274</c:v>
                </c:pt>
                <c:pt idx="4547">
                  <c:v>103663</c:v>
                </c:pt>
                <c:pt idx="4548">
                  <c:v>147761</c:v>
                </c:pt>
                <c:pt idx="4549">
                  <c:v>149274</c:v>
                </c:pt>
                <c:pt idx="4550">
                  <c:v>103663</c:v>
                </c:pt>
                <c:pt idx="4551">
                  <c:v>103663</c:v>
                </c:pt>
                <c:pt idx="4552">
                  <c:v>143389</c:v>
                </c:pt>
                <c:pt idx="4553">
                  <c:v>150778</c:v>
                </c:pt>
                <c:pt idx="4554">
                  <c:v>147761</c:v>
                </c:pt>
                <c:pt idx="4555">
                  <c:v>143238</c:v>
                </c:pt>
                <c:pt idx="4556">
                  <c:v>144752</c:v>
                </c:pt>
                <c:pt idx="4557">
                  <c:v>146256</c:v>
                </c:pt>
                <c:pt idx="4558">
                  <c:v>150778</c:v>
                </c:pt>
                <c:pt idx="4559">
                  <c:v>147761</c:v>
                </c:pt>
                <c:pt idx="4560">
                  <c:v>140380</c:v>
                </c:pt>
                <c:pt idx="4561">
                  <c:v>103663</c:v>
                </c:pt>
                <c:pt idx="4562">
                  <c:v>146256</c:v>
                </c:pt>
                <c:pt idx="4563">
                  <c:v>149274</c:v>
                </c:pt>
                <c:pt idx="4564">
                  <c:v>149274</c:v>
                </c:pt>
                <c:pt idx="4565">
                  <c:v>150778</c:v>
                </c:pt>
                <c:pt idx="4566">
                  <c:v>144752</c:v>
                </c:pt>
                <c:pt idx="4567">
                  <c:v>150778</c:v>
                </c:pt>
                <c:pt idx="4568">
                  <c:v>150778</c:v>
                </c:pt>
                <c:pt idx="4569">
                  <c:v>103663</c:v>
                </c:pt>
                <c:pt idx="4570">
                  <c:v>150778</c:v>
                </c:pt>
                <c:pt idx="4571">
                  <c:v>149274</c:v>
                </c:pt>
                <c:pt idx="4572">
                  <c:v>149274</c:v>
                </c:pt>
                <c:pt idx="4573">
                  <c:v>137513</c:v>
                </c:pt>
                <c:pt idx="4574">
                  <c:v>147761</c:v>
                </c:pt>
                <c:pt idx="4575">
                  <c:v>147761</c:v>
                </c:pt>
                <c:pt idx="4576">
                  <c:v>144752</c:v>
                </c:pt>
                <c:pt idx="4577">
                  <c:v>103663</c:v>
                </c:pt>
                <c:pt idx="4578">
                  <c:v>150778</c:v>
                </c:pt>
                <c:pt idx="4579">
                  <c:v>147761</c:v>
                </c:pt>
                <c:pt idx="4580">
                  <c:v>143389</c:v>
                </c:pt>
                <c:pt idx="4581">
                  <c:v>147761</c:v>
                </c:pt>
                <c:pt idx="4582">
                  <c:v>149274</c:v>
                </c:pt>
                <c:pt idx="4583">
                  <c:v>149274</c:v>
                </c:pt>
                <c:pt idx="4584">
                  <c:v>149274</c:v>
                </c:pt>
                <c:pt idx="4585">
                  <c:v>150778</c:v>
                </c:pt>
                <c:pt idx="4586">
                  <c:v>149274</c:v>
                </c:pt>
                <c:pt idx="4587">
                  <c:v>98477</c:v>
                </c:pt>
                <c:pt idx="4588">
                  <c:v>102601</c:v>
                </c:pt>
                <c:pt idx="4589">
                  <c:v>149274</c:v>
                </c:pt>
                <c:pt idx="4590">
                  <c:v>143238</c:v>
                </c:pt>
                <c:pt idx="4591">
                  <c:v>144752</c:v>
                </c:pt>
                <c:pt idx="4592">
                  <c:v>99539</c:v>
                </c:pt>
                <c:pt idx="4593">
                  <c:v>103663</c:v>
                </c:pt>
                <c:pt idx="4594">
                  <c:v>150778</c:v>
                </c:pt>
                <c:pt idx="4595">
                  <c:v>147761</c:v>
                </c:pt>
                <c:pt idx="4596">
                  <c:v>146256</c:v>
                </c:pt>
                <c:pt idx="4597">
                  <c:v>146256</c:v>
                </c:pt>
                <c:pt idx="4598">
                  <c:v>150778</c:v>
                </c:pt>
                <c:pt idx="4599">
                  <c:v>149274</c:v>
                </c:pt>
                <c:pt idx="4600">
                  <c:v>149274</c:v>
                </c:pt>
                <c:pt idx="4601">
                  <c:v>149274</c:v>
                </c:pt>
                <c:pt idx="4602">
                  <c:v>96469</c:v>
                </c:pt>
                <c:pt idx="4603">
                  <c:v>149274</c:v>
                </c:pt>
                <c:pt idx="4604">
                  <c:v>102601</c:v>
                </c:pt>
                <c:pt idx="4605">
                  <c:v>150778</c:v>
                </c:pt>
                <c:pt idx="4606">
                  <c:v>146256</c:v>
                </c:pt>
                <c:pt idx="4607">
                  <c:v>150778</c:v>
                </c:pt>
                <c:pt idx="4608">
                  <c:v>150778</c:v>
                </c:pt>
                <c:pt idx="4609">
                  <c:v>150778</c:v>
                </c:pt>
                <c:pt idx="4610">
                  <c:v>103663</c:v>
                </c:pt>
                <c:pt idx="4611">
                  <c:v>147761</c:v>
                </c:pt>
                <c:pt idx="4612">
                  <c:v>147761</c:v>
                </c:pt>
                <c:pt idx="4613">
                  <c:v>146256</c:v>
                </c:pt>
                <c:pt idx="4614">
                  <c:v>141884</c:v>
                </c:pt>
                <c:pt idx="4615">
                  <c:v>143389</c:v>
                </c:pt>
                <c:pt idx="4616">
                  <c:v>103663</c:v>
                </c:pt>
                <c:pt idx="4617">
                  <c:v>147761</c:v>
                </c:pt>
                <c:pt idx="4618">
                  <c:v>147761</c:v>
                </c:pt>
                <c:pt idx="4619">
                  <c:v>147761</c:v>
                </c:pt>
                <c:pt idx="4620">
                  <c:v>149274</c:v>
                </c:pt>
                <c:pt idx="4621">
                  <c:v>147761</c:v>
                </c:pt>
                <c:pt idx="4622">
                  <c:v>140380</c:v>
                </c:pt>
                <c:pt idx="4623">
                  <c:v>99539</c:v>
                </c:pt>
                <c:pt idx="4624">
                  <c:v>103663</c:v>
                </c:pt>
                <c:pt idx="4625">
                  <c:v>147761</c:v>
                </c:pt>
                <c:pt idx="4626">
                  <c:v>147761</c:v>
                </c:pt>
                <c:pt idx="4627">
                  <c:v>143389</c:v>
                </c:pt>
                <c:pt idx="4628">
                  <c:v>150778</c:v>
                </c:pt>
                <c:pt idx="4629">
                  <c:v>147761</c:v>
                </c:pt>
                <c:pt idx="4630">
                  <c:v>150778</c:v>
                </c:pt>
                <c:pt idx="4631">
                  <c:v>146256</c:v>
                </c:pt>
                <c:pt idx="4632">
                  <c:v>144752</c:v>
                </c:pt>
                <c:pt idx="4633">
                  <c:v>149274</c:v>
                </c:pt>
                <c:pt idx="4634">
                  <c:v>150778</c:v>
                </c:pt>
                <c:pt idx="4635">
                  <c:v>150778</c:v>
                </c:pt>
                <c:pt idx="4636">
                  <c:v>150778</c:v>
                </c:pt>
                <c:pt idx="4637">
                  <c:v>146256</c:v>
                </c:pt>
                <c:pt idx="4638">
                  <c:v>96469</c:v>
                </c:pt>
                <c:pt idx="4639">
                  <c:v>147761</c:v>
                </c:pt>
                <c:pt idx="4640">
                  <c:v>149274</c:v>
                </c:pt>
                <c:pt idx="4641">
                  <c:v>149274</c:v>
                </c:pt>
                <c:pt idx="4642">
                  <c:v>100592</c:v>
                </c:pt>
                <c:pt idx="4643">
                  <c:v>147761</c:v>
                </c:pt>
                <c:pt idx="4644">
                  <c:v>149274</c:v>
                </c:pt>
                <c:pt idx="4645">
                  <c:v>146256</c:v>
                </c:pt>
                <c:pt idx="4646">
                  <c:v>149274</c:v>
                </c:pt>
                <c:pt idx="4647">
                  <c:v>149274</c:v>
                </c:pt>
                <c:pt idx="4648">
                  <c:v>147761</c:v>
                </c:pt>
                <c:pt idx="4649">
                  <c:v>150778</c:v>
                </c:pt>
                <c:pt idx="4650">
                  <c:v>103663</c:v>
                </c:pt>
                <c:pt idx="4651">
                  <c:v>147761</c:v>
                </c:pt>
                <c:pt idx="4652">
                  <c:v>103663</c:v>
                </c:pt>
                <c:pt idx="4653">
                  <c:v>149274</c:v>
                </c:pt>
                <c:pt idx="4654">
                  <c:v>146256</c:v>
                </c:pt>
                <c:pt idx="4655">
                  <c:v>150778</c:v>
                </c:pt>
                <c:pt idx="4656">
                  <c:v>140380</c:v>
                </c:pt>
                <c:pt idx="4657">
                  <c:v>147761</c:v>
                </c:pt>
                <c:pt idx="4658">
                  <c:v>150778</c:v>
                </c:pt>
                <c:pt idx="4659">
                  <c:v>141884</c:v>
                </c:pt>
                <c:pt idx="4660">
                  <c:v>144752</c:v>
                </c:pt>
                <c:pt idx="4661">
                  <c:v>103663</c:v>
                </c:pt>
                <c:pt idx="4662">
                  <c:v>144752</c:v>
                </c:pt>
                <c:pt idx="4663">
                  <c:v>140380</c:v>
                </c:pt>
                <c:pt idx="4664">
                  <c:v>140380</c:v>
                </c:pt>
                <c:pt idx="4665">
                  <c:v>143389</c:v>
                </c:pt>
                <c:pt idx="4666">
                  <c:v>150778</c:v>
                </c:pt>
                <c:pt idx="4667">
                  <c:v>144752</c:v>
                </c:pt>
                <c:pt idx="4668">
                  <c:v>103663</c:v>
                </c:pt>
                <c:pt idx="4669">
                  <c:v>149274</c:v>
                </c:pt>
                <c:pt idx="4670">
                  <c:v>141884</c:v>
                </c:pt>
                <c:pt idx="4671">
                  <c:v>147761</c:v>
                </c:pt>
                <c:pt idx="4672">
                  <c:v>149274</c:v>
                </c:pt>
                <c:pt idx="4673">
                  <c:v>141884</c:v>
                </c:pt>
                <c:pt idx="4674">
                  <c:v>147761</c:v>
                </c:pt>
                <c:pt idx="4675">
                  <c:v>103663</c:v>
                </c:pt>
                <c:pt idx="4676">
                  <c:v>149274</c:v>
                </c:pt>
                <c:pt idx="4677">
                  <c:v>149274</c:v>
                </c:pt>
                <c:pt idx="4678">
                  <c:v>146256</c:v>
                </c:pt>
                <c:pt idx="4679">
                  <c:v>103663</c:v>
                </c:pt>
                <c:pt idx="4680">
                  <c:v>147761</c:v>
                </c:pt>
                <c:pt idx="4681">
                  <c:v>150778</c:v>
                </c:pt>
                <c:pt idx="4682">
                  <c:v>146256</c:v>
                </c:pt>
                <c:pt idx="4683">
                  <c:v>99539</c:v>
                </c:pt>
                <c:pt idx="4684">
                  <c:v>101548</c:v>
                </c:pt>
                <c:pt idx="4685">
                  <c:v>103663</c:v>
                </c:pt>
                <c:pt idx="4686">
                  <c:v>149274</c:v>
                </c:pt>
                <c:pt idx="4687">
                  <c:v>149274</c:v>
                </c:pt>
                <c:pt idx="4688">
                  <c:v>147761</c:v>
                </c:pt>
                <c:pt idx="4689">
                  <c:v>146256</c:v>
                </c:pt>
                <c:pt idx="4690">
                  <c:v>149274</c:v>
                </c:pt>
                <c:pt idx="4691">
                  <c:v>149274</c:v>
                </c:pt>
                <c:pt idx="4692">
                  <c:v>149274</c:v>
                </c:pt>
                <c:pt idx="4693">
                  <c:v>98477</c:v>
                </c:pt>
                <c:pt idx="4694">
                  <c:v>149274</c:v>
                </c:pt>
                <c:pt idx="4695">
                  <c:v>149274</c:v>
                </c:pt>
                <c:pt idx="4696">
                  <c:v>150778</c:v>
                </c:pt>
                <c:pt idx="4697">
                  <c:v>144752</c:v>
                </c:pt>
                <c:pt idx="4698">
                  <c:v>149274</c:v>
                </c:pt>
                <c:pt idx="4699">
                  <c:v>102601</c:v>
                </c:pt>
                <c:pt idx="4700">
                  <c:v>102601</c:v>
                </c:pt>
                <c:pt idx="4701">
                  <c:v>140380</c:v>
                </c:pt>
                <c:pt idx="4702">
                  <c:v>150778</c:v>
                </c:pt>
                <c:pt idx="4703">
                  <c:v>149274</c:v>
                </c:pt>
                <c:pt idx="4704">
                  <c:v>149274</c:v>
                </c:pt>
                <c:pt idx="4705">
                  <c:v>149274</c:v>
                </c:pt>
                <c:pt idx="4706">
                  <c:v>143238</c:v>
                </c:pt>
                <c:pt idx="4707">
                  <c:v>149274</c:v>
                </c:pt>
                <c:pt idx="4708">
                  <c:v>149274</c:v>
                </c:pt>
                <c:pt idx="4709">
                  <c:v>146256</c:v>
                </c:pt>
                <c:pt idx="4710">
                  <c:v>149274</c:v>
                </c:pt>
                <c:pt idx="4711">
                  <c:v>140380</c:v>
                </c:pt>
                <c:pt idx="4712">
                  <c:v>103663</c:v>
                </c:pt>
                <c:pt idx="4713">
                  <c:v>146256</c:v>
                </c:pt>
                <c:pt idx="4714">
                  <c:v>143238</c:v>
                </c:pt>
                <c:pt idx="4715">
                  <c:v>103663</c:v>
                </c:pt>
                <c:pt idx="4716">
                  <c:v>149274</c:v>
                </c:pt>
                <c:pt idx="4717">
                  <c:v>147761</c:v>
                </c:pt>
                <c:pt idx="4718">
                  <c:v>103663</c:v>
                </c:pt>
                <c:pt idx="4719">
                  <c:v>149274</c:v>
                </c:pt>
                <c:pt idx="4720">
                  <c:v>147761</c:v>
                </c:pt>
                <c:pt idx="4721">
                  <c:v>149274</c:v>
                </c:pt>
                <c:pt idx="4722">
                  <c:v>146256</c:v>
                </c:pt>
                <c:pt idx="4723">
                  <c:v>149274</c:v>
                </c:pt>
                <c:pt idx="4724">
                  <c:v>103663</c:v>
                </c:pt>
                <c:pt idx="4725">
                  <c:v>149274</c:v>
                </c:pt>
                <c:pt idx="4726">
                  <c:v>144752</c:v>
                </c:pt>
                <c:pt idx="4727">
                  <c:v>146256</c:v>
                </c:pt>
                <c:pt idx="4728">
                  <c:v>149274</c:v>
                </c:pt>
                <c:pt idx="4729">
                  <c:v>144752</c:v>
                </c:pt>
                <c:pt idx="4730">
                  <c:v>147761</c:v>
                </c:pt>
                <c:pt idx="4731">
                  <c:v>149274</c:v>
                </c:pt>
                <c:pt idx="4732">
                  <c:v>103663</c:v>
                </c:pt>
                <c:pt idx="4733">
                  <c:v>146256</c:v>
                </c:pt>
                <c:pt idx="4734">
                  <c:v>146256</c:v>
                </c:pt>
                <c:pt idx="4735">
                  <c:v>149274</c:v>
                </c:pt>
                <c:pt idx="4736">
                  <c:v>150778</c:v>
                </c:pt>
                <c:pt idx="4737">
                  <c:v>101548</c:v>
                </c:pt>
                <c:pt idx="4738">
                  <c:v>149274</c:v>
                </c:pt>
                <c:pt idx="4739">
                  <c:v>140380</c:v>
                </c:pt>
                <c:pt idx="4740">
                  <c:v>147761</c:v>
                </c:pt>
                <c:pt idx="4741">
                  <c:v>150778</c:v>
                </c:pt>
                <c:pt idx="4742">
                  <c:v>103663</c:v>
                </c:pt>
                <c:pt idx="4743">
                  <c:v>147761</c:v>
                </c:pt>
                <c:pt idx="4744">
                  <c:v>144752</c:v>
                </c:pt>
                <c:pt idx="4745">
                  <c:v>146256</c:v>
                </c:pt>
                <c:pt idx="4746">
                  <c:v>146256</c:v>
                </c:pt>
                <c:pt idx="4747">
                  <c:v>150778</c:v>
                </c:pt>
                <c:pt idx="4748">
                  <c:v>146256</c:v>
                </c:pt>
                <c:pt idx="4749">
                  <c:v>149274</c:v>
                </c:pt>
                <c:pt idx="4750">
                  <c:v>146256</c:v>
                </c:pt>
                <c:pt idx="4751">
                  <c:v>147761</c:v>
                </c:pt>
                <c:pt idx="4752">
                  <c:v>149274</c:v>
                </c:pt>
                <c:pt idx="4753">
                  <c:v>146256</c:v>
                </c:pt>
                <c:pt idx="4754">
                  <c:v>144752</c:v>
                </c:pt>
                <c:pt idx="4755">
                  <c:v>147761</c:v>
                </c:pt>
                <c:pt idx="4756">
                  <c:v>143238</c:v>
                </c:pt>
                <c:pt idx="4757">
                  <c:v>146256</c:v>
                </c:pt>
                <c:pt idx="4758">
                  <c:v>103663</c:v>
                </c:pt>
                <c:pt idx="4759">
                  <c:v>146256</c:v>
                </c:pt>
                <c:pt idx="4760">
                  <c:v>144752</c:v>
                </c:pt>
                <c:pt idx="4761">
                  <c:v>150778</c:v>
                </c:pt>
                <c:pt idx="4762">
                  <c:v>102601</c:v>
                </c:pt>
                <c:pt idx="4763">
                  <c:v>147761</c:v>
                </c:pt>
                <c:pt idx="4764">
                  <c:v>149274</c:v>
                </c:pt>
                <c:pt idx="4765">
                  <c:v>146256</c:v>
                </c:pt>
                <c:pt idx="4766">
                  <c:v>143238</c:v>
                </c:pt>
                <c:pt idx="4767">
                  <c:v>149274</c:v>
                </c:pt>
                <c:pt idx="4768">
                  <c:v>144752</c:v>
                </c:pt>
                <c:pt idx="4769">
                  <c:v>149274</c:v>
                </c:pt>
                <c:pt idx="4770">
                  <c:v>146256</c:v>
                </c:pt>
                <c:pt idx="4771">
                  <c:v>146256</c:v>
                </c:pt>
                <c:pt idx="4772">
                  <c:v>144752</c:v>
                </c:pt>
                <c:pt idx="4773">
                  <c:v>149274</c:v>
                </c:pt>
                <c:pt idx="4774">
                  <c:v>143238</c:v>
                </c:pt>
                <c:pt idx="4775">
                  <c:v>149274</c:v>
                </c:pt>
                <c:pt idx="4776">
                  <c:v>247787</c:v>
                </c:pt>
                <c:pt idx="4777">
                  <c:v>100000</c:v>
                </c:pt>
                <c:pt idx="4778">
                  <c:v>276106</c:v>
                </c:pt>
                <c:pt idx="4779">
                  <c:v>105840</c:v>
                </c:pt>
                <c:pt idx="4780">
                  <c:v>168141</c:v>
                </c:pt>
                <c:pt idx="4781">
                  <c:v>201769</c:v>
                </c:pt>
                <c:pt idx="4782">
                  <c:v>247787</c:v>
                </c:pt>
                <c:pt idx="4783">
                  <c:v>327433</c:v>
                </c:pt>
                <c:pt idx="4784">
                  <c:v>374336</c:v>
                </c:pt>
                <c:pt idx="4785">
                  <c:v>336283</c:v>
                </c:pt>
                <c:pt idx="4786">
                  <c:v>309734</c:v>
                </c:pt>
                <c:pt idx="4787">
                  <c:v>376106</c:v>
                </c:pt>
                <c:pt idx="4788">
                  <c:v>353982</c:v>
                </c:pt>
                <c:pt idx="4789">
                  <c:v>299115</c:v>
                </c:pt>
                <c:pt idx="4790">
                  <c:v>345132</c:v>
                </c:pt>
                <c:pt idx="4791">
                  <c:v>305309</c:v>
                </c:pt>
                <c:pt idx="4792">
                  <c:v>166371</c:v>
                </c:pt>
                <c:pt idx="4793">
                  <c:v>353982</c:v>
                </c:pt>
                <c:pt idx="4794">
                  <c:v>144752</c:v>
                </c:pt>
                <c:pt idx="4795">
                  <c:v>140380</c:v>
                </c:pt>
                <c:pt idx="4796">
                  <c:v>149274</c:v>
                </c:pt>
                <c:pt idx="4797">
                  <c:v>150778</c:v>
                </c:pt>
                <c:pt idx="4798">
                  <c:v>147761</c:v>
                </c:pt>
                <c:pt idx="4799">
                  <c:v>141884</c:v>
                </c:pt>
                <c:pt idx="4800">
                  <c:v>129203</c:v>
                </c:pt>
                <c:pt idx="4801">
                  <c:v>53982</c:v>
                </c:pt>
                <c:pt idx="4802">
                  <c:v>414159</c:v>
                </c:pt>
                <c:pt idx="4803">
                  <c:v>353982</c:v>
                </c:pt>
                <c:pt idx="4804">
                  <c:v>106194</c:v>
                </c:pt>
                <c:pt idx="4805">
                  <c:v>314159</c:v>
                </c:pt>
                <c:pt idx="4806">
                  <c:v>119469</c:v>
                </c:pt>
                <c:pt idx="4807">
                  <c:v>256637</c:v>
                </c:pt>
                <c:pt idx="4808">
                  <c:v>203539</c:v>
                </c:pt>
                <c:pt idx="4809">
                  <c:v>80530</c:v>
                </c:pt>
                <c:pt idx="4810">
                  <c:v>211061</c:v>
                </c:pt>
                <c:pt idx="4811">
                  <c:v>132743</c:v>
                </c:pt>
                <c:pt idx="4812">
                  <c:v>131858</c:v>
                </c:pt>
                <c:pt idx="4813">
                  <c:v>331858</c:v>
                </c:pt>
                <c:pt idx="4814">
                  <c:v>292035</c:v>
                </c:pt>
                <c:pt idx="4815">
                  <c:v>100000</c:v>
                </c:pt>
                <c:pt idx="4816">
                  <c:v>104424</c:v>
                </c:pt>
                <c:pt idx="4817">
                  <c:v>310619</c:v>
                </c:pt>
                <c:pt idx="4818">
                  <c:v>168141</c:v>
                </c:pt>
                <c:pt idx="4819">
                  <c:v>327433</c:v>
                </c:pt>
                <c:pt idx="4820">
                  <c:v>210619</c:v>
                </c:pt>
                <c:pt idx="4821">
                  <c:v>309734</c:v>
                </c:pt>
                <c:pt idx="4822">
                  <c:v>278761</c:v>
                </c:pt>
                <c:pt idx="4823">
                  <c:v>229203</c:v>
                </c:pt>
                <c:pt idx="4824">
                  <c:v>507079</c:v>
                </c:pt>
                <c:pt idx="4825">
                  <c:v>262831</c:v>
                </c:pt>
                <c:pt idx="4826">
                  <c:v>513274</c:v>
                </c:pt>
                <c:pt idx="4827">
                  <c:v>276991</c:v>
                </c:pt>
                <c:pt idx="4828">
                  <c:v>345132</c:v>
                </c:pt>
                <c:pt idx="4829">
                  <c:v>353938</c:v>
                </c:pt>
                <c:pt idx="4830">
                  <c:v>367256</c:v>
                </c:pt>
                <c:pt idx="4831">
                  <c:v>353982</c:v>
                </c:pt>
                <c:pt idx="4832">
                  <c:v>364601</c:v>
                </c:pt>
                <c:pt idx="4833">
                  <c:v>252212</c:v>
                </c:pt>
                <c:pt idx="4834">
                  <c:v>300884</c:v>
                </c:pt>
                <c:pt idx="4835">
                  <c:v>280530</c:v>
                </c:pt>
                <c:pt idx="4836">
                  <c:v>261061</c:v>
                </c:pt>
                <c:pt idx="4837">
                  <c:v>115044</c:v>
                </c:pt>
                <c:pt idx="4838">
                  <c:v>53274</c:v>
                </c:pt>
                <c:pt idx="4839">
                  <c:v>53982</c:v>
                </c:pt>
                <c:pt idx="4840">
                  <c:v>56637</c:v>
                </c:pt>
                <c:pt idx="4841">
                  <c:v>60176</c:v>
                </c:pt>
                <c:pt idx="4842">
                  <c:v>384955</c:v>
                </c:pt>
                <c:pt idx="4843">
                  <c:v>446902</c:v>
                </c:pt>
                <c:pt idx="4844">
                  <c:v>97345</c:v>
                </c:pt>
                <c:pt idx="4845">
                  <c:v>185840</c:v>
                </c:pt>
                <c:pt idx="4846">
                  <c:v>119469</c:v>
                </c:pt>
                <c:pt idx="4847">
                  <c:v>310176</c:v>
                </c:pt>
                <c:pt idx="4848">
                  <c:v>374336</c:v>
                </c:pt>
                <c:pt idx="4849">
                  <c:v>206637</c:v>
                </c:pt>
                <c:pt idx="4850">
                  <c:v>99115</c:v>
                </c:pt>
                <c:pt idx="4851">
                  <c:v>230088</c:v>
                </c:pt>
                <c:pt idx="4852">
                  <c:v>307964</c:v>
                </c:pt>
                <c:pt idx="4853">
                  <c:v>169026</c:v>
                </c:pt>
                <c:pt idx="4854">
                  <c:v>305309</c:v>
                </c:pt>
                <c:pt idx="4855">
                  <c:v>309734</c:v>
                </c:pt>
                <c:pt idx="4856">
                  <c:v>238938</c:v>
                </c:pt>
                <c:pt idx="4857">
                  <c:v>130973</c:v>
                </c:pt>
                <c:pt idx="4858">
                  <c:v>289380</c:v>
                </c:pt>
                <c:pt idx="4859">
                  <c:v>345132</c:v>
                </c:pt>
                <c:pt idx="4860">
                  <c:v>107964</c:v>
                </c:pt>
                <c:pt idx="4861">
                  <c:v>402654</c:v>
                </c:pt>
                <c:pt idx="4862">
                  <c:v>140707</c:v>
                </c:pt>
                <c:pt idx="4863">
                  <c:v>243362</c:v>
                </c:pt>
                <c:pt idx="4864">
                  <c:v>250442</c:v>
                </c:pt>
                <c:pt idx="4865">
                  <c:v>123893</c:v>
                </c:pt>
                <c:pt idx="4866">
                  <c:v>451327</c:v>
                </c:pt>
                <c:pt idx="4867">
                  <c:v>84070</c:v>
                </c:pt>
                <c:pt idx="4868">
                  <c:v>361061</c:v>
                </c:pt>
                <c:pt idx="4869">
                  <c:v>460176</c:v>
                </c:pt>
                <c:pt idx="4870">
                  <c:v>336283</c:v>
                </c:pt>
                <c:pt idx="4871">
                  <c:v>486725</c:v>
                </c:pt>
                <c:pt idx="4872">
                  <c:v>311504</c:v>
                </c:pt>
                <c:pt idx="4873">
                  <c:v>274336</c:v>
                </c:pt>
                <c:pt idx="4874">
                  <c:v>260176</c:v>
                </c:pt>
                <c:pt idx="4875">
                  <c:v>480530</c:v>
                </c:pt>
                <c:pt idx="4876">
                  <c:v>338938</c:v>
                </c:pt>
                <c:pt idx="4877">
                  <c:v>148672</c:v>
                </c:pt>
                <c:pt idx="4878">
                  <c:v>362831</c:v>
                </c:pt>
                <c:pt idx="4879">
                  <c:v>107964</c:v>
                </c:pt>
                <c:pt idx="4880">
                  <c:v>350442</c:v>
                </c:pt>
                <c:pt idx="4881">
                  <c:v>336283</c:v>
                </c:pt>
                <c:pt idx="4882">
                  <c:v>422123</c:v>
                </c:pt>
                <c:pt idx="4883">
                  <c:v>169911</c:v>
                </c:pt>
                <c:pt idx="4884">
                  <c:v>221238</c:v>
                </c:pt>
                <c:pt idx="4885">
                  <c:v>265486</c:v>
                </c:pt>
                <c:pt idx="4886">
                  <c:v>330088</c:v>
                </c:pt>
                <c:pt idx="4887">
                  <c:v>72566</c:v>
                </c:pt>
                <c:pt idx="4888">
                  <c:v>110619</c:v>
                </c:pt>
                <c:pt idx="4889">
                  <c:v>111504</c:v>
                </c:pt>
                <c:pt idx="4890">
                  <c:v>371681</c:v>
                </c:pt>
                <c:pt idx="4891">
                  <c:v>81415</c:v>
                </c:pt>
                <c:pt idx="4892">
                  <c:v>190265</c:v>
                </c:pt>
                <c:pt idx="4893">
                  <c:v>242477</c:v>
                </c:pt>
                <c:pt idx="4894">
                  <c:v>190265</c:v>
                </c:pt>
                <c:pt idx="4895">
                  <c:v>101769</c:v>
                </c:pt>
                <c:pt idx="4896">
                  <c:v>334513</c:v>
                </c:pt>
                <c:pt idx="4897">
                  <c:v>292035</c:v>
                </c:pt>
                <c:pt idx="4898">
                  <c:v>265486</c:v>
                </c:pt>
                <c:pt idx="4899">
                  <c:v>237168</c:v>
                </c:pt>
                <c:pt idx="4900">
                  <c:v>279646</c:v>
                </c:pt>
                <c:pt idx="4901">
                  <c:v>300884</c:v>
                </c:pt>
                <c:pt idx="4902">
                  <c:v>309734</c:v>
                </c:pt>
                <c:pt idx="4903">
                  <c:v>314159</c:v>
                </c:pt>
                <c:pt idx="4904">
                  <c:v>253982</c:v>
                </c:pt>
                <c:pt idx="4905">
                  <c:v>300884</c:v>
                </c:pt>
                <c:pt idx="4906">
                  <c:v>265486</c:v>
                </c:pt>
                <c:pt idx="4907">
                  <c:v>460176</c:v>
                </c:pt>
                <c:pt idx="4908">
                  <c:v>364601</c:v>
                </c:pt>
                <c:pt idx="4909">
                  <c:v>330088</c:v>
                </c:pt>
                <c:pt idx="4910">
                  <c:v>225663</c:v>
                </c:pt>
                <c:pt idx="4911">
                  <c:v>271681</c:v>
                </c:pt>
                <c:pt idx="4912">
                  <c:v>138053</c:v>
                </c:pt>
                <c:pt idx="4913">
                  <c:v>342477</c:v>
                </c:pt>
                <c:pt idx="4914">
                  <c:v>336283</c:v>
                </c:pt>
                <c:pt idx="4915">
                  <c:v>327433</c:v>
                </c:pt>
                <c:pt idx="4916">
                  <c:v>331858</c:v>
                </c:pt>
                <c:pt idx="4917">
                  <c:v>246017</c:v>
                </c:pt>
                <c:pt idx="4918">
                  <c:v>353982</c:v>
                </c:pt>
                <c:pt idx="4919">
                  <c:v>194690</c:v>
                </c:pt>
                <c:pt idx="4920">
                  <c:v>373451</c:v>
                </c:pt>
                <c:pt idx="4921">
                  <c:v>361946</c:v>
                </c:pt>
                <c:pt idx="4922">
                  <c:v>195575</c:v>
                </c:pt>
                <c:pt idx="4923">
                  <c:v>376106</c:v>
                </c:pt>
                <c:pt idx="4924">
                  <c:v>185840</c:v>
                </c:pt>
                <c:pt idx="4925">
                  <c:v>184955</c:v>
                </c:pt>
                <c:pt idx="4926">
                  <c:v>371681</c:v>
                </c:pt>
                <c:pt idx="4927">
                  <c:v>241592</c:v>
                </c:pt>
                <c:pt idx="4928">
                  <c:v>362831</c:v>
                </c:pt>
                <c:pt idx="4929">
                  <c:v>451327</c:v>
                </c:pt>
                <c:pt idx="4930">
                  <c:v>201769</c:v>
                </c:pt>
                <c:pt idx="4931">
                  <c:v>323008</c:v>
                </c:pt>
                <c:pt idx="4932">
                  <c:v>307079</c:v>
                </c:pt>
                <c:pt idx="4933">
                  <c:v>285398</c:v>
                </c:pt>
                <c:pt idx="4934">
                  <c:v>274336</c:v>
                </c:pt>
                <c:pt idx="4935">
                  <c:v>438053</c:v>
                </c:pt>
                <c:pt idx="4936">
                  <c:v>451327</c:v>
                </c:pt>
                <c:pt idx="4937">
                  <c:v>268141</c:v>
                </c:pt>
                <c:pt idx="4938">
                  <c:v>504424</c:v>
                </c:pt>
                <c:pt idx="4939">
                  <c:v>283185</c:v>
                </c:pt>
                <c:pt idx="4940">
                  <c:v>344247</c:v>
                </c:pt>
                <c:pt idx="4941">
                  <c:v>358407</c:v>
                </c:pt>
                <c:pt idx="4942">
                  <c:v>346902</c:v>
                </c:pt>
                <c:pt idx="4943">
                  <c:v>283185</c:v>
                </c:pt>
                <c:pt idx="4944">
                  <c:v>292035</c:v>
                </c:pt>
                <c:pt idx="4945">
                  <c:v>236725</c:v>
                </c:pt>
                <c:pt idx="4946">
                  <c:v>296460</c:v>
                </c:pt>
                <c:pt idx="4947">
                  <c:v>62831</c:v>
                </c:pt>
                <c:pt idx="4948">
                  <c:v>55752</c:v>
                </c:pt>
                <c:pt idx="4949">
                  <c:v>55752</c:v>
                </c:pt>
                <c:pt idx="4950">
                  <c:v>362831</c:v>
                </c:pt>
                <c:pt idx="4951">
                  <c:v>398230</c:v>
                </c:pt>
                <c:pt idx="4952">
                  <c:v>97345</c:v>
                </c:pt>
                <c:pt idx="4953">
                  <c:v>175221</c:v>
                </c:pt>
                <c:pt idx="4954">
                  <c:v>458407</c:v>
                </c:pt>
                <c:pt idx="4955">
                  <c:v>269911</c:v>
                </c:pt>
                <c:pt idx="4956">
                  <c:v>221238</c:v>
                </c:pt>
                <c:pt idx="4957">
                  <c:v>313274</c:v>
                </c:pt>
                <c:pt idx="4958">
                  <c:v>158849</c:v>
                </c:pt>
                <c:pt idx="4959">
                  <c:v>283185</c:v>
                </c:pt>
                <c:pt idx="4960">
                  <c:v>340707</c:v>
                </c:pt>
                <c:pt idx="4961">
                  <c:v>389380</c:v>
                </c:pt>
                <c:pt idx="4962">
                  <c:v>175221</c:v>
                </c:pt>
                <c:pt idx="4963">
                  <c:v>239823</c:v>
                </c:pt>
                <c:pt idx="4964">
                  <c:v>239823</c:v>
                </c:pt>
                <c:pt idx="4965">
                  <c:v>181415</c:v>
                </c:pt>
                <c:pt idx="4966">
                  <c:v>94690</c:v>
                </c:pt>
                <c:pt idx="4967">
                  <c:v>309734</c:v>
                </c:pt>
                <c:pt idx="4968">
                  <c:v>242477</c:v>
                </c:pt>
                <c:pt idx="4969">
                  <c:v>336283</c:v>
                </c:pt>
                <c:pt idx="4970">
                  <c:v>381415</c:v>
                </c:pt>
                <c:pt idx="4971">
                  <c:v>261061</c:v>
                </c:pt>
                <c:pt idx="4972">
                  <c:v>349557</c:v>
                </c:pt>
                <c:pt idx="4973">
                  <c:v>327433</c:v>
                </c:pt>
                <c:pt idx="4974">
                  <c:v>458407</c:v>
                </c:pt>
                <c:pt idx="4975">
                  <c:v>336283</c:v>
                </c:pt>
                <c:pt idx="4976">
                  <c:v>254867</c:v>
                </c:pt>
                <c:pt idx="4977">
                  <c:v>172566</c:v>
                </c:pt>
                <c:pt idx="4978">
                  <c:v>345132</c:v>
                </c:pt>
                <c:pt idx="4979">
                  <c:v>150778</c:v>
                </c:pt>
                <c:pt idx="4980">
                  <c:v>149274</c:v>
                </c:pt>
                <c:pt idx="4981">
                  <c:v>338938</c:v>
                </c:pt>
                <c:pt idx="4982">
                  <c:v>274336</c:v>
                </c:pt>
                <c:pt idx="4983">
                  <c:v>55309</c:v>
                </c:pt>
                <c:pt idx="4984">
                  <c:v>389380</c:v>
                </c:pt>
                <c:pt idx="4985">
                  <c:v>438053</c:v>
                </c:pt>
                <c:pt idx="4986">
                  <c:v>469026</c:v>
                </c:pt>
                <c:pt idx="4987">
                  <c:v>269026</c:v>
                </c:pt>
                <c:pt idx="4988">
                  <c:v>308849</c:v>
                </c:pt>
                <c:pt idx="4989">
                  <c:v>396460</c:v>
                </c:pt>
                <c:pt idx="4990">
                  <c:v>291150</c:v>
                </c:pt>
                <c:pt idx="4991">
                  <c:v>446902</c:v>
                </c:pt>
                <c:pt idx="4992">
                  <c:v>325663</c:v>
                </c:pt>
                <c:pt idx="4993">
                  <c:v>235398</c:v>
                </c:pt>
                <c:pt idx="4994">
                  <c:v>79646</c:v>
                </c:pt>
                <c:pt idx="4995">
                  <c:v>159292</c:v>
                </c:pt>
                <c:pt idx="4996">
                  <c:v>119469</c:v>
                </c:pt>
                <c:pt idx="4997">
                  <c:v>367256</c:v>
                </c:pt>
                <c:pt idx="4998">
                  <c:v>362831</c:v>
                </c:pt>
                <c:pt idx="4999">
                  <c:v>314159</c:v>
                </c:pt>
                <c:pt idx="5000">
                  <c:v>245575</c:v>
                </c:pt>
                <c:pt idx="5001">
                  <c:v>206637</c:v>
                </c:pt>
                <c:pt idx="5002">
                  <c:v>287610</c:v>
                </c:pt>
                <c:pt idx="5003">
                  <c:v>371681</c:v>
                </c:pt>
                <c:pt idx="5004">
                  <c:v>374336</c:v>
                </c:pt>
                <c:pt idx="5005">
                  <c:v>255752</c:v>
                </c:pt>
                <c:pt idx="5006">
                  <c:v>429203</c:v>
                </c:pt>
                <c:pt idx="5007">
                  <c:v>119469</c:v>
                </c:pt>
                <c:pt idx="5008">
                  <c:v>207964</c:v>
                </c:pt>
                <c:pt idx="5009">
                  <c:v>244247</c:v>
                </c:pt>
                <c:pt idx="5010">
                  <c:v>252212</c:v>
                </c:pt>
                <c:pt idx="5011">
                  <c:v>168141</c:v>
                </c:pt>
                <c:pt idx="5012">
                  <c:v>344247</c:v>
                </c:pt>
                <c:pt idx="5013">
                  <c:v>172566</c:v>
                </c:pt>
                <c:pt idx="5014">
                  <c:v>329203</c:v>
                </c:pt>
                <c:pt idx="5015">
                  <c:v>247787</c:v>
                </c:pt>
                <c:pt idx="5016">
                  <c:v>242477</c:v>
                </c:pt>
                <c:pt idx="5017">
                  <c:v>330088</c:v>
                </c:pt>
                <c:pt idx="5018">
                  <c:v>119469</c:v>
                </c:pt>
                <c:pt idx="5019">
                  <c:v>530973</c:v>
                </c:pt>
                <c:pt idx="5020">
                  <c:v>309734</c:v>
                </c:pt>
                <c:pt idx="5021">
                  <c:v>529203</c:v>
                </c:pt>
                <c:pt idx="5022">
                  <c:v>326548</c:v>
                </c:pt>
                <c:pt idx="5023">
                  <c:v>438053</c:v>
                </c:pt>
                <c:pt idx="5024">
                  <c:v>331858</c:v>
                </c:pt>
                <c:pt idx="5025">
                  <c:v>273893</c:v>
                </c:pt>
                <c:pt idx="5026">
                  <c:v>352212</c:v>
                </c:pt>
                <c:pt idx="5027">
                  <c:v>304424</c:v>
                </c:pt>
                <c:pt idx="5028">
                  <c:v>123008</c:v>
                </c:pt>
                <c:pt idx="5029">
                  <c:v>54867</c:v>
                </c:pt>
                <c:pt idx="5030">
                  <c:v>60176</c:v>
                </c:pt>
                <c:pt idx="5031">
                  <c:v>55752</c:v>
                </c:pt>
                <c:pt idx="5032">
                  <c:v>238938</c:v>
                </c:pt>
                <c:pt idx="5033">
                  <c:v>230088</c:v>
                </c:pt>
                <c:pt idx="5034">
                  <c:v>323008</c:v>
                </c:pt>
                <c:pt idx="5035">
                  <c:v>108407</c:v>
                </c:pt>
                <c:pt idx="5036">
                  <c:v>464601</c:v>
                </c:pt>
                <c:pt idx="5037">
                  <c:v>333628</c:v>
                </c:pt>
                <c:pt idx="5038">
                  <c:v>287610</c:v>
                </c:pt>
                <c:pt idx="5039">
                  <c:v>326548</c:v>
                </c:pt>
                <c:pt idx="5040">
                  <c:v>332743</c:v>
                </c:pt>
                <c:pt idx="5041">
                  <c:v>240265</c:v>
                </c:pt>
                <c:pt idx="5042">
                  <c:v>362831</c:v>
                </c:pt>
                <c:pt idx="5043">
                  <c:v>224336</c:v>
                </c:pt>
                <c:pt idx="5044">
                  <c:v>176991</c:v>
                </c:pt>
                <c:pt idx="5045">
                  <c:v>318584</c:v>
                </c:pt>
                <c:pt idx="5046">
                  <c:v>247787</c:v>
                </c:pt>
                <c:pt idx="5047">
                  <c:v>168141</c:v>
                </c:pt>
                <c:pt idx="5048">
                  <c:v>327433</c:v>
                </c:pt>
                <c:pt idx="5049">
                  <c:v>346017</c:v>
                </c:pt>
                <c:pt idx="5050">
                  <c:v>371681</c:v>
                </c:pt>
                <c:pt idx="5051">
                  <c:v>196902</c:v>
                </c:pt>
                <c:pt idx="5052">
                  <c:v>242035</c:v>
                </c:pt>
                <c:pt idx="5053">
                  <c:v>269911</c:v>
                </c:pt>
                <c:pt idx="5054">
                  <c:v>343362</c:v>
                </c:pt>
                <c:pt idx="5055">
                  <c:v>210619</c:v>
                </c:pt>
                <c:pt idx="5056">
                  <c:v>262831</c:v>
                </c:pt>
                <c:pt idx="5057">
                  <c:v>277876</c:v>
                </c:pt>
                <c:pt idx="5058">
                  <c:v>262831</c:v>
                </c:pt>
                <c:pt idx="5059">
                  <c:v>241592</c:v>
                </c:pt>
                <c:pt idx="5060">
                  <c:v>256637</c:v>
                </c:pt>
                <c:pt idx="5061">
                  <c:v>119469</c:v>
                </c:pt>
                <c:pt idx="5062">
                  <c:v>343362</c:v>
                </c:pt>
                <c:pt idx="5063">
                  <c:v>191150</c:v>
                </c:pt>
                <c:pt idx="5064">
                  <c:v>330973</c:v>
                </c:pt>
                <c:pt idx="5065">
                  <c:v>221238</c:v>
                </c:pt>
                <c:pt idx="5066">
                  <c:v>446902</c:v>
                </c:pt>
                <c:pt idx="5067">
                  <c:v>265486</c:v>
                </c:pt>
                <c:pt idx="5068">
                  <c:v>427876</c:v>
                </c:pt>
                <c:pt idx="5069">
                  <c:v>265486</c:v>
                </c:pt>
                <c:pt idx="5070">
                  <c:v>218584</c:v>
                </c:pt>
                <c:pt idx="5071">
                  <c:v>256637</c:v>
                </c:pt>
                <c:pt idx="5072">
                  <c:v>303539</c:v>
                </c:pt>
                <c:pt idx="5073">
                  <c:v>269911</c:v>
                </c:pt>
                <c:pt idx="5074">
                  <c:v>106194</c:v>
                </c:pt>
                <c:pt idx="5075">
                  <c:v>283185</c:v>
                </c:pt>
                <c:pt idx="5076">
                  <c:v>258407</c:v>
                </c:pt>
                <c:pt idx="5077">
                  <c:v>358407</c:v>
                </c:pt>
                <c:pt idx="5078">
                  <c:v>358407</c:v>
                </c:pt>
                <c:pt idx="5079">
                  <c:v>366371</c:v>
                </c:pt>
                <c:pt idx="5080">
                  <c:v>243362</c:v>
                </c:pt>
                <c:pt idx="5081">
                  <c:v>59911</c:v>
                </c:pt>
                <c:pt idx="5082">
                  <c:v>55663</c:v>
                </c:pt>
                <c:pt idx="5083">
                  <c:v>464601</c:v>
                </c:pt>
                <c:pt idx="5084">
                  <c:v>371681</c:v>
                </c:pt>
                <c:pt idx="5085">
                  <c:v>274336</c:v>
                </c:pt>
                <c:pt idx="5086">
                  <c:v>292035</c:v>
                </c:pt>
                <c:pt idx="5087">
                  <c:v>181415</c:v>
                </c:pt>
                <c:pt idx="5088">
                  <c:v>243362</c:v>
                </c:pt>
                <c:pt idx="5089">
                  <c:v>236283</c:v>
                </c:pt>
                <c:pt idx="5090">
                  <c:v>338053</c:v>
                </c:pt>
                <c:pt idx="5091">
                  <c:v>345132</c:v>
                </c:pt>
                <c:pt idx="5092">
                  <c:v>340707</c:v>
                </c:pt>
                <c:pt idx="5093">
                  <c:v>414159</c:v>
                </c:pt>
                <c:pt idx="5094">
                  <c:v>65486</c:v>
                </c:pt>
                <c:pt idx="5095">
                  <c:v>342477</c:v>
                </c:pt>
                <c:pt idx="5096">
                  <c:v>284955</c:v>
                </c:pt>
                <c:pt idx="5097">
                  <c:v>340707</c:v>
                </c:pt>
                <c:pt idx="5098">
                  <c:v>352212</c:v>
                </c:pt>
                <c:pt idx="5099">
                  <c:v>179646</c:v>
                </c:pt>
                <c:pt idx="5100">
                  <c:v>361061</c:v>
                </c:pt>
                <c:pt idx="5101">
                  <c:v>309734</c:v>
                </c:pt>
                <c:pt idx="5102">
                  <c:v>119469</c:v>
                </c:pt>
                <c:pt idx="5103">
                  <c:v>265486</c:v>
                </c:pt>
                <c:pt idx="5104">
                  <c:v>265486</c:v>
                </c:pt>
                <c:pt idx="5105">
                  <c:v>129203</c:v>
                </c:pt>
                <c:pt idx="5106">
                  <c:v>125221</c:v>
                </c:pt>
                <c:pt idx="5107">
                  <c:v>336283</c:v>
                </c:pt>
                <c:pt idx="5108">
                  <c:v>81415</c:v>
                </c:pt>
                <c:pt idx="5109">
                  <c:v>380530</c:v>
                </c:pt>
                <c:pt idx="5110">
                  <c:v>367256</c:v>
                </c:pt>
                <c:pt idx="5111">
                  <c:v>321238</c:v>
                </c:pt>
                <c:pt idx="5112">
                  <c:v>280530</c:v>
                </c:pt>
                <c:pt idx="5113">
                  <c:v>309292</c:v>
                </c:pt>
                <c:pt idx="5114">
                  <c:v>259292</c:v>
                </c:pt>
                <c:pt idx="5115">
                  <c:v>252654</c:v>
                </c:pt>
                <c:pt idx="5116">
                  <c:v>438053</c:v>
                </c:pt>
                <c:pt idx="5117">
                  <c:v>340707</c:v>
                </c:pt>
                <c:pt idx="5118">
                  <c:v>339823</c:v>
                </c:pt>
                <c:pt idx="5119">
                  <c:v>353982</c:v>
                </c:pt>
                <c:pt idx="5120">
                  <c:v>331858</c:v>
                </c:pt>
                <c:pt idx="5121">
                  <c:v>526548</c:v>
                </c:pt>
                <c:pt idx="5122">
                  <c:v>331858</c:v>
                </c:pt>
                <c:pt idx="5123">
                  <c:v>469026</c:v>
                </c:pt>
                <c:pt idx="5124">
                  <c:v>469026</c:v>
                </c:pt>
                <c:pt idx="5125">
                  <c:v>274336</c:v>
                </c:pt>
                <c:pt idx="5126">
                  <c:v>307079</c:v>
                </c:pt>
                <c:pt idx="5127">
                  <c:v>361061</c:v>
                </c:pt>
                <c:pt idx="5128">
                  <c:v>353982</c:v>
                </c:pt>
                <c:pt idx="5129">
                  <c:v>171681</c:v>
                </c:pt>
                <c:pt idx="5130">
                  <c:v>318584</c:v>
                </c:pt>
                <c:pt idx="5131">
                  <c:v>296460</c:v>
                </c:pt>
                <c:pt idx="5132">
                  <c:v>131415</c:v>
                </c:pt>
                <c:pt idx="5133">
                  <c:v>486725</c:v>
                </c:pt>
                <c:pt idx="5134">
                  <c:v>442477</c:v>
                </c:pt>
                <c:pt idx="5135">
                  <c:v>460176</c:v>
                </c:pt>
                <c:pt idx="5136">
                  <c:v>424778</c:v>
                </c:pt>
                <c:pt idx="5137">
                  <c:v>283185</c:v>
                </c:pt>
                <c:pt idx="5138">
                  <c:v>169026</c:v>
                </c:pt>
                <c:pt idx="5139">
                  <c:v>250442</c:v>
                </c:pt>
                <c:pt idx="5140">
                  <c:v>236725</c:v>
                </c:pt>
                <c:pt idx="5141">
                  <c:v>451327</c:v>
                </c:pt>
                <c:pt idx="5142">
                  <c:v>349557</c:v>
                </c:pt>
                <c:pt idx="5143">
                  <c:v>243362</c:v>
                </c:pt>
                <c:pt idx="5144">
                  <c:v>344247</c:v>
                </c:pt>
                <c:pt idx="5145">
                  <c:v>334955</c:v>
                </c:pt>
                <c:pt idx="5146">
                  <c:v>317699</c:v>
                </c:pt>
                <c:pt idx="5147">
                  <c:v>206637</c:v>
                </c:pt>
                <c:pt idx="5148">
                  <c:v>378761</c:v>
                </c:pt>
                <c:pt idx="5149">
                  <c:v>353982</c:v>
                </c:pt>
                <c:pt idx="5150">
                  <c:v>345132</c:v>
                </c:pt>
                <c:pt idx="5151">
                  <c:v>207079</c:v>
                </c:pt>
                <c:pt idx="5152">
                  <c:v>415929</c:v>
                </c:pt>
                <c:pt idx="5153">
                  <c:v>292035</c:v>
                </c:pt>
                <c:pt idx="5154">
                  <c:v>318584</c:v>
                </c:pt>
                <c:pt idx="5155">
                  <c:v>272566</c:v>
                </c:pt>
                <c:pt idx="5156">
                  <c:v>171681</c:v>
                </c:pt>
                <c:pt idx="5157">
                  <c:v>172566</c:v>
                </c:pt>
                <c:pt idx="5158">
                  <c:v>376106</c:v>
                </c:pt>
                <c:pt idx="5159">
                  <c:v>315044</c:v>
                </c:pt>
                <c:pt idx="5160">
                  <c:v>108849</c:v>
                </c:pt>
                <c:pt idx="5161">
                  <c:v>265486</c:v>
                </c:pt>
                <c:pt idx="5162">
                  <c:v>276991</c:v>
                </c:pt>
                <c:pt idx="5163">
                  <c:v>345132</c:v>
                </c:pt>
                <c:pt idx="5164">
                  <c:v>283185</c:v>
                </c:pt>
                <c:pt idx="5165">
                  <c:v>272566</c:v>
                </c:pt>
                <c:pt idx="5166">
                  <c:v>264601</c:v>
                </c:pt>
                <c:pt idx="5167">
                  <c:v>349557</c:v>
                </c:pt>
                <c:pt idx="5168">
                  <c:v>383185</c:v>
                </c:pt>
                <c:pt idx="5169">
                  <c:v>172566</c:v>
                </c:pt>
                <c:pt idx="5170">
                  <c:v>107079</c:v>
                </c:pt>
                <c:pt idx="5171">
                  <c:v>212389</c:v>
                </c:pt>
                <c:pt idx="5172">
                  <c:v>358407</c:v>
                </c:pt>
                <c:pt idx="5173">
                  <c:v>326548</c:v>
                </c:pt>
                <c:pt idx="5174">
                  <c:v>436283</c:v>
                </c:pt>
                <c:pt idx="5175">
                  <c:v>327433</c:v>
                </c:pt>
                <c:pt idx="5176">
                  <c:v>248672</c:v>
                </c:pt>
                <c:pt idx="5177">
                  <c:v>522123</c:v>
                </c:pt>
                <c:pt idx="5178">
                  <c:v>255752</c:v>
                </c:pt>
                <c:pt idx="5179">
                  <c:v>247787</c:v>
                </c:pt>
                <c:pt idx="5180">
                  <c:v>429203</c:v>
                </c:pt>
                <c:pt idx="5181">
                  <c:v>350442</c:v>
                </c:pt>
                <c:pt idx="5182">
                  <c:v>469026</c:v>
                </c:pt>
                <c:pt idx="5183">
                  <c:v>272123</c:v>
                </c:pt>
                <c:pt idx="5184">
                  <c:v>278761</c:v>
                </c:pt>
                <c:pt idx="5185">
                  <c:v>223008</c:v>
                </c:pt>
                <c:pt idx="5186">
                  <c:v>237168</c:v>
                </c:pt>
                <c:pt idx="5187">
                  <c:v>222123</c:v>
                </c:pt>
                <c:pt idx="5188">
                  <c:v>331858</c:v>
                </c:pt>
                <c:pt idx="5189">
                  <c:v>212389</c:v>
                </c:pt>
                <c:pt idx="5190">
                  <c:v>269026</c:v>
                </c:pt>
                <c:pt idx="5191">
                  <c:v>274336</c:v>
                </c:pt>
                <c:pt idx="5192">
                  <c:v>282300</c:v>
                </c:pt>
                <c:pt idx="5193">
                  <c:v>269911</c:v>
                </c:pt>
                <c:pt idx="5194">
                  <c:v>369026</c:v>
                </c:pt>
                <c:pt idx="5195">
                  <c:v>371681</c:v>
                </c:pt>
                <c:pt idx="5196">
                  <c:v>352212</c:v>
                </c:pt>
                <c:pt idx="5197">
                  <c:v>377876</c:v>
                </c:pt>
                <c:pt idx="5198">
                  <c:v>353982</c:v>
                </c:pt>
                <c:pt idx="5199">
                  <c:v>73451</c:v>
                </c:pt>
                <c:pt idx="5200">
                  <c:v>115044</c:v>
                </c:pt>
                <c:pt idx="5201">
                  <c:v>60176</c:v>
                </c:pt>
                <c:pt idx="5202">
                  <c:v>455752</c:v>
                </c:pt>
                <c:pt idx="5203">
                  <c:v>394690</c:v>
                </c:pt>
                <c:pt idx="5204">
                  <c:v>287610</c:v>
                </c:pt>
                <c:pt idx="5205">
                  <c:v>289380</c:v>
                </c:pt>
                <c:pt idx="5206">
                  <c:v>265486</c:v>
                </c:pt>
                <c:pt idx="5207">
                  <c:v>256637</c:v>
                </c:pt>
                <c:pt idx="5208">
                  <c:v>269911</c:v>
                </c:pt>
                <c:pt idx="5209">
                  <c:v>453982</c:v>
                </c:pt>
                <c:pt idx="5210">
                  <c:v>291150</c:v>
                </c:pt>
                <c:pt idx="5211">
                  <c:v>279646</c:v>
                </c:pt>
                <c:pt idx="5212">
                  <c:v>336283</c:v>
                </c:pt>
                <c:pt idx="5213">
                  <c:v>463716</c:v>
                </c:pt>
                <c:pt idx="5214">
                  <c:v>252212</c:v>
                </c:pt>
                <c:pt idx="5215">
                  <c:v>290265</c:v>
                </c:pt>
                <c:pt idx="5216">
                  <c:v>154159</c:v>
                </c:pt>
                <c:pt idx="5217">
                  <c:v>330973</c:v>
                </c:pt>
                <c:pt idx="5218">
                  <c:v>77876</c:v>
                </c:pt>
                <c:pt idx="5219">
                  <c:v>183628</c:v>
                </c:pt>
                <c:pt idx="5220">
                  <c:v>267256</c:v>
                </c:pt>
                <c:pt idx="5221">
                  <c:v>207964</c:v>
                </c:pt>
                <c:pt idx="5222">
                  <c:v>243362</c:v>
                </c:pt>
                <c:pt idx="5223">
                  <c:v>85840</c:v>
                </c:pt>
                <c:pt idx="5224">
                  <c:v>212389</c:v>
                </c:pt>
                <c:pt idx="5225">
                  <c:v>81415</c:v>
                </c:pt>
                <c:pt idx="5226">
                  <c:v>314159</c:v>
                </c:pt>
                <c:pt idx="5227">
                  <c:v>231858</c:v>
                </c:pt>
                <c:pt idx="5228">
                  <c:v>330088</c:v>
                </c:pt>
                <c:pt idx="5229">
                  <c:v>334513</c:v>
                </c:pt>
                <c:pt idx="5230">
                  <c:v>364601</c:v>
                </c:pt>
                <c:pt idx="5231">
                  <c:v>161061</c:v>
                </c:pt>
                <c:pt idx="5232">
                  <c:v>159292</c:v>
                </c:pt>
                <c:pt idx="5233">
                  <c:v>349557</c:v>
                </c:pt>
                <c:pt idx="5234">
                  <c:v>300884</c:v>
                </c:pt>
                <c:pt idx="5235">
                  <c:v>341150</c:v>
                </c:pt>
                <c:pt idx="5236">
                  <c:v>331415</c:v>
                </c:pt>
                <c:pt idx="5237">
                  <c:v>265486</c:v>
                </c:pt>
                <c:pt idx="5238">
                  <c:v>271681</c:v>
                </c:pt>
                <c:pt idx="5239">
                  <c:v>324778</c:v>
                </c:pt>
                <c:pt idx="5240">
                  <c:v>272566</c:v>
                </c:pt>
                <c:pt idx="5241">
                  <c:v>268141</c:v>
                </c:pt>
                <c:pt idx="5242">
                  <c:v>345132</c:v>
                </c:pt>
                <c:pt idx="5243">
                  <c:v>362831</c:v>
                </c:pt>
                <c:pt idx="5244">
                  <c:v>238938</c:v>
                </c:pt>
                <c:pt idx="5245">
                  <c:v>484955</c:v>
                </c:pt>
                <c:pt idx="5246">
                  <c:v>247787</c:v>
                </c:pt>
                <c:pt idx="5247">
                  <c:v>267247</c:v>
                </c:pt>
                <c:pt idx="5248">
                  <c:v>128318</c:v>
                </c:pt>
                <c:pt idx="5249">
                  <c:v>295575</c:v>
                </c:pt>
                <c:pt idx="5250">
                  <c:v>287610</c:v>
                </c:pt>
                <c:pt idx="5251">
                  <c:v>264601</c:v>
                </c:pt>
                <c:pt idx="5252">
                  <c:v>311061</c:v>
                </c:pt>
                <c:pt idx="5253">
                  <c:v>134513</c:v>
                </c:pt>
                <c:pt idx="5254">
                  <c:v>405309</c:v>
                </c:pt>
                <c:pt idx="5255">
                  <c:v>154867</c:v>
                </c:pt>
                <c:pt idx="5256">
                  <c:v>386725</c:v>
                </c:pt>
                <c:pt idx="5257">
                  <c:v>287610</c:v>
                </c:pt>
                <c:pt idx="5258">
                  <c:v>287610</c:v>
                </c:pt>
                <c:pt idx="5259">
                  <c:v>371681</c:v>
                </c:pt>
                <c:pt idx="5260">
                  <c:v>336283</c:v>
                </c:pt>
                <c:pt idx="5261">
                  <c:v>329646</c:v>
                </c:pt>
                <c:pt idx="5262">
                  <c:v>394690</c:v>
                </c:pt>
                <c:pt idx="5263">
                  <c:v>296460</c:v>
                </c:pt>
                <c:pt idx="5264">
                  <c:v>330088</c:v>
                </c:pt>
                <c:pt idx="5265">
                  <c:v>137168</c:v>
                </c:pt>
                <c:pt idx="5266">
                  <c:v>252212</c:v>
                </c:pt>
                <c:pt idx="5267">
                  <c:v>353982</c:v>
                </c:pt>
                <c:pt idx="5268">
                  <c:v>121238</c:v>
                </c:pt>
                <c:pt idx="5269">
                  <c:v>340707</c:v>
                </c:pt>
                <c:pt idx="5270">
                  <c:v>265486</c:v>
                </c:pt>
                <c:pt idx="5271">
                  <c:v>305309</c:v>
                </c:pt>
                <c:pt idx="5272">
                  <c:v>284955</c:v>
                </c:pt>
                <c:pt idx="5273">
                  <c:v>193805</c:v>
                </c:pt>
                <c:pt idx="5274">
                  <c:v>366371</c:v>
                </c:pt>
                <c:pt idx="5275">
                  <c:v>371681</c:v>
                </c:pt>
                <c:pt idx="5276">
                  <c:v>409734</c:v>
                </c:pt>
                <c:pt idx="5277">
                  <c:v>262831</c:v>
                </c:pt>
                <c:pt idx="5278">
                  <c:v>265486</c:v>
                </c:pt>
                <c:pt idx="5279">
                  <c:v>84070</c:v>
                </c:pt>
                <c:pt idx="5280">
                  <c:v>340707</c:v>
                </c:pt>
                <c:pt idx="5281">
                  <c:v>268141</c:v>
                </c:pt>
                <c:pt idx="5282">
                  <c:v>338938</c:v>
                </c:pt>
                <c:pt idx="5283">
                  <c:v>495575</c:v>
                </c:pt>
                <c:pt idx="5284">
                  <c:v>526548</c:v>
                </c:pt>
                <c:pt idx="5285">
                  <c:v>283185</c:v>
                </c:pt>
                <c:pt idx="5286">
                  <c:v>336283</c:v>
                </c:pt>
                <c:pt idx="5287">
                  <c:v>212389</c:v>
                </c:pt>
                <c:pt idx="5288">
                  <c:v>196460</c:v>
                </c:pt>
                <c:pt idx="5289">
                  <c:v>460176</c:v>
                </c:pt>
                <c:pt idx="5290">
                  <c:v>265486</c:v>
                </c:pt>
                <c:pt idx="5291">
                  <c:v>247787</c:v>
                </c:pt>
                <c:pt idx="5292">
                  <c:v>469026</c:v>
                </c:pt>
                <c:pt idx="5293">
                  <c:v>284955</c:v>
                </c:pt>
                <c:pt idx="5294">
                  <c:v>317699</c:v>
                </c:pt>
                <c:pt idx="5295">
                  <c:v>318584</c:v>
                </c:pt>
                <c:pt idx="5296">
                  <c:v>212389</c:v>
                </c:pt>
                <c:pt idx="5297">
                  <c:v>119469</c:v>
                </c:pt>
                <c:pt idx="5298">
                  <c:v>292035</c:v>
                </c:pt>
                <c:pt idx="5299">
                  <c:v>263716</c:v>
                </c:pt>
                <c:pt idx="5300">
                  <c:v>121238</c:v>
                </c:pt>
                <c:pt idx="5301">
                  <c:v>185840</c:v>
                </c:pt>
                <c:pt idx="5302">
                  <c:v>105309</c:v>
                </c:pt>
                <c:pt idx="5303">
                  <c:v>202654</c:v>
                </c:pt>
                <c:pt idx="5304">
                  <c:v>154867</c:v>
                </c:pt>
                <c:pt idx="5305">
                  <c:v>362566</c:v>
                </c:pt>
                <c:pt idx="5306">
                  <c:v>320353</c:v>
                </c:pt>
                <c:pt idx="5307">
                  <c:v>74955</c:v>
                </c:pt>
                <c:pt idx="5308">
                  <c:v>331858</c:v>
                </c:pt>
                <c:pt idx="5309">
                  <c:v>345132</c:v>
                </c:pt>
                <c:pt idx="5310">
                  <c:v>323008</c:v>
                </c:pt>
                <c:pt idx="5311">
                  <c:v>451327</c:v>
                </c:pt>
                <c:pt idx="5312">
                  <c:v>336283</c:v>
                </c:pt>
                <c:pt idx="5313">
                  <c:v>564601</c:v>
                </c:pt>
                <c:pt idx="5314">
                  <c:v>174601</c:v>
                </c:pt>
                <c:pt idx="5315">
                  <c:v>294690</c:v>
                </c:pt>
                <c:pt idx="5316">
                  <c:v>370796</c:v>
                </c:pt>
                <c:pt idx="5317">
                  <c:v>371681</c:v>
                </c:pt>
                <c:pt idx="5318">
                  <c:v>362831</c:v>
                </c:pt>
                <c:pt idx="5319">
                  <c:v>371681</c:v>
                </c:pt>
                <c:pt idx="5320">
                  <c:v>247787</c:v>
                </c:pt>
                <c:pt idx="5321">
                  <c:v>57522</c:v>
                </c:pt>
                <c:pt idx="5322">
                  <c:v>56637</c:v>
                </c:pt>
                <c:pt idx="5323">
                  <c:v>97345</c:v>
                </c:pt>
                <c:pt idx="5324">
                  <c:v>109734</c:v>
                </c:pt>
                <c:pt idx="5325">
                  <c:v>300884</c:v>
                </c:pt>
                <c:pt idx="5326">
                  <c:v>318584</c:v>
                </c:pt>
                <c:pt idx="5327">
                  <c:v>376106</c:v>
                </c:pt>
                <c:pt idx="5328">
                  <c:v>288495</c:v>
                </c:pt>
                <c:pt idx="5329">
                  <c:v>406194</c:v>
                </c:pt>
                <c:pt idx="5330">
                  <c:v>379646</c:v>
                </c:pt>
                <c:pt idx="5331">
                  <c:v>296460</c:v>
                </c:pt>
                <c:pt idx="5332">
                  <c:v>369026</c:v>
                </c:pt>
                <c:pt idx="5333">
                  <c:v>380530</c:v>
                </c:pt>
                <c:pt idx="5334">
                  <c:v>349557</c:v>
                </c:pt>
                <c:pt idx="5335">
                  <c:v>362831</c:v>
                </c:pt>
                <c:pt idx="5336">
                  <c:v>362831</c:v>
                </c:pt>
                <c:pt idx="5337">
                  <c:v>349557</c:v>
                </c:pt>
                <c:pt idx="5338">
                  <c:v>340707</c:v>
                </c:pt>
                <c:pt idx="5339">
                  <c:v>324778</c:v>
                </c:pt>
                <c:pt idx="5340">
                  <c:v>323008</c:v>
                </c:pt>
                <c:pt idx="5341">
                  <c:v>202654</c:v>
                </c:pt>
                <c:pt idx="5342">
                  <c:v>175221</c:v>
                </c:pt>
                <c:pt idx="5343">
                  <c:v>269911</c:v>
                </c:pt>
                <c:pt idx="5344">
                  <c:v>361946</c:v>
                </c:pt>
                <c:pt idx="5345">
                  <c:v>261061</c:v>
                </c:pt>
                <c:pt idx="5346">
                  <c:v>272566</c:v>
                </c:pt>
                <c:pt idx="5347">
                  <c:v>180530</c:v>
                </c:pt>
                <c:pt idx="5348">
                  <c:v>178761</c:v>
                </c:pt>
                <c:pt idx="5349">
                  <c:v>270796</c:v>
                </c:pt>
                <c:pt idx="5350">
                  <c:v>265486</c:v>
                </c:pt>
                <c:pt idx="5351">
                  <c:v>295575</c:v>
                </c:pt>
                <c:pt idx="5352">
                  <c:v>155752</c:v>
                </c:pt>
                <c:pt idx="5353">
                  <c:v>203539</c:v>
                </c:pt>
                <c:pt idx="5354">
                  <c:v>132743</c:v>
                </c:pt>
                <c:pt idx="5355">
                  <c:v>242477</c:v>
                </c:pt>
                <c:pt idx="5356">
                  <c:v>263716</c:v>
                </c:pt>
                <c:pt idx="5357">
                  <c:v>315929</c:v>
                </c:pt>
                <c:pt idx="5358">
                  <c:v>256637</c:v>
                </c:pt>
                <c:pt idx="5359">
                  <c:v>363716</c:v>
                </c:pt>
                <c:pt idx="5360">
                  <c:v>237168</c:v>
                </c:pt>
                <c:pt idx="5361">
                  <c:v>296460</c:v>
                </c:pt>
                <c:pt idx="5362">
                  <c:v>228318</c:v>
                </c:pt>
                <c:pt idx="5363">
                  <c:v>345132</c:v>
                </c:pt>
                <c:pt idx="5364">
                  <c:v>469026</c:v>
                </c:pt>
                <c:pt idx="5365">
                  <c:v>349557</c:v>
                </c:pt>
                <c:pt idx="5366">
                  <c:v>176991</c:v>
                </c:pt>
                <c:pt idx="5367">
                  <c:v>218584</c:v>
                </c:pt>
                <c:pt idx="5368">
                  <c:v>256637</c:v>
                </c:pt>
                <c:pt idx="5369">
                  <c:v>261061</c:v>
                </c:pt>
                <c:pt idx="5370">
                  <c:v>128318</c:v>
                </c:pt>
                <c:pt idx="5371">
                  <c:v>361061</c:v>
                </c:pt>
                <c:pt idx="5372">
                  <c:v>380530</c:v>
                </c:pt>
                <c:pt idx="5373">
                  <c:v>283185</c:v>
                </c:pt>
                <c:pt idx="5374">
                  <c:v>254867</c:v>
                </c:pt>
                <c:pt idx="5375">
                  <c:v>128318</c:v>
                </c:pt>
                <c:pt idx="5376">
                  <c:v>57522</c:v>
                </c:pt>
                <c:pt idx="5377">
                  <c:v>414159</c:v>
                </c:pt>
                <c:pt idx="5378">
                  <c:v>194690</c:v>
                </c:pt>
                <c:pt idx="5379">
                  <c:v>303539</c:v>
                </c:pt>
                <c:pt idx="5380">
                  <c:v>376106</c:v>
                </c:pt>
                <c:pt idx="5381">
                  <c:v>451327</c:v>
                </c:pt>
                <c:pt idx="5382">
                  <c:v>376106</c:v>
                </c:pt>
                <c:pt idx="5383">
                  <c:v>392035</c:v>
                </c:pt>
                <c:pt idx="5384">
                  <c:v>300884</c:v>
                </c:pt>
                <c:pt idx="5385">
                  <c:v>353982</c:v>
                </c:pt>
                <c:pt idx="5386">
                  <c:v>377433</c:v>
                </c:pt>
                <c:pt idx="5387">
                  <c:v>292035</c:v>
                </c:pt>
                <c:pt idx="5388">
                  <c:v>376106</c:v>
                </c:pt>
                <c:pt idx="5389">
                  <c:v>285840</c:v>
                </c:pt>
                <c:pt idx="5390">
                  <c:v>271681</c:v>
                </c:pt>
                <c:pt idx="5391">
                  <c:v>179646</c:v>
                </c:pt>
                <c:pt idx="5392">
                  <c:v>110619</c:v>
                </c:pt>
                <c:pt idx="5393">
                  <c:v>214159</c:v>
                </c:pt>
                <c:pt idx="5394">
                  <c:v>101769</c:v>
                </c:pt>
                <c:pt idx="5395">
                  <c:v>256637</c:v>
                </c:pt>
                <c:pt idx="5396">
                  <c:v>230088</c:v>
                </c:pt>
                <c:pt idx="5397">
                  <c:v>68141</c:v>
                </c:pt>
                <c:pt idx="5398">
                  <c:v>358407</c:v>
                </c:pt>
                <c:pt idx="5399">
                  <c:v>260176</c:v>
                </c:pt>
                <c:pt idx="5400">
                  <c:v>402654</c:v>
                </c:pt>
                <c:pt idx="5401">
                  <c:v>336283</c:v>
                </c:pt>
                <c:pt idx="5402">
                  <c:v>141592</c:v>
                </c:pt>
                <c:pt idx="5403">
                  <c:v>271681</c:v>
                </c:pt>
                <c:pt idx="5404">
                  <c:v>391150</c:v>
                </c:pt>
                <c:pt idx="5405">
                  <c:v>440707</c:v>
                </c:pt>
                <c:pt idx="5406">
                  <c:v>338053</c:v>
                </c:pt>
                <c:pt idx="5407">
                  <c:v>358407</c:v>
                </c:pt>
                <c:pt idx="5408">
                  <c:v>350884</c:v>
                </c:pt>
                <c:pt idx="5409">
                  <c:v>270796</c:v>
                </c:pt>
                <c:pt idx="5410">
                  <c:v>243362</c:v>
                </c:pt>
                <c:pt idx="5411">
                  <c:v>114159</c:v>
                </c:pt>
                <c:pt idx="5412">
                  <c:v>256637</c:v>
                </c:pt>
                <c:pt idx="5413">
                  <c:v>261061</c:v>
                </c:pt>
                <c:pt idx="5414">
                  <c:v>357522</c:v>
                </c:pt>
                <c:pt idx="5415">
                  <c:v>322123</c:v>
                </c:pt>
                <c:pt idx="5416">
                  <c:v>334513</c:v>
                </c:pt>
                <c:pt idx="5417">
                  <c:v>361061</c:v>
                </c:pt>
                <c:pt idx="5418">
                  <c:v>230088</c:v>
                </c:pt>
                <c:pt idx="5419">
                  <c:v>257522</c:v>
                </c:pt>
                <c:pt idx="5420">
                  <c:v>276991</c:v>
                </c:pt>
                <c:pt idx="5421">
                  <c:v>285840</c:v>
                </c:pt>
                <c:pt idx="5422">
                  <c:v>353982</c:v>
                </c:pt>
                <c:pt idx="5423">
                  <c:v>116814</c:v>
                </c:pt>
                <c:pt idx="5424">
                  <c:v>247787</c:v>
                </c:pt>
                <c:pt idx="5425">
                  <c:v>353982</c:v>
                </c:pt>
                <c:pt idx="5426">
                  <c:v>334513</c:v>
                </c:pt>
                <c:pt idx="5427">
                  <c:v>86725</c:v>
                </c:pt>
                <c:pt idx="5428">
                  <c:v>108849</c:v>
                </c:pt>
                <c:pt idx="5429">
                  <c:v>320353</c:v>
                </c:pt>
                <c:pt idx="5430">
                  <c:v>102654</c:v>
                </c:pt>
                <c:pt idx="5431">
                  <c:v>385840</c:v>
                </c:pt>
                <c:pt idx="5432">
                  <c:v>276106</c:v>
                </c:pt>
                <c:pt idx="5433">
                  <c:v>321238</c:v>
                </c:pt>
                <c:pt idx="5434">
                  <c:v>278761</c:v>
                </c:pt>
                <c:pt idx="5435">
                  <c:v>469026</c:v>
                </c:pt>
                <c:pt idx="5436">
                  <c:v>194690</c:v>
                </c:pt>
                <c:pt idx="5437">
                  <c:v>336283</c:v>
                </c:pt>
                <c:pt idx="5438">
                  <c:v>424778</c:v>
                </c:pt>
                <c:pt idx="5439">
                  <c:v>225663</c:v>
                </c:pt>
                <c:pt idx="5440">
                  <c:v>504424</c:v>
                </c:pt>
                <c:pt idx="5441">
                  <c:v>234513</c:v>
                </c:pt>
                <c:pt idx="5442">
                  <c:v>252212</c:v>
                </c:pt>
                <c:pt idx="5443">
                  <c:v>272123</c:v>
                </c:pt>
                <c:pt idx="5444">
                  <c:v>345132</c:v>
                </c:pt>
                <c:pt idx="5445">
                  <c:v>276991</c:v>
                </c:pt>
                <c:pt idx="5446">
                  <c:v>146017</c:v>
                </c:pt>
                <c:pt idx="5447">
                  <c:v>305309</c:v>
                </c:pt>
                <c:pt idx="5448">
                  <c:v>371681</c:v>
                </c:pt>
                <c:pt idx="5449">
                  <c:v>377876</c:v>
                </c:pt>
                <c:pt idx="5450">
                  <c:v>398230</c:v>
                </c:pt>
                <c:pt idx="5451">
                  <c:v>296460</c:v>
                </c:pt>
                <c:pt idx="5452">
                  <c:v>59292</c:v>
                </c:pt>
                <c:pt idx="5453">
                  <c:v>55752</c:v>
                </c:pt>
                <c:pt idx="5454">
                  <c:v>57522</c:v>
                </c:pt>
                <c:pt idx="5455">
                  <c:v>75221</c:v>
                </c:pt>
                <c:pt idx="5456">
                  <c:v>415929</c:v>
                </c:pt>
                <c:pt idx="5457">
                  <c:v>486725</c:v>
                </c:pt>
                <c:pt idx="5458">
                  <c:v>108407</c:v>
                </c:pt>
                <c:pt idx="5459">
                  <c:v>110619</c:v>
                </c:pt>
                <c:pt idx="5460">
                  <c:v>393805</c:v>
                </c:pt>
                <c:pt idx="5461">
                  <c:v>432743</c:v>
                </c:pt>
                <c:pt idx="5462">
                  <c:v>314159</c:v>
                </c:pt>
                <c:pt idx="5463">
                  <c:v>442477</c:v>
                </c:pt>
                <c:pt idx="5464">
                  <c:v>354867</c:v>
                </c:pt>
                <c:pt idx="5465">
                  <c:v>353982</c:v>
                </c:pt>
                <c:pt idx="5466">
                  <c:v>278761</c:v>
                </c:pt>
                <c:pt idx="5467">
                  <c:v>383185</c:v>
                </c:pt>
                <c:pt idx="5468">
                  <c:v>380530</c:v>
                </c:pt>
                <c:pt idx="5469">
                  <c:v>278761</c:v>
                </c:pt>
                <c:pt idx="5470">
                  <c:v>455752</c:v>
                </c:pt>
                <c:pt idx="5471">
                  <c:v>298672</c:v>
                </c:pt>
                <c:pt idx="5472">
                  <c:v>345132</c:v>
                </c:pt>
                <c:pt idx="5473">
                  <c:v>271681</c:v>
                </c:pt>
                <c:pt idx="5474">
                  <c:v>269026</c:v>
                </c:pt>
                <c:pt idx="5475">
                  <c:v>232743</c:v>
                </c:pt>
                <c:pt idx="5476">
                  <c:v>460176</c:v>
                </c:pt>
                <c:pt idx="5477">
                  <c:v>367256</c:v>
                </c:pt>
                <c:pt idx="5478">
                  <c:v>119469</c:v>
                </c:pt>
                <c:pt idx="5479">
                  <c:v>471504</c:v>
                </c:pt>
                <c:pt idx="5480">
                  <c:v>267256</c:v>
                </c:pt>
                <c:pt idx="5481">
                  <c:v>358407</c:v>
                </c:pt>
                <c:pt idx="5482">
                  <c:v>420353</c:v>
                </c:pt>
                <c:pt idx="5483">
                  <c:v>262831</c:v>
                </c:pt>
                <c:pt idx="5484">
                  <c:v>460176</c:v>
                </c:pt>
                <c:pt idx="5485">
                  <c:v>336283</c:v>
                </c:pt>
                <c:pt idx="5486">
                  <c:v>172566</c:v>
                </c:pt>
                <c:pt idx="5487">
                  <c:v>185840</c:v>
                </c:pt>
                <c:pt idx="5488">
                  <c:v>154867</c:v>
                </c:pt>
                <c:pt idx="5489">
                  <c:v>181415</c:v>
                </c:pt>
                <c:pt idx="5490">
                  <c:v>151327</c:v>
                </c:pt>
                <c:pt idx="5491">
                  <c:v>267256</c:v>
                </c:pt>
                <c:pt idx="5492">
                  <c:v>107964</c:v>
                </c:pt>
                <c:pt idx="5493">
                  <c:v>271681</c:v>
                </c:pt>
                <c:pt idx="5494">
                  <c:v>251327</c:v>
                </c:pt>
                <c:pt idx="5495">
                  <c:v>495575</c:v>
                </c:pt>
                <c:pt idx="5496">
                  <c:v>351327</c:v>
                </c:pt>
                <c:pt idx="5497">
                  <c:v>232743</c:v>
                </c:pt>
                <c:pt idx="5498">
                  <c:v>143362</c:v>
                </c:pt>
                <c:pt idx="5499">
                  <c:v>278761</c:v>
                </c:pt>
                <c:pt idx="5500">
                  <c:v>307964</c:v>
                </c:pt>
                <c:pt idx="5501">
                  <c:v>370796</c:v>
                </c:pt>
                <c:pt idx="5502">
                  <c:v>366371</c:v>
                </c:pt>
                <c:pt idx="5503">
                  <c:v>262831</c:v>
                </c:pt>
                <c:pt idx="5504">
                  <c:v>381415</c:v>
                </c:pt>
                <c:pt idx="5505">
                  <c:v>300884</c:v>
                </c:pt>
                <c:pt idx="5506">
                  <c:v>495575</c:v>
                </c:pt>
                <c:pt idx="5507">
                  <c:v>464601</c:v>
                </c:pt>
                <c:pt idx="5508">
                  <c:v>407079</c:v>
                </c:pt>
                <c:pt idx="5509">
                  <c:v>442477</c:v>
                </c:pt>
                <c:pt idx="5510">
                  <c:v>100884</c:v>
                </c:pt>
                <c:pt idx="5511">
                  <c:v>369911</c:v>
                </c:pt>
                <c:pt idx="5512">
                  <c:v>477876</c:v>
                </c:pt>
                <c:pt idx="5513">
                  <c:v>420353</c:v>
                </c:pt>
                <c:pt idx="5514">
                  <c:v>387610</c:v>
                </c:pt>
                <c:pt idx="5515">
                  <c:v>455752</c:v>
                </c:pt>
                <c:pt idx="5516">
                  <c:v>288495</c:v>
                </c:pt>
                <c:pt idx="5517">
                  <c:v>383185</c:v>
                </c:pt>
                <c:pt idx="5518">
                  <c:v>380530</c:v>
                </c:pt>
                <c:pt idx="5519">
                  <c:v>384955</c:v>
                </c:pt>
                <c:pt idx="5520">
                  <c:v>299115</c:v>
                </c:pt>
                <c:pt idx="5521">
                  <c:v>389380</c:v>
                </c:pt>
                <c:pt idx="5522">
                  <c:v>294690</c:v>
                </c:pt>
                <c:pt idx="5523">
                  <c:v>287610</c:v>
                </c:pt>
                <c:pt idx="5524">
                  <c:v>298230</c:v>
                </c:pt>
                <c:pt idx="5525">
                  <c:v>362831</c:v>
                </c:pt>
                <c:pt idx="5526">
                  <c:v>218584</c:v>
                </c:pt>
                <c:pt idx="5527">
                  <c:v>77876</c:v>
                </c:pt>
                <c:pt idx="5528">
                  <c:v>119469</c:v>
                </c:pt>
                <c:pt idx="5529">
                  <c:v>274336</c:v>
                </c:pt>
                <c:pt idx="5530">
                  <c:v>185840</c:v>
                </c:pt>
                <c:pt idx="5531">
                  <c:v>201769</c:v>
                </c:pt>
                <c:pt idx="5532">
                  <c:v>344690</c:v>
                </c:pt>
                <c:pt idx="5533">
                  <c:v>314159</c:v>
                </c:pt>
                <c:pt idx="5534">
                  <c:v>298230</c:v>
                </c:pt>
                <c:pt idx="5535">
                  <c:v>92920</c:v>
                </c:pt>
                <c:pt idx="5536">
                  <c:v>249557</c:v>
                </c:pt>
                <c:pt idx="5537">
                  <c:v>338938</c:v>
                </c:pt>
                <c:pt idx="5538">
                  <c:v>380530</c:v>
                </c:pt>
                <c:pt idx="5539">
                  <c:v>78761</c:v>
                </c:pt>
                <c:pt idx="5540">
                  <c:v>314159</c:v>
                </c:pt>
                <c:pt idx="5541">
                  <c:v>269911</c:v>
                </c:pt>
                <c:pt idx="5542">
                  <c:v>172566</c:v>
                </c:pt>
                <c:pt idx="5543">
                  <c:v>297345</c:v>
                </c:pt>
                <c:pt idx="5544">
                  <c:v>316814</c:v>
                </c:pt>
                <c:pt idx="5545">
                  <c:v>327433</c:v>
                </c:pt>
                <c:pt idx="5546">
                  <c:v>115044</c:v>
                </c:pt>
                <c:pt idx="5547">
                  <c:v>323008</c:v>
                </c:pt>
                <c:pt idx="5548">
                  <c:v>309734</c:v>
                </c:pt>
                <c:pt idx="5549">
                  <c:v>323893</c:v>
                </c:pt>
                <c:pt idx="5550">
                  <c:v>274336</c:v>
                </c:pt>
                <c:pt idx="5551">
                  <c:v>329203</c:v>
                </c:pt>
                <c:pt idx="5552">
                  <c:v>276106</c:v>
                </c:pt>
                <c:pt idx="5553">
                  <c:v>331858</c:v>
                </c:pt>
                <c:pt idx="5554">
                  <c:v>266371</c:v>
                </c:pt>
                <c:pt idx="5555">
                  <c:v>325663</c:v>
                </c:pt>
                <c:pt idx="5556">
                  <c:v>316371</c:v>
                </c:pt>
                <c:pt idx="5557">
                  <c:v>529203</c:v>
                </c:pt>
                <c:pt idx="5558">
                  <c:v>566371</c:v>
                </c:pt>
                <c:pt idx="5559">
                  <c:v>291247</c:v>
                </c:pt>
                <c:pt idx="5560">
                  <c:v>515929</c:v>
                </c:pt>
                <c:pt idx="5561">
                  <c:v>585840</c:v>
                </c:pt>
                <c:pt idx="5562">
                  <c:v>442477</c:v>
                </c:pt>
                <c:pt idx="5563">
                  <c:v>345132</c:v>
                </c:pt>
                <c:pt idx="5564">
                  <c:v>302654</c:v>
                </c:pt>
                <c:pt idx="5565">
                  <c:v>442477</c:v>
                </c:pt>
                <c:pt idx="5566">
                  <c:v>285840</c:v>
                </c:pt>
                <c:pt idx="5567">
                  <c:v>388495</c:v>
                </c:pt>
                <c:pt idx="5568">
                  <c:v>389380</c:v>
                </c:pt>
                <c:pt idx="5569">
                  <c:v>237168</c:v>
                </c:pt>
                <c:pt idx="5570">
                  <c:v>250442</c:v>
                </c:pt>
                <c:pt idx="5571">
                  <c:v>274336</c:v>
                </c:pt>
                <c:pt idx="5572">
                  <c:v>125663</c:v>
                </c:pt>
                <c:pt idx="5573">
                  <c:v>55752</c:v>
                </c:pt>
                <c:pt idx="5574">
                  <c:v>58407</c:v>
                </c:pt>
                <c:pt idx="5575">
                  <c:v>53982</c:v>
                </c:pt>
                <c:pt idx="5576">
                  <c:v>71681</c:v>
                </c:pt>
                <c:pt idx="5577">
                  <c:v>408849</c:v>
                </c:pt>
                <c:pt idx="5578">
                  <c:v>376106</c:v>
                </c:pt>
                <c:pt idx="5579">
                  <c:v>504424</c:v>
                </c:pt>
                <c:pt idx="5580">
                  <c:v>309734</c:v>
                </c:pt>
                <c:pt idx="5581">
                  <c:v>314159</c:v>
                </c:pt>
                <c:pt idx="5582">
                  <c:v>382300</c:v>
                </c:pt>
                <c:pt idx="5583">
                  <c:v>451327</c:v>
                </c:pt>
                <c:pt idx="5584">
                  <c:v>273451</c:v>
                </c:pt>
                <c:pt idx="5585">
                  <c:v>392920</c:v>
                </c:pt>
                <c:pt idx="5586">
                  <c:v>389380</c:v>
                </c:pt>
                <c:pt idx="5587">
                  <c:v>356637</c:v>
                </c:pt>
                <c:pt idx="5588">
                  <c:v>393805</c:v>
                </c:pt>
                <c:pt idx="5589">
                  <c:v>256637</c:v>
                </c:pt>
                <c:pt idx="5590">
                  <c:v>349557</c:v>
                </c:pt>
                <c:pt idx="5591">
                  <c:v>297345</c:v>
                </c:pt>
                <c:pt idx="5592">
                  <c:v>380530</c:v>
                </c:pt>
                <c:pt idx="5593">
                  <c:v>391150</c:v>
                </c:pt>
                <c:pt idx="5594">
                  <c:v>199115</c:v>
                </c:pt>
                <c:pt idx="5595">
                  <c:v>267699</c:v>
                </c:pt>
                <c:pt idx="5596">
                  <c:v>234513</c:v>
                </c:pt>
                <c:pt idx="5597">
                  <c:v>269911</c:v>
                </c:pt>
                <c:pt idx="5598">
                  <c:v>442477</c:v>
                </c:pt>
                <c:pt idx="5599">
                  <c:v>398230</c:v>
                </c:pt>
                <c:pt idx="5600">
                  <c:v>331858</c:v>
                </c:pt>
                <c:pt idx="5601">
                  <c:v>340707</c:v>
                </c:pt>
                <c:pt idx="5602">
                  <c:v>346902</c:v>
                </c:pt>
                <c:pt idx="5603">
                  <c:v>353097</c:v>
                </c:pt>
                <c:pt idx="5604">
                  <c:v>270796</c:v>
                </c:pt>
                <c:pt idx="5605">
                  <c:v>283185</c:v>
                </c:pt>
                <c:pt idx="5606">
                  <c:v>354867</c:v>
                </c:pt>
                <c:pt idx="5607">
                  <c:v>269911</c:v>
                </c:pt>
                <c:pt idx="5608">
                  <c:v>276106</c:v>
                </c:pt>
                <c:pt idx="5609">
                  <c:v>318584</c:v>
                </c:pt>
                <c:pt idx="5610">
                  <c:v>312389</c:v>
                </c:pt>
                <c:pt idx="5611">
                  <c:v>309292</c:v>
                </c:pt>
                <c:pt idx="5612">
                  <c:v>371681</c:v>
                </c:pt>
                <c:pt idx="5613">
                  <c:v>323008</c:v>
                </c:pt>
                <c:pt idx="5614">
                  <c:v>274336</c:v>
                </c:pt>
                <c:pt idx="5615">
                  <c:v>331858</c:v>
                </c:pt>
                <c:pt idx="5616">
                  <c:v>338053</c:v>
                </c:pt>
                <c:pt idx="5617">
                  <c:v>338053</c:v>
                </c:pt>
                <c:pt idx="5618">
                  <c:v>353982</c:v>
                </c:pt>
                <c:pt idx="5619">
                  <c:v>331858</c:v>
                </c:pt>
                <c:pt idx="5620">
                  <c:v>238938</c:v>
                </c:pt>
                <c:pt idx="5621">
                  <c:v>237168</c:v>
                </c:pt>
                <c:pt idx="5622">
                  <c:v>360176</c:v>
                </c:pt>
                <c:pt idx="5623">
                  <c:v>337168</c:v>
                </c:pt>
                <c:pt idx="5624">
                  <c:v>123008</c:v>
                </c:pt>
                <c:pt idx="5625">
                  <c:v>334513</c:v>
                </c:pt>
                <c:pt idx="5626">
                  <c:v>293805</c:v>
                </c:pt>
                <c:pt idx="5627">
                  <c:v>261061</c:v>
                </c:pt>
                <c:pt idx="5628">
                  <c:v>157079</c:v>
                </c:pt>
                <c:pt idx="5629">
                  <c:v>384955</c:v>
                </c:pt>
                <c:pt idx="5630">
                  <c:v>336283</c:v>
                </c:pt>
                <c:pt idx="5631">
                  <c:v>176106</c:v>
                </c:pt>
                <c:pt idx="5632">
                  <c:v>266371</c:v>
                </c:pt>
                <c:pt idx="5633">
                  <c:v>267256</c:v>
                </c:pt>
                <c:pt idx="5634">
                  <c:v>366371</c:v>
                </c:pt>
                <c:pt idx="5635">
                  <c:v>370796</c:v>
                </c:pt>
                <c:pt idx="5636">
                  <c:v>362831</c:v>
                </c:pt>
                <c:pt idx="5637">
                  <c:v>371681</c:v>
                </c:pt>
                <c:pt idx="5638">
                  <c:v>371681</c:v>
                </c:pt>
                <c:pt idx="5639">
                  <c:v>349557</c:v>
                </c:pt>
                <c:pt idx="5640">
                  <c:v>207079</c:v>
                </c:pt>
                <c:pt idx="5641">
                  <c:v>123893</c:v>
                </c:pt>
                <c:pt idx="5642">
                  <c:v>336283</c:v>
                </c:pt>
                <c:pt idx="5643">
                  <c:v>154867</c:v>
                </c:pt>
                <c:pt idx="5644">
                  <c:v>362831</c:v>
                </c:pt>
                <c:pt idx="5645">
                  <c:v>261061</c:v>
                </c:pt>
                <c:pt idx="5646">
                  <c:v>367256</c:v>
                </c:pt>
                <c:pt idx="5647">
                  <c:v>333628</c:v>
                </c:pt>
                <c:pt idx="5648">
                  <c:v>243362</c:v>
                </c:pt>
                <c:pt idx="5649">
                  <c:v>464601</c:v>
                </c:pt>
                <c:pt idx="5650">
                  <c:v>495575</c:v>
                </c:pt>
                <c:pt idx="5651">
                  <c:v>272566</c:v>
                </c:pt>
                <c:pt idx="5652">
                  <c:v>282300</c:v>
                </c:pt>
                <c:pt idx="5653">
                  <c:v>517699</c:v>
                </c:pt>
                <c:pt idx="5654">
                  <c:v>353097</c:v>
                </c:pt>
                <c:pt idx="5655">
                  <c:v>232743</c:v>
                </c:pt>
                <c:pt idx="5656">
                  <c:v>358407</c:v>
                </c:pt>
                <c:pt idx="5657">
                  <c:v>284955</c:v>
                </c:pt>
                <c:pt idx="5658">
                  <c:v>221238</c:v>
                </c:pt>
                <c:pt idx="5659">
                  <c:v>407079</c:v>
                </c:pt>
                <c:pt idx="5660">
                  <c:v>252212</c:v>
                </c:pt>
                <c:pt idx="5661">
                  <c:v>378761</c:v>
                </c:pt>
                <c:pt idx="5662">
                  <c:v>307079</c:v>
                </c:pt>
                <c:pt idx="5663">
                  <c:v>409734</c:v>
                </c:pt>
                <c:pt idx="5664">
                  <c:v>286725</c:v>
                </c:pt>
                <c:pt idx="5665">
                  <c:v>233185</c:v>
                </c:pt>
                <c:pt idx="5666">
                  <c:v>284070</c:v>
                </c:pt>
                <c:pt idx="5667">
                  <c:v>358407</c:v>
                </c:pt>
                <c:pt idx="5668">
                  <c:v>362831</c:v>
                </c:pt>
                <c:pt idx="5669">
                  <c:v>376991</c:v>
                </c:pt>
                <c:pt idx="5670">
                  <c:v>415929</c:v>
                </c:pt>
                <c:pt idx="5671">
                  <c:v>287610</c:v>
                </c:pt>
                <c:pt idx="5672">
                  <c:v>307079</c:v>
                </c:pt>
                <c:pt idx="5673">
                  <c:v>283185</c:v>
                </c:pt>
                <c:pt idx="5674">
                  <c:v>307079</c:v>
                </c:pt>
                <c:pt idx="5675">
                  <c:v>88495</c:v>
                </c:pt>
                <c:pt idx="5676">
                  <c:v>460176</c:v>
                </c:pt>
                <c:pt idx="5677">
                  <c:v>108849</c:v>
                </c:pt>
                <c:pt idx="5678">
                  <c:v>287610</c:v>
                </c:pt>
                <c:pt idx="5679">
                  <c:v>299115</c:v>
                </c:pt>
                <c:pt idx="5680">
                  <c:v>396017</c:v>
                </c:pt>
                <c:pt idx="5681">
                  <c:v>390707</c:v>
                </c:pt>
                <c:pt idx="5682">
                  <c:v>484070</c:v>
                </c:pt>
                <c:pt idx="5683">
                  <c:v>292035</c:v>
                </c:pt>
                <c:pt idx="5684">
                  <c:v>283185</c:v>
                </c:pt>
                <c:pt idx="5685">
                  <c:v>376106</c:v>
                </c:pt>
                <c:pt idx="5686">
                  <c:v>327433</c:v>
                </c:pt>
                <c:pt idx="5687">
                  <c:v>392035</c:v>
                </c:pt>
                <c:pt idx="5688">
                  <c:v>389380</c:v>
                </c:pt>
                <c:pt idx="5689">
                  <c:v>384955</c:v>
                </c:pt>
                <c:pt idx="5690">
                  <c:v>389380</c:v>
                </c:pt>
                <c:pt idx="5691">
                  <c:v>384955</c:v>
                </c:pt>
                <c:pt idx="5692">
                  <c:v>393805</c:v>
                </c:pt>
                <c:pt idx="5693">
                  <c:v>324778</c:v>
                </c:pt>
                <c:pt idx="5694">
                  <c:v>392035</c:v>
                </c:pt>
                <c:pt idx="5695">
                  <c:v>464601</c:v>
                </c:pt>
                <c:pt idx="5696">
                  <c:v>300884</c:v>
                </c:pt>
                <c:pt idx="5697">
                  <c:v>386725</c:v>
                </c:pt>
                <c:pt idx="5698">
                  <c:v>364159</c:v>
                </c:pt>
                <c:pt idx="5699">
                  <c:v>389380</c:v>
                </c:pt>
                <c:pt idx="5700">
                  <c:v>406194</c:v>
                </c:pt>
                <c:pt idx="5701">
                  <c:v>413274</c:v>
                </c:pt>
                <c:pt idx="5702">
                  <c:v>305309</c:v>
                </c:pt>
                <c:pt idx="5703">
                  <c:v>400884</c:v>
                </c:pt>
                <c:pt idx="5704">
                  <c:v>460176</c:v>
                </c:pt>
                <c:pt idx="5705">
                  <c:v>398230</c:v>
                </c:pt>
                <c:pt idx="5706">
                  <c:v>393805</c:v>
                </c:pt>
                <c:pt idx="5707">
                  <c:v>389380</c:v>
                </c:pt>
                <c:pt idx="5708">
                  <c:v>415044</c:v>
                </c:pt>
                <c:pt idx="5709">
                  <c:v>389380</c:v>
                </c:pt>
                <c:pt idx="5710">
                  <c:v>413716</c:v>
                </c:pt>
                <c:pt idx="5711">
                  <c:v>402654</c:v>
                </c:pt>
                <c:pt idx="5712">
                  <c:v>407079</c:v>
                </c:pt>
                <c:pt idx="5713">
                  <c:v>274336</c:v>
                </c:pt>
                <c:pt idx="5714">
                  <c:v>81858</c:v>
                </c:pt>
                <c:pt idx="5715">
                  <c:v>241592</c:v>
                </c:pt>
                <c:pt idx="5716">
                  <c:v>325221</c:v>
                </c:pt>
                <c:pt idx="5717">
                  <c:v>379646</c:v>
                </c:pt>
                <c:pt idx="5718">
                  <c:v>154867</c:v>
                </c:pt>
                <c:pt idx="5719">
                  <c:v>293805</c:v>
                </c:pt>
                <c:pt idx="5720">
                  <c:v>420353</c:v>
                </c:pt>
                <c:pt idx="5721">
                  <c:v>367256</c:v>
                </c:pt>
                <c:pt idx="5722">
                  <c:v>321681</c:v>
                </c:pt>
                <c:pt idx="5723">
                  <c:v>269026</c:v>
                </c:pt>
                <c:pt idx="5724">
                  <c:v>369026</c:v>
                </c:pt>
                <c:pt idx="5725">
                  <c:v>230088</c:v>
                </c:pt>
                <c:pt idx="5726">
                  <c:v>317699</c:v>
                </c:pt>
                <c:pt idx="5727">
                  <c:v>515044</c:v>
                </c:pt>
                <c:pt idx="5728">
                  <c:v>269911</c:v>
                </c:pt>
                <c:pt idx="5729">
                  <c:v>358407</c:v>
                </c:pt>
                <c:pt idx="5730">
                  <c:v>415929</c:v>
                </c:pt>
                <c:pt idx="5731">
                  <c:v>433628</c:v>
                </c:pt>
                <c:pt idx="5732">
                  <c:v>231858</c:v>
                </c:pt>
                <c:pt idx="5733">
                  <c:v>216814</c:v>
                </c:pt>
                <c:pt idx="5734">
                  <c:v>374336</c:v>
                </c:pt>
                <c:pt idx="5735">
                  <c:v>349557</c:v>
                </c:pt>
                <c:pt idx="5736">
                  <c:v>280530</c:v>
                </c:pt>
                <c:pt idx="5737">
                  <c:v>126548</c:v>
                </c:pt>
                <c:pt idx="5738">
                  <c:v>82300</c:v>
                </c:pt>
                <c:pt idx="5739">
                  <c:v>207079</c:v>
                </c:pt>
                <c:pt idx="5740">
                  <c:v>365486</c:v>
                </c:pt>
                <c:pt idx="5741">
                  <c:v>318584</c:v>
                </c:pt>
                <c:pt idx="5742">
                  <c:v>153982</c:v>
                </c:pt>
                <c:pt idx="5743">
                  <c:v>274336</c:v>
                </c:pt>
                <c:pt idx="5744">
                  <c:v>325221</c:v>
                </c:pt>
                <c:pt idx="5745">
                  <c:v>360176</c:v>
                </c:pt>
                <c:pt idx="5746">
                  <c:v>287610</c:v>
                </c:pt>
                <c:pt idx="5747">
                  <c:v>334513</c:v>
                </c:pt>
                <c:pt idx="5748">
                  <c:v>276106</c:v>
                </c:pt>
                <c:pt idx="5749">
                  <c:v>278761</c:v>
                </c:pt>
                <c:pt idx="5750">
                  <c:v>163716</c:v>
                </c:pt>
                <c:pt idx="5751">
                  <c:v>327433</c:v>
                </c:pt>
                <c:pt idx="5752">
                  <c:v>238938</c:v>
                </c:pt>
                <c:pt idx="5753">
                  <c:v>192035</c:v>
                </c:pt>
                <c:pt idx="5754">
                  <c:v>323008</c:v>
                </c:pt>
                <c:pt idx="5755">
                  <c:v>415929</c:v>
                </c:pt>
                <c:pt idx="5756">
                  <c:v>380530</c:v>
                </c:pt>
                <c:pt idx="5757">
                  <c:v>396460</c:v>
                </c:pt>
                <c:pt idx="5758">
                  <c:v>367256</c:v>
                </c:pt>
                <c:pt idx="5759">
                  <c:v>240707</c:v>
                </c:pt>
                <c:pt idx="5760">
                  <c:v>468141</c:v>
                </c:pt>
                <c:pt idx="5761">
                  <c:v>202654</c:v>
                </c:pt>
                <c:pt idx="5762">
                  <c:v>327433</c:v>
                </c:pt>
                <c:pt idx="5763">
                  <c:v>365486</c:v>
                </c:pt>
                <c:pt idx="5764">
                  <c:v>339823</c:v>
                </c:pt>
                <c:pt idx="5765">
                  <c:v>335398</c:v>
                </c:pt>
                <c:pt idx="5766">
                  <c:v>247787</c:v>
                </c:pt>
                <c:pt idx="5767">
                  <c:v>362831</c:v>
                </c:pt>
                <c:pt idx="5768">
                  <c:v>369911</c:v>
                </c:pt>
                <c:pt idx="5769">
                  <c:v>351327</c:v>
                </c:pt>
                <c:pt idx="5770">
                  <c:v>274336</c:v>
                </c:pt>
                <c:pt idx="5771">
                  <c:v>362831</c:v>
                </c:pt>
                <c:pt idx="5772">
                  <c:v>121238</c:v>
                </c:pt>
                <c:pt idx="5773">
                  <c:v>309734</c:v>
                </c:pt>
                <c:pt idx="5774">
                  <c:v>269911</c:v>
                </c:pt>
                <c:pt idx="5775">
                  <c:v>243362</c:v>
                </c:pt>
                <c:pt idx="5776">
                  <c:v>327433</c:v>
                </c:pt>
                <c:pt idx="5777">
                  <c:v>362831</c:v>
                </c:pt>
                <c:pt idx="5778">
                  <c:v>221238</c:v>
                </c:pt>
                <c:pt idx="5779">
                  <c:v>192920</c:v>
                </c:pt>
                <c:pt idx="5780">
                  <c:v>353982</c:v>
                </c:pt>
                <c:pt idx="5781">
                  <c:v>323008</c:v>
                </c:pt>
                <c:pt idx="5782">
                  <c:v>349557</c:v>
                </c:pt>
                <c:pt idx="5783">
                  <c:v>241592</c:v>
                </c:pt>
                <c:pt idx="5784">
                  <c:v>349557</c:v>
                </c:pt>
                <c:pt idx="5785">
                  <c:v>241592</c:v>
                </c:pt>
                <c:pt idx="5786">
                  <c:v>209734</c:v>
                </c:pt>
                <c:pt idx="5787">
                  <c:v>281415</c:v>
                </c:pt>
                <c:pt idx="5788">
                  <c:v>495575</c:v>
                </c:pt>
                <c:pt idx="5789">
                  <c:v>529203</c:v>
                </c:pt>
                <c:pt idx="5790">
                  <c:v>207964</c:v>
                </c:pt>
                <c:pt idx="5791">
                  <c:v>291150</c:v>
                </c:pt>
                <c:pt idx="5792">
                  <c:v>247787</c:v>
                </c:pt>
                <c:pt idx="5793">
                  <c:v>477876</c:v>
                </c:pt>
                <c:pt idx="5794">
                  <c:v>230088</c:v>
                </c:pt>
                <c:pt idx="5795">
                  <c:v>292035</c:v>
                </c:pt>
                <c:pt idx="5796">
                  <c:v>287610</c:v>
                </c:pt>
                <c:pt idx="5797">
                  <c:v>433628</c:v>
                </c:pt>
                <c:pt idx="5798">
                  <c:v>287610</c:v>
                </c:pt>
                <c:pt idx="5799">
                  <c:v>300884</c:v>
                </c:pt>
                <c:pt idx="5800">
                  <c:v>433628</c:v>
                </c:pt>
                <c:pt idx="5801">
                  <c:v>353982</c:v>
                </c:pt>
                <c:pt idx="5802">
                  <c:v>526548</c:v>
                </c:pt>
                <c:pt idx="5803">
                  <c:v>495575</c:v>
                </c:pt>
                <c:pt idx="5804">
                  <c:v>336283</c:v>
                </c:pt>
                <c:pt idx="5805">
                  <c:v>320353</c:v>
                </c:pt>
                <c:pt idx="5806">
                  <c:v>297787</c:v>
                </c:pt>
                <c:pt idx="5807">
                  <c:v>260176</c:v>
                </c:pt>
                <c:pt idx="5808">
                  <c:v>336283</c:v>
                </c:pt>
                <c:pt idx="5809">
                  <c:v>522123</c:v>
                </c:pt>
                <c:pt idx="5810">
                  <c:v>464601</c:v>
                </c:pt>
                <c:pt idx="5811">
                  <c:v>389380</c:v>
                </c:pt>
                <c:pt idx="5812">
                  <c:v>330088</c:v>
                </c:pt>
                <c:pt idx="5813">
                  <c:v>384070</c:v>
                </c:pt>
                <c:pt idx="5814">
                  <c:v>283185</c:v>
                </c:pt>
                <c:pt idx="5815">
                  <c:v>119469</c:v>
                </c:pt>
                <c:pt idx="5816">
                  <c:v>299115</c:v>
                </c:pt>
                <c:pt idx="5817">
                  <c:v>353982</c:v>
                </c:pt>
                <c:pt idx="5818">
                  <c:v>339823</c:v>
                </c:pt>
                <c:pt idx="5819">
                  <c:v>53097</c:v>
                </c:pt>
                <c:pt idx="5820">
                  <c:v>433628</c:v>
                </c:pt>
                <c:pt idx="5821">
                  <c:v>415929</c:v>
                </c:pt>
                <c:pt idx="5822">
                  <c:v>405309</c:v>
                </c:pt>
                <c:pt idx="5823">
                  <c:v>460176</c:v>
                </c:pt>
                <c:pt idx="5824">
                  <c:v>469026</c:v>
                </c:pt>
                <c:pt idx="5825">
                  <c:v>402654</c:v>
                </c:pt>
                <c:pt idx="5826">
                  <c:v>484070</c:v>
                </c:pt>
                <c:pt idx="5827">
                  <c:v>290265</c:v>
                </c:pt>
                <c:pt idx="5828">
                  <c:v>321238</c:v>
                </c:pt>
                <c:pt idx="5829">
                  <c:v>411504</c:v>
                </c:pt>
                <c:pt idx="5830">
                  <c:v>323008</c:v>
                </c:pt>
                <c:pt idx="5831">
                  <c:v>382300</c:v>
                </c:pt>
                <c:pt idx="5832">
                  <c:v>346902</c:v>
                </c:pt>
                <c:pt idx="5833">
                  <c:v>358407</c:v>
                </c:pt>
                <c:pt idx="5834">
                  <c:v>371681</c:v>
                </c:pt>
                <c:pt idx="5835">
                  <c:v>141150</c:v>
                </c:pt>
                <c:pt idx="5836">
                  <c:v>376106</c:v>
                </c:pt>
                <c:pt idx="5837">
                  <c:v>305309</c:v>
                </c:pt>
                <c:pt idx="5838">
                  <c:v>276991</c:v>
                </c:pt>
                <c:pt idx="5839">
                  <c:v>237168</c:v>
                </c:pt>
                <c:pt idx="5840">
                  <c:v>349557</c:v>
                </c:pt>
                <c:pt idx="5841">
                  <c:v>244247</c:v>
                </c:pt>
                <c:pt idx="5842">
                  <c:v>283185</c:v>
                </c:pt>
                <c:pt idx="5843">
                  <c:v>283185</c:v>
                </c:pt>
                <c:pt idx="5844">
                  <c:v>286283</c:v>
                </c:pt>
                <c:pt idx="5845">
                  <c:v>290265</c:v>
                </c:pt>
                <c:pt idx="5846">
                  <c:v>380530</c:v>
                </c:pt>
                <c:pt idx="5847">
                  <c:v>184070</c:v>
                </c:pt>
                <c:pt idx="5848">
                  <c:v>293805</c:v>
                </c:pt>
                <c:pt idx="5849">
                  <c:v>342920</c:v>
                </c:pt>
                <c:pt idx="5850">
                  <c:v>307079</c:v>
                </c:pt>
                <c:pt idx="5851">
                  <c:v>185840</c:v>
                </c:pt>
                <c:pt idx="5852">
                  <c:v>184513</c:v>
                </c:pt>
                <c:pt idx="5853">
                  <c:v>407079</c:v>
                </c:pt>
                <c:pt idx="5854">
                  <c:v>296460</c:v>
                </c:pt>
                <c:pt idx="5855">
                  <c:v>388495</c:v>
                </c:pt>
                <c:pt idx="5856">
                  <c:v>349557</c:v>
                </c:pt>
                <c:pt idx="5857">
                  <c:v>292035</c:v>
                </c:pt>
                <c:pt idx="5858">
                  <c:v>170796</c:v>
                </c:pt>
                <c:pt idx="5859">
                  <c:v>278761</c:v>
                </c:pt>
                <c:pt idx="5860">
                  <c:v>181415</c:v>
                </c:pt>
                <c:pt idx="5861">
                  <c:v>246017</c:v>
                </c:pt>
                <c:pt idx="5862">
                  <c:v>199115</c:v>
                </c:pt>
                <c:pt idx="5863">
                  <c:v>211504</c:v>
                </c:pt>
                <c:pt idx="5864">
                  <c:v>283185</c:v>
                </c:pt>
                <c:pt idx="5865">
                  <c:v>70796</c:v>
                </c:pt>
                <c:pt idx="5866">
                  <c:v>72566</c:v>
                </c:pt>
                <c:pt idx="5867">
                  <c:v>470796</c:v>
                </c:pt>
                <c:pt idx="5868">
                  <c:v>305309</c:v>
                </c:pt>
                <c:pt idx="5869">
                  <c:v>183185</c:v>
                </c:pt>
                <c:pt idx="5870">
                  <c:v>342477</c:v>
                </c:pt>
                <c:pt idx="5871">
                  <c:v>237168</c:v>
                </c:pt>
                <c:pt idx="5872">
                  <c:v>442477</c:v>
                </c:pt>
                <c:pt idx="5873">
                  <c:v>201769</c:v>
                </c:pt>
                <c:pt idx="5874">
                  <c:v>300884</c:v>
                </c:pt>
                <c:pt idx="5875">
                  <c:v>265486</c:v>
                </c:pt>
                <c:pt idx="5876">
                  <c:v>491150</c:v>
                </c:pt>
                <c:pt idx="5877">
                  <c:v>283185</c:v>
                </c:pt>
                <c:pt idx="5878">
                  <c:v>349557</c:v>
                </c:pt>
                <c:pt idx="5879">
                  <c:v>256637</c:v>
                </c:pt>
                <c:pt idx="5880">
                  <c:v>292035</c:v>
                </c:pt>
                <c:pt idx="5881">
                  <c:v>557522</c:v>
                </c:pt>
                <c:pt idx="5882">
                  <c:v>570796</c:v>
                </c:pt>
                <c:pt idx="5883">
                  <c:v>254867</c:v>
                </c:pt>
                <c:pt idx="5884">
                  <c:v>307079</c:v>
                </c:pt>
                <c:pt idx="5885">
                  <c:v>482300</c:v>
                </c:pt>
                <c:pt idx="5886">
                  <c:v>511504</c:v>
                </c:pt>
                <c:pt idx="5887">
                  <c:v>298230</c:v>
                </c:pt>
                <c:pt idx="5888">
                  <c:v>357522</c:v>
                </c:pt>
                <c:pt idx="5889">
                  <c:v>312389</c:v>
                </c:pt>
                <c:pt idx="5890">
                  <c:v>393805</c:v>
                </c:pt>
              </c:numCache>
            </c:numRef>
          </c:yVal>
          <c:smooth val="0"/>
          <c:extLst>
            <c:ext xmlns:c16="http://schemas.microsoft.com/office/drawing/2014/chart" uri="{C3380CC4-5D6E-409C-BE32-E72D297353CC}">
              <c16:uniqueId val="{00000002-4324-4BCF-A6ED-235FBC3B5376}"/>
            </c:ext>
          </c:extLst>
        </c:ser>
        <c:dLbls>
          <c:showLegendKey val="0"/>
          <c:showVal val="0"/>
          <c:showCatName val="0"/>
          <c:showSerName val="0"/>
          <c:showPercent val="0"/>
          <c:showBubbleSize val="0"/>
        </c:dLbls>
        <c:axId val="579612840"/>
        <c:axId val="579613168"/>
      </c:scatterChart>
      <c:valAx>
        <c:axId val="57961284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Size</a:t>
                </a:r>
                <a:r>
                  <a:rPr lang="en-US" baseline="0" dirty="0"/>
                  <a:t> (Sq. Ft)</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9613168"/>
        <c:crosses val="autoZero"/>
        <c:crossBetween val="midCat"/>
      </c:valAx>
      <c:valAx>
        <c:axId val="57961316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Sale</a:t>
                </a:r>
                <a:r>
                  <a:rPr lang="en-US" baseline="0" dirty="0"/>
                  <a:t> Price</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961284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u="none" strike="noStrike" baseline="0" dirty="0">
                <a:effectLst/>
              </a:rPr>
              <a:t>Sale Price vs</a:t>
            </a:r>
            <a:r>
              <a:rPr lang="en-US" sz="1400" baseline="0" dirty="0"/>
              <a:t> Number of Amenities</a:t>
            </a:r>
            <a:endParaRPr lang="en-US" sz="14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Daegu_Real_Estate_data!$V$1</c:f>
              <c:strCache>
                <c:ptCount val="1"/>
                <c:pt idx="0">
                  <c:v>SalePrice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25400" cap="rnd">
                <a:solidFill>
                  <a:srgbClr val="FFFFFF"/>
                </a:solidFill>
                <a:prstDash val="sysDot"/>
              </a:ln>
              <a:effectLst/>
            </c:spPr>
            <c:trendlineType val="linear"/>
            <c:dispRSqr val="0"/>
            <c:dispEq val="0"/>
          </c:trendline>
          <c:xVal>
            <c:numRef>
              <c:f>Daegu_Real_Estate_data!$F$2:$F$5892</c:f>
              <c:numCache>
                <c:formatCode>General</c:formatCode>
                <c:ptCount val="5891"/>
                <c:pt idx="0">
                  <c:v>5</c:v>
                </c:pt>
                <c:pt idx="1">
                  <c:v>3</c:v>
                </c:pt>
                <c:pt idx="2">
                  <c:v>3</c:v>
                </c:pt>
                <c:pt idx="3">
                  <c:v>5</c:v>
                </c:pt>
                <c:pt idx="4">
                  <c:v>4</c:v>
                </c:pt>
                <c:pt idx="5">
                  <c:v>3</c:v>
                </c:pt>
                <c:pt idx="6">
                  <c:v>3</c:v>
                </c:pt>
                <c:pt idx="7">
                  <c:v>4</c:v>
                </c:pt>
                <c:pt idx="8">
                  <c:v>4</c:v>
                </c:pt>
                <c:pt idx="9">
                  <c:v>3</c:v>
                </c:pt>
                <c:pt idx="10">
                  <c:v>4</c:v>
                </c:pt>
                <c:pt idx="11">
                  <c:v>4</c:v>
                </c:pt>
                <c:pt idx="12">
                  <c:v>10</c:v>
                </c:pt>
                <c:pt idx="13">
                  <c:v>3</c:v>
                </c:pt>
                <c:pt idx="14">
                  <c:v>3</c:v>
                </c:pt>
                <c:pt idx="15">
                  <c:v>4</c:v>
                </c:pt>
                <c:pt idx="16">
                  <c:v>4</c:v>
                </c:pt>
                <c:pt idx="17">
                  <c:v>3</c:v>
                </c:pt>
                <c:pt idx="18">
                  <c:v>4</c:v>
                </c:pt>
                <c:pt idx="19">
                  <c:v>3</c:v>
                </c:pt>
                <c:pt idx="20">
                  <c:v>3</c:v>
                </c:pt>
                <c:pt idx="21">
                  <c:v>4</c:v>
                </c:pt>
                <c:pt idx="22">
                  <c:v>10</c:v>
                </c:pt>
                <c:pt idx="23">
                  <c:v>4</c:v>
                </c:pt>
                <c:pt idx="24">
                  <c:v>10</c:v>
                </c:pt>
                <c:pt idx="25">
                  <c:v>10</c:v>
                </c:pt>
                <c:pt idx="26">
                  <c:v>10</c:v>
                </c:pt>
                <c:pt idx="27">
                  <c:v>10</c:v>
                </c:pt>
                <c:pt idx="28">
                  <c:v>4</c:v>
                </c:pt>
                <c:pt idx="29">
                  <c:v>10</c:v>
                </c:pt>
                <c:pt idx="30">
                  <c:v>5</c:v>
                </c:pt>
                <c:pt idx="31">
                  <c:v>3</c:v>
                </c:pt>
                <c:pt idx="32">
                  <c:v>3</c:v>
                </c:pt>
                <c:pt idx="33">
                  <c:v>5</c:v>
                </c:pt>
                <c:pt idx="34">
                  <c:v>4</c:v>
                </c:pt>
                <c:pt idx="35">
                  <c:v>3</c:v>
                </c:pt>
                <c:pt idx="36">
                  <c:v>3</c:v>
                </c:pt>
                <c:pt idx="37">
                  <c:v>4</c:v>
                </c:pt>
                <c:pt idx="38">
                  <c:v>3</c:v>
                </c:pt>
                <c:pt idx="39">
                  <c:v>3</c:v>
                </c:pt>
                <c:pt idx="40">
                  <c:v>4</c:v>
                </c:pt>
                <c:pt idx="41">
                  <c:v>4</c:v>
                </c:pt>
                <c:pt idx="42">
                  <c:v>4</c:v>
                </c:pt>
                <c:pt idx="43">
                  <c:v>3</c:v>
                </c:pt>
                <c:pt idx="44">
                  <c:v>4</c:v>
                </c:pt>
                <c:pt idx="45">
                  <c:v>3</c:v>
                </c:pt>
                <c:pt idx="46">
                  <c:v>4</c:v>
                </c:pt>
                <c:pt idx="47">
                  <c:v>3</c:v>
                </c:pt>
                <c:pt idx="48">
                  <c:v>4</c:v>
                </c:pt>
                <c:pt idx="49">
                  <c:v>4</c:v>
                </c:pt>
                <c:pt idx="50">
                  <c:v>7</c:v>
                </c:pt>
                <c:pt idx="51">
                  <c:v>10</c:v>
                </c:pt>
                <c:pt idx="52">
                  <c:v>10</c:v>
                </c:pt>
                <c:pt idx="53">
                  <c:v>10</c:v>
                </c:pt>
                <c:pt idx="54">
                  <c:v>10</c:v>
                </c:pt>
                <c:pt idx="55">
                  <c:v>3</c:v>
                </c:pt>
                <c:pt idx="56">
                  <c:v>5</c:v>
                </c:pt>
                <c:pt idx="57">
                  <c:v>5</c:v>
                </c:pt>
                <c:pt idx="58">
                  <c:v>5</c:v>
                </c:pt>
                <c:pt idx="59">
                  <c:v>5</c:v>
                </c:pt>
                <c:pt idx="60">
                  <c:v>5</c:v>
                </c:pt>
                <c:pt idx="61">
                  <c:v>5</c:v>
                </c:pt>
                <c:pt idx="62">
                  <c:v>5</c:v>
                </c:pt>
                <c:pt idx="63">
                  <c:v>5</c:v>
                </c:pt>
                <c:pt idx="64">
                  <c:v>5</c:v>
                </c:pt>
                <c:pt idx="65">
                  <c:v>5</c:v>
                </c:pt>
                <c:pt idx="66">
                  <c:v>5</c:v>
                </c:pt>
                <c:pt idx="67">
                  <c:v>5</c:v>
                </c:pt>
                <c:pt idx="68">
                  <c:v>5</c:v>
                </c:pt>
                <c:pt idx="69">
                  <c:v>5</c:v>
                </c:pt>
                <c:pt idx="70">
                  <c:v>5</c:v>
                </c:pt>
                <c:pt idx="71">
                  <c:v>5</c:v>
                </c:pt>
                <c:pt idx="72">
                  <c:v>5</c:v>
                </c:pt>
                <c:pt idx="73">
                  <c:v>5</c:v>
                </c:pt>
                <c:pt idx="74">
                  <c:v>5</c:v>
                </c:pt>
                <c:pt idx="75">
                  <c:v>5</c:v>
                </c:pt>
                <c:pt idx="76">
                  <c:v>5</c:v>
                </c:pt>
                <c:pt idx="77">
                  <c:v>5</c:v>
                </c:pt>
                <c:pt idx="78">
                  <c:v>3</c:v>
                </c:pt>
                <c:pt idx="79">
                  <c:v>4</c:v>
                </c:pt>
                <c:pt idx="80">
                  <c:v>7</c:v>
                </c:pt>
                <c:pt idx="81">
                  <c:v>4</c:v>
                </c:pt>
                <c:pt idx="82">
                  <c:v>4</c:v>
                </c:pt>
                <c:pt idx="83">
                  <c:v>4</c:v>
                </c:pt>
                <c:pt idx="84">
                  <c:v>4</c:v>
                </c:pt>
                <c:pt idx="85">
                  <c:v>3</c:v>
                </c:pt>
                <c:pt idx="86">
                  <c:v>3</c:v>
                </c:pt>
                <c:pt idx="87">
                  <c:v>4</c:v>
                </c:pt>
                <c:pt idx="88">
                  <c:v>3</c:v>
                </c:pt>
                <c:pt idx="89">
                  <c:v>3</c:v>
                </c:pt>
                <c:pt idx="90">
                  <c:v>3</c:v>
                </c:pt>
                <c:pt idx="91">
                  <c:v>10</c:v>
                </c:pt>
                <c:pt idx="92">
                  <c:v>10</c:v>
                </c:pt>
                <c:pt idx="93">
                  <c:v>4</c:v>
                </c:pt>
                <c:pt idx="94">
                  <c:v>10</c:v>
                </c:pt>
                <c:pt idx="95">
                  <c:v>3</c:v>
                </c:pt>
                <c:pt idx="96">
                  <c:v>5</c:v>
                </c:pt>
                <c:pt idx="97">
                  <c:v>5</c:v>
                </c:pt>
                <c:pt idx="98">
                  <c:v>4</c:v>
                </c:pt>
                <c:pt idx="99">
                  <c:v>4</c:v>
                </c:pt>
                <c:pt idx="100">
                  <c:v>4</c:v>
                </c:pt>
                <c:pt idx="101">
                  <c:v>4</c:v>
                </c:pt>
                <c:pt idx="102">
                  <c:v>4</c:v>
                </c:pt>
                <c:pt idx="103">
                  <c:v>4</c:v>
                </c:pt>
                <c:pt idx="104">
                  <c:v>4</c:v>
                </c:pt>
                <c:pt idx="105">
                  <c:v>4</c:v>
                </c:pt>
                <c:pt idx="106">
                  <c:v>4</c:v>
                </c:pt>
                <c:pt idx="107">
                  <c:v>4</c:v>
                </c:pt>
                <c:pt idx="108">
                  <c:v>4</c:v>
                </c:pt>
                <c:pt idx="109">
                  <c:v>4</c:v>
                </c:pt>
                <c:pt idx="110">
                  <c:v>4</c:v>
                </c:pt>
                <c:pt idx="111">
                  <c:v>4</c:v>
                </c:pt>
                <c:pt idx="112">
                  <c:v>10</c:v>
                </c:pt>
                <c:pt idx="113">
                  <c:v>4</c:v>
                </c:pt>
                <c:pt idx="114">
                  <c:v>4</c:v>
                </c:pt>
                <c:pt idx="115">
                  <c:v>10</c:v>
                </c:pt>
                <c:pt idx="116">
                  <c:v>4</c:v>
                </c:pt>
                <c:pt idx="117">
                  <c:v>5</c:v>
                </c:pt>
                <c:pt idx="118">
                  <c:v>3</c:v>
                </c:pt>
                <c:pt idx="119">
                  <c:v>5</c:v>
                </c:pt>
                <c:pt idx="120">
                  <c:v>5</c:v>
                </c:pt>
                <c:pt idx="121">
                  <c:v>5</c:v>
                </c:pt>
                <c:pt idx="122">
                  <c:v>5</c:v>
                </c:pt>
                <c:pt idx="123">
                  <c:v>3</c:v>
                </c:pt>
                <c:pt idx="124">
                  <c:v>3</c:v>
                </c:pt>
                <c:pt idx="125">
                  <c:v>3</c:v>
                </c:pt>
                <c:pt idx="126">
                  <c:v>5</c:v>
                </c:pt>
                <c:pt idx="127">
                  <c:v>3</c:v>
                </c:pt>
                <c:pt idx="128">
                  <c:v>3</c:v>
                </c:pt>
                <c:pt idx="129">
                  <c:v>4</c:v>
                </c:pt>
                <c:pt idx="130">
                  <c:v>7</c:v>
                </c:pt>
                <c:pt idx="131">
                  <c:v>4</c:v>
                </c:pt>
                <c:pt idx="132">
                  <c:v>7</c:v>
                </c:pt>
                <c:pt idx="133">
                  <c:v>4</c:v>
                </c:pt>
                <c:pt idx="134">
                  <c:v>7</c:v>
                </c:pt>
                <c:pt idx="135">
                  <c:v>4</c:v>
                </c:pt>
                <c:pt idx="136">
                  <c:v>4</c:v>
                </c:pt>
                <c:pt idx="137">
                  <c:v>4</c:v>
                </c:pt>
                <c:pt idx="138">
                  <c:v>4</c:v>
                </c:pt>
                <c:pt idx="139">
                  <c:v>4</c:v>
                </c:pt>
                <c:pt idx="140">
                  <c:v>4</c:v>
                </c:pt>
                <c:pt idx="141">
                  <c:v>4</c:v>
                </c:pt>
                <c:pt idx="142">
                  <c:v>10</c:v>
                </c:pt>
                <c:pt idx="143">
                  <c:v>10</c:v>
                </c:pt>
                <c:pt idx="144">
                  <c:v>10</c:v>
                </c:pt>
                <c:pt idx="145">
                  <c:v>10</c:v>
                </c:pt>
                <c:pt idx="146">
                  <c:v>4</c:v>
                </c:pt>
                <c:pt idx="147">
                  <c:v>10</c:v>
                </c:pt>
                <c:pt idx="148">
                  <c:v>4</c:v>
                </c:pt>
                <c:pt idx="149">
                  <c:v>4</c:v>
                </c:pt>
                <c:pt idx="150">
                  <c:v>10</c:v>
                </c:pt>
                <c:pt idx="151">
                  <c:v>5</c:v>
                </c:pt>
                <c:pt idx="152">
                  <c:v>3</c:v>
                </c:pt>
                <c:pt idx="153">
                  <c:v>5</c:v>
                </c:pt>
                <c:pt idx="154">
                  <c:v>5</c:v>
                </c:pt>
                <c:pt idx="155">
                  <c:v>5</c:v>
                </c:pt>
                <c:pt idx="156">
                  <c:v>5</c:v>
                </c:pt>
                <c:pt idx="157">
                  <c:v>3</c:v>
                </c:pt>
                <c:pt idx="158">
                  <c:v>5</c:v>
                </c:pt>
                <c:pt idx="159">
                  <c:v>4</c:v>
                </c:pt>
                <c:pt idx="160">
                  <c:v>4</c:v>
                </c:pt>
                <c:pt idx="161">
                  <c:v>4</c:v>
                </c:pt>
                <c:pt idx="162">
                  <c:v>3</c:v>
                </c:pt>
                <c:pt idx="163">
                  <c:v>4</c:v>
                </c:pt>
                <c:pt idx="164">
                  <c:v>4</c:v>
                </c:pt>
                <c:pt idx="165">
                  <c:v>3</c:v>
                </c:pt>
                <c:pt idx="166">
                  <c:v>4</c:v>
                </c:pt>
                <c:pt idx="167">
                  <c:v>3</c:v>
                </c:pt>
                <c:pt idx="168">
                  <c:v>4</c:v>
                </c:pt>
                <c:pt idx="169">
                  <c:v>3</c:v>
                </c:pt>
                <c:pt idx="170">
                  <c:v>4</c:v>
                </c:pt>
                <c:pt idx="171">
                  <c:v>4</c:v>
                </c:pt>
                <c:pt idx="172">
                  <c:v>10</c:v>
                </c:pt>
                <c:pt idx="173">
                  <c:v>10</c:v>
                </c:pt>
                <c:pt idx="174">
                  <c:v>4</c:v>
                </c:pt>
                <c:pt idx="175">
                  <c:v>10</c:v>
                </c:pt>
                <c:pt idx="176">
                  <c:v>4</c:v>
                </c:pt>
                <c:pt idx="177">
                  <c:v>4</c:v>
                </c:pt>
                <c:pt idx="178">
                  <c:v>4</c:v>
                </c:pt>
                <c:pt idx="179">
                  <c:v>4</c:v>
                </c:pt>
                <c:pt idx="180">
                  <c:v>5</c:v>
                </c:pt>
                <c:pt idx="181">
                  <c:v>5</c:v>
                </c:pt>
                <c:pt idx="182">
                  <c:v>5</c:v>
                </c:pt>
                <c:pt idx="183">
                  <c:v>5</c:v>
                </c:pt>
                <c:pt idx="184">
                  <c:v>3</c:v>
                </c:pt>
                <c:pt idx="185">
                  <c:v>3</c:v>
                </c:pt>
                <c:pt idx="186">
                  <c:v>5</c:v>
                </c:pt>
                <c:pt idx="187">
                  <c:v>5</c:v>
                </c:pt>
                <c:pt idx="188">
                  <c:v>5</c:v>
                </c:pt>
                <c:pt idx="189">
                  <c:v>5</c:v>
                </c:pt>
                <c:pt idx="190">
                  <c:v>5</c:v>
                </c:pt>
                <c:pt idx="191">
                  <c:v>5</c:v>
                </c:pt>
                <c:pt idx="192">
                  <c:v>5</c:v>
                </c:pt>
                <c:pt idx="193">
                  <c:v>5</c:v>
                </c:pt>
                <c:pt idx="194">
                  <c:v>3</c:v>
                </c:pt>
                <c:pt idx="195">
                  <c:v>5</c:v>
                </c:pt>
                <c:pt idx="196">
                  <c:v>5</c:v>
                </c:pt>
                <c:pt idx="197">
                  <c:v>5</c:v>
                </c:pt>
                <c:pt idx="198">
                  <c:v>7</c:v>
                </c:pt>
                <c:pt idx="199">
                  <c:v>4</c:v>
                </c:pt>
                <c:pt idx="200">
                  <c:v>4</c:v>
                </c:pt>
                <c:pt idx="201">
                  <c:v>3</c:v>
                </c:pt>
                <c:pt idx="202">
                  <c:v>7</c:v>
                </c:pt>
                <c:pt idx="203">
                  <c:v>3</c:v>
                </c:pt>
                <c:pt idx="204">
                  <c:v>4</c:v>
                </c:pt>
                <c:pt idx="205">
                  <c:v>4</c:v>
                </c:pt>
                <c:pt idx="206">
                  <c:v>4</c:v>
                </c:pt>
                <c:pt idx="207">
                  <c:v>4</c:v>
                </c:pt>
                <c:pt idx="208">
                  <c:v>7</c:v>
                </c:pt>
                <c:pt idx="209">
                  <c:v>4</c:v>
                </c:pt>
                <c:pt idx="210">
                  <c:v>4</c:v>
                </c:pt>
                <c:pt idx="211">
                  <c:v>4</c:v>
                </c:pt>
                <c:pt idx="212">
                  <c:v>3</c:v>
                </c:pt>
                <c:pt idx="213">
                  <c:v>4</c:v>
                </c:pt>
                <c:pt idx="214">
                  <c:v>4</c:v>
                </c:pt>
                <c:pt idx="215">
                  <c:v>4</c:v>
                </c:pt>
                <c:pt idx="216">
                  <c:v>4</c:v>
                </c:pt>
                <c:pt idx="217">
                  <c:v>3</c:v>
                </c:pt>
                <c:pt idx="218">
                  <c:v>4</c:v>
                </c:pt>
                <c:pt idx="219">
                  <c:v>10</c:v>
                </c:pt>
                <c:pt idx="220">
                  <c:v>10</c:v>
                </c:pt>
                <c:pt idx="221">
                  <c:v>4</c:v>
                </c:pt>
                <c:pt idx="222">
                  <c:v>10</c:v>
                </c:pt>
                <c:pt idx="223">
                  <c:v>10</c:v>
                </c:pt>
                <c:pt idx="224">
                  <c:v>10</c:v>
                </c:pt>
                <c:pt idx="225">
                  <c:v>4</c:v>
                </c:pt>
                <c:pt idx="226">
                  <c:v>4</c:v>
                </c:pt>
                <c:pt idx="227">
                  <c:v>10</c:v>
                </c:pt>
                <c:pt idx="228">
                  <c:v>4</c:v>
                </c:pt>
                <c:pt idx="229">
                  <c:v>10</c:v>
                </c:pt>
                <c:pt idx="230">
                  <c:v>3</c:v>
                </c:pt>
                <c:pt idx="231">
                  <c:v>3</c:v>
                </c:pt>
                <c:pt idx="232">
                  <c:v>5</c:v>
                </c:pt>
                <c:pt idx="233">
                  <c:v>5</c:v>
                </c:pt>
                <c:pt idx="234">
                  <c:v>5</c:v>
                </c:pt>
                <c:pt idx="235">
                  <c:v>5</c:v>
                </c:pt>
                <c:pt idx="236">
                  <c:v>5</c:v>
                </c:pt>
                <c:pt idx="237">
                  <c:v>5</c:v>
                </c:pt>
                <c:pt idx="238">
                  <c:v>5</c:v>
                </c:pt>
                <c:pt idx="239">
                  <c:v>3</c:v>
                </c:pt>
                <c:pt idx="240">
                  <c:v>5</c:v>
                </c:pt>
                <c:pt idx="241">
                  <c:v>5</c:v>
                </c:pt>
                <c:pt idx="242">
                  <c:v>4</c:v>
                </c:pt>
                <c:pt idx="243">
                  <c:v>3</c:v>
                </c:pt>
                <c:pt idx="244">
                  <c:v>4</c:v>
                </c:pt>
                <c:pt idx="245">
                  <c:v>4</c:v>
                </c:pt>
                <c:pt idx="246">
                  <c:v>4</c:v>
                </c:pt>
                <c:pt idx="247">
                  <c:v>4</c:v>
                </c:pt>
                <c:pt idx="248">
                  <c:v>4</c:v>
                </c:pt>
                <c:pt idx="249">
                  <c:v>4</c:v>
                </c:pt>
                <c:pt idx="250">
                  <c:v>4</c:v>
                </c:pt>
                <c:pt idx="251">
                  <c:v>7</c:v>
                </c:pt>
                <c:pt idx="252">
                  <c:v>3</c:v>
                </c:pt>
                <c:pt idx="253">
                  <c:v>4</c:v>
                </c:pt>
                <c:pt idx="254">
                  <c:v>4</c:v>
                </c:pt>
                <c:pt idx="255">
                  <c:v>4</c:v>
                </c:pt>
                <c:pt idx="256">
                  <c:v>5</c:v>
                </c:pt>
                <c:pt idx="257">
                  <c:v>3</c:v>
                </c:pt>
                <c:pt idx="258">
                  <c:v>3</c:v>
                </c:pt>
                <c:pt idx="259">
                  <c:v>3</c:v>
                </c:pt>
                <c:pt idx="260">
                  <c:v>5</c:v>
                </c:pt>
                <c:pt idx="261">
                  <c:v>5</c:v>
                </c:pt>
                <c:pt idx="262">
                  <c:v>5</c:v>
                </c:pt>
                <c:pt idx="263">
                  <c:v>3</c:v>
                </c:pt>
                <c:pt idx="264">
                  <c:v>3</c:v>
                </c:pt>
                <c:pt idx="265">
                  <c:v>5</c:v>
                </c:pt>
                <c:pt idx="266">
                  <c:v>5</c:v>
                </c:pt>
                <c:pt idx="267">
                  <c:v>7</c:v>
                </c:pt>
                <c:pt idx="268">
                  <c:v>7</c:v>
                </c:pt>
                <c:pt idx="269">
                  <c:v>3</c:v>
                </c:pt>
                <c:pt idx="270">
                  <c:v>4</c:v>
                </c:pt>
                <c:pt idx="271">
                  <c:v>4</c:v>
                </c:pt>
                <c:pt idx="272">
                  <c:v>4</c:v>
                </c:pt>
                <c:pt idx="273">
                  <c:v>4</c:v>
                </c:pt>
                <c:pt idx="274">
                  <c:v>4</c:v>
                </c:pt>
                <c:pt idx="275">
                  <c:v>7</c:v>
                </c:pt>
                <c:pt idx="276">
                  <c:v>7</c:v>
                </c:pt>
                <c:pt idx="277">
                  <c:v>3</c:v>
                </c:pt>
                <c:pt idx="278">
                  <c:v>4</c:v>
                </c:pt>
                <c:pt idx="279">
                  <c:v>4</c:v>
                </c:pt>
                <c:pt idx="280">
                  <c:v>4</c:v>
                </c:pt>
                <c:pt idx="281">
                  <c:v>4</c:v>
                </c:pt>
                <c:pt idx="282">
                  <c:v>4</c:v>
                </c:pt>
                <c:pt idx="283">
                  <c:v>4</c:v>
                </c:pt>
                <c:pt idx="284">
                  <c:v>4</c:v>
                </c:pt>
                <c:pt idx="285">
                  <c:v>10</c:v>
                </c:pt>
                <c:pt idx="286">
                  <c:v>5</c:v>
                </c:pt>
                <c:pt idx="287">
                  <c:v>5</c:v>
                </c:pt>
                <c:pt idx="288">
                  <c:v>3</c:v>
                </c:pt>
                <c:pt idx="289">
                  <c:v>3</c:v>
                </c:pt>
                <c:pt idx="290">
                  <c:v>5</c:v>
                </c:pt>
                <c:pt idx="291">
                  <c:v>5</c:v>
                </c:pt>
                <c:pt idx="292">
                  <c:v>5</c:v>
                </c:pt>
                <c:pt idx="293">
                  <c:v>5</c:v>
                </c:pt>
                <c:pt idx="294">
                  <c:v>5</c:v>
                </c:pt>
                <c:pt idx="295">
                  <c:v>5</c:v>
                </c:pt>
                <c:pt idx="296">
                  <c:v>5</c:v>
                </c:pt>
                <c:pt idx="297">
                  <c:v>5</c:v>
                </c:pt>
                <c:pt idx="298">
                  <c:v>7</c:v>
                </c:pt>
                <c:pt idx="299">
                  <c:v>4</c:v>
                </c:pt>
                <c:pt idx="300">
                  <c:v>7</c:v>
                </c:pt>
                <c:pt idx="301">
                  <c:v>4</c:v>
                </c:pt>
                <c:pt idx="302">
                  <c:v>4</c:v>
                </c:pt>
                <c:pt idx="303">
                  <c:v>4</c:v>
                </c:pt>
                <c:pt idx="304">
                  <c:v>7</c:v>
                </c:pt>
                <c:pt idx="305">
                  <c:v>3</c:v>
                </c:pt>
                <c:pt idx="306">
                  <c:v>4</c:v>
                </c:pt>
                <c:pt idx="307">
                  <c:v>7</c:v>
                </c:pt>
                <c:pt idx="308">
                  <c:v>4</c:v>
                </c:pt>
                <c:pt idx="309">
                  <c:v>4</c:v>
                </c:pt>
                <c:pt idx="310">
                  <c:v>7</c:v>
                </c:pt>
                <c:pt idx="311">
                  <c:v>4</c:v>
                </c:pt>
                <c:pt idx="312">
                  <c:v>3</c:v>
                </c:pt>
                <c:pt idx="313">
                  <c:v>10</c:v>
                </c:pt>
                <c:pt idx="314">
                  <c:v>10</c:v>
                </c:pt>
                <c:pt idx="315">
                  <c:v>10</c:v>
                </c:pt>
                <c:pt idx="316">
                  <c:v>4</c:v>
                </c:pt>
                <c:pt idx="317">
                  <c:v>4</c:v>
                </c:pt>
                <c:pt idx="318">
                  <c:v>10</c:v>
                </c:pt>
                <c:pt idx="319">
                  <c:v>10</c:v>
                </c:pt>
                <c:pt idx="320">
                  <c:v>10</c:v>
                </c:pt>
                <c:pt idx="321">
                  <c:v>4</c:v>
                </c:pt>
                <c:pt idx="322">
                  <c:v>10</c:v>
                </c:pt>
                <c:pt idx="323">
                  <c:v>3</c:v>
                </c:pt>
                <c:pt idx="324">
                  <c:v>10</c:v>
                </c:pt>
                <c:pt idx="325">
                  <c:v>10</c:v>
                </c:pt>
                <c:pt idx="326">
                  <c:v>5</c:v>
                </c:pt>
                <c:pt idx="327">
                  <c:v>5</c:v>
                </c:pt>
                <c:pt idx="328">
                  <c:v>5</c:v>
                </c:pt>
                <c:pt idx="329">
                  <c:v>5</c:v>
                </c:pt>
                <c:pt idx="330">
                  <c:v>5</c:v>
                </c:pt>
                <c:pt idx="331">
                  <c:v>5</c:v>
                </c:pt>
                <c:pt idx="332">
                  <c:v>5</c:v>
                </c:pt>
                <c:pt idx="333">
                  <c:v>5</c:v>
                </c:pt>
                <c:pt idx="334">
                  <c:v>5</c:v>
                </c:pt>
                <c:pt idx="335">
                  <c:v>3</c:v>
                </c:pt>
                <c:pt idx="336">
                  <c:v>3</c:v>
                </c:pt>
                <c:pt idx="337">
                  <c:v>4</c:v>
                </c:pt>
                <c:pt idx="338">
                  <c:v>4</c:v>
                </c:pt>
                <c:pt idx="339">
                  <c:v>3</c:v>
                </c:pt>
                <c:pt idx="340">
                  <c:v>7</c:v>
                </c:pt>
                <c:pt idx="341">
                  <c:v>3</c:v>
                </c:pt>
                <c:pt idx="342">
                  <c:v>4</c:v>
                </c:pt>
                <c:pt idx="343">
                  <c:v>7</c:v>
                </c:pt>
                <c:pt idx="344">
                  <c:v>4</c:v>
                </c:pt>
                <c:pt idx="345">
                  <c:v>3</c:v>
                </c:pt>
                <c:pt idx="346">
                  <c:v>3</c:v>
                </c:pt>
                <c:pt idx="347">
                  <c:v>4</c:v>
                </c:pt>
                <c:pt idx="348">
                  <c:v>4</c:v>
                </c:pt>
                <c:pt idx="349">
                  <c:v>4</c:v>
                </c:pt>
                <c:pt idx="350">
                  <c:v>4</c:v>
                </c:pt>
                <c:pt idx="351">
                  <c:v>10</c:v>
                </c:pt>
                <c:pt idx="352">
                  <c:v>4</c:v>
                </c:pt>
                <c:pt idx="353">
                  <c:v>4</c:v>
                </c:pt>
                <c:pt idx="354">
                  <c:v>5</c:v>
                </c:pt>
                <c:pt idx="355">
                  <c:v>5</c:v>
                </c:pt>
                <c:pt idx="356">
                  <c:v>5</c:v>
                </c:pt>
                <c:pt idx="357">
                  <c:v>5</c:v>
                </c:pt>
                <c:pt idx="358">
                  <c:v>5</c:v>
                </c:pt>
                <c:pt idx="359">
                  <c:v>5</c:v>
                </c:pt>
                <c:pt idx="360">
                  <c:v>5</c:v>
                </c:pt>
                <c:pt idx="361">
                  <c:v>5</c:v>
                </c:pt>
                <c:pt idx="362">
                  <c:v>5</c:v>
                </c:pt>
                <c:pt idx="363">
                  <c:v>4</c:v>
                </c:pt>
                <c:pt idx="364">
                  <c:v>4</c:v>
                </c:pt>
                <c:pt idx="365">
                  <c:v>4</c:v>
                </c:pt>
                <c:pt idx="366">
                  <c:v>3</c:v>
                </c:pt>
                <c:pt idx="367">
                  <c:v>4</c:v>
                </c:pt>
                <c:pt idx="368">
                  <c:v>4</c:v>
                </c:pt>
                <c:pt idx="369">
                  <c:v>4</c:v>
                </c:pt>
                <c:pt idx="370">
                  <c:v>3</c:v>
                </c:pt>
                <c:pt idx="371">
                  <c:v>3</c:v>
                </c:pt>
                <c:pt idx="372">
                  <c:v>4</c:v>
                </c:pt>
                <c:pt idx="373">
                  <c:v>4</c:v>
                </c:pt>
                <c:pt idx="374">
                  <c:v>4</c:v>
                </c:pt>
                <c:pt idx="375">
                  <c:v>3</c:v>
                </c:pt>
                <c:pt idx="376">
                  <c:v>7</c:v>
                </c:pt>
                <c:pt idx="377">
                  <c:v>4</c:v>
                </c:pt>
                <c:pt idx="378">
                  <c:v>4</c:v>
                </c:pt>
                <c:pt idx="379">
                  <c:v>4</c:v>
                </c:pt>
                <c:pt idx="380">
                  <c:v>10</c:v>
                </c:pt>
                <c:pt idx="381">
                  <c:v>10</c:v>
                </c:pt>
                <c:pt idx="382">
                  <c:v>10</c:v>
                </c:pt>
                <c:pt idx="383">
                  <c:v>5</c:v>
                </c:pt>
                <c:pt idx="384">
                  <c:v>5</c:v>
                </c:pt>
                <c:pt idx="385">
                  <c:v>5</c:v>
                </c:pt>
                <c:pt idx="386">
                  <c:v>5</c:v>
                </c:pt>
                <c:pt idx="387">
                  <c:v>5</c:v>
                </c:pt>
                <c:pt idx="388">
                  <c:v>3</c:v>
                </c:pt>
                <c:pt idx="389">
                  <c:v>5</c:v>
                </c:pt>
                <c:pt idx="390">
                  <c:v>4</c:v>
                </c:pt>
                <c:pt idx="391">
                  <c:v>7</c:v>
                </c:pt>
                <c:pt idx="392">
                  <c:v>7</c:v>
                </c:pt>
                <c:pt idx="393">
                  <c:v>3</c:v>
                </c:pt>
                <c:pt idx="394">
                  <c:v>7</c:v>
                </c:pt>
                <c:pt idx="395">
                  <c:v>4</c:v>
                </c:pt>
                <c:pt idx="396">
                  <c:v>4</c:v>
                </c:pt>
                <c:pt idx="397">
                  <c:v>3</c:v>
                </c:pt>
                <c:pt idx="398">
                  <c:v>4</c:v>
                </c:pt>
                <c:pt idx="399">
                  <c:v>4</c:v>
                </c:pt>
                <c:pt idx="400">
                  <c:v>3</c:v>
                </c:pt>
                <c:pt idx="401">
                  <c:v>4</c:v>
                </c:pt>
                <c:pt idx="402">
                  <c:v>4</c:v>
                </c:pt>
                <c:pt idx="403">
                  <c:v>7</c:v>
                </c:pt>
                <c:pt idx="404">
                  <c:v>7</c:v>
                </c:pt>
                <c:pt idx="405">
                  <c:v>10</c:v>
                </c:pt>
                <c:pt idx="406">
                  <c:v>10</c:v>
                </c:pt>
                <c:pt idx="407">
                  <c:v>4</c:v>
                </c:pt>
                <c:pt idx="408">
                  <c:v>10</c:v>
                </c:pt>
                <c:pt idx="409">
                  <c:v>4</c:v>
                </c:pt>
                <c:pt idx="410">
                  <c:v>10</c:v>
                </c:pt>
                <c:pt idx="411">
                  <c:v>5</c:v>
                </c:pt>
                <c:pt idx="412">
                  <c:v>5</c:v>
                </c:pt>
                <c:pt idx="413">
                  <c:v>3</c:v>
                </c:pt>
                <c:pt idx="414">
                  <c:v>3</c:v>
                </c:pt>
                <c:pt idx="415">
                  <c:v>5</c:v>
                </c:pt>
                <c:pt idx="416">
                  <c:v>4</c:v>
                </c:pt>
                <c:pt idx="417">
                  <c:v>4</c:v>
                </c:pt>
                <c:pt idx="418">
                  <c:v>4</c:v>
                </c:pt>
                <c:pt idx="419">
                  <c:v>3</c:v>
                </c:pt>
                <c:pt idx="420">
                  <c:v>4</c:v>
                </c:pt>
                <c:pt idx="421">
                  <c:v>4</c:v>
                </c:pt>
                <c:pt idx="422">
                  <c:v>4</c:v>
                </c:pt>
                <c:pt idx="423">
                  <c:v>4</c:v>
                </c:pt>
                <c:pt idx="424">
                  <c:v>4</c:v>
                </c:pt>
                <c:pt idx="425">
                  <c:v>4</c:v>
                </c:pt>
                <c:pt idx="426">
                  <c:v>4</c:v>
                </c:pt>
                <c:pt idx="427">
                  <c:v>4</c:v>
                </c:pt>
                <c:pt idx="428">
                  <c:v>4</c:v>
                </c:pt>
                <c:pt idx="429">
                  <c:v>4</c:v>
                </c:pt>
                <c:pt idx="430">
                  <c:v>4</c:v>
                </c:pt>
                <c:pt idx="431">
                  <c:v>4</c:v>
                </c:pt>
                <c:pt idx="432">
                  <c:v>4</c:v>
                </c:pt>
                <c:pt idx="433">
                  <c:v>4</c:v>
                </c:pt>
                <c:pt idx="434">
                  <c:v>4</c:v>
                </c:pt>
                <c:pt idx="435">
                  <c:v>4</c:v>
                </c:pt>
                <c:pt idx="436">
                  <c:v>4</c:v>
                </c:pt>
                <c:pt idx="437">
                  <c:v>4</c:v>
                </c:pt>
                <c:pt idx="438">
                  <c:v>4</c:v>
                </c:pt>
                <c:pt idx="439">
                  <c:v>4</c:v>
                </c:pt>
                <c:pt idx="440">
                  <c:v>4</c:v>
                </c:pt>
                <c:pt idx="441">
                  <c:v>4</c:v>
                </c:pt>
                <c:pt idx="442">
                  <c:v>4</c:v>
                </c:pt>
                <c:pt idx="443">
                  <c:v>4</c:v>
                </c:pt>
                <c:pt idx="444">
                  <c:v>4</c:v>
                </c:pt>
                <c:pt idx="445">
                  <c:v>4</c:v>
                </c:pt>
                <c:pt idx="446">
                  <c:v>4</c:v>
                </c:pt>
                <c:pt idx="447">
                  <c:v>4</c:v>
                </c:pt>
                <c:pt idx="448">
                  <c:v>4</c:v>
                </c:pt>
                <c:pt idx="449">
                  <c:v>4</c:v>
                </c:pt>
                <c:pt idx="450">
                  <c:v>4</c:v>
                </c:pt>
                <c:pt idx="451">
                  <c:v>4</c:v>
                </c:pt>
                <c:pt idx="452">
                  <c:v>4</c:v>
                </c:pt>
                <c:pt idx="453">
                  <c:v>4</c:v>
                </c:pt>
                <c:pt idx="454">
                  <c:v>4</c:v>
                </c:pt>
                <c:pt idx="455">
                  <c:v>4</c:v>
                </c:pt>
                <c:pt idx="456">
                  <c:v>4</c:v>
                </c:pt>
                <c:pt idx="457">
                  <c:v>4</c:v>
                </c:pt>
                <c:pt idx="458">
                  <c:v>4</c:v>
                </c:pt>
                <c:pt idx="459">
                  <c:v>4</c:v>
                </c:pt>
                <c:pt idx="460">
                  <c:v>4</c:v>
                </c:pt>
                <c:pt idx="461">
                  <c:v>4</c:v>
                </c:pt>
                <c:pt idx="462">
                  <c:v>4</c:v>
                </c:pt>
                <c:pt idx="463">
                  <c:v>3</c:v>
                </c:pt>
                <c:pt idx="464">
                  <c:v>4</c:v>
                </c:pt>
                <c:pt idx="465">
                  <c:v>4</c:v>
                </c:pt>
                <c:pt idx="466">
                  <c:v>10</c:v>
                </c:pt>
                <c:pt idx="467">
                  <c:v>4</c:v>
                </c:pt>
                <c:pt idx="468">
                  <c:v>4</c:v>
                </c:pt>
                <c:pt idx="469">
                  <c:v>10</c:v>
                </c:pt>
                <c:pt idx="470">
                  <c:v>5</c:v>
                </c:pt>
                <c:pt idx="471">
                  <c:v>3</c:v>
                </c:pt>
                <c:pt idx="472">
                  <c:v>3</c:v>
                </c:pt>
                <c:pt idx="473">
                  <c:v>5</c:v>
                </c:pt>
                <c:pt idx="474">
                  <c:v>4</c:v>
                </c:pt>
                <c:pt idx="475">
                  <c:v>4</c:v>
                </c:pt>
                <c:pt idx="476">
                  <c:v>4</c:v>
                </c:pt>
                <c:pt idx="477">
                  <c:v>3</c:v>
                </c:pt>
                <c:pt idx="478">
                  <c:v>7</c:v>
                </c:pt>
                <c:pt idx="479">
                  <c:v>7</c:v>
                </c:pt>
                <c:pt idx="480">
                  <c:v>3</c:v>
                </c:pt>
                <c:pt idx="481">
                  <c:v>4</c:v>
                </c:pt>
                <c:pt idx="482">
                  <c:v>4</c:v>
                </c:pt>
                <c:pt idx="483">
                  <c:v>4</c:v>
                </c:pt>
                <c:pt idx="484">
                  <c:v>4</c:v>
                </c:pt>
                <c:pt idx="485">
                  <c:v>4</c:v>
                </c:pt>
                <c:pt idx="486">
                  <c:v>10</c:v>
                </c:pt>
                <c:pt idx="487">
                  <c:v>4</c:v>
                </c:pt>
                <c:pt idx="488">
                  <c:v>5</c:v>
                </c:pt>
                <c:pt idx="489">
                  <c:v>5</c:v>
                </c:pt>
                <c:pt idx="490">
                  <c:v>5</c:v>
                </c:pt>
                <c:pt idx="491">
                  <c:v>5</c:v>
                </c:pt>
                <c:pt idx="492">
                  <c:v>5</c:v>
                </c:pt>
                <c:pt idx="493">
                  <c:v>3</c:v>
                </c:pt>
                <c:pt idx="494">
                  <c:v>5</c:v>
                </c:pt>
                <c:pt idx="495">
                  <c:v>4</c:v>
                </c:pt>
                <c:pt idx="496">
                  <c:v>4</c:v>
                </c:pt>
                <c:pt idx="497">
                  <c:v>3</c:v>
                </c:pt>
                <c:pt idx="498">
                  <c:v>4</c:v>
                </c:pt>
                <c:pt idx="499">
                  <c:v>4</c:v>
                </c:pt>
                <c:pt idx="500">
                  <c:v>3</c:v>
                </c:pt>
                <c:pt idx="501">
                  <c:v>7</c:v>
                </c:pt>
                <c:pt idx="502">
                  <c:v>4</c:v>
                </c:pt>
                <c:pt idx="503">
                  <c:v>10</c:v>
                </c:pt>
                <c:pt idx="504">
                  <c:v>10</c:v>
                </c:pt>
                <c:pt idx="505">
                  <c:v>10</c:v>
                </c:pt>
                <c:pt idx="506">
                  <c:v>4</c:v>
                </c:pt>
                <c:pt idx="507">
                  <c:v>4</c:v>
                </c:pt>
                <c:pt idx="508">
                  <c:v>4</c:v>
                </c:pt>
                <c:pt idx="509">
                  <c:v>4</c:v>
                </c:pt>
                <c:pt idx="510">
                  <c:v>4</c:v>
                </c:pt>
                <c:pt idx="511">
                  <c:v>4</c:v>
                </c:pt>
                <c:pt idx="512">
                  <c:v>7</c:v>
                </c:pt>
                <c:pt idx="513">
                  <c:v>4</c:v>
                </c:pt>
                <c:pt idx="514">
                  <c:v>4</c:v>
                </c:pt>
                <c:pt idx="515">
                  <c:v>4</c:v>
                </c:pt>
                <c:pt idx="516">
                  <c:v>4</c:v>
                </c:pt>
                <c:pt idx="517">
                  <c:v>4</c:v>
                </c:pt>
                <c:pt idx="518">
                  <c:v>3</c:v>
                </c:pt>
                <c:pt idx="519">
                  <c:v>7</c:v>
                </c:pt>
                <c:pt idx="520">
                  <c:v>10</c:v>
                </c:pt>
                <c:pt idx="521">
                  <c:v>10</c:v>
                </c:pt>
                <c:pt idx="522">
                  <c:v>10</c:v>
                </c:pt>
                <c:pt idx="523">
                  <c:v>5</c:v>
                </c:pt>
                <c:pt idx="524">
                  <c:v>7</c:v>
                </c:pt>
                <c:pt idx="525">
                  <c:v>4</c:v>
                </c:pt>
                <c:pt idx="526">
                  <c:v>4</c:v>
                </c:pt>
                <c:pt idx="527">
                  <c:v>7</c:v>
                </c:pt>
                <c:pt idx="528">
                  <c:v>7</c:v>
                </c:pt>
                <c:pt idx="529">
                  <c:v>7</c:v>
                </c:pt>
                <c:pt idx="530">
                  <c:v>7</c:v>
                </c:pt>
                <c:pt idx="531">
                  <c:v>3</c:v>
                </c:pt>
                <c:pt idx="532">
                  <c:v>3</c:v>
                </c:pt>
                <c:pt idx="533">
                  <c:v>3</c:v>
                </c:pt>
                <c:pt idx="534">
                  <c:v>7</c:v>
                </c:pt>
                <c:pt idx="535">
                  <c:v>4</c:v>
                </c:pt>
                <c:pt idx="536">
                  <c:v>4</c:v>
                </c:pt>
                <c:pt idx="537">
                  <c:v>4</c:v>
                </c:pt>
                <c:pt idx="538">
                  <c:v>4</c:v>
                </c:pt>
                <c:pt idx="539">
                  <c:v>7</c:v>
                </c:pt>
                <c:pt idx="540">
                  <c:v>7</c:v>
                </c:pt>
                <c:pt idx="541">
                  <c:v>4</c:v>
                </c:pt>
                <c:pt idx="542">
                  <c:v>4</c:v>
                </c:pt>
                <c:pt idx="543">
                  <c:v>3</c:v>
                </c:pt>
                <c:pt idx="544">
                  <c:v>10</c:v>
                </c:pt>
                <c:pt idx="545">
                  <c:v>4</c:v>
                </c:pt>
                <c:pt idx="546">
                  <c:v>10</c:v>
                </c:pt>
                <c:pt idx="547">
                  <c:v>3</c:v>
                </c:pt>
                <c:pt idx="548">
                  <c:v>4</c:v>
                </c:pt>
                <c:pt idx="549">
                  <c:v>4</c:v>
                </c:pt>
                <c:pt idx="550">
                  <c:v>5</c:v>
                </c:pt>
                <c:pt idx="551">
                  <c:v>5</c:v>
                </c:pt>
                <c:pt idx="552">
                  <c:v>5</c:v>
                </c:pt>
                <c:pt idx="553">
                  <c:v>5</c:v>
                </c:pt>
                <c:pt idx="554">
                  <c:v>5</c:v>
                </c:pt>
                <c:pt idx="555">
                  <c:v>5</c:v>
                </c:pt>
                <c:pt idx="556">
                  <c:v>5</c:v>
                </c:pt>
                <c:pt idx="557">
                  <c:v>5</c:v>
                </c:pt>
                <c:pt idx="558">
                  <c:v>5</c:v>
                </c:pt>
                <c:pt idx="559">
                  <c:v>5</c:v>
                </c:pt>
                <c:pt idx="560">
                  <c:v>5</c:v>
                </c:pt>
                <c:pt idx="561">
                  <c:v>5</c:v>
                </c:pt>
                <c:pt idx="562">
                  <c:v>5</c:v>
                </c:pt>
                <c:pt idx="563">
                  <c:v>3</c:v>
                </c:pt>
                <c:pt idx="564">
                  <c:v>5</c:v>
                </c:pt>
                <c:pt idx="565">
                  <c:v>5</c:v>
                </c:pt>
                <c:pt idx="566">
                  <c:v>4</c:v>
                </c:pt>
                <c:pt idx="567">
                  <c:v>3</c:v>
                </c:pt>
                <c:pt idx="568">
                  <c:v>4</c:v>
                </c:pt>
                <c:pt idx="569">
                  <c:v>3</c:v>
                </c:pt>
                <c:pt idx="570">
                  <c:v>7</c:v>
                </c:pt>
                <c:pt idx="571">
                  <c:v>7</c:v>
                </c:pt>
                <c:pt idx="572">
                  <c:v>7</c:v>
                </c:pt>
                <c:pt idx="573">
                  <c:v>4</c:v>
                </c:pt>
                <c:pt idx="574">
                  <c:v>4</c:v>
                </c:pt>
                <c:pt idx="575">
                  <c:v>7</c:v>
                </c:pt>
                <c:pt idx="576">
                  <c:v>4</c:v>
                </c:pt>
                <c:pt idx="577">
                  <c:v>4</c:v>
                </c:pt>
                <c:pt idx="578">
                  <c:v>4</c:v>
                </c:pt>
                <c:pt idx="579">
                  <c:v>7</c:v>
                </c:pt>
                <c:pt idx="580">
                  <c:v>8</c:v>
                </c:pt>
                <c:pt idx="581">
                  <c:v>4</c:v>
                </c:pt>
                <c:pt idx="582">
                  <c:v>4</c:v>
                </c:pt>
                <c:pt idx="583">
                  <c:v>7</c:v>
                </c:pt>
                <c:pt idx="584">
                  <c:v>4</c:v>
                </c:pt>
                <c:pt idx="585">
                  <c:v>4</c:v>
                </c:pt>
                <c:pt idx="586">
                  <c:v>4</c:v>
                </c:pt>
                <c:pt idx="587">
                  <c:v>4</c:v>
                </c:pt>
                <c:pt idx="588">
                  <c:v>7</c:v>
                </c:pt>
                <c:pt idx="589">
                  <c:v>7</c:v>
                </c:pt>
                <c:pt idx="590">
                  <c:v>3</c:v>
                </c:pt>
                <c:pt idx="591">
                  <c:v>4</c:v>
                </c:pt>
                <c:pt idx="592">
                  <c:v>4</c:v>
                </c:pt>
                <c:pt idx="593">
                  <c:v>4</c:v>
                </c:pt>
                <c:pt idx="594">
                  <c:v>4</c:v>
                </c:pt>
                <c:pt idx="595">
                  <c:v>10</c:v>
                </c:pt>
                <c:pt idx="596">
                  <c:v>4</c:v>
                </c:pt>
                <c:pt idx="597">
                  <c:v>4</c:v>
                </c:pt>
                <c:pt idx="598">
                  <c:v>10</c:v>
                </c:pt>
                <c:pt idx="599">
                  <c:v>5</c:v>
                </c:pt>
                <c:pt idx="600">
                  <c:v>5</c:v>
                </c:pt>
                <c:pt idx="601">
                  <c:v>5</c:v>
                </c:pt>
                <c:pt idx="602">
                  <c:v>5</c:v>
                </c:pt>
                <c:pt idx="603">
                  <c:v>5</c:v>
                </c:pt>
                <c:pt idx="604">
                  <c:v>5</c:v>
                </c:pt>
                <c:pt idx="605">
                  <c:v>5</c:v>
                </c:pt>
                <c:pt idx="606">
                  <c:v>5</c:v>
                </c:pt>
                <c:pt idx="607">
                  <c:v>5</c:v>
                </c:pt>
                <c:pt idx="608">
                  <c:v>5</c:v>
                </c:pt>
                <c:pt idx="609">
                  <c:v>5</c:v>
                </c:pt>
                <c:pt idx="610">
                  <c:v>5</c:v>
                </c:pt>
                <c:pt idx="611">
                  <c:v>5</c:v>
                </c:pt>
                <c:pt idx="612">
                  <c:v>5</c:v>
                </c:pt>
                <c:pt idx="613">
                  <c:v>4</c:v>
                </c:pt>
                <c:pt idx="614">
                  <c:v>4</c:v>
                </c:pt>
                <c:pt idx="615">
                  <c:v>4</c:v>
                </c:pt>
                <c:pt idx="616">
                  <c:v>4</c:v>
                </c:pt>
                <c:pt idx="617">
                  <c:v>3</c:v>
                </c:pt>
                <c:pt idx="618">
                  <c:v>3</c:v>
                </c:pt>
                <c:pt idx="619">
                  <c:v>4</c:v>
                </c:pt>
                <c:pt idx="620">
                  <c:v>3</c:v>
                </c:pt>
                <c:pt idx="621">
                  <c:v>4</c:v>
                </c:pt>
                <c:pt idx="622">
                  <c:v>4</c:v>
                </c:pt>
                <c:pt idx="623">
                  <c:v>4</c:v>
                </c:pt>
                <c:pt idx="624">
                  <c:v>7</c:v>
                </c:pt>
                <c:pt idx="625">
                  <c:v>7</c:v>
                </c:pt>
                <c:pt idx="626">
                  <c:v>7</c:v>
                </c:pt>
                <c:pt idx="627">
                  <c:v>3</c:v>
                </c:pt>
                <c:pt idx="628">
                  <c:v>4</c:v>
                </c:pt>
                <c:pt idx="629">
                  <c:v>7</c:v>
                </c:pt>
                <c:pt idx="630">
                  <c:v>7</c:v>
                </c:pt>
                <c:pt idx="631">
                  <c:v>4</c:v>
                </c:pt>
                <c:pt idx="632">
                  <c:v>4</c:v>
                </c:pt>
                <c:pt idx="633">
                  <c:v>7</c:v>
                </c:pt>
                <c:pt idx="634">
                  <c:v>7</c:v>
                </c:pt>
                <c:pt idx="635">
                  <c:v>4</c:v>
                </c:pt>
                <c:pt idx="636">
                  <c:v>10</c:v>
                </c:pt>
                <c:pt idx="637">
                  <c:v>4</c:v>
                </c:pt>
                <c:pt idx="638">
                  <c:v>10</c:v>
                </c:pt>
                <c:pt idx="639">
                  <c:v>10</c:v>
                </c:pt>
                <c:pt idx="640">
                  <c:v>4</c:v>
                </c:pt>
                <c:pt idx="641">
                  <c:v>4</c:v>
                </c:pt>
                <c:pt idx="642">
                  <c:v>10</c:v>
                </c:pt>
                <c:pt idx="643">
                  <c:v>4</c:v>
                </c:pt>
                <c:pt idx="644">
                  <c:v>5</c:v>
                </c:pt>
                <c:pt idx="645">
                  <c:v>5</c:v>
                </c:pt>
                <c:pt idx="646">
                  <c:v>5</c:v>
                </c:pt>
                <c:pt idx="647">
                  <c:v>5</c:v>
                </c:pt>
                <c:pt idx="648">
                  <c:v>5</c:v>
                </c:pt>
                <c:pt idx="649">
                  <c:v>5</c:v>
                </c:pt>
                <c:pt idx="650">
                  <c:v>5</c:v>
                </c:pt>
                <c:pt idx="651">
                  <c:v>3</c:v>
                </c:pt>
                <c:pt idx="652">
                  <c:v>5</c:v>
                </c:pt>
                <c:pt idx="653">
                  <c:v>5</c:v>
                </c:pt>
                <c:pt idx="654">
                  <c:v>5</c:v>
                </c:pt>
                <c:pt idx="655">
                  <c:v>5</c:v>
                </c:pt>
                <c:pt idx="656">
                  <c:v>4</c:v>
                </c:pt>
                <c:pt idx="657">
                  <c:v>4</c:v>
                </c:pt>
                <c:pt idx="658">
                  <c:v>3</c:v>
                </c:pt>
                <c:pt idx="659">
                  <c:v>7</c:v>
                </c:pt>
                <c:pt idx="660">
                  <c:v>4</c:v>
                </c:pt>
                <c:pt idx="661">
                  <c:v>3</c:v>
                </c:pt>
                <c:pt idx="662">
                  <c:v>4</c:v>
                </c:pt>
                <c:pt idx="663">
                  <c:v>7</c:v>
                </c:pt>
                <c:pt idx="664">
                  <c:v>7</c:v>
                </c:pt>
                <c:pt idx="665">
                  <c:v>4</c:v>
                </c:pt>
                <c:pt idx="666">
                  <c:v>7</c:v>
                </c:pt>
                <c:pt idx="667">
                  <c:v>7</c:v>
                </c:pt>
                <c:pt idx="668">
                  <c:v>3</c:v>
                </c:pt>
                <c:pt idx="669">
                  <c:v>7</c:v>
                </c:pt>
                <c:pt idx="670">
                  <c:v>7</c:v>
                </c:pt>
                <c:pt idx="671">
                  <c:v>10</c:v>
                </c:pt>
                <c:pt idx="672">
                  <c:v>4</c:v>
                </c:pt>
                <c:pt idx="673">
                  <c:v>4</c:v>
                </c:pt>
                <c:pt idx="674">
                  <c:v>10</c:v>
                </c:pt>
                <c:pt idx="675">
                  <c:v>4</c:v>
                </c:pt>
                <c:pt idx="676">
                  <c:v>4</c:v>
                </c:pt>
                <c:pt idx="677">
                  <c:v>4</c:v>
                </c:pt>
                <c:pt idx="678">
                  <c:v>4</c:v>
                </c:pt>
                <c:pt idx="679">
                  <c:v>3</c:v>
                </c:pt>
                <c:pt idx="680">
                  <c:v>4</c:v>
                </c:pt>
                <c:pt idx="681">
                  <c:v>4</c:v>
                </c:pt>
                <c:pt idx="682">
                  <c:v>4</c:v>
                </c:pt>
                <c:pt idx="683">
                  <c:v>5</c:v>
                </c:pt>
                <c:pt idx="684">
                  <c:v>5</c:v>
                </c:pt>
                <c:pt idx="685">
                  <c:v>5</c:v>
                </c:pt>
                <c:pt idx="686">
                  <c:v>5</c:v>
                </c:pt>
                <c:pt idx="687">
                  <c:v>5</c:v>
                </c:pt>
                <c:pt idx="688">
                  <c:v>5</c:v>
                </c:pt>
                <c:pt idx="689">
                  <c:v>5</c:v>
                </c:pt>
                <c:pt idx="690">
                  <c:v>5</c:v>
                </c:pt>
                <c:pt idx="691">
                  <c:v>5</c:v>
                </c:pt>
                <c:pt idx="692">
                  <c:v>5</c:v>
                </c:pt>
                <c:pt idx="693">
                  <c:v>5</c:v>
                </c:pt>
                <c:pt idx="694">
                  <c:v>5</c:v>
                </c:pt>
                <c:pt idx="695">
                  <c:v>5</c:v>
                </c:pt>
                <c:pt idx="696">
                  <c:v>5</c:v>
                </c:pt>
                <c:pt idx="697">
                  <c:v>5</c:v>
                </c:pt>
                <c:pt idx="698">
                  <c:v>5</c:v>
                </c:pt>
                <c:pt idx="699">
                  <c:v>5</c:v>
                </c:pt>
                <c:pt idx="700">
                  <c:v>5</c:v>
                </c:pt>
                <c:pt idx="701">
                  <c:v>3</c:v>
                </c:pt>
                <c:pt idx="702">
                  <c:v>5</c:v>
                </c:pt>
                <c:pt idx="703">
                  <c:v>5</c:v>
                </c:pt>
                <c:pt idx="704">
                  <c:v>5</c:v>
                </c:pt>
                <c:pt idx="705">
                  <c:v>7</c:v>
                </c:pt>
                <c:pt idx="706">
                  <c:v>7</c:v>
                </c:pt>
                <c:pt idx="707">
                  <c:v>4</c:v>
                </c:pt>
                <c:pt idx="708">
                  <c:v>4</c:v>
                </c:pt>
                <c:pt idx="709">
                  <c:v>7</c:v>
                </c:pt>
                <c:pt idx="710">
                  <c:v>4</c:v>
                </c:pt>
                <c:pt idx="711">
                  <c:v>4</c:v>
                </c:pt>
                <c:pt idx="712">
                  <c:v>3</c:v>
                </c:pt>
                <c:pt idx="713">
                  <c:v>3</c:v>
                </c:pt>
                <c:pt idx="714">
                  <c:v>3</c:v>
                </c:pt>
                <c:pt idx="715">
                  <c:v>4</c:v>
                </c:pt>
                <c:pt idx="716">
                  <c:v>4</c:v>
                </c:pt>
                <c:pt idx="717">
                  <c:v>8</c:v>
                </c:pt>
                <c:pt idx="718">
                  <c:v>7</c:v>
                </c:pt>
                <c:pt idx="719">
                  <c:v>7</c:v>
                </c:pt>
                <c:pt idx="720">
                  <c:v>3</c:v>
                </c:pt>
                <c:pt idx="721">
                  <c:v>8</c:v>
                </c:pt>
                <c:pt idx="722">
                  <c:v>7</c:v>
                </c:pt>
                <c:pt idx="723">
                  <c:v>10</c:v>
                </c:pt>
                <c:pt idx="724">
                  <c:v>10</c:v>
                </c:pt>
                <c:pt idx="725">
                  <c:v>10</c:v>
                </c:pt>
                <c:pt idx="726">
                  <c:v>10</c:v>
                </c:pt>
                <c:pt idx="727">
                  <c:v>10</c:v>
                </c:pt>
                <c:pt idx="728">
                  <c:v>4</c:v>
                </c:pt>
                <c:pt idx="729">
                  <c:v>10</c:v>
                </c:pt>
                <c:pt idx="730">
                  <c:v>10</c:v>
                </c:pt>
                <c:pt idx="731">
                  <c:v>10</c:v>
                </c:pt>
                <c:pt idx="732">
                  <c:v>10</c:v>
                </c:pt>
                <c:pt idx="733">
                  <c:v>10</c:v>
                </c:pt>
                <c:pt idx="734">
                  <c:v>10</c:v>
                </c:pt>
                <c:pt idx="735">
                  <c:v>10</c:v>
                </c:pt>
                <c:pt idx="736">
                  <c:v>10</c:v>
                </c:pt>
                <c:pt idx="737">
                  <c:v>5</c:v>
                </c:pt>
                <c:pt idx="738">
                  <c:v>5</c:v>
                </c:pt>
                <c:pt idx="739">
                  <c:v>5</c:v>
                </c:pt>
                <c:pt idx="740">
                  <c:v>5</c:v>
                </c:pt>
                <c:pt idx="741">
                  <c:v>5</c:v>
                </c:pt>
                <c:pt idx="742">
                  <c:v>5</c:v>
                </c:pt>
                <c:pt idx="743">
                  <c:v>5</c:v>
                </c:pt>
                <c:pt idx="744">
                  <c:v>5</c:v>
                </c:pt>
                <c:pt idx="745">
                  <c:v>5</c:v>
                </c:pt>
                <c:pt idx="746">
                  <c:v>5</c:v>
                </c:pt>
                <c:pt idx="747">
                  <c:v>5</c:v>
                </c:pt>
                <c:pt idx="748">
                  <c:v>5</c:v>
                </c:pt>
                <c:pt idx="749">
                  <c:v>5</c:v>
                </c:pt>
                <c:pt idx="750">
                  <c:v>5</c:v>
                </c:pt>
                <c:pt idx="751">
                  <c:v>5</c:v>
                </c:pt>
                <c:pt idx="752">
                  <c:v>5</c:v>
                </c:pt>
                <c:pt idx="753">
                  <c:v>5</c:v>
                </c:pt>
                <c:pt idx="754">
                  <c:v>5</c:v>
                </c:pt>
                <c:pt idx="755">
                  <c:v>5</c:v>
                </c:pt>
                <c:pt idx="756">
                  <c:v>5</c:v>
                </c:pt>
                <c:pt idx="757">
                  <c:v>5</c:v>
                </c:pt>
                <c:pt idx="758">
                  <c:v>5</c:v>
                </c:pt>
                <c:pt idx="759">
                  <c:v>5</c:v>
                </c:pt>
                <c:pt idx="760">
                  <c:v>5</c:v>
                </c:pt>
                <c:pt idx="761">
                  <c:v>5</c:v>
                </c:pt>
                <c:pt idx="762">
                  <c:v>5</c:v>
                </c:pt>
                <c:pt idx="763">
                  <c:v>5</c:v>
                </c:pt>
                <c:pt idx="764">
                  <c:v>5</c:v>
                </c:pt>
                <c:pt idx="765">
                  <c:v>5</c:v>
                </c:pt>
                <c:pt idx="766">
                  <c:v>5</c:v>
                </c:pt>
                <c:pt idx="767">
                  <c:v>5</c:v>
                </c:pt>
                <c:pt idx="768">
                  <c:v>5</c:v>
                </c:pt>
                <c:pt idx="769">
                  <c:v>5</c:v>
                </c:pt>
                <c:pt idx="770">
                  <c:v>5</c:v>
                </c:pt>
                <c:pt idx="771">
                  <c:v>5</c:v>
                </c:pt>
                <c:pt idx="772">
                  <c:v>5</c:v>
                </c:pt>
                <c:pt idx="773">
                  <c:v>5</c:v>
                </c:pt>
                <c:pt idx="774">
                  <c:v>5</c:v>
                </c:pt>
                <c:pt idx="775">
                  <c:v>5</c:v>
                </c:pt>
                <c:pt idx="776">
                  <c:v>5</c:v>
                </c:pt>
                <c:pt idx="777">
                  <c:v>5</c:v>
                </c:pt>
                <c:pt idx="778">
                  <c:v>5</c:v>
                </c:pt>
                <c:pt idx="779">
                  <c:v>5</c:v>
                </c:pt>
                <c:pt idx="780">
                  <c:v>5</c:v>
                </c:pt>
                <c:pt idx="781">
                  <c:v>5</c:v>
                </c:pt>
                <c:pt idx="782">
                  <c:v>5</c:v>
                </c:pt>
                <c:pt idx="783">
                  <c:v>5</c:v>
                </c:pt>
                <c:pt idx="784">
                  <c:v>5</c:v>
                </c:pt>
                <c:pt idx="785">
                  <c:v>5</c:v>
                </c:pt>
                <c:pt idx="786">
                  <c:v>5</c:v>
                </c:pt>
                <c:pt idx="787">
                  <c:v>5</c:v>
                </c:pt>
                <c:pt idx="788">
                  <c:v>5</c:v>
                </c:pt>
                <c:pt idx="789">
                  <c:v>5</c:v>
                </c:pt>
                <c:pt idx="790">
                  <c:v>5</c:v>
                </c:pt>
                <c:pt idx="791">
                  <c:v>5</c:v>
                </c:pt>
                <c:pt idx="792">
                  <c:v>5</c:v>
                </c:pt>
                <c:pt idx="793">
                  <c:v>5</c:v>
                </c:pt>
                <c:pt idx="794">
                  <c:v>5</c:v>
                </c:pt>
                <c:pt idx="795">
                  <c:v>5</c:v>
                </c:pt>
                <c:pt idx="796">
                  <c:v>5</c:v>
                </c:pt>
                <c:pt idx="797">
                  <c:v>5</c:v>
                </c:pt>
                <c:pt idx="798">
                  <c:v>5</c:v>
                </c:pt>
                <c:pt idx="799">
                  <c:v>5</c:v>
                </c:pt>
                <c:pt idx="800">
                  <c:v>3</c:v>
                </c:pt>
                <c:pt idx="801">
                  <c:v>3</c:v>
                </c:pt>
                <c:pt idx="802">
                  <c:v>5</c:v>
                </c:pt>
                <c:pt idx="803">
                  <c:v>5</c:v>
                </c:pt>
                <c:pt idx="804">
                  <c:v>8</c:v>
                </c:pt>
                <c:pt idx="805">
                  <c:v>7</c:v>
                </c:pt>
                <c:pt idx="806">
                  <c:v>3</c:v>
                </c:pt>
                <c:pt idx="807">
                  <c:v>4</c:v>
                </c:pt>
                <c:pt idx="808">
                  <c:v>4</c:v>
                </c:pt>
                <c:pt idx="809">
                  <c:v>4</c:v>
                </c:pt>
                <c:pt idx="810">
                  <c:v>8</c:v>
                </c:pt>
                <c:pt idx="811">
                  <c:v>4</c:v>
                </c:pt>
                <c:pt idx="812">
                  <c:v>4</c:v>
                </c:pt>
                <c:pt idx="813">
                  <c:v>4</c:v>
                </c:pt>
                <c:pt idx="814">
                  <c:v>4</c:v>
                </c:pt>
                <c:pt idx="815">
                  <c:v>8</c:v>
                </c:pt>
                <c:pt idx="816">
                  <c:v>4</c:v>
                </c:pt>
                <c:pt idx="817">
                  <c:v>7</c:v>
                </c:pt>
                <c:pt idx="818">
                  <c:v>4</c:v>
                </c:pt>
                <c:pt idx="819">
                  <c:v>4</c:v>
                </c:pt>
                <c:pt idx="820">
                  <c:v>10</c:v>
                </c:pt>
                <c:pt idx="821">
                  <c:v>4</c:v>
                </c:pt>
                <c:pt idx="822">
                  <c:v>4</c:v>
                </c:pt>
                <c:pt idx="823">
                  <c:v>4</c:v>
                </c:pt>
                <c:pt idx="824">
                  <c:v>5</c:v>
                </c:pt>
                <c:pt idx="825">
                  <c:v>5</c:v>
                </c:pt>
                <c:pt idx="826">
                  <c:v>5</c:v>
                </c:pt>
                <c:pt idx="827">
                  <c:v>5</c:v>
                </c:pt>
                <c:pt idx="828">
                  <c:v>5</c:v>
                </c:pt>
                <c:pt idx="829">
                  <c:v>5</c:v>
                </c:pt>
                <c:pt idx="830">
                  <c:v>5</c:v>
                </c:pt>
                <c:pt idx="831">
                  <c:v>5</c:v>
                </c:pt>
                <c:pt idx="832">
                  <c:v>5</c:v>
                </c:pt>
                <c:pt idx="833">
                  <c:v>5</c:v>
                </c:pt>
                <c:pt idx="834">
                  <c:v>5</c:v>
                </c:pt>
                <c:pt idx="835">
                  <c:v>5</c:v>
                </c:pt>
                <c:pt idx="836">
                  <c:v>5</c:v>
                </c:pt>
                <c:pt idx="837">
                  <c:v>5</c:v>
                </c:pt>
                <c:pt idx="838">
                  <c:v>5</c:v>
                </c:pt>
                <c:pt idx="839">
                  <c:v>5</c:v>
                </c:pt>
                <c:pt idx="840">
                  <c:v>5</c:v>
                </c:pt>
                <c:pt idx="841">
                  <c:v>5</c:v>
                </c:pt>
                <c:pt idx="842">
                  <c:v>5</c:v>
                </c:pt>
                <c:pt idx="843">
                  <c:v>5</c:v>
                </c:pt>
                <c:pt idx="844">
                  <c:v>5</c:v>
                </c:pt>
                <c:pt idx="845">
                  <c:v>4</c:v>
                </c:pt>
                <c:pt idx="846">
                  <c:v>4</c:v>
                </c:pt>
                <c:pt idx="847">
                  <c:v>7</c:v>
                </c:pt>
                <c:pt idx="848">
                  <c:v>4</c:v>
                </c:pt>
                <c:pt idx="849">
                  <c:v>8</c:v>
                </c:pt>
                <c:pt idx="850">
                  <c:v>4</c:v>
                </c:pt>
                <c:pt idx="851">
                  <c:v>4</c:v>
                </c:pt>
                <c:pt idx="852">
                  <c:v>4</c:v>
                </c:pt>
                <c:pt idx="853">
                  <c:v>3</c:v>
                </c:pt>
                <c:pt idx="854">
                  <c:v>7</c:v>
                </c:pt>
                <c:pt idx="855">
                  <c:v>4</c:v>
                </c:pt>
                <c:pt idx="856">
                  <c:v>3</c:v>
                </c:pt>
                <c:pt idx="857">
                  <c:v>3</c:v>
                </c:pt>
                <c:pt idx="858">
                  <c:v>7</c:v>
                </c:pt>
                <c:pt idx="859">
                  <c:v>7</c:v>
                </c:pt>
                <c:pt idx="860">
                  <c:v>7</c:v>
                </c:pt>
                <c:pt idx="861">
                  <c:v>7</c:v>
                </c:pt>
                <c:pt idx="862">
                  <c:v>4</c:v>
                </c:pt>
                <c:pt idx="863">
                  <c:v>7</c:v>
                </c:pt>
                <c:pt idx="864">
                  <c:v>3</c:v>
                </c:pt>
                <c:pt idx="865">
                  <c:v>4</c:v>
                </c:pt>
                <c:pt idx="866">
                  <c:v>3</c:v>
                </c:pt>
                <c:pt idx="867">
                  <c:v>4</c:v>
                </c:pt>
                <c:pt idx="868">
                  <c:v>4</c:v>
                </c:pt>
                <c:pt idx="869">
                  <c:v>7</c:v>
                </c:pt>
                <c:pt idx="870">
                  <c:v>8</c:v>
                </c:pt>
                <c:pt idx="871">
                  <c:v>7</c:v>
                </c:pt>
                <c:pt idx="872">
                  <c:v>7</c:v>
                </c:pt>
                <c:pt idx="873">
                  <c:v>4</c:v>
                </c:pt>
                <c:pt idx="874">
                  <c:v>4</c:v>
                </c:pt>
                <c:pt idx="875">
                  <c:v>10</c:v>
                </c:pt>
                <c:pt idx="876">
                  <c:v>10</c:v>
                </c:pt>
                <c:pt idx="877">
                  <c:v>10</c:v>
                </c:pt>
                <c:pt idx="878">
                  <c:v>10</c:v>
                </c:pt>
                <c:pt idx="879">
                  <c:v>10</c:v>
                </c:pt>
                <c:pt idx="880">
                  <c:v>10</c:v>
                </c:pt>
                <c:pt idx="881">
                  <c:v>10</c:v>
                </c:pt>
                <c:pt idx="882">
                  <c:v>5</c:v>
                </c:pt>
                <c:pt idx="883">
                  <c:v>5</c:v>
                </c:pt>
                <c:pt idx="884">
                  <c:v>5</c:v>
                </c:pt>
                <c:pt idx="885">
                  <c:v>5</c:v>
                </c:pt>
                <c:pt idx="886">
                  <c:v>3</c:v>
                </c:pt>
                <c:pt idx="887">
                  <c:v>3</c:v>
                </c:pt>
                <c:pt idx="888">
                  <c:v>5</c:v>
                </c:pt>
                <c:pt idx="889">
                  <c:v>5</c:v>
                </c:pt>
                <c:pt idx="890">
                  <c:v>5</c:v>
                </c:pt>
                <c:pt idx="891">
                  <c:v>5</c:v>
                </c:pt>
                <c:pt idx="892">
                  <c:v>4</c:v>
                </c:pt>
                <c:pt idx="893">
                  <c:v>4</c:v>
                </c:pt>
                <c:pt idx="894">
                  <c:v>4</c:v>
                </c:pt>
                <c:pt idx="895">
                  <c:v>7</c:v>
                </c:pt>
                <c:pt idx="896">
                  <c:v>7</c:v>
                </c:pt>
                <c:pt idx="897">
                  <c:v>4</c:v>
                </c:pt>
                <c:pt idx="898">
                  <c:v>7</c:v>
                </c:pt>
                <c:pt idx="899">
                  <c:v>8</c:v>
                </c:pt>
                <c:pt idx="900">
                  <c:v>4</c:v>
                </c:pt>
                <c:pt idx="901">
                  <c:v>4</c:v>
                </c:pt>
                <c:pt idx="902">
                  <c:v>4</c:v>
                </c:pt>
                <c:pt idx="903">
                  <c:v>7</c:v>
                </c:pt>
                <c:pt idx="904">
                  <c:v>3</c:v>
                </c:pt>
                <c:pt idx="905">
                  <c:v>4</c:v>
                </c:pt>
                <c:pt idx="906">
                  <c:v>4</c:v>
                </c:pt>
                <c:pt idx="907">
                  <c:v>4</c:v>
                </c:pt>
                <c:pt idx="908">
                  <c:v>4</c:v>
                </c:pt>
                <c:pt idx="909">
                  <c:v>3</c:v>
                </c:pt>
                <c:pt idx="910">
                  <c:v>4</c:v>
                </c:pt>
                <c:pt idx="911">
                  <c:v>3</c:v>
                </c:pt>
                <c:pt idx="912">
                  <c:v>4</c:v>
                </c:pt>
                <c:pt idx="913">
                  <c:v>3</c:v>
                </c:pt>
                <c:pt idx="914">
                  <c:v>4</c:v>
                </c:pt>
                <c:pt idx="915">
                  <c:v>4</c:v>
                </c:pt>
                <c:pt idx="916">
                  <c:v>4</c:v>
                </c:pt>
                <c:pt idx="917">
                  <c:v>4</c:v>
                </c:pt>
                <c:pt idx="918">
                  <c:v>4</c:v>
                </c:pt>
                <c:pt idx="919">
                  <c:v>3</c:v>
                </c:pt>
                <c:pt idx="920">
                  <c:v>4</c:v>
                </c:pt>
                <c:pt idx="921">
                  <c:v>4</c:v>
                </c:pt>
                <c:pt idx="922">
                  <c:v>4</c:v>
                </c:pt>
                <c:pt idx="923">
                  <c:v>4</c:v>
                </c:pt>
                <c:pt idx="924">
                  <c:v>4</c:v>
                </c:pt>
                <c:pt idx="925">
                  <c:v>3</c:v>
                </c:pt>
                <c:pt idx="926">
                  <c:v>10</c:v>
                </c:pt>
                <c:pt idx="927">
                  <c:v>4</c:v>
                </c:pt>
                <c:pt idx="928">
                  <c:v>10</c:v>
                </c:pt>
                <c:pt idx="929">
                  <c:v>10</c:v>
                </c:pt>
                <c:pt idx="930">
                  <c:v>10</c:v>
                </c:pt>
                <c:pt idx="931">
                  <c:v>5</c:v>
                </c:pt>
                <c:pt idx="932">
                  <c:v>5</c:v>
                </c:pt>
                <c:pt idx="933">
                  <c:v>5</c:v>
                </c:pt>
                <c:pt idx="934">
                  <c:v>5</c:v>
                </c:pt>
                <c:pt idx="935">
                  <c:v>5</c:v>
                </c:pt>
                <c:pt idx="936">
                  <c:v>5</c:v>
                </c:pt>
                <c:pt idx="937">
                  <c:v>5</c:v>
                </c:pt>
                <c:pt idx="938">
                  <c:v>5</c:v>
                </c:pt>
                <c:pt idx="939">
                  <c:v>3</c:v>
                </c:pt>
                <c:pt idx="940">
                  <c:v>4</c:v>
                </c:pt>
                <c:pt idx="941">
                  <c:v>4</c:v>
                </c:pt>
                <c:pt idx="942">
                  <c:v>4</c:v>
                </c:pt>
                <c:pt idx="943">
                  <c:v>3</c:v>
                </c:pt>
                <c:pt idx="944">
                  <c:v>8</c:v>
                </c:pt>
                <c:pt idx="945">
                  <c:v>3</c:v>
                </c:pt>
                <c:pt idx="946">
                  <c:v>3</c:v>
                </c:pt>
                <c:pt idx="947">
                  <c:v>4</c:v>
                </c:pt>
                <c:pt idx="948">
                  <c:v>4</c:v>
                </c:pt>
                <c:pt idx="949">
                  <c:v>7</c:v>
                </c:pt>
                <c:pt idx="950">
                  <c:v>3</c:v>
                </c:pt>
                <c:pt idx="951">
                  <c:v>7</c:v>
                </c:pt>
                <c:pt idx="952">
                  <c:v>4</c:v>
                </c:pt>
                <c:pt idx="953">
                  <c:v>4</c:v>
                </c:pt>
                <c:pt idx="954">
                  <c:v>3</c:v>
                </c:pt>
                <c:pt idx="955">
                  <c:v>3</c:v>
                </c:pt>
                <c:pt idx="956">
                  <c:v>3</c:v>
                </c:pt>
                <c:pt idx="957">
                  <c:v>4</c:v>
                </c:pt>
                <c:pt idx="958">
                  <c:v>8</c:v>
                </c:pt>
                <c:pt idx="959">
                  <c:v>7</c:v>
                </c:pt>
                <c:pt idx="960">
                  <c:v>10</c:v>
                </c:pt>
                <c:pt idx="961">
                  <c:v>10</c:v>
                </c:pt>
                <c:pt idx="962">
                  <c:v>3</c:v>
                </c:pt>
                <c:pt idx="963">
                  <c:v>10</c:v>
                </c:pt>
                <c:pt idx="964">
                  <c:v>4</c:v>
                </c:pt>
                <c:pt idx="965">
                  <c:v>4</c:v>
                </c:pt>
                <c:pt idx="966">
                  <c:v>4</c:v>
                </c:pt>
                <c:pt idx="967">
                  <c:v>10</c:v>
                </c:pt>
                <c:pt idx="968">
                  <c:v>10</c:v>
                </c:pt>
                <c:pt idx="969">
                  <c:v>10</c:v>
                </c:pt>
                <c:pt idx="970">
                  <c:v>5</c:v>
                </c:pt>
                <c:pt idx="971">
                  <c:v>5</c:v>
                </c:pt>
                <c:pt idx="972">
                  <c:v>5</c:v>
                </c:pt>
                <c:pt idx="973">
                  <c:v>9</c:v>
                </c:pt>
                <c:pt idx="974">
                  <c:v>5</c:v>
                </c:pt>
                <c:pt idx="975">
                  <c:v>5</c:v>
                </c:pt>
                <c:pt idx="976">
                  <c:v>5</c:v>
                </c:pt>
                <c:pt idx="977">
                  <c:v>5</c:v>
                </c:pt>
                <c:pt idx="978">
                  <c:v>5</c:v>
                </c:pt>
                <c:pt idx="979">
                  <c:v>5</c:v>
                </c:pt>
                <c:pt idx="980">
                  <c:v>5</c:v>
                </c:pt>
                <c:pt idx="981">
                  <c:v>5</c:v>
                </c:pt>
                <c:pt idx="982">
                  <c:v>5</c:v>
                </c:pt>
                <c:pt idx="983">
                  <c:v>5</c:v>
                </c:pt>
                <c:pt idx="984">
                  <c:v>4</c:v>
                </c:pt>
                <c:pt idx="985">
                  <c:v>4</c:v>
                </c:pt>
                <c:pt idx="986">
                  <c:v>3</c:v>
                </c:pt>
                <c:pt idx="987">
                  <c:v>7</c:v>
                </c:pt>
                <c:pt idx="988">
                  <c:v>4</c:v>
                </c:pt>
                <c:pt idx="989">
                  <c:v>8</c:v>
                </c:pt>
                <c:pt idx="990">
                  <c:v>3</c:v>
                </c:pt>
                <c:pt idx="991">
                  <c:v>4</c:v>
                </c:pt>
                <c:pt idx="992">
                  <c:v>3</c:v>
                </c:pt>
                <c:pt idx="993">
                  <c:v>4</c:v>
                </c:pt>
                <c:pt idx="994">
                  <c:v>7</c:v>
                </c:pt>
                <c:pt idx="995">
                  <c:v>8</c:v>
                </c:pt>
                <c:pt idx="996">
                  <c:v>10</c:v>
                </c:pt>
                <c:pt idx="997">
                  <c:v>10</c:v>
                </c:pt>
                <c:pt idx="998">
                  <c:v>10</c:v>
                </c:pt>
                <c:pt idx="999">
                  <c:v>10</c:v>
                </c:pt>
                <c:pt idx="1000">
                  <c:v>10</c:v>
                </c:pt>
                <c:pt idx="1001">
                  <c:v>10</c:v>
                </c:pt>
                <c:pt idx="1002">
                  <c:v>4</c:v>
                </c:pt>
                <c:pt idx="1003">
                  <c:v>10</c:v>
                </c:pt>
                <c:pt idx="1004">
                  <c:v>5</c:v>
                </c:pt>
                <c:pt idx="1005">
                  <c:v>5</c:v>
                </c:pt>
                <c:pt idx="1006">
                  <c:v>5</c:v>
                </c:pt>
                <c:pt idx="1007">
                  <c:v>5</c:v>
                </c:pt>
                <c:pt idx="1008">
                  <c:v>5</c:v>
                </c:pt>
                <c:pt idx="1009">
                  <c:v>5</c:v>
                </c:pt>
                <c:pt idx="1010">
                  <c:v>5</c:v>
                </c:pt>
                <c:pt idx="1011">
                  <c:v>5</c:v>
                </c:pt>
                <c:pt idx="1012">
                  <c:v>5</c:v>
                </c:pt>
                <c:pt idx="1013">
                  <c:v>5</c:v>
                </c:pt>
                <c:pt idx="1014">
                  <c:v>5</c:v>
                </c:pt>
                <c:pt idx="1015">
                  <c:v>5</c:v>
                </c:pt>
                <c:pt idx="1016">
                  <c:v>4</c:v>
                </c:pt>
                <c:pt idx="1017">
                  <c:v>7</c:v>
                </c:pt>
                <c:pt idx="1018">
                  <c:v>4</c:v>
                </c:pt>
                <c:pt idx="1019">
                  <c:v>4</c:v>
                </c:pt>
                <c:pt idx="1020">
                  <c:v>8</c:v>
                </c:pt>
                <c:pt idx="1021">
                  <c:v>3</c:v>
                </c:pt>
                <c:pt idx="1022">
                  <c:v>7</c:v>
                </c:pt>
                <c:pt idx="1023">
                  <c:v>4</c:v>
                </c:pt>
                <c:pt idx="1024">
                  <c:v>4</c:v>
                </c:pt>
                <c:pt idx="1025">
                  <c:v>8</c:v>
                </c:pt>
                <c:pt idx="1026">
                  <c:v>4</c:v>
                </c:pt>
                <c:pt idx="1027">
                  <c:v>3</c:v>
                </c:pt>
                <c:pt idx="1028">
                  <c:v>4</c:v>
                </c:pt>
                <c:pt idx="1029">
                  <c:v>4</c:v>
                </c:pt>
                <c:pt idx="1030">
                  <c:v>7</c:v>
                </c:pt>
                <c:pt idx="1031">
                  <c:v>4</c:v>
                </c:pt>
                <c:pt idx="1032">
                  <c:v>3</c:v>
                </c:pt>
                <c:pt idx="1033">
                  <c:v>4</c:v>
                </c:pt>
                <c:pt idx="1034">
                  <c:v>8</c:v>
                </c:pt>
                <c:pt idx="1035">
                  <c:v>7</c:v>
                </c:pt>
                <c:pt idx="1036">
                  <c:v>3</c:v>
                </c:pt>
                <c:pt idx="1037">
                  <c:v>4</c:v>
                </c:pt>
                <c:pt idx="1038">
                  <c:v>10</c:v>
                </c:pt>
                <c:pt idx="1039">
                  <c:v>4</c:v>
                </c:pt>
                <c:pt idx="1040">
                  <c:v>4</c:v>
                </c:pt>
                <c:pt idx="1041">
                  <c:v>4</c:v>
                </c:pt>
                <c:pt idx="1042">
                  <c:v>10</c:v>
                </c:pt>
                <c:pt idx="1043">
                  <c:v>10</c:v>
                </c:pt>
                <c:pt idx="1044">
                  <c:v>5</c:v>
                </c:pt>
                <c:pt idx="1045">
                  <c:v>5</c:v>
                </c:pt>
                <c:pt idx="1046">
                  <c:v>5</c:v>
                </c:pt>
                <c:pt idx="1047">
                  <c:v>3</c:v>
                </c:pt>
                <c:pt idx="1048">
                  <c:v>5</c:v>
                </c:pt>
                <c:pt idx="1049">
                  <c:v>5</c:v>
                </c:pt>
                <c:pt idx="1050">
                  <c:v>3</c:v>
                </c:pt>
                <c:pt idx="1051">
                  <c:v>5</c:v>
                </c:pt>
                <c:pt idx="1052">
                  <c:v>7</c:v>
                </c:pt>
                <c:pt idx="1053">
                  <c:v>3</c:v>
                </c:pt>
                <c:pt idx="1054">
                  <c:v>4</c:v>
                </c:pt>
                <c:pt idx="1055">
                  <c:v>4</c:v>
                </c:pt>
                <c:pt idx="1056">
                  <c:v>4</c:v>
                </c:pt>
                <c:pt idx="1057">
                  <c:v>7</c:v>
                </c:pt>
                <c:pt idx="1058">
                  <c:v>4</c:v>
                </c:pt>
                <c:pt idx="1059">
                  <c:v>4</c:v>
                </c:pt>
                <c:pt idx="1060">
                  <c:v>4</c:v>
                </c:pt>
                <c:pt idx="1061">
                  <c:v>3</c:v>
                </c:pt>
                <c:pt idx="1062">
                  <c:v>3</c:v>
                </c:pt>
                <c:pt idx="1063">
                  <c:v>8</c:v>
                </c:pt>
                <c:pt idx="1064">
                  <c:v>3</c:v>
                </c:pt>
                <c:pt idx="1065">
                  <c:v>3</c:v>
                </c:pt>
                <c:pt idx="1066">
                  <c:v>4</c:v>
                </c:pt>
                <c:pt idx="1067">
                  <c:v>7</c:v>
                </c:pt>
                <c:pt idx="1068">
                  <c:v>7</c:v>
                </c:pt>
                <c:pt idx="1069">
                  <c:v>4</c:v>
                </c:pt>
                <c:pt idx="1070">
                  <c:v>3</c:v>
                </c:pt>
                <c:pt idx="1071">
                  <c:v>4</c:v>
                </c:pt>
                <c:pt idx="1072">
                  <c:v>4</c:v>
                </c:pt>
                <c:pt idx="1073">
                  <c:v>4</c:v>
                </c:pt>
                <c:pt idx="1074">
                  <c:v>10</c:v>
                </c:pt>
                <c:pt idx="1075">
                  <c:v>4</c:v>
                </c:pt>
                <c:pt idx="1076">
                  <c:v>4</c:v>
                </c:pt>
                <c:pt idx="1077">
                  <c:v>10</c:v>
                </c:pt>
                <c:pt idx="1078">
                  <c:v>5</c:v>
                </c:pt>
                <c:pt idx="1079">
                  <c:v>5</c:v>
                </c:pt>
                <c:pt idx="1080">
                  <c:v>5</c:v>
                </c:pt>
                <c:pt idx="1081">
                  <c:v>5</c:v>
                </c:pt>
                <c:pt idx="1082">
                  <c:v>5</c:v>
                </c:pt>
                <c:pt idx="1083">
                  <c:v>5</c:v>
                </c:pt>
                <c:pt idx="1084">
                  <c:v>5</c:v>
                </c:pt>
                <c:pt idx="1085">
                  <c:v>5</c:v>
                </c:pt>
                <c:pt idx="1086">
                  <c:v>5</c:v>
                </c:pt>
                <c:pt idx="1087">
                  <c:v>5</c:v>
                </c:pt>
                <c:pt idx="1088">
                  <c:v>4</c:v>
                </c:pt>
                <c:pt idx="1089">
                  <c:v>3</c:v>
                </c:pt>
                <c:pt idx="1090">
                  <c:v>3</c:v>
                </c:pt>
                <c:pt idx="1091">
                  <c:v>4</c:v>
                </c:pt>
                <c:pt idx="1092">
                  <c:v>3</c:v>
                </c:pt>
                <c:pt idx="1093">
                  <c:v>4</c:v>
                </c:pt>
                <c:pt idx="1094">
                  <c:v>3</c:v>
                </c:pt>
                <c:pt idx="1095">
                  <c:v>4</c:v>
                </c:pt>
                <c:pt idx="1096">
                  <c:v>4</c:v>
                </c:pt>
                <c:pt idx="1097">
                  <c:v>4</c:v>
                </c:pt>
                <c:pt idx="1098">
                  <c:v>4</c:v>
                </c:pt>
                <c:pt idx="1099">
                  <c:v>4</c:v>
                </c:pt>
                <c:pt idx="1100">
                  <c:v>3</c:v>
                </c:pt>
                <c:pt idx="1101">
                  <c:v>3</c:v>
                </c:pt>
                <c:pt idx="1102">
                  <c:v>10</c:v>
                </c:pt>
                <c:pt idx="1103">
                  <c:v>4</c:v>
                </c:pt>
                <c:pt idx="1104">
                  <c:v>10</c:v>
                </c:pt>
                <c:pt idx="1105">
                  <c:v>4</c:v>
                </c:pt>
                <c:pt idx="1106">
                  <c:v>4</c:v>
                </c:pt>
                <c:pt idx="1107">
                  <c:v>3</c:v>
                </c:pt>
                <c:pt idx="1108">
                  <c:v>10</c:v>
                </c:pt>
                <c:pt idx="1109">
                  <c:v>10</c:v>
                </c:pt>
                <c:pt idx="1110">
                  <c:v>10</c:v>
                </c:pt>
                <c:pt idx="1111">
                  <c:v>4</c:v>
                </c:pt>
                <c:pt idx="1112">
                  <c:v>5</c:v>
                </c:pt>
                <c:pt idx="1113">
                  <c:v>5</c:v>
                </c:pt>
                <c:pt idx="1114">
                  <c:v>5</c:v>
                </c:pt>
                <c:pt idx="1115">
                  <c:v>5</c:v>
                </c:pt>
                <c:pt idx="1116">
                  <c:v>5</c:v>
                </c:pt>
                <c:pt idx="1117">
                  <c:v>5</c:v>
                </c:pt>
                <c:pt idx="1118">
                  <c:v>5</c:v>
                </c:pt>
                <c:pt idx="1119">
                  <c:v>5</c:v>
                </c:pt>
                <c:pt idx="1120">
                  <c:v>5</c:v>
                </c:pt>
                <c:pt idx="1121">
                  <c:v>5</c:v>
                </c:pt>
                <c:pt idx="1122">
                  <c:v>5</c:v>
                </c:pt>
                <c:pt idx="1123">
                  <c:v>5</c:v>
                </c:pt>
                <c:pt idx="1124">
                  <c:v>5</c:v>
                </c:pt>
                <c:pt idx="1125">
                  <c:v>3</c:v>
                </c:pt>
                <c:pt idx="1126">
                  <c:v>3</c:v>
                </c:pt>
                <c:pt idx="1127">
                  <c:v>5</c:v>
                </c:pt>
                <c:pt idx="1128">
                  <c:v>5</c:v>
                </c:pt>
                <c:pt idx="1129">
                  <c:v>5</c:v>
                </c:pt>
                <c:pt idx="1130">
                  <c:v>5</c:v>
                </c:pt>
                <c:pt idx="1131">
                  <c:v>4</c:v>
                </c:pt>
                <c:pt idx="1132">
                  <c:v>3</c:v>
                </c:pt>
                <c:pt idx="1133">
                  <c:v>3</c:v>
                </c:pt>
                <c:pt idx="1134">
                  <c:v>4</c:v>
                </c:pt>
                <c:pt idx="1135">
                  <c:v>4</c:v>
                </c:pt>
                <c:pt idx="1136">
                  <c:v>3</c:v>
                </c:pt>
                <c:pt idx="1137">
                  <c:v>4</c:v>
                </c:pt>
                <c:pt idx="1138">
                  <c:v>3</c:v>
                </c:pt>
                <c:pt idx="1139">
                  <c:v>4</c:v>
                </c:pt>
                <c:pt idx="1140">
                  <c:v>3</c:v>
                </c:pt>
                <c:pt idx="1141">
                  <c:v>3</c:v>
                </c:pt>
                <c:pt idx="1142">
                  <c:v>7</c:v>
                </c:pt>
                <c:pt idx="1143">
                  <c:v>7</c:v>
                </c:pt>
                <c:pt idx="1144">
                  <c:v>4</c:v>
                </c:pt>
                <c:pt idx="1145">
                  <c:v>3</c:v>
                </c:pt>
                <c:pt idx="1146">
                  <c:v>8</c:v>
                </c:pt>
                <c:pt idx="1147">
                  <c:v>3</c:v>
                </c:pt>
                <c:pt idx="1148">
                  <c:v>4</c:v>
                </c:pt>
                <c:pt idx="1149">
                  <c:v>3</c:v>
                </c:pt>
                <c:pt idx="1150">
                  <c:v>3</c:v>
                </c:pt>
                <c:pt idx="1151">
                  <c:v>7</c:v>
                </c:pt>
                <c:pt idx="1152">
                  <c:v>3</c:v>
                </c:pt>
                <c:pt idx="1153">
                  <c:v>7</c:v>
                </c:pt>
                <c:pt idx="1154">
                  <c:v>4</c:v>
                </c:pt>
                <c:pt idx="1155">
                  <c:v>4</c:v>
                </c:pt>
                <c:pt idx="1156">
                  <c:v>4</c:v>
                </c:pt>
                <c:pt idx="1157">
                  <c:v>10</c:v>
                </c:pt>
                <c:pt idx="1158">
                  <c:v>4</c:v>
                </c:pt>
                <c:pt idx="1159">
                  <c:v>10</c:v>
                </c:pt>
                <c:pt idx="1160">
                  <c:v>10</c:v>
                </c:pt>
                <c:pt idx="1161">
                  <c:v>5</c:v>
                </c:pt>
                <c:pt idx="1162">
                  <c:v>5</c:v>
                </c:pt>
                <c:pt idx="1163">
                  <c:v>3</c:v>
                </c:pt>
                <c:pt idx="1164">
                  <c:v>5</c:v>
                </c:pt>
                <c:pt idx="1165">
                  <c:v>5</c:v>
                </c:pt>
                <c:pt idx="1166">
                  <c:v>5</c:v>
                </c:pt>
                <c:pt idx="1167">
                  <c:v>3</c:v>
                </c:pt>
                <c:pt idx="1168">
                  <c:v>5</c:v>
                </c:pt>
                <c:pt idx="1169">
                  <c:v>3</c:v>
                </c:pt>
                <c:pt idx="1170">
                  <c:v>3</c:v>
                </c:pt>
                <c:pt idx="1171">
                  <c:v>3</c:v>
                </c:pt>
                <c:pt idx="1172">
                  <c:v>4</c:v>
                </c:pt>
                <c:pt idx="1173">
                  <c:v>3</c:v>
                </c:pt>
                <c:pt idx="1174">
                  <c:v>4</c:v>
                </c:pt>
                <c:pt idx="1175">
                  <c:v>3</c:v>
                </c:pt>
                <c:pt idx="1176">
                  <c:v>8</c:v>
                </c:pt>
                <c:pt idx="1177">
                  <c:v>4</c:v>
                </c:pt>
                <c:pt idx="1178">
                  <c:v>3</c:v>
                </c:pt>
                <c:pt idx="1179">
                  <c:v>10</c:v>
                </c:pt>
                <c:pt idx="1180">
                  <c:v>10</c:v>
                </c:pt>
                <c:pt idx="1181">
                  <c:v>4</c:v>
                </c:pt>
                <c:pt idx="1182">
                  <c:v>10</c:v>
                </c:pt>
                <c:pt idx="1183">
                  <c:v>4</c:v>
                </c:pt>
                <c:pt idx="1184">
                  <c:v>5</c:v>
                </c:pt>
                <c:pt idx="1185">
                  <c:v>5</c:v>
                </c:pt>
                <c:pt idx="1186">
                  <c:v>3</c:v>
                </c:pt>
                <c:pt idx="1187">
                  <c:v>5</c:v>
                </c:pt>
                <c:pt idx="1188">
                  <c:v>5</c:v>
                </c:pt>
                <c:pt idx="1189">
                  <c:v>5</c:v>
                </c:pt>
                <c:pt idx="1190">
                  <c:v>5</c:v>
                </c:pt>
                <c:pt idx="1191">
                  <c:v>3</c:v>
                </c:pt>
                <c:pt idx="1192">
                  <c:v>3</c:v>
                </c:pt>
                <c:pt idx="1193">
                  <c:v>7</c:v>
                </c:pt>
                <c:pt idx="1194">
                  <c:v>7</c:v>
                </c:pt>
                <c:pt idx="1195">
                  <c:v>7</c:v>
                </c:pt>
                <c:pt idx="1196">
                  <c:v>7</c:v>
                </c:pt>
                <c:pt idx="1197">
                  <c:v>7</c:v>
                </c:pt>
                <c:pt idx="1198">
                  <c:v>7</c:v>
                </c:pt>
                <c:pt idx="1199">
                  <c:v>7</c:v>
                </c:pt>
                <c:pt idx="1200">
                  <c:v>7</c:v>
                </c:pt>
                <c:pt idx="1201">
                  <c:v>7</c:v>
                </c:pt>
                <c:pt idx="1202">
                  <c:v>7</c:v>
                </c:pt>
                <c:pt idx="1203">
                  <c:v>7</c:v>
                </c:pt>
                <c:pt idx="1204">
                  <c:v>7</c:v>
                </c:pt>
                <c:pt idx="1205">
                  <c:v>7</c:v>
                </c:pt>
                <c:pt idx="1206">
                  <c:v>7</c:v>
                </c:pt>
                <c:pt idx="1207">
                  <c:v>7</c:v>
                </c:pt>
                <c:pt idx="1208">
                  <c:v>7</c:v>
                </c:pt>
                <c:pt idx="1209">
                  <c:v>7</c:v>
                </c:pt>
                <c:pt idx="1210">
                  <c:v>7</c:v>
                </c:pt>
                <c:pt idx="1211">
                  <c:v>7</c:v>
                </c:pt>
                <c:pt idx="1212">
                  <c:v>7</c:v>
                </c:pt>
                <c:pt idx="1213">
                  <c:v>7</c:v>
                </c:pt>
                <c:pt idx="1214">
                  <c:v>7</c:v>
                </c:pt>
                <c:pt idx="1215">
                  <c:v>7</c:v>
                </c:pt>
                <c:pt idx="1216">
                  <c:v>7</c:v>
                </c:pt>
                <c:pt idx="1217">
                  <c:v>7</c:v>
                </c:pt>
                <c:pt idx="1218">
                  <c:v>7</c:v>
                </c:pt>
                <c:pt idx="1219">
                  <c:v>7</c:v>
                </c:pt>
                <c:pt idx="1220">
                  <c:v>7</c:v>
                </c:pt>
                <c:pt idx="1221">
                  <c:v>7</c:v>
                </c:pt>
                <c:pt idx="1222">
                  <c:v>7</c:v>
                </c:pt>
                <c:pt idx="1223">
                  <c:v>7</c:v>
                </c:pt>
                <c:pt idx="1224">
                  <c:v>7</c:v>
                </c:pt>
                <c:pt idx="1225">
                  <c:v>7</c:v>
                </c:pt>
                <c:pt idx="1226">
                  <c:v>7</c:v>
                </c:pt>
                <c:pt idx="1227">
                  <c:v>7</c:v>
                </c:pt>
                <c:pt idx="1228">
                  <c:v>7</c:v>
                </c:pt>
                <c:pt idx="1229">
                  <c:v>7</c:v>
                </c:pt>
                <c:pt idx="1230">
                  <c:v>7</c:v>
                </c:pt>
                <c:pt idx="1231">
                  <c:v>7</c:v>
                </c:pt>
                <c:pt idx="1232">
                  <c:v>7</c:v>
                </c:pt>
                <c:pt idx="1233">
                  <c:v>7</c:v>
                </c:pt>
                <c:pt idx="1234">
                  <c:v>7</c:v>
                </c:pt>
                <c:pt idx="1235">
                  <c:v>4</c:v>
                </c:pt>
                <c:pt idx="1236">
                  <c:v>7</c:v>
                </c:pt>
                <c:pt idx="1237">
                  <c:v>7</c:v>
                </c:pt>
                <c:pt idx="1238">
                  <c:v>7</c:v>
                </c:pt>
                <c:pt idx="1239">
                  <c:v>7</c:v>
                </c:pt>
                <c:pt idx="1240">
                  <c:v>7</c:v>
                </c:pt>
                <c:pt idx="1241">
                  <c:v>7</c:v>
                </c:pt>
                <c:pt idx="1242">
                  <c:v>7</c:v>
                </c:pt>
                <c:pt idx="1243">
                  <c:v>7</c:v>
                </c:pt>
                <c:pt idx="1244">
                  <c:v>7</c:v>
                </c:pt>
                <c:pt idx="1245">
                  <c:v>7</c:v>
                </c:pt>
                <c:pt idx="1246">
                  <c:v>7</c:v>
                </c:pt>
                <c:pt idx="1247">
                  <c:v>7</c:v>
                </c:pt>
                <c:pt idx="1248">
                  <c:v>7</c:v>
                </c:pt>
                <c:pt idx="1249">
                  <c:v>7</c:v>
                </c:pt>
                <c:pt idx="1250">
                  <c:v>7</c:v>
                </c:pt>
                <c:pt idx="1251">
                  <c:v>7</c:v>
                </c:pt>
                <c:pt idx="1252">
                  <c:v>7</c:v>
                </c:pt>
                <c:pt idx="1253">
                  <c:v>7</c:v>
                </c:pt>
                <c:pt idx="1254">
                  <c:v>7</c:v>
                </c:pt>
                <c:pt idx="1255">
                  <c:v>7</c:v>
                </c:pt>
                <c:pt idx="1256">
                  <c:v>7</c:v>
                </c:pt>
                <c:pt idx="1257">
                  <c:v>7</c:v>
                </c:pt>
                <c:pt idx="1258">
                  <c:v>7</c:v>
                </c:pt>
                <c:pt idx="1259">
                  <c:v>7</c:v>
                </c:pt>
                <c:pt idx="1260">
                  <c:v>7</c:v>
                </c:pt>
                <c:pt idx="1261">
                  <c:v>7</c:v>
                </c:pt>
                <c:pt idx="1262">
                  <c:v>7</c:v>
                </c:pt>
                <c:pt idx="1263">
                  <c:v>7</c:v>
                </c:pt>
                <c:pt idx="1264">
                  <c:v>4</c:v>
                </c:pt>
                <c:pt idx="1265">
                  <c:v>7</c:v>
                </c:pt>
                <c:pt idx="1266">
                  <c:v>7</c:v>
                </c:pt>
                <c:pt idx="1267">
                  <c:v>7</c:v>
                </c:pt>
                <c:pt idx="1268">
                  <c:v>7</c:v>
                </c:pt>
                <c:pt idx="1269">
                  <c:v>7</c:v>
                </c:pt>
                <c:pt idx="1270">
                  <c:v>7</c:v>
                </c:pt>
                <c:pt idx="1271">
                  <c:v>7</c:v>
                </c:pt>
                <c:pt idx="1272">
                  <c:v>7</c:v>
                </c:pt>
                <c:pt idx="1273">
                  <c:v>7</c:v>
                </c:pt>
                <c:pt idx="1274">
                  <c:v>7</c:v>
                </c:pt>
                <c:pt idx="1275">
                  <c:v>7</c:v>
                </c:pt>
                <c:pt idx="1276">
                  <c:v>7</c:v>
                </c:pt>
                <c:pt idx="1277">
                  <c:v>7</c:v>
                </c:pt>
                <c:pt idx="1278">
                  <c:v>7</c:v>
                </c:pt>
                <c:pt idx="1279">
                  <c:v>7</c:v>
                </c:pt>
                <c:pt idx="1280">
                  <c:v>7</c:v>
                </c:pt>
                <c:pt idx="1281">
                  <c:v>7</c:v>
                </c:pt>
                <c:pt idx="1282">
                  <c:v>7</c:v>
                </c:pt>
                <c:pt idx="1283">
                  <c:v>7</c:v>
                </c:pt>
                <c:pt idx="1284">
                  <c:v>7</c:v>
                </c:pt>
                <c:pt idx="1285">
                  <c:v>7</c:v>
                </c:pt>
                <c:pt idx="1286">
                  <c:v>7</c:v>
                </c:pt>
                <c:pt idx="1287">
                  <c:v>7</c:v>
                </c:pt>
                <c:pt idx="1288">
                  <c:v>7</c:v>
                </c:pt>
                <c:pt idx="1289">
                  <c:v>7</c:v>
                </c:pt>
                <c:pt idx="1290">
                  <c:v>7</c:v>
                </c:pt>
                <c:pt idx="1291">
                  <c:v>7</c:v>
                </c:pt>
                <c:pt idx="1292">
                  <c:v>7</c:v>
                </c:pt>
                <c:pt idx="1293">
                  <c:v>7</c:v>
                </c:pt>
                <c:pt idx="1294">
                  <c:v>7</c:v>
                </c:pt>
                <c:pt idx="1295">
                  <c:v>7</c:v>
                </c:pt>
                <c:pt idx="1296">
                  <c:v>7</c:v>
                </c:pt>
                <c:pt idx="1297">
                  <c:v>7</c:v>
                </c:pt>
                <c:pt idx="1298">
                  <c:v>7</c:v>
                </c:pt>
                <c:pt idx="1299">
                  <c:v>7</c:v>
                </c:pt>
                <c:pt idx="1300">
                  <c:v>7</c:v>
                </c:pt>
                <c:pt idx="1301">
                  <c:v>7</c:v>
                </c:pt>
                <c:pt idx="1302">
                  <c:v>7</c:v>
                </c:pt>
                <c:pt idx="1303">
                  <c:v>7</c:v>
                </c:pt>
                <c:pt idx="1304">
                  <c:v>7</c:v>
                </c:pt>
                <c:pt idx="1305">
                  <c:v>7</c:v>
                </c:pt>
                <c:pt idx="1306">
                  <c:v>7</c:v>
                </c:pt>
                <c:pt idx="1307">
                  <c:v>7</c:v>
                </c:pt>
                <c:pt idx="1308">
                  <c:v>7</c:v>
                </c:pt>
                <c:pt idx="1309">
                  <c:v>7</c:v>
                </c:pt>
                <c:pt idx="1310">
                  <c:v>7</c:v>
                </c:pt>
                <c:pt idx="1311">
                  <c:v>7</c:v>
                </c:pt>
                <c:pt idx="1312">
                  <c:v>7</c:v>
                </c:pt>
                <c:pt idx="1313">
                  <c:v>7</c:v>
                </c:pt>
                <c:pt idx="1314">
                  <c:v>7</c:v>
                </c:pt>
                <c:pt idx="1315">
                  <c:v>7</c:v>
                </c:pt>
                <c:pt idx="1316">
                  <c:v>7</c:v>
                </c:pt>
                <c:pt idx="1317">
                  <c:v>7</c:v>
                </c:pt>
                <c:pt idx="1318">
                  <c:v>7</c:v>
                </c:pt>
                <c:pt idx="1319">
                  <c:v>7</c:v>
                </c:pt>
                <c:pt idx="1320">
                  <c:v>7</c:v>
                </c:pt>
                <c:pt idx="1321">
                  <c:v>7</c:v>
                </c:pt>
                <c:pt idx="1322">
                  <c:v>7</c:v>
                </c:pt>
                <c:pt idx="1323">
                  <c:v>7</c:v>
                </c:pt>
                <c:pt idx="1324">
                  <c:v>7</c:v>
                </c:pt>
                <c:pt idx="1325">
                  <c:v>7</c:v>
                </c:pt>
                <c:pt idx="1326">
                  <c:v>7</c:v>
                </c:pt>
                <c:pt idx="1327">
                  <c:v>7</c:v>
                </c:pt>
                <c:pt idx="1328">
                  <c:v>7</c:v>
                </c:pt>
                <c:pt idx="1329">
                  <c:v>7</c:v>
                </c:pt>
                <c:pt idx="1330">
                  <c:v>7</c:v>
                </c:pt>
                <c:pt idx="1331">
                  <c:v>7</c:v>
                </c:pt>
                <c:pt idx="1332">
                  <c:v>7</c:v>
                </c:pt>
                <c:pt idx="1333">
                  <c:v>7</c:v>
                </c:pt>
                <c:pt idx="1334">
                  <c:v>7</c:v>
                </c:pt>
                <c:pt idx="1335">
                  <c:v>7</c:v>
                </c:pt>
                <c:pt idx="1336">
                  <c:v>7</c:v>
                </c:pt>
                <c:pt idx="1337">
                  <c:v>7</c:v>
                </c:pt>
                <c:pt idx="1338">
                  <c:v>7</c:v>
                </c:pt>
                <c:pt idx="1339">
                  <c:v>7</c:v>
                </c:pt>
                <c:pt idx="1340">
                  <c:v>7</c:v>
                </c:pt>
                <c:pt idx="1341">
                  <c:v>7</c:v>
                </c:pt>
                <c:pt idx="1342">
                  <c:v>7</c:v>
                </c:pt>
                <c:pt idx="1343">
                  <c:v>7</c:v>
                </c:pt>
                <c:pt idx="1344">
                  <c:v>7</c:v>
                </c:pt>
                <c:pt idx="1345">
                  <c:v>7</c:v>
                </c:pt>
                <c:pt idx="1346">
                  <c:v>7</c:v>
                </c:pt>
                <c:pt idx="1347">
                  <c:v>7</c:v>
                </c:pt>
                <c:pt idx="1348">
                  <c:v>7</c:v>
                </c:pt>
                <c:pt idx="1349">
                  <c:v>7</c:v>
                </c:pt>
                <c:pt idx="1350">
                  <c:v>7</c:v>
                </c:pt>
                <c:pt idx="1351">
                  <c:v>7</c:v>
                </c:pt>
                <c:pt idx="1352">
                  <c:v>7</c:v>
                </c:pt>
                <c:pt idx="1353">
                  <c:v>4</c:v>
                </c:pt>
                <c:pt idx="1354">
                  <c:v>10</c:v>
                </c:pt>
                <c:pt idx="1355">
                  <c:v>4</c:v>
                </c:pt>
                <c:pt idx="1356">
                  <c:v>5</c:v>
                </c:pt>
                <c:pt idx="1357">
                  <c:v>3</c:v>
                </c:pt>
                <c:pt idx="1358">
                  <c:v>5</c:v>
                </c:pt>
                <c:pt idx="1359">
                  <c:v>3</c:v>
                </c:pt>
                <c:pt idx="1360">
                  <c:v>4</c:v>
                </c:pt>
                <c:pt idx="1361">
                  <c:v>4</c:v>
                </c:pt>
                <c:pt idx="1362">
                  <c:v>3</c:v>
                </c:pt>
                <c:pt idx="1363">
                  <c:v>4</c:v>
                </c:pt>
                <c:pt idx="1364">
                  <c:v>7</c:v>
                </c:pt>
                <c:pt idx="1365">
                  <c:v>7</c:v>
                </c:pt>
                <c:pt idx="1366">
                  <c:v>4</c:v>
                </c:pt>
                <c:pt idx="1367">
                  <c:v>3</c:v>
                </c:pt>
                <c:pt idx="1368">
                  <c:v>4</c:v>
                </c:pt>
                <c:pt idx="1369">
                  <c:v>7</c:v>
                </c:pt>
                <c:pt idx="1370">
                  <c:v>7</c:v>
                </c:pt>
                <c:pt idx="1371">
                  <c:v>4</c:v>
                </c:pt>
                <c:pt idx="1372">
                  <c:v>7</c:v>
                </c:pt>
                <c:pt idx="1373">
                  <c:v>7</c:v>
                </c:pt>
                <c:pt idx="1374">
                  <c:v>7</c:v>
                </c:pt>
                <c:pt idx="1375">
                  <c:v>4</c:v>
                </c:pt>
                <c:pt idx="1376">
                  <c:v>7</c:v>
                </c:pt>
                <c:pt idx="1377">
                  <c:v>4</c:v>
                </c:pt>
                <c:pt idx="1378">
                  <c:v>3</c:v>
                </c:pt>
                <c:pt idx="1379">
                  <c:v>7</c:v>
                </c:pt>
                <c:pt idx="1380">
                  <c:v>3</c:v>
                </c:pt>
                <c:pt idx="1381">
                  <c:v>4</c:v>
                </c:pt>
                <c:pt idx="1382">
                  <c:v>3</c:v>
                </c:pt>
                <c:pt idx="1383">
                  <c:v>8</c:v>
                </c:pt>
                <c:pt idx="1384">
                  <c:v>7</c:v>
                </c:pt>
                <c:pt idx="1385">
                  <c:v>4</c:v>
                </c:pt>
                <c:pt idx="1386">
                  <c:v>4</c:v>
                </c:pt>
                <c:pt idx="1387">
                  <c:v>4</c:v>
                </c:pt>
                <c:pt idx="1388">
                  <c:v>10</c:v>
                </c:pt>
                <c:pt idx="1389">
                  <c:v>3</c:v>
                </c:pt>
                <c:pt idx="1390">
                  <c:v>10</c:v>
                </c:pt>
                <c:pt idx="1391">
                  <c:v>4</c:v>
                </c:pt>
                <c:pt idx="1392">
                  <c:v>5</c:v>
                </c:pt>
                <c:pt idx="1393">
                  <c:v>5</c:v>
                </c:pt>
                <c:pt idx="1394">
                  <c:v>5</c:v>
                </c:pt>
                <c:pt idx="1395">
                  <c:v>5</c:v>
                </c:pt>
                <c:pt idx="1396">
                  <c:v>5</c:v>
                </c:pt>
                <c:pt idx="1397">
                  <c:v>5</c:v>
                </c:pt>
                <c:pt idx="1398">
                  <c:v>4</c:v>
                </c:pt>
                <c:pt idx="1399">
                  <c:v>7</c:v>
                </c:pt>
                <c:pt idx="1400">
                  <c:v>4</c:v>
                </c:pt>
                <c:pt idx="1401">
                  <c:v>4</c:v>
                </c:pt>
                <c:pt idx="1402">
                  <c:v>3</c:v>
                </c:pt>
                <c:pt idx="1403">
                  <c:v>3</c:v>
                </c:pt>
                <c:pt idx="1404">
                  <c:v>7</c:v>
                </c:pt>
                <c:pt idx="1405">
                  <c:v>4</c:v>
                </c:pt>
                <c:pt idx="1406">
                  <c:v>3</c:v>
                </c:pt>
                <c:pt idx="1407">
                  <c:v>4</c:v>
                </c:pt>
                <c:pt idx="1408">
                  <c:v>8</c:v>
                </c:pt>
                <c:pt idx="1409">
                  <c:v>4</c:v>
                </c:pt>
                <c:pt idx="1410">
                  <c:v>3</c:v>
                </c:pt>
                <c:pt idx="1411">
                  <c:v>7</c:v>
                </c:pt>
                <c:pt idx="1412">
                  <c:v>4</c:v>
                </c:pt>
                <c:pt idx="1413">
                  <c:v>8</c:v>
                </c:pt>
                <c:pt idx="1414">
                  <c:v>4</c:v>
                </c:pt>
                <c:pt idx="1415">
                  <c:v>10</c:v>
                </c:pt>
                <c:pt idx="1416">
                  <c:v>4</c:v>
                </c:pt>
                <c:pt idx="1417">
                  <c:v>4</c:v>
                </c:pt>
                <c:pt idx="1418">
                  <c:v>5</c:v>
                </c:pt>
                <c:pt idx="1419">
                  <c:v>5</c:v>
                </c:pt>
                <c:pt idx="1420">
                  <c:v>5</c:v>
                </c:pt>
                <c:pt idx="1421">
                  <c:v>3</c:v>
                </c:pt>
                <c:pt idx="1422">
                  <c:v>3</c:v>
                </c:pt>
                <c:pt idx="1423">
                  <c:v>5</c:v>
                </c:pt>
                <c:pt idx="1424">
                  <c:v>5</c:v>
                </c:pt>
                <c:pt idx="1425">
                  <c:v>5</c:v>
                </c:pt>
                <c:pt idx="1426">
                  <c:v>8</c:v>
                </c:pt>
                <c:pt idx="1427">
                  <c:v>7</c:v>
                </c:pt>
                <c:pt idx="1428">
                  <c:v>4</c:v>
                </c:pt>
                <c:pt idx="1429">
                  <c:v>4</c:v>
                </c:pt>
                <c:pt idx="1430">
                  <c:v>4</c:v>
                </c:pt>
                <c:pt idx="1431">
                  <c:v>4</c:v>
                </c:pt>
                <c:pt idx="1432">
                  <c:v>4</c:v>
                </c:pt>
                <c:pt idx="1433">
                  <c:v>3</c:v>
                </c:pt>
                <c:pt idx="1434">
                  <c:v>7</c:v>
                </c:pt>
                <c:pt idx="1435">
                  <c:v>3</c:v>
                </c:pt>
                <c:pt idx="1436">
                  <c:v>3</c:v>
                </c:pt>
                <c:pt idx="1437">
                  <c:v>4</c:v>
                </c:pt>
                <c:pt idx="1438">
                  <c:v>3</c:v>
                </c:pt>
                <c:pt idx="1439">
                  <c:v>4</c:v>
                </c:pt>
                <c:pt idx="1440">
                  <c:v>7</c:v>
                </c:pt>
                <c:pt idx="1441">
                  <c:v>7</c:v>
                </c:pt>
                <c:pt idx="1442">
                  <c:v>3</c:v>
                </c:pt>
                <c:pt idx="1443">
                  <c:v>7</c:v>
                </c:pt>
                <c:pt idx="1444">
                  <c:v>3</c:v>
                </c:pt>
                <c:pt idx="1445">
                  <c:v>7</c:v>
                </c:pt>
                <c:pt idx="1446">
                  <c:v>7</c:v>
                </c:pt>
                <c:pt idx="1447">
                  <c:v>7</c:v>
                </c:pt>
                <c:pt idx="1448">
                  <c:v>3</c:v>
                </c:pt>
                <c:pt idx="1449">
                  <c:v>4</c:v>
                </c:pt>
                <c:pt idx="1450">
                  <c:v>3</c:v>
                </c:pt>
                <c:pt idx="1451">
                  <c:v>7</c:v>
                </c:pt>
                <c:pt idx="1452">
                  <c:v>4</c:v>
                </c:pt>
                <c:pt idx="1453">
                  <c:v>4</c:v>
                </c:pt>
                <c:pt idx="1454">
                  <c:v>4</c:v>
                </c:pt>
                <c:pt idx="1455">
                  <c:v>8</c:v>
                </c:pt>
                <c:pt idx="1456">
                  <c:v>8</c:v>
                </c:pt>
                <c:pt idx="1457">
                  <c:v>4</c:v>
                </c:pt>
                <c:pt idx="1458">
                  <c:v>7</c:v>
                </c:pt>
                <c:pt idx="1459">
                  <c:v>4</c:v>
                </c:pt>
                <c:pt idx="1460">
                  <c:v>4</c:v>
                </c:pt>
                <c:pt idx="1461">
                  <c:v>4</c:v>
                </c:pt>
                <c:pt idx="1462">
                  <c:v>10</c:v>
                </c:pt>
                <c:pt idx="1463">
                  <c:v>4</c:v>
                </c:pt>
                <c:pt idx="1464">
                  <c:v>10</c:v>
                </c:pt>
                <c:pt idx="1465">
                  <c:v>4</c:v>
                </c:pt>
                <c:pt idx="1466">
                  <c:v>10</c:v>
                </c:pt>
                <c:pt idx="1467">
                  <c:v>4</c:v>
                </c:pt>
                <c:pt idx="1468">
                  <c:v>10</c:v>
                </c:pt>
                <c:pt idx="1469">
                  <c:v>5</c:v>
                </c:pt>
                <c:pt idx="1470">
                  <c:v>5</c:v>
                </c:pt>
                <c:pt idx="1471">
                  <c:v>5</c:v>
                </c:pt>
                <c:pt idx="1472">
                  <c:v>3</c:v>
                </c:pt>
                <c:pt idx="1473">
                  <c:v>5</c:v>
                </c:pt>
                <c:pt idx="1474">
                  <c:v>5</c:v>
                </c:pt>
                <c:pt idx="1475">
                  <c:v>5</c:v>
                </c:pt>
                <c:pt idx="1476">
                  <c:v>3</c:v>
                </c:pt>
                <c:pt idx="1477">
                  <c:v>3</c:v>
                </c:pt>
                <c:pt idx="1478">
                  <c:v>7</c:v>
                </c:pt>
                <c:pt idx="1479">
                  <c:v>7</c:v>
                </c:pt>
                <c:pt idx="1480">
                  <c:v>7</c:v>
                </c:pt>
                <c:pt idx="1481">
                  <c:v>4</c:v>
                </c:pt>
                <c:pt idx="1482">
                  <c:v>4</c:v>
                </c:pt>
                <c:pt idx="1483">
                  <c:v>7</c:v>
                </c:pt>
                <c:pt idx="1484">
                  <c:v>4</c:v>
                </c:pt>
                <c:pt idx="1485">
                  <c:v>4</c:v>
                </c:pt>
                <c:pt idx="1486">
                  <c:v>4</c:v>
                </c:pt>
                <c:pt idx="1487">
                  <c:v>4</c:v>
                </c:pt>
                <c:pt idx="1488">
                  <c:v>8</c:v>
                </c:pt>
                <c:pt idx="1489">
                  <c:v>4</c:v>
                </c:pt>
                <c:pt idx="1490">
                  <c:v>10</c:v>
                </c:pt>
                <c:pt idx="1491">
                  <c:v>5</c:v>
                </c:pt>
                <c:pt idx="1492">
                  <c:v>5</c:v>
                </c:pt>
                <c:pt idx="1493">
                  <c:v>5</c:v>
                </c:pt>
                <c:pt idx="1494">
                  <c:v>5</c:v>
                </c:pt>
                <c:pt idx="1495">
                  <c:v>5</c:v>
                </c:pt>
                <c:pt idx="1496">
                  <c:v>5</c:v>
                </c:pt>
                <c:pt idx="1497">
                  <c:v>5</c:v>
                </c:pt>
                <c:pt idx="1498">
                  <c:v>5</c:v>
                </c:pt>
                <c:pt idx="1499">
                  <c:v>5</c:v>
                </c:pt>
                <c:pt idx="1500">
                  <c:v>5</c:v>
                </c:pt>
                <c:pt idx="1501">
                  <c:v>5</c:v>
                </c:pt>
                <c:pt idx="1502">
                  <c:v>5</c:v>
                </c:pt>
                <c:pt idx="1503">
                  <c:v>5</c:v>
                </c:pt>
                <c:pt idx="1504">
                  <c:v>5</c:v>
                </c:pt>
                <c:pt idx="1505">
                  <c:v>5</c:v>
                </c:pt>
                <c:pt idx="1506">
                  <c:v>5</c:v>
                </c:pt>
                <c:pt idx="1507">
                  <c:v>5</c:v>
                </c:pt>
                <c:pt idx="1508">
                  <c:v>5</c:v>
                </c:pt>
                <c:pt idx="1509">
                  <c:v>5</c:v>
                </c:pt>
                <c:pt idx="1510">
                  <c:v>5</c:v>
                </c:pt>
                <c:pt idx="1511">
                  <c:v>5</c:v>
                </c:pt>
                <c:pt idx="1512">
                  <c:v>5</c:v>
                </c:pt>
                <c:pt idx="1513">
                  <c:v>5</c:v>
                </c:pt>
                <c:pt idx="1514">
                  <c:v>5</c:v>
                </c:pt>
                <c:pt idx="1515">
                  <c:v>5</c:v>
                </c:pt>
                <c:pt idx="1516">
                  <c:v>5</c:v>
                </c:pt>
                <c:pt idx="1517">
                  <c:v>3</c:v>
                </c:pt>
                <c:pt idx="1518">
                  <c:v>5</c:v>
                </c:pt>
                <c:pt idx="1519">
                  <c:v>5</c:v>
                </c:pt>
                <c:pt idx="1520">
                  <c:v>4</c:v>
                </c:pt>
                <c:pt idx="1521">
                  <c:v>4</c:v>
                </c:pt>
                <c:pt idx="1522">
                  <c:v>8</c:v>
                </c:pt>
                <c:pt idx="1523">
                  <c:v>3</c:v>
                </c:pt>
                <c:pt idx="1524">
                  <c:v>4</c:v>
                </c:pt>
                <c:pt idx="1525">
                  <c:v>3</c:v>
                </c:pt>
                <c:pt idx="1526">
                  <c:v>4</c:v>
                </c:pt>
                <c:pt idx="1527">
                  <c:v>3</c:v>
                </c:pt>
                <c:pt idx="1528">
                  <c:v>7</c:v>
                </c:pt>
                <c:pt idx="1529">
                  <c:v>4</c:v>
                </c:pt>
                <c:pt idx="1530">
                  <c:v>3</c:v>
                </c:pt>
                <c:pt idx="1531">
                  <c:v>7</c:v>
                </c:pt>
                <c:pt idx="1532">
                  <c:v>4</c:v>
                </c:pt>
                <c:pt idx="1533">
                  <c:v>4</c:v>
                </c:pt>
                <c:pt idx="1534">
                  <c:v>8</c:v>
                </c:pt>
                <c:pt idx="1535">
                  <c:v>8</c:v>
                </c:pt>
                <c:pt idx="1536">
                  <c:v>4</c:v>
                </c:pt>
                <c:pt idx="1537">
                  <c:v>7</c:v>
                </c:pt>
                <c:pt idx="1538">
                  <c:v>4</c:v>
                </c:pt>
                <c:pt idx="1539">
                  <c:v>8</c:v>
                </c:pt>
                <c:pt idx="1540">
                  <c:v>8</c:v>
                </c:pt>
                <c:pt idx="1541">
                  <c:v>7</c:v>
                </c:pt>
                <c:pt idx="1542">
                  <c:v>7</c:v>
                </c:pt>
                <c:pt idx="1543">
                  <c:v>4</c:v>
                </c:pt>
                <c:pt idx="1544">
                  <c:v>4</c:v>
                </c:pt>
                <c:pt idx="1545">
                  <c:v>7</c:v>
                </c:pt>
                <c:pt idx="1546">
                  <c:v>4</c:v>
                </c:pt>
                <c:pt idx="1547">
                  <c:v>7</c:v>
                </c:pt>
                <c:pt idx="1548">
                  <c:v>7</c:v>
                </c:pt>
                <c:pt idx="1549">
                  <c:v>8</c:v>
                </c:pt>
                <c:pt idx="1550">
                  <c:v>3</c:v>
                </c:pt>
                <c:pt idx="1551">
                  <c:v>4</c:v>
                </c:pt>
                <c:pt idx="1552">
                  <c:v>7</c:v>
                </c:pt>
                <c:pt idx="1553">
                  <c:v>4</c:v>
                </c:pt>
                <c:pt idx="1554">
                  <c:v>3</c:v>
                </c:pt>
                <c:pt idx="1555">
                  <c:v>7</c:v>
                </c:pt>
                <c:pt idx="1556">
                  <c:v>7</c:v>
                </c:pt>
                <c:pt idx="1557">
                  <c:v>8</c:v>
                </c:pt>
                <c:pt idx="1558">
                  <c:v>4</c:v>
                </c:pt>
                <c:pt idx="1559">
                  <c:v>10</c:v>
                </c:pt>
                <c:pt idx="1560">
                  <c:v>4</c:v>
                </c:pt>
                <c:pt idx="1561">
                  <c:v>4</c:v>
                </c:pt>
                <c:pt idx="1562">
                  <c:v>4</c:v>
                </c:pt>
                <c:pt idx="1563">
                  <c:v>10</c:v>
                </c:pt>
                <c:pt idx="1564">
                  <c:v>4</c:v>
                </c:pt>
                <c:pt idx="1565">
                  <c:v>10</c:v>
                </c:pt>
                <c:pt idx="1566">
                  <c:v>10</c:v>
                </c:pt>
                <c:pt idx="1567">
                  <c:v>5</c:v>
                </c:pt>
                <c:pt idx="1568">
                  <c:v>5</c:v>
                </c:pt>
                <c:pt idx="1569">
                  <c:v>5</c:v>
                </c:pt>
                <c:pt idx="1570">
                  <c:v>5</c:v>
                </c:pt>
                <c:pt idx="1571">
                  <c:v>5</c:v>
                </c:pt>
                <c:pt idx="1572">
                  <c:v>5</c:v>
                </c:pt>
                <c:pt idx="1573">
                  <c:v>5</c:v>
                </c:pt>
                <c:pt idx="1574">
                  <c:v>5</c:v>
                </c:pt>
                <c:pt idx="1575">
                  <c:v>5</c:v>
                </c:pt>
                <c:pt idx="1576">
                  <c:v>5</c:v>
                </c:pt>
                <c:pt idx="1577">
                  <c:v>5</c:v>
                </c:pt>
                <c:pt idx="1578">
                  <c:v>5</c:v>
                </c:pt>
                <c:pt idx="1579">
                  <c:v>5</c:v>
                </c:pt>
                <c:pt idx="1580">
                  <c:v>5</c:v>
                </c:pt>
                <c:pt idx="1581">
                  <c:v>5</c:v>
                </c:pt>
                <c:pt idx="1582">
                  <c:v>5</c:v>
                </c:pt>
                <c:pt idx="1583">
                  <c:v>3</c:v>
                </c:pt>
                <c:pt idx="1584">
                  <c:v>3</c:v>
                </c:pt>
                <c:pt idx="1585">
                  <c:v>3</c:v>
                </c:pt>
                <c:pt idx="1586">
                  <c:v>5</c:v>
                </c:pt>
                <c:pt idx="1587">
                  <c:v>5</c:v>
                </c:pt>
                <c:pt idx="1588">
                  <c:v>5</c:v>
                </c:pt>
                <c:pt idx="1589">
                  <c:v>8</c:v>
                </c:pt>
                <c:pt idx="1590">
                  <c:v>4</c:v>
                </c:pt>
                <c:pt idx="1591">
                  <c:v>7</c:v>
                </c:pt>
                <c:pt idx="1592">
                  <c:v>7</c:v>
                </c:pt>
                <c:pt idx="1593">
                  <c:v>7</c:v>
                </c:pt>
                <c:pt idx="1594">
                  <c:v>8</c:v>
                </c:pt>
                <c:pt idx="1595">
                  <c:v>4</c:v>
                </c:pt>
                <c:pt idx="1596">
                  <c:v>4</c:v>
                </c:pt>
                <c:pt idx="1597">
                  <c:v>4</c:v>
                </c:pt>
                <c:pt idx="1598">
                  <c:v>7</c:v>
                </c:pt>
                <c:pt idx="1599">
                  <c:v>4</c:v>
                </c:pt>
                <c:pt idx="1600">
                  <c:v>7</c:v>
                </c:pt>
                <c:pt idx="1601">
                  <c:v>3</c:v>
                </c:pt>
                <c:pt idx="1602">
                  <c:v>4</c:v>
                </c:pt>
                <c:pt idx="1603">
                  <c:v>4</c:v>
                </c:pt>
                <c:pt idx="1604">
                  <c:v>4</c:v>
                </c:pt>
                <c:pt idx="1605">
                  <c:v>3</c:v>
                </c:pt>
                <c:pt idx="1606">
                  <c:v>3</c:v>
                </c:pt>
                <c:pt idx="1607">
                  <c:v>4</c:v>
                </c:pt>
                <c:pt idx="1608">
                  <c:v>4</c:v>
                </c:pt>
                <c:pt idx="1609">
                  <c:v>7</c:v>
                </c:pt>
                <c:pt idx="1610">
                  <c:v>3</c:v>
                </c:pt>
                <c:pt idx="1611">
                  <c:v>3</c:v>
                </c:pt>
                <c:pt idx="1612">
                  <c:v>7</c:v>
                </c:pt>
                <c:pt idx="1613">
                  <c:v>7</c:v>
                </c:pt>
                <c:pt idx="1614">
                  <c:v>8</c:v>
                </c:pt>
                <c:pt idx="1615">
                  <c:v>3</c:v>
                </c:pt>
                <c:pt idx="1616">
                  <c:v>7</c:v>
                </c:pt>
                <c:pt idx="1617">
                  <c:v>4</c:v>
                </c:pt>
                <c:pt idx="1618">
                  <c:v>10</c:v>
                </c:pt>
                <c:pt idx="1619">
                  <c:v>10</c:v>
                </c:pt>
                <c:pt idx="1620">
                  <c:v>4</c:v>
                </c:pt>
                <c:pt idx="1621">
                  <c:v>10</c:v>
                </c:pt>
                <c:pt idx="1622">
                  <c:v>10</c:v>
                </c:pt>
                <c:pt idx="1623">
                  <c:v>3</c:v>
                </c:pt>
                <c:pt idx="1624">
                  <c:v>10</c:v>
                </c:pt>
                <c:pt idx="1625">
                  <c:v>5</c:v>
                </c:pt>
                <c:pt idx="1626">
                  <c:v>5</c:v>
                </c:pt>
                <c:pt idx="1627">
                  <c:v>3</c:v>
                </c:pt>
                <c:pt idx="1628">
                  <c:v>5</c:v>
                </c:pt>
                <c:pt idx="1629">
                  <c:v>5</c:v>
                </c:pt>
                <c:pt idx="1630">
                  <c:v>5</c:v>
                </c:pt>
                <c:pt idx="1631">
                  <c:v>5</c:v>
                </c:pt>
                <c:pt idx="1632">
                  <c:v>5</c:v>
                </c:pt>
                <c:pt idx="1633">
                  <c:v>5</c:v>
                </c:pt>
                <c:pt idx="1634">
                  <c:v>5</c:v>
                </c:pt>
                <c:pt idx="1635">
                  <c:v>3</c:v>
                </c:pt>
                <c:pt idx="1636">
                  <c:v>5</c:v>
                </c:pt>
                <c:pt idx="1637">
                  <c:v>5</c:v>
                </c:pt>
                <c:pt idx="1638">
                  <c:v>5</c:v>
                </c:pt>
                <c:pt idx="1639">
                  <c:v>3</c:v>
                </c:pt>
                <c:pt idx="1640">
                  <c:v>7</c:v>
                </c:pt>
                <c:pt idx="1641">
                  <c:v>4</c:v>
                </c:pt>
                <c:pt idx="1642">
                  <c:v>4</c:v>
                </c:pt>
                <c:pt idx="1643">
                  <c:v>3</c:v>
                </c:pt>
                <c:pt idx="1644">
                  <c:v>3</c:v>
                </c:pt>
                <c:pt idx="1645">
                  <c:v>7</c:v>
                </c:pt>
                <c:pt idx="1646">
                  <c:v>4</c:v>
                </c:pt>
                <c:pt idx="1647">
                  <c:v>3</c:v>
                </c:pt>
                <c:pt idx="1648">
                  <c:v>8</c:v>
                </c:pt>
                <c:pt idx="1649">
                  <c:v>4</c:v>
                </c:pt>
                <c:pt idx="1650">
                  <c:v>7</c:v>
                </c:pt>
                <c:pt idx="1651">
                  <c:v>3</c:v>
                </c:pt>
                <c:pt idx="1652">
                  <c:v>8</c:v>
                </c:pt>
                <c:pt idx="1653">
                  <c:v>4</c:v>
                </c:pt>
                <c:pt idx="1654">
                  <c:v>3</c:v>
                </c:pt>
                <c:pt idx="1655">
                  <c:v>3</c:v>
                </c:pt>
                <c:pt idx="1656">
                  <c:v>7</c:v>
                </c:pt>
                <c:pt idx="1657">
                  <c:v>4</c:v>
                </c:pt>
                <c:pt idx="1658">
                  <c:v>4</c:v>
                </c:pt>
                <c:pt idx="1659">
                  <c:v>4</c:v>
                </c:pt>
                <c:pt idx="1660">
                  <c:v>8</c:v>
                </c:pt>
                <c:pt idx="1661">
                  <c:v>7</c:v>
                </c:pt>
                <c:pt idx="1662">
                  <c:v>7</c:v>
                </c:pt>
                <c:pt idx="1663">
                  <c:v>8</c:v>
                </c:pt>
                <c:pt idx="1664">
                  <c:v>7</c:v>
                </c:pt>
                <c:pt idx="1665">
                  <c:v>4</c:v>
                </c:pt>
                <c:pt idx="1666">
                  <c:v>4</c:v>
                </c:pt>
                <c:pt idx="1667">
                  <c:v>3</c:v>
                </c:pt>
                <c:pt idx="1668">
                  <c:v>4</c:v>
                </c:pt>
                <c:pt idx="1669">
                  <c:v>10</c:v>
                </c:pt>
                <c:pt idx="1670">
                  <c:v>10</c:v>
                </c:pt>
                <c:pt idx="1671">
                  <c:v>10</c:v>
                </c:pt>
                <c:pt idx="1672">
                  <c:v>10</c:v>
                </c:pt>
                <c:pt idx="1673">
                  <c:v>10</c:v>
                </c:pt>
                <c:pt idx="1674">
                  <c:v>10</c:v>
                </c:pt>
                <c:pt idx="1675">
                  <c:v>3</c:v>
                </c:pt>
                <c:pt idx="1676">
                  <c:v>10</c:v>
                </c:pt>
                <c:pt idx="1677">
                  <c:v>10</c:v>
                </c:pt>
                <c:pt idx="1678">
                  <c:v>5</c:v>
                </c:pt>
                <c:pt idx="1679">
                  <c:v>5</c:v>
                </c:pt>
                <c:pt idx="1680">
                  <c:v>5</c:v>
                </c:pt>
                <c:pt idx="1681">
                  <c:v>5</c:v>
                </c:pt>
                <c:pt idx="1682">
                  <c:v>5</c:v>
                </c:pt>
                <c:pt idx="1683">
                  <c:v>5</c:v>
                </c:pt>
                <c:pt idx="1684">
                  <c:v>9</c:v>
                </c:pt>
                <c:pt idx="1685">
                  <c:v>5</c:v>
                </c:pt>
                <c:pt idx="1686">
                  <c:v>5</c:v>
                </c:pt>
                <c:pt idx="1687">
                  <c:v>5</c:v>
                </c:pt>
                <c:pt idx="1688">
                  <c:v>5</c:v>
                </c:pt>
                <c:pt idx="1689">
                  <c:v>5</c:v>
                </c:pt>
                <c:pt idx="1690">
                  <c:v>5</c:v>
                </c:pt>
                <c:pt idx="1691">
                  <c:v>5</c:v>
                </c:pt>
                <c:pt idx="1692">
                  <c:v>5</c:v>
                </c:pt>
                <c:pt idx="1693">
                  <c:v>5</c:v>
                </c:pt>
                <c:pt idx="1694">
                  <c:v>5</c:v>
                </c:pt>
                <c:pt idx="1695">
                  <c:v>5</c:v>
                </c:pt>
                <c:pt idx="1696">
                  <c:v>5</c:v>
                </c:pt>
                <c:pt idx="1697">
                  <c:v>5</c:v>
                </c:pt>
                <c:pt idx="1698">
                  <c:v>5</c:v>
                </c:pt>
                <c:pt idx="1699">
                  <c:v>5</c:v>
                </c:pt>
                <c:pt idx="1700">
                  <c:v>5</c:v>
                </c:pt>
                <c:pt idx="1701">
                  <c:v>5</c:v>
                </c:pt>
                <c:pt idx="1702">
                  <c:v>5</c:v>
                </c:pt>
                <c:pt idx="1703">
                  <c:v>5</c:v>
                </c:pt>
                <c:pt idx="1704">
                  <c:v>5</c:v>
                </c:pt>
                <c:pt idx="1705">
                  <c:v>5</c:v>
                </c:pt>
                <c:pt idx="1706">
                  <c:v>5</c:v>
                </c:pt>
                <c:pt idx="1707">
                  <c:v>3</c:v>
                </c:pt>
                <c:pt idx="1708">
                  <c:v>5</c:v>
                </c:pt>
                <c:pt idx="1709">
                  <c:v>5</c:v>
                </c:pt>
                <c:pt idx="1710">
                  <c:v>3</c:v>
                </c:pt>
                <c:pt idx="1711">
                  <c:v>4</c:v>
                </c:pt>
                <c:pt idx="1712">
                  <c:v>8</c:v>
                </c:pt>
                <c:pt idx="1713">
                  <c:v>4</c:v>
                </c:pt>
                <c:pt idx="1714">
                  <c:v>3</c:v>
                </c:pt>
                <c:pt idx="1715">
                  <c:v>8</c:v>
                </c:pt>
                <c:pt idx="1716">
                  <c:v>4</c:v>
                </c:pt>
                <c:pt idx="1717">
                  <c:v>7</c:v>
                </c:pt>
                <c:pt idx="1718">
                  <c:v>7</c:v>
                </c:pt>
                <c:pt idx="1719">
                  <c:v>4</c:v>
                </c:pt>
                <c:pt idx="1720">
                  <c:v>7</c:v>
                </c:pt>
                <c:pt idx="1721">
                  <c:v>4</c:v>
                </c:pt>
                <c:pt idx="1722">
                  <c:v>7</c:v>
                </c:pt>
                <c:pt idx="1723">
                  <c:v>3</c:v>
                </c:pt>
                <c:pt idx="1724">
                  <c:v>7</c:v>
                </c:pt>
                <c:pt idx="1725">
                  <c:v>4</c:v>
                </c:pt>
                <c:pt idx="1726">
                  <c:v>7</c:v>
                </c:pt>
                <c:pt idx="1727">
                  <c:v>7</c:v>
                </c:pt>
                <c:pt idx="1728">
                  <c:v>7</c:v>
                </c:pt>
                <c:pt idx="1729">
                  <c:v>4</c:v>
                </c:pt>
                <c:pt idx="1730">
                  <c:v>7</c:v>
                </c:pt>
                <c:pt idx="1731">
                  <c:v>7</c:v>
                </c:pt>
                <c:pt idx="1732">
                  <c:v>8</c:v>
                </c:pt>
                <c:pt idx="1733">
                  <c:v>4</c:v>
                </c:pt>
                <c:pt idx="1734">
                  <c:v>7</c:v>
                </c:pt>
                <c:pt idx="1735">
                  <c:v>7</c:v>
                </c:pt>
                <c:pt idx="1736">
                  <c:v>4</c:v>
                </c:pt>
                <c:pt idx="1737">
                  <c:v>4</c:v>
                </c:pt>
                <c:pt idx="1738">
                  <c:v>3</c:v>
                </c:pt>
                <c:pt idx="1739">
                  <c:v>4</c:v>
                </c:pt>
                <c:pt idx="1740">
                  <c:v>3</c:v>
                </c:pt>
                <c:pt idx="1741">
                  <c:v>4</c:v>
                </c:pt>
                <c:pt idx="1742">
                  <c:v>4</c:v>
                </c:pt>
                <c:pt idx="1743">
                  <c:v>10</c:v>
                </c:pt>
                <c:pt idx="1744">
                  <c:v>4</c:v>
                </c:pt>
                <c:pt idx="1745">
                  <c:v>4</c:v>
                </c:pt>
                <c:pt idx="1746">
                  <c:v>10</c:v>
                </c:pt>
                <c:pt idx="1747">
                  <c:v>4</c:v>
                </c:pt>
                <c:pt idx="1748">
                  <c:v>4</c:v>
                </c:pt>
                <c:pt idx="1749">
                  <c:v>4</c:v>
                </c:pt>
                <c:pt idx="1750">
                  <c:v>4</c:v>
                </c:pt>
                <c:pt idx="1751">
                  <c:v>10</c:v>
                </c:pt>
                <c:pt idx="1752">
                  <c:v>5</c:v>
                </c:pt>
                <c:pt idx="1753">
                  <c:v>5</c:v>
                </c:pt>
                <c:pt idx="1754">
                  <c:v>5</c:v>
                </c:pt>
                <c:pt idx="1755">
                  <c:v>3</c:v>
                </c:pt>
                <c:pt idx="1756">
                  <c:v>5</c:v>
                </c:pt>
                <c:pt idx="1757">
                  <c:v>5</c:v>
                </c:pt>
                <c:pt idx="1758">
                  <c:v>5</c:v>
                </c:pt>
                <c:pt idx="1759">
                  <c:v>5</c:v>
                </c:pt>
                <c:pt idx="1760">
                  <c:v>5</c:v>
                </c:pt>
                <c:pt idx="1761">
                  <c:v>5</c:v>
                </c:pt>
                <c:pt idx="1762">
                  <c:v>5</c:v>
                </c:pt>
                <c:pt idx="1763">
                  <c:v>5</c:v>
                </c:pt>
                <c:pt idx="1764">
                  <c:v>5</c:v>
                </c:pt>
                <c:pt idx="1765">
                  <c:v>5</c:v>
                </c:pt>
                <c:pt idx="1766">
                  <c:v>5</c:v>
                </c:pt>
                <c:pt idx="1767">
                  <c:v>5</c:v>
                </c:pt>
                <c:pt idx="1768">
                  <c:v>5</c:v>
                </c:pt>
                <c:pt idx="1769">
                  <c:v>5</c:v>
                </c:pt>
                <c:pt idx="1770">
                  <c:v>7</c:v>
                </c:pt>
                <c:pt idx="1771">
                  <c:v>3</c:v>
                </c:pt>
                <c:pt idx="1772">
                  <c:v>8</c:v>
                </c:pt>
                <c:pt idx="1773">
                  <c:v>4</c:v>
                </c:pt>
                <c:pt idx="1774">
                  <c:v>4</c:v>
                </c:pt>
                <c:pt idx="1775">
                  <c:v>7</c:v>
                </c:pt>
                <c:pt idx="1776">
                  <c:v>4</c:v>
                </c:pt>
                <c:pt idx="1777">
                  <c:v>7</c:v>
                </c:pt>
                <c:pt idx="1778">
                  <c:v>4</c:v>
                </c:pt>
                <c:pt idx="1779">
                  <c:v>4</c:v>
                </c:pt>
                <c:pt idx="1780">
                  <c:v>8</c:v>
                </c:pt>
                <c:pt idx="1781">
                  <c:v>3</c:v>
                </c:pt>
                <c:pt idx="1782">
                  <c:v>7</c:v>
                </c:pt>
                <c:pt idx="1783">
                  <c:v>3</c:v>
                </c:pt>
                <c:pt idx="1784">
                  <c:v>4</c:v>
                </c:pt>
                <c:pt idx="1785">
                  <c:v>4</c:v>
                </c:pt>
                <c:pt idx="1786">
                  <c:v>7</c:v>
                </c:pt>
                <c:pt idx="1787">
                  <c:v>7</c:v>
                </c:pt>
                <c:pt idx="1788">
                  <c:v>7</c:v>
                </c:pt>
                <c:pt idx="1789">
                  <c:v>7</c:v>
                </c:pt>
                <c:pt idx="1790">
                  <c:v>8</c:v>
                </c:pt>
                <c:pt idx="1791">
                  <c:v>3</c:v>
                </c:pt>
                <c:pt idx="1792">
                  <c:v>7</c:v>
                </c:pt>
                <c:pt idx="1793">
                  <c:v>4</c:v>
                </c:pt>
                <c:pt idx="1794">
                  <c:v>3</c:v>
                </c:pt>
                <c:pt idx="1795">
                  <c:v>7</c:v>
                </c:pt>
                <c:pt idx="1796">
                  <c:v>4</c:v>
                </c:pt>
                <c:pt idx="1797">
                  <c:v>4</c:v>
                </c:pt>
                <c:pt idx="1798">
                  <c:v>8</c:v>
                </c:pt>
                <c:pt idx="1799">
                  <c:v>3</c:v>
                </c:pt>
                <c:pt idx="1800">
                  <c:v>3</c:v>
                </c:pt>
                <c:pt idx="1801">
                  <c:v>7</c:v>
                </c:pt>
                <c:pt idx="1802">
                  <c:v>8</c:v>
                </c:pt>
                <c:pt idx="1803">
                  <c:v>4</c:v>
                </c:pt>
                <c:pt idx="1804">
                  <c:v>4</c:v>
                </c:pt>
                <c:pt idx="1805">
                  <c:v>10</c:v>
                </c:pt>
                <c:pt idx="1806">
                  <c:v>10</c:v>
                </c:pt>
                <c:pt idx="1807">
                  <c:v>10</c:v>
                </c:pt>
                <c:pt idx="1808">
                  <c:v>10</c:v>
                </c:pt>
                <c:pt idx="1809">
                  <c:v>10</c:v>
                </c:pt>
                <c:pt idx="1810">
                  <c:v>4</c:v>
                </c:pt>
                <c:pt idx="1811">
                  <c:v>4</c:v>
                </c:pt>
                <c:pt idx="1812">
                  <c:v>5</c:v>
                </c:pt>
                <c:pt idx="1813">
                  <c:v>5</c:v>
                </c:pt>
                <c:pt idx="1814">
                  <c:v>5</c:v>
                </c:pt>
                <c:pt idx="1815">
                  <c:v>5</c:v>
                </c:pt>
                <c:pt idx="1816">
                  <c:v>5</c:v>
                </c:pt>
                <c:pt idx="1817">
                  <c:v>5</c:v>
                </c:pt>
                <c:pt idx="1818">
                  <c:v>5</c:v>
                </c:pt>
                <c:pt idx="1819">
                  <c:v>5</c:v>
                </c:pt>
                <c:pt idx="1820">
                  <c:v>5</c:v>
                </c:pt>
                <c:pt idx="1821">
                  <c:v>5</c:v>
                </c:pt>
                <c:pt idx="1822">
                  <c:v>5</c:v>
                </c:pt>
                <c:pt idx="1823">
                  <c:v>5</c:v>
                </c:pt>
                <c:pt idx="1824">
                  <c:v>5</c:v>
                </c:pt>
                <c:pt idx="1825">
                  <c:v>5</c:v>
                </c:pt>
                <c:pt idx="1826">
                  <c:v>5</c:v>
                </c:pt>
                <c:pt idx="1827">
                  <c:v>5</c:v>
                </c:pt>
                <c:pt idx="1828">
                  <c:v>5</c:v>
                </c:pt>
                <c:pt idx="1829">
                  <c:v>5</c:v>
                </c:pt>
                <c:pt idx="1830">
                  <c:v>5</c:v>
                </c:pt>
                <c:pt idx="1831">
                  <c:v>5</c:v>
                </c:pt>
                <c:pt idx="1832">
                  <c:v>5</c:v>
                </c:pt>
                <c:pt idx="1833">
                  <c:v>5</c:v>
                </c:pt>
                <c:pt idx="1834">
                  <c:v>5</c:v>
                </c:pt>
                <c:pt idx="1835">
                  <c:v>5</c:v>
                </c:pt>
                <c:pt idx="1836">
                  <c:v>5</c:v>
                </c:pt>
                <c:pt idx="1837">
                  <c:v>3</c:v>
                </c:pt>
                <c:pt idx="1838">
                  <c:v>3</c:v>
                </c:pt>
                <c:pt idx="1839">
                  <c:v>5</c:v>
                </c:pt>
                <c:pt idx="1840">
                  <c:v>5</c:v>
                </c:pt>
                <c:pt idx="1841">
                  <c:v>5</c:v>
                </c:pt>
                <c:pt idx="1842">
                  <c:v>7</c:v>
                </c:pt>
                <c:pt idx="1843">
                  <c:v>7</c:v>
                </c:pt>
                <c:pt idx="1844">
                  <c:v>7</c:v>
                </c:pt>
                <c:pt idx="1845">
                  <c:v>4</c:v>
                </c:pt>
                <c:pt idx="1846">
                  <c:v>4</c:v>
                </c:pt>
                <c:pt idx="1847">
                  <c:v>4</c:v>
                </c:pt>
                <c:pt idx="1848">
                  <c:v>4</c:v>
                </c:pt>
                <c:pt idx="1849">
                  <c:v>7</c:v>
                </c:pt>
                <c:pt idx="1850">
                  <c:v>3</c:v>
                </c:pt>
                <c:pt idx="1851">
                  <c:v>4</c:v>
                </c:pt>
                <c:pt idx="1852">
                  <c:v>3</c:v>
                </c:pt>
                <c:pt idx="1853">
                  <c:v>3</c:v>
                </c:pt>
                <c:pt idx="1854">
                  <c:v>7</c:v>
                </c:pt>
                <c:pt idx="1855">
                  <c:v>4</c:v>
                </c:pt>
                <c:pt idx="1856">
                  <c:v>4</c:v>
                </c:pt>
                <c:pt idx="1857">
                  <c:v>7</c:v>
                </c:pt>
                <c:pt idx="1858">
                  <c:v>4</c:v>
                </c:pt>
                <c:pt idx="1859">
                  <c:v>7</c:v>
                </c:pt>
                <c:pt idx="1860">
                  <c:v>3</c:v>
                </c:pt>
                <c:pt idx="1861">
                  <c:v>4</c:v>
                </c:pt>
                <c:pt idx="1862">
                  <c:v>7</c:v>
                </c:pt>
                <c:pt idx="1863">
                  <c:v>7</c:v>
                </c:pt>
                <c:pt idx="1864">
                  <c:v>7</c:v>
                </c:pt>
                <c:pt idx="1865">
                  <c:v>3</c:v>
                </c:pt>
                <c:pt idx="1866">
                  <c:v>4</c:v>
                </c:pt>
                <c:pt idx="1867">
                  <c:v>7</c:v>
                </c:pt>
                <c:pt idx="1868">
                  <c:v>7</c:v>
                </c:pt>
                <c:pt idx="1869">
                  <c:v>7</c:v>
                </c:pt>
                <c:pt idx="1870">
                  <c:v>4</c:v>
                </c:pt>
                <c:pt idx="1871">
                  <c:v>4</c:v>
                </c:pt>
                <c:pt idx="1872">
                  <c:v>10</c:v>
                </c:pt>
                <c:pt idx="1873">
                  <c:v>10</c:v>
                </c:pt>
                <c:pt idx="1874">
                  <c:v>10</c:v>
                </c:pt>
                <c:pt idx="1875">
                  <c:v>10</c:v>
                </c:pt>
                <c:pt idx="1876">
                  <c:v>4</c:v>
                </c:pt>
                <c:pt idx="1877">
                  <c:v>4</c:v>
                </c:pt>
                <c:pt idx="1878">
                  <c:v>4</c:v>
                </c:pt>
                <c:pt idx="1879">
                  <c:v>4</c:v>
                </c:pt>
                <c:pt idx="1880">
                  <c:v>5</c:v>
                </c:pt>
                <c:pt idx="1881">
                  <c:v>5</c:v>
                </c:pt>
                <c:pt idx="1882">
                  <c:v>5</c:v>
                </c:pt>
                <c:pt idx="1883">
                  <c:v>5</c:v>
                </c:pt>
                <c:pt idx="1884">
                  <c:v>5</c:v>
                </c:pt>
                <c:pt idx="1885">
                  <c:v>5</c:v>
                </c:pt>
                <c:pt idx="1886">
                  <c:v>5</c:v>
                </c:pt>
                <c:pt idx="1887">
                  <c:v>5</c:v>
                </c:pt>
                <c:pt idx="1888">
                  <c:v>5</c:v>
                </c:pt>
                <c:pt idx="1889">
                  <c:v>5</c:v>
                </c:pt>
                <c:pt idx="1890">
                  <c:v>5</c:v>
                </c:pt>
                <c:pt idx="1891">
                  <c:v>4</c:v>
                </c:pt>
                <c:pt idx="1892">
                  <c:v>3</c:v>
                </c:pt>
                <c:pt idx="1893">
                  <c:v>8</c:v>
                </c:pt>
                <c:pt idx="1894">
                  <c:v>4</c:v>
                </c:pt>
                <c:pt idx="1895">
                  <c:v>7</c:v>
                </c:pt>
                <c:pt idx="1896">
                  <c:v>4</c:v>
                </c:pt>
                <c:pt idx="1897">
                  <c:v>7</c:v>
                </c:pt>
                <c:pt idx="1898">
                  <c:v>4</c:v>
                </c:pt>
                <c:pt idx="1899">
                  <c:v>7</c:v>
                </c:pt>
                <c:pt idx="1900">
                  <c:v>7</c:v>
                </c:pt>
                <c:pt idx="1901">
                  <c:v>3</c:v>
                </c:pt>
                <c:pt idx="1902">
                  <c:v>4</c:v>
                </c:pt>
                <c:pt idx="1903">
                  <c:v>7</c:v>
                </c:pt>
                <c:pt idx="1904">
                  <c:v>4</c:v>
                </c:pt>
                <c:pt idx="1905">
                  <c:v>4</c:v>
                </c:pt>
                <c:pt idx="1906">
                  <c:v>7</c:v>
                </c:pt>
                <c:pt idx="1907">
                  <c:v>7</c:v>
                </c:pt>
                <c:pt idx="1908">
                  <c:v>3</c:v>
                </c:pt>
                <c:pt idx="1909">
                  <c:v>8</c:v>
                </c:pt>
                <c:pt idx="1910">
                  <c:v>3</c:v>
                </c:pt>
                <c:pt idx="1911">
                  <c:v>7</c:v>
                </c:pt>
                <c:pt idx="1912">
                  <c:v>7</c:v>
                </c:pt>
                <c:pt idx="1913">
                  <c:v>3</c:v>
                </c:pt>
                <c:pt idx="1914">
                  <c:v>4</c:v>
                </c:pt>
                <c:pt idx="1915">
                  <c:v>4</c:v>
                </c:pt>
                <c:pt idx="1916">
                  <c:v>7</c:v>
                </c:pt>
                <c:pt idx="1917">
                  <c:v>7</c:v>
                </c:pt>
                <c:pt idx="1918">
                  <c:v>7</c:v>
                </c:pt>
                <c:pt idx="1919">
                  <c:v>4</c:v>
                </c:pt>
                <c:pt idx="1920">
                  <c:v>4</c:v>
                </c:pt>
                <c:pt idx="1921">
                  <c:v>4</c:v>
                </c:pt>
                <c:pt idx="1922">
                  <c:v>10</c:v>
                </c:pt>
                <c:pt idx="1923">
                  <c:v>10</c:v>
                </c:pt>
                <c:pt idx="1924">
                  <c:v>10</c:v>
                </c:pt>
                <c:pt idx="1925">
                  <c:v>10</c:v>
                </c:pt>
                <c:pt idx="1926">
                  <c:v>10</c:v>
                </c:pt>
                <c:pt idx="1927">
                  <c:v>10</c:v>
                </c:pt>
                <c:pt idx="1928">
                  <c:v>4</c:v>
                </c:pt>
                <c:pt idx="1929">
                  <c:v>4</c:v>
                </c:pt>
                <c:pt idx="1930">
                  <c:v>4</c:v>
                </c:pt>
                <c:pt idx="1931">
                  <c:v>10</c:v>
                </c:pt>
                <c:pt idx="1932">
                  <c:v>10</c:v>
                </c:pt>
                <c:pt idx="1933">
                  <c:v>10</c:v>
                </c:pt>
                <c:pt idx="1934">
                  <c:v>5</c:v>
                </c:pt>
                <c:pt idx="1935">
                  <c:v>5</c:v>
                </c:pt>
                <c:pt idx="1936">
                  <c:v>5</c:v>
                </c:pt>
                <c:pt idx="1937">
                  <c:v>5</c:v>
                </c:pt>
                <c:pt idx="1938">
                  <c:v>3</c:v>
                </c:pt>
                <c:pt idx="1939">
                  <c:v>5</c:v>
                </c:pt>
                <c:pt idx="1940">
                  <c:v>5</c:v>
                </c:pt>
                <c:pt idx="1941">
                  <c:v>5</c:v>
                </c:pt>
                <c:pt idx="1942">
                  <c:v>3</c:v>
                </c:pt>
                <c:pt idx="1943">
                  <c:v>4</c:v>
                </c:pt>
                <c:pt idx="1944">
                  <c:v>8</c:v>
                </c:pt>
                <c:pt idx="1945">
                  <c:v>3</c:v>
                </c:pt>
                <c:pt idx="1946">
                  <c:v>4</c:v>
                </c:pt>
                <c:pt idx="1947">
                  <c:v>7</c:v>
                </c:pt>
                <c:pt idx="1948">
                  <c:v>4</c:v>
                </c:pt>
                <c:pt idx="1949">
                  <c:v>4</c:v>
                </c:pt>
                <c:pt idx="1950">
                  <c:v>4</c:v>
                </c:pt>
                <c:pt idx="1951">
                  <c:v>7</c:v>
                </c:pt>
                <c:pt idx="1952">
                  <c:v>4</c:v>
                </c:pt>
                <c:pt idx="1953">
                  <c:v>8</c:v>
                </c:pt>
                <c:pt idx="1954">
                  <c:v>4</c:v>
                </c:pt>
                <c:pt idx="1955">
                  <c:v>3</c:v>
                </c:pt>
                <c:pt idx="1956">
                  <c:v>7</c:v>
                </c:pt>
                <c:pt idx="1957">
                  <c:v>4</c:v>
                </c:pt>
                <c:pt idx="1958">
                  <c:v>7</c:v>
                </c:pt>
                <c:pt idx="1959">
                  <c:v>7</c:v>
                </c:pt>
                <c:pt idx="1960">
                  <c:v>7</c:v>
                </c:pt>
                <c:pt idx="1961">
                  <c:v>3</c:v>
                </c:pt>
                <c:pt idx="1962">
                  <c:v>4</c:v>
                </c:pt>
                <c:pt idx="1963">
                  <c:v>4</c:v>
                </c:pt>
                <c:pt idx="1964">
                  <c:v>10</c:v>
                </c:pt>
                <c:pt idx="1965">
                  <c:v>4</c:v>
                </c:pt>
                <c:pt idx="1966">
                  <c:v>10</c:v>
                </c:pt>
                <c:pt idx="1967">
                  <c:v>4</c:v>
                </c:pt>
                <c:pt idx="1968">
                  <c:v>10</c:v>
                </c:pt>
                <c:pt idx="1969">
                  <c:v>5</c:v>
                </c:pt>
                <c:pt idx="1970">
                  <c:v>3</c:v>
                </c:pt>
                <c:pt idx="1971">
                  <c:v>5</c:v>
                </c:pt>
                <c:pt idx="1972">
                  <c:v>5</c:v>
                </c:pt>
                <c:pt idx="1973">
                  <c:v>4</c:v>
                </c:pt>
                <c:pt idx="1974">
                  <c:v>7</c:v>
                </c:pt>
                <c:pt idx="1975">
                  <c:v>4</c:v>
                </c:pt>
                <c:pt idx="1976">
                  <c:v>4</c:v>
                </c:pt>
                <c:pt idx="1977">
                  <c:v>4</c:v>
                </c:pt>
                <c:pt idx="1978">
                  <c:v>8</c:v>
                </c:pt>
                <c:pt idx="1979">
                  <c:v>3</c:v>
                </c:pt>
                <c:pt idx="1980">
                  <c:v>7</c:v>
                </c:pt>
                <c:pt idx="1981">
                  <c:v>4</c:v>
                </c:pt>
                <c:pt idx="1982">
                  <c:v>7</c:v>
                </c:pt>
                <c:pt idx="1983">
                  <c:v>8</c:v>
                </c:pt>
                <c:pt idx="1984">
                  <c:v>3</c:v>
                </c:pt>
                <c:pt idx="1985">
                  <c:v>4</c:v>
                </c:pt>
                <c:pt idx="1986">
                  <c:v>4</c:v>
                </c:pt>
                <c:pt idx="1987">
                  <c:v>4</c:v>
                </c:pt>
                <c:pt idx="1988">
                  <c:v>4</c:v>
                </c:pt>
                <c:pt idx="1989">
                  <c:v>3</c:v>
                </c:pt>
                <c:pt idx="1990">
                  <c:v>7</c:v>
                </c:pt>
                <c:pt idx="1991">
                  <c:v>4</c:v>
                </c:pt>
                <c:pt idx="1992">
                  <c:v>4</c:v>
                </c:pt>
                <c:pt idx="1993">
                  <c:v>4</c:v>
                </c:pt>
                <c:pt idx="1994">
                  <c:v>10</c:v>
                </c:pt>
                <c:pt idx="1995">
                  <c:v>4</c:v>
                </c:pt>
                <c:pt idx="1996">
                  <c:v>4</c:v>
                </c:pt>
                <c:pt idx="1997">
                  <c:v>4</c:v>
                </c:pt>
                <c:pt idx="1998">
                  <c:v>4</c:v>
                </c:pt>
                <c:pt idx="1999">
                  <c:v>4</c:v>
                </c:pt>
                <c:pt idx="2000">
                  <c:v>4</c:v>
                </c:pt>
                <c:pt idx="2001">
                  <c:v>10</c:v>
                </c:pt>
                <c:pt idx="2002">
                  <c:v>4</c:v>
                </c:pt>
                <c:pt idx="2003">
                  <c:v>4</c:v>
                </c:pt>
                <c:pt idx="2004">
                  <c:v>10</c:v>
                </c:pt>
                <c:pt idx="2005">
                  <c:v>10</c:v>
                </c:pt>
                <c:pt idx="2006">
                  <c:v>4</c:v>
                </c:pt>
                <c:pt idx="2007">
                  <c:v>10</c:v>
                </c:pt>
                <c:pt idx="2008">
                  <c:v>5</c:v>
                </c:pt>
                <c:pt idx="2009">
                  <c:v>5</c:v>
                </c:pt>
                <c:pt idx="2010">
                  <c:v>5</c:v>
                </c:pt>
                <c:pt idx="2011">
                  <c:v>5</c:v>
                </c:pt>
                <c:pt idx="2012">
                  <c:v>5</c:v>
                </c:pt>
                <c:pt idx="2013">
                  <c:v>5</c:v>
                </c:pt>
                <c:pt idx="2014">
                  <c:v>5</c:v>
                </c:pt>
                <c:pt idx="2015">
                  <c:v>5</c:v>
                </c:pt>
                <c:pt idx="2016">
                  <c:v>5</c:v>
                </c:pt>
                <c:pt idx="2017">
                  <c:v>5</c:v>
                </c:pt>
                <c:pt idx="2018">
                  <c:v>5</c:v>
                </c:pt>
                <c:pt idx="2019">
                  <c:v>5</c:v>
                </c:pt>
                <c:pt idx="2020">
                  <c:v>5</c:v>
                </c:pt>
                <c:pt idx="2021">
                  <c:v>5</c:v>
                </c:pt>
                <c:pt idx="2022">
                  <c:v>5</c:v>
                </c:pt>
                <c:pt idx="2023">
                  <c:v>5</c:v>
                </c:pt>
                <c:pt idx="2024">
                  <c:v>7</c:v>
                </c:pt>
                <c:pt idx="2025">
                  <c:v>3</c:v>
                </c:pt>
                <c:pt idx="2026">
                  <c:v>3</c:v>
                </c:pt>
                <c:pt idx="2027">
                  <c:v>3</c:v>
                </c:pt>
                <c:pt idx="2028">
                  <c:v>4</c:v>
                </c:pt>
                <c:pt idx="2029">
                  <c:v>3</c:v>
                </c:pt>
                <c:pt idx="2030">
                  <c:v>7</c:v>
                </c:pt>
                <c:pt idx="2031">
                  <c:v>4</c:v>
                </c:pt>
                <c:pt idx="2032">
                  <c:v>4</c:v>
                </c:pt>
                <c:pt idx="2033">
                  <c:v>7</c:v>
                </c:pt>
                <c:pt idx="2034">
                  <c:v>3</c:v>
                </c:pt>
                <c:pt idx="2035">
                  <c:v>3</c:v>
                </c:pt>
                <c:pt idx="2036">
                  <c:v>7</c:v>
                </c:pt>
                <c:pt idx="2037">
                  <c:v>4</c:v>
                </c:pt>
                <c:pt idx="2038">
                  <c:v>3</c:v>
                </c:pt>
                <c:pt idx="2039">
                  <c:v>7</c:v>
                </c:pt>
                <c:pt idx="2040">
                  <c:v>3</c:v>
                </c:pt>
                <c:pt idx="2041">
                  <c:v>8</c:v>
                </c:pt>
                <c:pt idx="2042">
                  <c:v>4</c:v>
                </c:pt>
                <c:pt idx="2043">
                  <c:v>4</c:v>
                </c:pt>
                <c:pt idx="2044">
                  <c:v>4</c:v>
                </c:pt>
                <c:pt idx="2045">
                  <c:v>4</c:v>
                </c:pt>
                <c:pt idx="2046">
                  <c:v>4</c:v>
                </c:pt>
                <c:pt idx="2047">
                  <c:v>10</c:v>
                </c:pt>
                <c:pt idx="2048">
                  <c:v>4</c:v>
                </c:pt>
                <c:pt idx="2049">
                  <c:v>4</c:v>
                </c:pt>
                <c:pt idx="2050">
                  <c:v>4</c:v>
                </c:pt>
                <c:pt idx="2051">
                  <c:v>4</c:v>
                </c:pt>
                <c:pt idx="2052">
                  <c:v>4</c:v>
                </c:pt>
                <c:pt idx="2053">
                  <c:v>10</c:v>
                </c:pt>
                <c:pt idx="2054">
                  <c:v>10</c:v>
                </c:pt>
                <c:pt idx="2055">
                  <c:v>10</c:v>
                </c:pt>
                <c:pt idx="2056">
                  <c:v>4</c:v>
                </c:pt>
                <c:pt idx="2057">
                  <c:v>5</c:v>
                </c:pt>
                <c:pt idx="2058">
                  <c:v>5</c:v>
                </c:pt>
                <c:pt idx="2059">
                  <c:v>5</c:v>
                </c:pt>
                <c:pt idx="2060">
                  <c:v>5</c:v>
                </c:pt>
                <c:pt idx="2061">
                  <c:v>5</c:v>
                </c:pt>
                <c:pt idx="2062">
                  <c:v>5</c:v>
                </c:pt>
                <c:pt idx="2063">
                  <c:v>5</c:v>
                </c:pt>
                <c:pt idx="2064">
                  <c:v>5</c:v>
                </c:pt>
                <c:pt idx="2065">
                  <c:v>5</c:v>
                </c:pt>
                <c:pt idx="2066">
                  <c:v>5</c:v>
                </c:pt>
                <c:pt idx="2067">
                  <c:v>4</c:v>
                </c:pt>
                <c:pt idx="2068">
                  <c:v>8</c:v>
                </c:pt>
                <c:pt idx="2069">
                  <c:v>4</c:v>
                </c:pt>
                <c:pt idx="2070">
                  <c:v>3</c:v>
                </c:pt>
                <c:pt idx="2071">
                  <c:v>4</c:v>
                </c:pt>
                <c:pt idx="2072">
                  <c:v>7</c:v>
                </c:pt>
                <c:pt idx="2073">
                  <c:v>4</c:v>
                </c:pt>
                <c:pt idx="2074">
                  <c:v>4</c:v>
                </c:pt>
                <c:pt idx="2075">
                  <c:v>7</c:v>
                </c:pt>
                <c:pt idx="2076">
                  <c:v>3</c:v>
                </c:pt>
                <c:pt idx="2077">
                  <c:v>4</c:v>
                </c:pt>
                <c:pt idx="2078">
                  <c:v>3</c:v>
                </c:pt>
                <c:pt idx="2079">
                  <c:v>4</c:v>
                </c:pt>
                <c:pt idx="2080">
                  <c:v>3</c:v>
                </c:pt>
                <c:pt idx="2081">
                  <c:v>8</c:v>
                </c:pt>
                <c:pt idx="2082">
                  <c:v>4</c:v>
                </c:pt>
                <c:pt idx="2083">
                  <c:v>10</c:v>
                </c:pt>
                <c:pt idx="2084">
                  <c:v>4</c:v>
                </c:pt>
                <c:pt idx="2085">
                  <c:v>4</c:v>
                </c:pt>
                <c:pt idx="2086">
                  <c:v>10</c:v>
                </c:pt>
                <c:pt idx="2087">
                  <c:v>4</c:v>
                </c:pt>
                <c:pt idx="2088">
                  <c:v>5</c:v>
                </c:pt>
                <c:pt idx="2089">
                  <c:v>5</c:v>
                </c:pt>
                <c:pt idx="2090">
                  <c:v>5</c:v>
                </c:pt>
                <c:pt idx="2091">
                  <c:v>5</c:v>
                </c:pt>
                <c:pt idx="2092">
                  <c:v>5</c:v>
                </c:pt>
                <c:pt idx="2093">
                  <c:v>5</c:v>
                </c:pt>
                <c:pt idx="2094">
                  <c:v>5</c:v>
                </c:pt>
                <c:pt idx="2095">
                  <c:v>8</c:v>
                </c:pt>
                <c:pt idx="2096">
                  <c:v>7</c:v>
                </c:pt>
                <c:pt idx="2097">
                  <c:v>4</c:v>
                </c:pt>
                <c:pt idx="2098">
                  <c:v>4</c:v>
                </c:pt>
                <c:pt idx="2099">
                  <c:v>8</c:v>
                </c:pt>
                <c:pt idx="2100">
                  <c:v>8</c:v>
                </c:pt>
                <c:pt idx="2101">
                  <c:v>3</c:v>
                </c:pt>
                <c:pt idx="2102">
                  <c:v>7</c:v>
                </c:pt>
                <c:pt idx="2103">
                  <c:v>8</c:v>
                </c:pt>
                <c:pt idx="2104">
                  <c:v>4</c:v>
                </c:pt>
                <c:pt idx="2105">
                  <c:v>4</c:v>
                </c:pt>
                <c:pt idx="2106">
                  <c:v>8</c:v>
                </c:pt>
                <c:pt idx="2107">
                  <c:v>7</c:v>
                </c:pt>
                <c:pt idx="2108">
                  <c:v>7</c:v>
                </c:pt>
                <c:pt idx="2109">
                  <c:v>4</c:v>
                </c:pt>
                <c:pt idx="2110">
                  <c:v>7</c:v>
                </c:pt>
                <c:pt idx="2111">
                  <c:v>4</c:v>
                </c:pt>
                <c:pt idx="2112">
                  <c:v>3</c:v>
                </c:pt>
                <c:pt idx="2113">
                  <c:v>10</c:v>
                </c:pt>
                <c:pt idx="2114">
                  <c:v>10</c:v>
                </c:pt>
                <c:pt idx="2115">
                  <c:v>4</c:v>
                </c:pt>
                <c:pt idx="2116">
                  <c:v>4</c:v>
                </c:pt>
                <c:pt idx="2117">
                  <c:v>10</c:v>
                </c:pt>
                <c:pt idx="2118">
                  <c:v>10</c:v>
                </c:pt>
                <c:pt idx="2119">
                  <c:v>4</c:v>
                </c:pt>
                <c:pt idx="2120">
                  <c:v>4</c:v>
                </c:pt>
                <c:pt idx="2121">
                  <c:v>10</c:v>
                </c:pt>
                <c:pt idx="2122">
                  <c:v>10</c:v>
                </c:pt>
                <c:pt idx="2123">
                  <c:v>5</c:v>
                </c:pt>
                <c:pt idx="2124">
                  <c:v>5</c:v>
                </c:pt>
                <c:pt idx="2125">
                  <c:v>5</c:v>
                </c:pt>
                <c:pt idx="2126">
                  <c:v>5</c:v>
                </c:pt>
                <c:pt idx="2127">
                  <c:v>5</c:v>
                </c:pt>
                <c:pt idx="2128">
                  <c:v>5</c:v>
                </c:pt>
                <c:pt idx="2129">
                  <c:v>5</c:v>
                </c:pt>
                <c:pt idx="2130">
                  <c:v>5</c:v>
                </c:pt>
                <c:pt idx="2131">
                  <c:v>5</c:v>
                </c:pt>
                <c:pt idx="2132">
                  <c:v>5</c:v>
                </c:pt>
                <c:pt idx="2133">
                  <c:v>5</c:v>
                </c:pt>
                <c:pt idx="2134">
                  <c:v>4</c:v>
                </c:pt>
                <c:pt idx="2135">
                  <c:v>3</c:v>
                </c:pt>
                <c:pt idx="2136">
                  <c:v>3</c:v>
                </c:pt>
                <c:pt idx="2137">
                  <c:v>4</c:v>
                </c:pt>
                <c:pt idx="2138">
                  <c:v>4</c:v>
                </c:pt>
                <c:pt idx="2139">
                  <c:v>4</c:v>
                </c:pt>
                <c:pt idx="2140">
                  <c:v>4</c:v>
                </c:pt>
                <c:pt idx="2141">
                  <c:v>4</c:v>
                </c:pt>
                <c:pt idx="2142">
                  <c:v>4</c:v>
                </c:pt>
                <c:pt idx="2143">
                  <c:v>8</c:v>
                </c:pt>
                <c:pt idx="2144">
                  <c:v>4</c:v>
                </c:pt>
                <c:pt idx="2145">
                  <c:v>7</c:v>
                </c:pt>
                <c:pt idx="2146">
                  <c:v>4</c:v>
                </c:pt>
                <c:pt idx="2147">
                  <c:v>7</c:v>
                </c:pt>
                <c:pt idx="2148">
                  <c:v>7</c:v>
                </c:pt>
                <c:pt idx="2149">
                  <c:v>7</c:v>
                </c:pt>
                <c:pt idx="2150">
                  <c:v>4</c:v>
                </c:pt>
                <c:pt idx="2151">
                  <c:v>8</c:v>
                </c:pt>
                <c:pt idx="2152">
                  <c:v>4</c:v>
                </c:pt>
                <c:pt idx="2153">
                  <c:v>8</c:v>
                </c:pt>
                <c:pt idx="2154">
                  <c:v>4</c:v>
                </c:pt>
                <c:pt idx="2155">
                  <c:v>4</c:v>
                </c:pt>
                <c:pt idx="2156">
                  <c:v>10</c:v>
                </c:pt>
                <c:pt idx="2157">
                  <c:v>4</c:v>
                </c:pt>
                <c:pt idx="2158">
                  <c:v>10</c:v>
                </c:pt>
                <c:pt idx="2159">
                  <c:v>4</c:v>
                </c:pt>
                <c:pt idx="2160">
                  <c:v>4</c:v>
                </c:pt>
                <c:pt idx="2161">
                  <c:v>10</c:v>
                </c:pt>
                <c:pt idx="2162">
                  <c:v>5</c:v>
                </c:pt>
                <c:pt idx="2163">
                  <c:v>5</c:v>
                </c:pt>
                <c:pt idx="2164">
                  <c:v>5</c:v>
                </c:pt>
                <c:pt idx="2165">
                  <c:v>5</c:v>
                </c:pt>
                <c:pt idx="2166">
                  <c:v>5</c:v>
                </c:pt>
                <c:pt idx="2167">
                  <c:v>5</c:v>
                </c:pt>
                <c:pt idx="2168">
                  <c:v>5</c:v>
                </c:pt>
                <c:pt idx="2169">
                  <c:v>5</c:v>
                </c:pt>
                <c:pt idx="2170">
                  <c:v>4</c:v>
                </c:pt>
                <c:pt idx="2171">
                  <c:v>3</c:v>
                </c:pt>
                <c:pt idx="2172">
                  <c:v>7</c:v>
                </c:pt>
                <c:pt idx="2173">
                  <c:v>4</c:v>
                </c:pt>
                <c:pt idx="2174">
                  <c:v>4</c:v>
                </c:pt>
                <c:pt idx="2175">
                  <c:v>7</c:v>
                </c:pt>
                <c:pt idx="2176">
                  <c:v>7</c:v>
                </c:pt>
                <c:pt idx="2177">
                  <c:v>7</c:v>
                </c:pt>
                <c:pt idx="2178">
                  <c:v>8</c:v>
                </c:pt>
                <c:pt idx="2179">
                  <c:v>7</c:v>
                </c:pt>
                <c:pt idx="2180">
                  <c:v>8</c:v>
                </c:pt>
                <c:pt idx="2181">
                  <c:v>4</c:v>
                </c:pt>
                <c:pt idx="2182">
                  <c:v>3</c:v>
                </c:pt>
                <c:pt idx="2183">
                  <c:v>7</c:v>
                </c:pt>
                <c:pt idx="2184">
                  <c:v>4</c:v>
                </c:pt>
                <c:pt idx="2185">
                  <c:v>7</c:v>
                </c:pt>
                <c:pt idx="2186">
                  <c:v>7</c:v>
                </c:pt>
                <c:pt idx="2187">
                  <c:v>3</c:v>
                </c:pt>
                <c:pt idx="2188">
                  <c:v>3</c:v>
                </c:pt>
                <c:pt idx="2189">
                  <c:v>7</c:v>
                </c:pt>
                <c:pt idx="2190">
                  <c:v>3</c:v>
                </c:pt>
                <c:pt idx="2191">
                  <c:v>8</c:v>
                </c:pt>
                <c:pt idx="2192">
                  <c:v>8</c:v>
                </c:pt>
                <c:pt idx="2193">
                  <c:v>4</c:v>
                </c:pt>
                <c:pt idx="2194">
                  <c:v>7</c:v>
                </c:pt>
                <c:pt idx="2195">
                  <c:v>10</c:v>
                </c:pt>
                <c:pt idx="2196">
                  <c:v>10</c:v>
                </c:pt>
                <c:pt idx="2197">
                  <c:v>4</c:v>
                </c:pt>
                <c:pt idx="2198">
                  <c:v>4</c:v>
                </c:pt>
                <c:pt idx="2199">
                  <c:v>4</c:v>
                </c:pt>
                <c:pt idx="2200">
                  <c:v>10</c:v>
                </c:pt>
                <c:pt idx="2201">
                  <c:v>4</c:v>
                </c:pt>
                <c:pt idx="2202">
                  <c:v>4</c:v>
                </c:pt>
                <c:pt idx="2203">
                  <c:v>3</c:v>
                </c:pt>
                <c:pt idx="2204">
                  <c:v>4</c:v>
                </c:pt>
                <c:pt idx="2205">
                  <c:v>5</c:v>
                </c:pt>
                <c:pt idx="2206">
                  <c:v>5</c:v>
                </c:pt>
                <c:pt idx="2207">
                  <c:v>5</c:v>
                </c:pt>
                <c:pt idx="2208">
                  <c:v>5</c:v>
                </c:pt>
                <c:pt idx="2209">
                  <c:v>5</c:v>
                </c:pt>
                <c:pt idx="2210">
                  <c:v>3</c:v>
                </c:pt>
                <c:pt idx="2211">
                  <c:v>5</c:v>
                </c:pt>
                <c:pt idx="2212">
                  <c:v>5</c:v>
                </c:pt>
                <c:pt idx="2213">
                  <c:v>8</c:v>
                </c:pt>
                <c:pt idx="2214">
                  <c:v>4</c:v>
                </c:pt>
                <c:pt idx="2215">
                  <c:v>3</c:v>
                </c:pt>
                <c:pt idx="2216">
                  <c:v>3</c:v>
                </c:pt>
                <c:pt idx="2217">
                  <c:v>3</c:v>
                </c:pt>
                <c:pt idx="2218">
                  <c:v>7</c:v>
                </c:pt>
                <c:pt idx="2219">
                  <c:v>3</c:v>
                </c:pt>
                <c:pt idx="2220">
                  <c:v>4</c:v>
                </c:pt>
                <c:pt idx="2221">
                  <c:v>8</c:v>
                </c:pt>
                <c:pt idx="2222">
                  <c:v>4</c:v>
                </c:pt>
                <c:pt idx="2223">
                  <c:v>7</c:v>
                </c:pt>
                <c:pt idx="2224">
                  <c:v>7</c:v>
                </c:pt>
                <c:pt idx="2225">
                  <c:v>8</c:v>
                </c:pt>
                <c:pt idx="2226">
                  <c:v>3</c:v>
                </c:pt>
                <c:pt idx="2227">
                  <c:v>8</c:v>
                </c:pt>
                <c:pt idx="2228">
                  <c:v>4</c:v>
                </c:pt>
                <c:pt idx="2229">
                  <c:v>10</c:v>
                </c:pt>
                <c:pt idx="2230">
                  <c:v>4</c:v>
                </c:pt>
                <c:pt idx="2231">
                  <c:v>4</c:v>
                </c:pt>
                <c:pt idx="2232">
                  <c:v>10</c:v>
                </c:pt>
                <c:pt idx="2233">
                  <c:v>4</c:v>
                </c:pt>
                <c:pt idx="2234">
                  <c:v>4</c:v>
                </c:pt>
                <c:pt idx="2235">
                  <c:v>10</c:v>
                </c:pt>
                <c:pt idx="2236">
                  <c:v>4</c:v>
                </c:pt>
                <c:pt idx="2237">
                  <c:v>4</c:v>
                </c:pt>
                <c:pt idx="2238">
                  <c:v>4</c:v>
                </c:pt>
                <c:pt idx="2239">
                  <c:v>4</c:v>
                </c:pt>
                <c:pt idx="2240">
                  <c:v>5</c:v>
                </c:pt>
                <c:pt idx="2241">
                  <c:v>3</c:v>
                </c:pt>
                <c:pt idx="2242">
                  <c:v>5</c:v>
                </c:pt>
                <c:pt idx="2243">
                  <c:v>3</c:v>
                </c:pt>
                <c:pt idx="2244">
                  <c:v>7</c:v>
                </c:pt>
                <c:pt idx="2245">
                  <c:v>4</c:v>
                </c:pt>
                <c:pt idx="2246">
                  <c:v>4</c:v>
                </c:pt>
                <c:pt idx="2247">
                  <c:v>7</c:v>
                </c:pt>
                <c:pt idx="2248">
                  <c:v>4</c:v>
                </c:pt>
                <c:pt idx="2249">
                  <c:v>4</c:v>
                </c:pt>
                <c:pt idx="2250">
                  <c:v>4</c:v>
                </c:pt>
                <c:pt idx="2251">
                  <c:v>7</c:v>
                </c:pt>
                <c:pt idx="2252">
                  <c:v>4</c:v>
                </c:pt>
                <c:pt idx="2253">
                  <c:v>7</c:v>
                </c:pt>
                <c:pt idx="2254">
                  <c:v>8</c:v>
                </c:pt>
                <c:pt idx="2255">
                  <c:v>7</c:v>
                </c:pt>
                <c:pt idx="2256">
                  <c:v>8</c:v>
                </c:pt>
                <c:pt idx="2257">
                  <c:v>7</c:v>
                </c:pt>
                <c:pt idx="2258">
                  <c:v>4</c:v>
                </c:pt>
                <c:pt idx="2259">
                  <c:v>8</c:v>
                </c:pt>
                <c:pt idx="2260">
                  <c:v>7</c:v>
                </c:pt>
                <c:pt idx="2261">
                  <c:v>4</c:v>
                </c:pt>
                <c:pt idx="2262">
                  <c:v>3</c:v>
                </c:pt>
                <c:pt idx="2263">
                  <c:v>10</c:v>
                </c:pt>
                <c:pt idx="2264">
                  <c:v>10</c:v>
                </c:pt>
                <c:pt idx="2265">
                  <c:v>10</c:v>
                </c:pt>
                <c:pt idx="2266">
                  <c:v>4</c:v>
                </c:pt>
                <c:pt idx="2267">
                  <c:v>10</c:v>
                </c:pt>
                <c:pt idx="2268">
                  <c:v>4</c:v>
                </c:pt>
                <c:pt idx="2269">
                  <c:v>4</c:v>
                </c:pt>
                <c:pt idx="2270">
                  <c:v>4</c:v>
                </c:pt>
                <c:pt idx="2271">
                  <c:v>10</c:v>
                </c:pt>
                <c:pt idx="2272">
                  <c:v>10</c:v>
                </c:pt>
                <c:pt idx="2273">
                  <c:v>5</c:v>
                </c:pt>
                <c:pt idx="2274">
                  <c:v>5</c:v>
                </c:pt>
                <c:pt idx="2275">
                  <c:v>5</c:v>
                </c:pt>
                <c:pt idx="2276">
                  <c:v>5</c:v>
                </c:pt>
                <c:pt idx="2277">
                  <c:v>5</c:v>
                </c:pt>
                <c:pt idx="2278">
                  <c:v>5</c:v>
                </c:pt>
                <c:pt idx="2279">
                  <c:v>4</c:v>
                </c:pt>
                <c:pt idx="2280">
                  <c:v>7</c:v>
                </c:pt>
                <c:pt idx="2281">
                  <c:v>4</c:v>
                </c:pt>
                <c:pt idx="2282">
                  <c:v>3</c:v>
                </c:pt>
                <c:pt idx="2283">
                  <c:v>7</c:v>
                </c:pt>
                <c:pt idx="2284">
                  <c:v>4</c:v>
                </c:pt>
                <c:pt idx="2285">
                  <c:v>8</c:v>
                </c:pt>
                <c:pt idx="2286">
                  <c:v>4</c:v>
                </c:pt>
                <c:pt idx="2287">
                  <c:v>4</c:v>
                </c:pt>
                <c:pt idx="2288">
                  <c:v>4</c:v>
                </c:pt>
                <c:pt idx="2289">
                  <c:v>8</c:v>
                </c:pt>
                <c:pt idx="2290">
                  <c:v>4</c:v>
                </c:pt>
                <c:pt idx="2291">
                  <c:v>4</c:v>
                </c:pt>
                <c:pt idx="2292">
                  <c:v>7</c:v>
                </c:pt>
                <c:pt idx="2293">
                  <c:v>7</c:v>
                </c:pt>
                <c:pt idx="2294">
                  <c:v>4</c:v>
                </c:pt>
                <c:pt idx="2295">
                  <c:v>4</c:v>
                </c:pt>
                <c:pt idx="2296">
                  <c:v>7</c:v>
                </c:pt>
                <c:pt idx="2297">
                  <c:v>4</c:v>
                </c:pt>
                <c:pt idx="2298">
                  <c:v>3</c:v>
                </c:pt>
                <c:pt idx="2299">
                  <c:v>4</c:v>
                </c:pt>
                <c:pt idx="2300">
                  <c:v>4</c:v>
                </c:pt>
                <c:pt idx="2301">
                  <c:v>4</c:v>
                </c:pt>
                <c:pt idx="2302">
                  <c:v>3</c:v>
                </c:pt>
                <c:pt idx="2303">
                  <c:v>7</c:v>
                </c:pt>
                <c:pt idx="2304">
                  <c:v>10</c:v>
                </c:pt>
                <c:pt idx="2305">
                  <c:v>4</c:v>
                </c:pt>
                <c:pt idx="2306">
                  <c:v>10</c:v>
                </c:pt>
                <c:pt idx="2307">
                  <c:v>4</c:v>
                </c:pt>
                <c:pt idx="2308">
                  <c:v>10</c:v>
                </c:pt>
                <c:pt idx="2309">
                  <c:v>10</c:v>
                </c:pt>
                <c:pt idx="2310">
                  <c:v>10</c:v>
                </c:pt>
                <c:pt idx="2311">
                  <c:v>4</c:v>
                </c:pt>
                <c:pt idx="2312">
                  <c:v>3</c:v>
                </c:pt>
                <c:pt idx="2313">
                  <c:v>10</c:v>
                </c:pt>
                <c:pt idx="2314">
                  <c:v>5</c:v>
                </c:pt>
                <c:pt idx="2315">
                  <c:v>5</c:v>
                </c:pt>
                <c:pt idx="2316">
                  <c:v>5</c:v>
                </c:pt>
                <c:pt idx="2317">
                  <c:v>5</c:v>
                </c:pt>
                <c:pt idx="2318">
                  <c:v>5</c:v>
                </c:pt>
                <c:pt idx="2319">
                  <c:v>3</c:v>
                </c:pt>
                <c:pt idx="2320">
                  <c:v>3</c:v>
                </c:pt>
                <c:pt idx="2321">
                  <c:v>5</c:v>
                </c:pt>
                <c:pt idx="2322">
                  <c:v>5</c:v>
                </c:pt>
                <c:pt idx="2323">
                  <c:v>4</c:v>
                </c:pt>
                <c:pt idx="2324">
                  <c:v>7</c:v>
                </c:pt>
                <c:pt idx="2325">
                  <c:v>7</c:v>
                </c:pt>
                <c:pt idx="2326">
                  <c:v>8</c:v>
                </c:pt>
                <c:pt idx="2327">
                  <c:v>4</c:v>
                </c:pt>
                <c:pt idx="2328">
                  <c:v>8</c:v>
                </c:pt>
                <c:pt idx="2329">
                  <c:v>4</c:v>
                </c:pt>
                <c:pt idx="2330">
                  <c:v>8</c:v>
                </c:pt>
                <c:pt idx="2331">
                  <c:v>3</c:v>
                </c:pt>
                <c:pt idx="2332">
                  <c:v>4</c:v>
                </c:pt>
                <c:pt idx="2333">
                  <c:v>8</c:v>
                </c:pt>
                <c:pt idx="2334">
                  <c:v>4</c:v>
                </c:pt>
                <c:pt idx="2335">
                  <c:v>8</c:v>
                </c:pt>
                <c:pt idx="2336">
                  <c:v>7</c:v>
                </c:pt>
                <c:pt idx="2337">
                  <c:v>7</c:v>
                </c:pt>
                <c:pt idx="2338">
                  <c:v>3</c:v>
                </c:pt>
                <c:pt idx="2339">
                  <c:v>4</c:v>
                </c:pt>
                <c:pt idx="2340">
                  <c:v>8</c:v>
                </c:pt>
                <c:pt idx="2341">
                  <c:v>4</c:v>
                </c:pt>
                <c:pt idx="2342">
                  <c:v>4</c:v>
                </c:pt>
                <c:pt idx="2343">
                  <c:v>7</c:v>
                </c:pt>
                <c:pt idx="2344">
                  <c:v>4</c:v>
                </c:pt>
                <c:pt idx="2345">
                  <c:v>4</c:v>
                </c:pt>
                <c:pt idx="2346">
                  <c:v>8</c:v>
                </c:pt>
                <c:pt idx="2347">
                  <c:v>3</c:v>
                </c:pt>
                <c:pt idx="2348">
                  <c:v>4</c:v>
                </c:pt>
                <c:pt idx="2349">
                  <c:v>7</c:v>
                </c:pt>
                <c:pt idx="2350">
                  <c:v>4</c:v>
                </c:pt>
                <c:pt idx="2351">
                  <c:v>7</c:v>
                </c:pt>
                <c:pt idx="2352">
                  <c:v>8</c:v>
                </c:pt>
                <c:pt idx="2353">
                  <c:v>3</c:v>
                </c:pt>
                <c:pt idx="2354">
                  <c:v>8</c:v>
                </c:pt>
                <c:pt idx="2355">
                  <c:v>4</c:v>
                </c:pt>
                <c:pt idx="2356">
                  <c:v>7</c:v>
                </c:pt>
                <c:pt idx="2357">
                  <c:v>7</c:v>
                </c:pt>
                <c:pt idx="2358">
                  <c:v>10</c:v>
                </c:pt>
                <c:pt idx="2359">
                  <c:v>3</c:v>
                </c:pt>
                <c:pt idx="2360">
                  <c:v>10</c:v>
                </c:pt>
                <c:pt idx="2361">
                  <c:v>4</c:v>
                </c:pt>
                <c:pt idx="2362">
                  <c:v>4</c:v>
                </c:pt>
                <c:pt idx="2363">
                  <c:v>10</c:v>
                </c:pt>
                <c:pt idx="2364">
                  <c:v>4</c:v>
                </c:pt>
                <c:pt idx="2365">
                  <c:v>5</c:v>
                </c:pt>
                <c:pt idx="2366">
                  <c:v>5</c:v>
                </c:pt>
                <c:pt idx="2367">
                  <c:v>5</c:v>
                </c:pt>
                <c:pt idx="2368">
                  <c:v>5</c:v>
                </c:pt>
                <c:pt idx="2369">
                  <c:v>3</c:v>
                </c:pt>
                <c:pt idx="2370">
                  <c:v>7</c:v>
                </c:pt>
                <c:pt idx="2371">
                  <c:v>4</c:v>
                </c:pt>
                <c:pt idx="2372">
                  <c:v>8</c:v>
                </c:pt>
                <c:pt idx="2373">
                  <c:v>4</c:v>
                </c:pt>
                <c:pt idx="2374">
                  <c:v>7</c:v>
                </c:pt>
                <c:pt idx="2375">
                  <c:v>4</c:v>
                </c:pt>
                <c:pt idx="2376">
                  <c:v>8</c:v>
                </c:pt>
                <c:pt idx="2377">
                  <c:v>8</c:v>
                </c:pt>
                <c:pt idx="2378">
                  <c:v>4</c:v>
                </c:pt>
                <c:pt idx="2379">
                  <c:v>4</c:v>
                </c:pt>
                <c:pt idx="2380">
                  <c:v>4</c:v>
                </c:pt>
                <c:pt idx="2381">
                  <c:v>8</c:v>
                </c:pt>
                <c:pt idx="2382">
                  <c:v>3</c:v>
                </c:pt>
                <c:pt idx="2383">
                  <c:v>8</c:v>
                </c:pt>
                <c:pt idx="2384">
                  <c:v>4</c:v>
                </c:pt>
                <c:pt idx="2385">
                  <c:v>8</c:v>
                </c:pt>
                <c:pt idx="2386">
                  <c:v>7</c:v>
                </c:pt>
                <c:pt idx="2387">
                  <c:v>4</c:v>
                </c:pt>
                <c:pt idx="2388">
                  <c:v>7</c:v>
                </c:pt>
                <c:pt idx="2389">
                  <c:v>10</c:v>
                </c:pt>
                <c:pt idx="2390">
                  <c:v>4</c:v>
                </c:pt>
                <c:pt idx="2391">
                  <c:v>10</c:v>
                </c:pt>
                <c:pt idx="2392">
                  <c:v>3</c:v>
                </c:pt>
                <c:pt idx="2393">
                  <c:v>4</c:v>
                </c:pt>
                <c:pt idx="2394">
                  <c:v>5</c:v>
                </c:pt>
                <c:pt idx="2395">
                  <c:v>5</c:v>
                </c:pt>
                <c:pt idx="2396">
                  <c:v>5</c:v>
                </c:pt>
                <c:pt idx="2397">
                  <c:v>5</c:v>
                </c:pt>
                <c:pt idx="2398">
                  <c:v>5</c:v>
                </c:pt>
                <c:pt idx="2399">
                  <c:v>3</c:v>
                </c:pt>
                <c:pt idx="2400">
                  <c:v>3</c:v>
                </c:pt>
                <c:pt idx="2401">
                  <c:v>5</c:v>
                </c:pt>
                <c:pt idx="2402">
                  <c:v>5</c:v>
                </c:pt>
                <c:pt idx="2403">
                  <c:v>5</c:v>
                </c:pt>
                <c:pt idx="2404">
                  <c:v>4</c:v>
                </c:pt>
                <c:pt idx="2405">
                  <c:v>4</c:v>
                </c:pt>
                <c:pt idx="2406">
                  <c:v>7</c:v>
                </c:pt>
                <c:pt idx="2407">
                  <c:v>7</c:v>
                </c:pt>
                <c:pt idx="2408">
                  <c:v>3</c:v>
                </c:pt>
                <c:pt idx="2409">
                  <c:v>8</c:v>
                </c:pt>
                <c:pt idx="2410">
                  <c:v>7</c:v>
                </c:pt>
                <c:pt idx="2411">
                  <c:v>4</c:v>
                </c:pt>
                <c:pt idx="2412">
                  <c:v>8</c:v>
                </c:pt>
                <c:pt idx="2413">
                  <c:v>4</c:v>
                </c:pt>
                <c:pt idx="2414">
                  <c:v>7</c:v>
                </c:pt>
                <c:pt idx="2415">
                  <c:v>3</c:v>
                </c:pt>
                <c:pt idx="2416">
                  <c:v>4</c:v>
                </c:pt>
                <c:pt idx="2417">
                  <c:v>4</c:v>
                </c:pt>
                <c:pt idx="2418">
                  <c:v>3</c:v>
                </c:pt>
                <c:pt idx="2419">
                  <c:v>3</c:v>
                </c:pt>
                <c:pt idx="2420">
                  <c:v>8</c:v>
                </c:pt>
                <c:pt idx="2421">
                  <c:v>4</c:v>
                </c:pt>
                <c:pt idx="2422">
                  <c:v>10</c:v>
                </c:pt>
                <c:pt idx="2423">
                  <c:v>10</c:v>
                </c:pt>
                <c:pt idx="2424">
                  <c:v>4</c:v>
                </c:pt>
                <c:pt idx="2425">
                  <c:v>3</c:v>
                </c:pt>
                <c:pt idx="2426">
                  <c:v>10</c:v>
                </c:pt>
                <c:pt idx="2427">
                  <c:v>4</c:v>
                </c:pt>
                <c:pt idx="2428">
                  <c:v>4</c:v>
                </c:pt>
                <c:pt idx="2429">
                  <c:v>4</c:v>
                </c:pt>
                <c:pt idx="2430">
                  <c:v>5</c:v>
                </c:pt>
                <c:pt idx="2431">
                  <c:v>5</c:v>
                </c:pt>
                <c:pt idx="2432">
                  <c:v>5</c:v>
                </c:pt>
                <c:pt idx="2433">
                  <c:v>5</c:v>
                </c:pt>
                <c:pt idx="2434">
                  <c:v>3</c:v>
                </c:pt>
                <c:pt idx="2435">
                  <c:v>3</c:v>
                </c:pt>
                <c:pt idx="2436">
                  <c:v>3</c:v>
                </c:pt>
                <c:pt idx="2437">
                  <c:v>5</c:v>
                </c:pt>
                <c:pt idx="2438">
                  <c:v>5</c:v>
                </c:pt>
                <c:pt idx="2439">
                  <c:v>5</c:v>
                </c:pt>
                <c:pt idx="2440">
                  <c:v>4</c:v>
                </c:pt>
                <c:pt idx="2441">
                  <c:v>7</c:v>
                </c:pt>
                <c:pt idx="2442">
                  <c:v>4</c:v>
                </c:pt>
                <c:pt idx="2443">
                  <c:v>7</c:v>
                </c:pt>
                <c:pt idx="2444">
                  <c:v>3</c:v>
                </c:pt>
                <c:pt idx="2445">
                  <c:v>7</c:v>
                </c:pt>
                <c:pt idx="2446">
                  <c:v>7</c:v>
                </c:pt>
                <c:pt idx="2447">
                  <c:v>8</c:v>
                </c:pt>
                <c:pt idx="2448">
                  <c:v>4</c:v>
                </c:pt>
                <c:pt idx="2449">
                  <c:v>4</c:v>
                </c:pt>
                <c:pt idx="2450">
                  <c:v>4</c:v>
                </c:pt>
                <c:pt idx="2451">
                  <c:v>3</c:v>
                </c:pt>
                <c:pt idx="2452">
                  <c:v>4</c:v>
                </c:pt>
                <c:pt idx="2453">
                  <c:v>4</c:v>
                </c:pt>
                <c:pt idx="2454">
                  <c:v>3</c:v>
                </c:pt>
                <c:pt idx="2455">
                  <c:v>4</c:v>
                </c:pt>
                <c:pt idx="2456">
                  <c:v>10</c:v>
                </c:pt>
                <c:pt idx="2457">
                  <c:v>10</c:v>
                </c:pt>
                <c:pt idx="2458">
                  <c:v>4</c:v>
                </c:pt>
                <c:pt idx="2459">
                  <c:v>10</c:v>
                </c:pt>
                <c:pt idx="2460">
                  <c:v>4</c:v>
                </c:pt>
                <c:pt idx="2461">
                  <c:v>3</c:v>
                </c:pt>
                <c:pt idx="2462">
                  <c:v>5</c:v>
                </c:pt>
                <c:pt idx="2463">
                  <c:v>5</c:v>
                </c:pt>
                <c:pt idx="2464">
                  <c:v>5</c:v>
                </c:pt>
                <c:pt idx="2465">
                  <c:v>5</c:v>
                </c:pt>
                <c:pt idx="2466">
                  <c:v>5</c:v>
                </c:pt>
                <c:pt idx="2467">
                  <c:v>5</c:v>
                </c:pt>
                <c:pt idx="2468">
                  <c:v>5</c:v>
                </c:pt>
                <c:pt idx="2469">
                  <c:v>7</c:v>
                </c:pt>
                <c:pt idx="2470">
                  <c:v>4</c:v>
                </c:pt>
                <c:pt idx="2471">
                  <c:v>7</c:v>
                </c:pt>
                <c:pt idx="2472">
                  <c:v>4</c:v>
                </c:pt>
                <c:pt idx="2473">
                  <c:v>3</c:v>
                </c:pt>
                <c:pt idx="2474">
                  <c:v>3</c:v>
                </c:pt>
                <c:pt idx="2475">
                  <c:v>4</c:v>
                </c:pt>
                <c:pt idx="2476">
                  <c:v>8</c:v>
                </c:pt>
                <c:pt idx="2477">
                  <c:v>3</c:v>
                </c:pt>
                <c:pt idx="2478">
                  <c:v>8</c:v>
                </c:pt>
                <c:pt idx="2479">
                  <c:v>4</c:v>
                </c:pt>
                <c:pt idx="2480">
                  <c:v>3</c:v>
                </c:pt>
                <c:pt idx="2481">
                  <c:v>10</c:v>
                </c:pt>
                <c:pt idx="2482">
                  <c:v>10</c:v>
                </c:pt>
                <c:pt idx="2483">
                  <c:v>5</c:v>
                </c:pt>
                <c:pt idx="2484">
                  <c:v>5</c:v>
                </c:pt>
                <c:pt idx="2485">
                  <c:v>3</c:v>
                </c:pt>
                <c:pt idx="2486">
                  <c:v>5</c:v>
                </c:pt>
                <c:pt idx="2487">
                  <c:v>4</c:v>
                </c:pt>
                <c:pt idx="2488">
                  <c:v>4</c:v>
                </c:pt>
                <c:pt idx="2489">
                  <c:v>8</c:v>
                </c:pt>
                <c:pt idx="2490">
                  <c:v>4</c:v>
                </c:pt>
                <c:pt idx="2491">
                  <c:v>8</c:v>
                </c:pt>
                <c:pt idx="2492">
                  <c:v>4</c:v>
                </c:pt>
                <c:pt idx="2493">
                  <c:v>8</c:v>
                </c:pt>
                <c:pt idx="2494">
                  <c:v>3</c:v>
                </c:pt>
                <c:pt idx="2495">
                  <c:v>7</c:v>
                </c:pt>
                <c:pt idx="2496">
                  <c:v>3</c:v>
                </c:pt>
                <c:pt idx="2497">
                  <c:v>4</c:v>
                </c:pt>
                <c:pt idx="2498">
                  <c:v>3</c:v>
                </c:pt>
                <c:pt idx="2499">
                  <c:v>10</c:v>
                </c:pt>
                <c:pt idx="2500">
                  <c:v>4</c:v>
                </c:pt>
                <c:pt idx="2501">
                  <c:v>10</c:v>
                </c:pt>
                <c:pt idx="2502">
                  <c:v>4</c:v>
                </c:pt>
                <c:pt idx="2503">
                  <c:v>4</c:v>
                </c:pt>
                <c:pt idx="2504">
                  <c:v>4</c:v>
                </c:pt>
                <c:pt idx="2505">
                  <c:v>4</c:v>
                </c:pt>
                <c:pt idx="2506">
                  <c:v>4</c:v>
                </c:pt>
                <c:pt idx="2507">
                  <c:v>10</c:v>
                </c:pt>
                <c:pt idx="2508">
                  <c:v>5</c:v>
                </c:pt>
                <c:pt idx="2509">
                  <c:v>5</c:v>
                </c:pt>
                <c:pt idx="2510">
                  <c:v>5</c:v>
                </c:pt>
                <c:pt idx="2511">
                  <c:v>5</c:v>
                </c:pt>
                <c:pt idx="2512">
                  <c:v>5</c:v>
                </c:pt>
                <c:pt idx="2513">
                  <c:v>5</c:v>
                </c:pt>
                <c:pt idx="2514">
                  <c:v>5</c:v>
                </c:pt>
                <c:pt idx="2515">
                  <c:v>3</c:v>
                </c:pt>
                <c:pt idx="2516">
                  <c:v>5</c:v>
                </c:pt>
                <c:pt idx="2517">
                  <c:v>5</c:v>
                </c:pt>
                <c:pt idx="2518">
                  <c:v>3</c:v>
                </c:pt>
                <c:pt idx="2519">
                  <c:v>8</c:v>
                </c:pt>
                <c:pt idx="2520">
                  <c:v>3</c:v>
                </c:pt>
                <c:pt idx="2521">
                  <c:v>7</c:v>
                </c:pt>
                <c:pt idx="2522">
                  <c:v>4</c:v>
                </c:pt>
                <c:pt idx="2523">
                  <c:v>8</c:v>
                </c:pt>
                <c:pt idx="2524">
                  <c:v>4</c:v>
                </c:pt>
                <c:pt idx="2525">
                  <c:v>4</c:v>
                </c:pt>
                <c:pt idx="2526">
                  <c:v>7</c:v>
                </c:pt>
                <c:pt idx="2527">
                  <c:v>8</c:v>
                </c:pt>
                <c:pt idx="2528">
                  <c:v>8</c:v>
                </c:pt>
                <c:pt idx="2529">
                  <c:v>8</c:v>
                </c:pt>
                <c:pt idx="2530">
                  <c:v>7</c:v>
                </c:pt>
                <c:pt idx="2531">
                  <c:v>7</c:v>
                </c:pt>
                <c:pt idx="2532">
                  <c:v>4</c:v>
                </c:pt>
                <c:pt idx="2533">
                  <c:v>7</c:v>
                </c:pt>
                <c:pt idx="2534">
                  <c:v>7</c:v>
                </c:pt>
                <c:pt idx="2535">
                  <c:v>4</c:v>
                </c:pt>
                <c:pt idx="2536">
                  <c:v>8</c:v>
                </c:pt>
                <c:pt idx="2537">
                  <c:v>4</c:v>
                </c:pt>
                <c:pt idx="2538">
                  <c:v>4</c:v>
                </c:pt>
                <c:pt idx="2539">
                  <c:v>10</c:v>
                </c:pt>
                <c:pt idx="2540">
                  <c:v>4</c:v>
                </c:pt>
                <c:pt idx="2541">
                  <c:v>10</c:v>
                </c:pt>
                <c:pt idx="2542">
                  <c:v>4</c:v>
                </c:pt>
                <c:pt idx="2543">
                  <c:v>4</c:v>
                </c:pt>
                <c:pt idx="2544">
                  <c:v>4</c:v>
                </c:pt>
                <c:pt idx="2545">
                  <c:v>10</c:v>
                </c:pt>
                <c:pt idx="2546">
                  <c:v>10</c:v>
                </c:pt>
                <c:pt idx="2547">
                  <c:v>10</c:v>
                </c:pt>
                <c:pt idx="2548">
                  <c:v>10</c:v>
                </c:pt>
                <c:pt idx="2549">
                  <c:v>5</c:v>
                </c:pt>
                <c:pt idx="2550">
                  <c:v>5</c:v>
                </c:pt>
                <c:pt idx="2551">
                  <c:v>5</c:v>
                </c:pt>
                <c:pt idx="2552">
                  <c:v>5</c:v>
                </c:pt>
                <c:pt idx="2553">
                  <c:v>5</c:v>
                </c:pt>
                <c:pt idx="2554">
                  <c:v>5</c:v>
                </c:pt>
                <c:pt idx="2555">
                  <c:v>5</c:v>
                </c:pt>
                <c:pt idx="2556">
                  <c:v>5</c:v>
                </c:pt>
                <c:pt idx="2557">
                  <c:v>5</c:v>
                </c:pt>
                <c:pt idx="2558">
                  <c:v>5</c:v>
                </c:pt>
                <c:pt idx="2559">
                  <c:v>5</c:v>
                </c:pt>
                <c:pt idx="2560">
                  <c:v>5</c:v>
                </c:pt>
                <c:pt idx="2561">
                  <c:v>5</c:v>
                </c:pt>
                <c:pt idx="2562">
                  <c:v>5</c:v>
                </c:pt>
                <c:pt idx="2563">
                  <c:v>5</c:v>
                </c:pt>
                <c:pt idx="2564">
                  <c:v>7</c:v>
                </c:pt>
                <c:pt idx="2565">
                  <c:v>7</c:v>
                </c:pt>
                <c:pt idx="2566">
                  <c:v>4</c:v>
                </c:pt>
                <c:pt idx="2567">
                  <c:v>4</c:v>
                </c:pt>
                <c:pt idx="2568">
                  <c:v>8</c:v>
                </c:pt>
                <c:pt idx="2569">
                  <c:v>7</c:v>
                </c:pt>
                <c:pt idx="2570">
                  <c:v>8</c:v>
                </c:pt>
                <c:pt idx="2571">
                  <c:v>4</c:v>
                </c:pt>
                <c:pt idx="2572">
                  <c:v>3</c:v>
                </c:pt>
                <c:pt idx="2573">
                  <c:v>4</c:v>
                </c:pt>
                <c:pt idx="2574">
                  <c:v>4</c:v>
                </c:pt>
                <c:pt idx="2575">
                  <c:v>8</c:v>
                </c:pt>
                <c:pt idx="2576">
                  <c:v>4</c:v>
                </c:pt>
                <c:pt idx="2577">
                  <c:v>7</c:v>
                </c:pt>
                <c:pt idx="2578">
                  <c:v>7</c:v>
                </c:pt>
                <c:pt idx="2579">
                  <c:v>4</c:v>
                </c:pt>
                <c:pt idx="2580">
                  <c:v>4</c:v>
                </c:pt>
                <c:pt idx="2581">
                  <c:v>7</c:v>
                </c:pt>
                <c:pt idx="2582">
                  <c:v>7</c:v>
                </c:pt>
                <c:pt idx="2583">
                  <c:v>7</c:v>
                </c:pt>
                <c:pt idx="2584">
                  <c:v>4</c:v>
                </c:pt>
                <c:pt idx="2585">
                  <c:v>7</c:v>
                </c:pt>
                <c:pt idx="2586">
                  <c:v>4</c:v>
                </c:pt>
                <c:pt idx="2587">
                  <c:v>8</c:v>
                </c:pt>
                <c:pt idx="2588">
                  <c:v>4</c:v>
                </c:pt>
                <c:pt idx="2589">
                  <c:v>4</c:v>
                </c:pt>
                <c:pt idx="2590">
                  <c:v>8</c:v>
                </c:pt>
                <c:pt idx="2591">
                  <c:v>3</c:v>
                </c:pt>
                <c:pt idx="2592">
                  <c:v>3</c:v>
                </c:pt>
                <c:pt idx="2593">
                  <c:v>4</c:v>
                </c:pt>
                <c:pt idx="2594">
                  <c:v>10</c:v>
                </c:pt>
                <c:pt idx="2595">
                  <c:v>10</c:v>
                </c:pt>
                <c:pt idx="2596">
                  <c:v>5</c:v>
                </c:pt>
                <c:pt idx="2597">
                  <c:v>5</c:v>
                </c:pt>
                <c:pt idx="2598">
                  <c:v>5</c:v>
                </c:pt>
                <c:pt idx="2599">
                  <c:v>5</c:v>
                </c:pt>
                <c:pt idx="2600">
                  <c:v>5</c:v>
                </c:pt>
                <c:pt idx="2601">
                  <c:v>5</c:v>
                </c:pt>
                <c:pt idx="2602">
                  <c:v>5</c:v>
                </c:pt>
                <c:pt idx="2603">
                  <c:v>5</c:v>
                </c:pt>
                <c:pt idx="2604">
                  <c:v>5</c:v>
                </c:pt>
                <c:pt idx="2605">
                  <c:v>5</c:v>
                </c:pt>
                <c:pt idx="2606">
                  <c:v>5</c:v>
                </c:pt>
                <c:pt idx="2607">
                  <c:v>3</c:v>
                </c:pt>
                <c:pt idx="2608">
                  <c:v>5</c:v>
                </c:pt>
                <c:pt idx="2609">
                  <c:v>5</c:v>
                </c:pt>
                <c:pt idx="2610">
                  <c:v>5</c:v>
                </c:pt>
                <c:pt idx="2611">
                  <c:v>5</c:v>
                </c:pt>
                <c:pt idx="2612">
                  <c:v>5</c:v>
                </c:pt>
                <c:pt idx="2613">
                  <c:v>5</c:v>
                </c:pt>
                <c:pt idx="2614">
                  <c:v>4</c:v>
                </c:pt>
                <c:pt idx="2615">
                  <c:v>7</c:v>
                </c:pt>
                <c:pt idx="2616">
                  <c:v>3</c:v>
                </c:pt>
                <c:pt idx="2617">
                  <c:v>8</c:v>
                </c:pt>
                <c:pt idx="2618">
                  <c:v>4</c:v>
                </c:pt>
                <c:pt idx="2619">
                  <c:v>8</c:v>
                </c:pt>
                <c:pt idx="2620">
                  <c:v>4</c:v>
                </c:pt>
                <c:pt idx="2621">
                  <c:v>4</c:v>
                </c:pt>
                <c:pt idx="2622">
                  <c:v>7</c:v>
                </c:pt>
                <c:pt idx="2623">
                  <c:v>4</c:v>
                </c:pt>
                <c:pt idx="2624">
                  <c:v>4</c:v>
                </c:pt>
                <c:pt idx="2625">
                  <c:v>8</c:v>
                </c:pt>
                <c:pt idx="2626">
                  <c:v>4</c:v>
                </c:pt>
                <c:pt idx="2627">
                  <c:v>8</c:v>
                </c:pt>
                <c:pt idx="2628">
                  <c:v>4</c:v>
                </c:pt>
                <c:pt idx="2629">
                  <c:v>4</c:v>
                </c:pt>
                <c:pt idx="2630">
                  <c:v>8</c:v>
                </c:pt>
                <c:pt idx="2631">
                  <c:v>4</c:v>
                </c:pt>
                <c:pt idx="2632">
                  <c:v>4</c:v>
                </c:pt>
                <c:pt idx="2633">
                  <c:v>8</c:v>
                </c:pt>
                <c:pt idx="2634">
                  <c:v>7</c:v>
                </c:pt>
                <c:pt idx="2635">
                  <c:v>4</c:v>
                </c:pt>
                <c:pt idx="2636">
                  <c:v>7</c:v>
                </c:pt>
                <c:pt idx="2637">
                  <c:v>4</c:v>
                </c:pt>
                <c:pt idx="2638">
                  <c:v>3</c:v>
                </c:pt>
                <c:pt idx="2639">
                  <c:v>8</c:v>
                </c:pt>
                <c:pt idx="2640">
                  <c:v>8</c:v>
                </c:pt>
                <c:pt idx="2641">
                  <c:v>10</c:v>
                </c:pt>
                <c:pt idx="2642">
                  <c:v>10</c:v>
                </c:pt>
                <c:pt idx="2643">
                  <c:v>4</c:v>
                </c:pt>
                <c:pt idx="2644">
                  <c:v>4</c:v>
                </c:pt>
                <c:pt idx="2645">
                  <c:v>4</c:v>
                </c:pt>
                <c:pt idx="2646">
                  <c:v>4</c:v>
                </c:pt>
                <c:pt idx="2647">
                  <c:v>4</c:v>
                </c:pt>
                <c:pt idx="2648">
                  <c:v>10</c:v>
                </c:pt>
                <c:pt idx="2649">
                  <c:v>10</c:v>
                </c:pt>
                <c:pt idx="2650">
                  <c:v>4</c:v>
                </c:pt>
                <c:pt idx="2651">
                  <c:v>5</c:v>
                </c:pt>
                <c:pt idx="2652">
                  <c:v>5</c:v>
                </c:pt>
                <c:pt idx="2653">
                  <c:v>5</c:v>
                </c:pt>
                <c:pt idx="2654">
                  <c:v>5</c:v>
                </c:pt>
                <c:pt idx="2655">
                  <c:v>5</c:v>
                </c:pt>
                <c:pt idx="2656">
                  <c:v>5</c:v>
                </c:pt>
                <c:pt idx="2657">
                  <c:v>5</c:v>
                </c:pt>
                <c:pt idx="2658">
                  <c:v>5</c:v>
                </c:pt>
                <c:pt idx="2659">
                  <c:v>3</c:v>
                </c:pt>
                <c:pt idx="2660">
                  <c:v>5</c:v>
                </c:pt>
                <c:pt idx="2661">
                  <c:v>5</c:v>
                </c:pt>
                <c:pt idx="2662">
                  <c:v>5</c:v>
                </c:pt>
                <c:pt idx="2663">
                  <c:v>5</c:v>
                </c:pt>
                <c:pt idx="2664">
                  <c:v>5</c:v>
                </c:pt>
                <c:pt idx="2665">
                  <c:v>4</c:v>
                </c:pt>
                <c:pt idx="2666">
                  <c:v>8</c:v>
                </c:pt>
                <c:pt idx="2667">
                  <c:v>3</c:v>
                </c:pt>
                <c:pt idx="2668">
                  <c:v>8</c:v>
                </c:pt>
                <c:pt idx="2669">
                  <c:v>4</c:v>
                </c:pt>
                <c:pt idx="2670">
                  <c:v>3</c:v>
                </c:pt>
                <c:pt idx="2671">
                  <c:v>7</c:v>
                </c:pt>
                <c:pt idx="2672">
                  <c:v>4</c:v>
                </c:pt>
                <c:pt idx="2673">
                  <c:v>8</c:v>
                </c:pt>
                <c:pt idx="2674">
                  <c:v>4</c:v>
                </c:pt>
                <c:pt idx="2675">
                  <c:v>7</c:v>
                </c:pt>
                <c:pt idx="2676">
                  <c:v>4</c:v>
                </c:pt>
                <c:pt idx="2677">
                  <c:v>4</c:v>
                </c:pt>
                <c:pt idx="2678">
                  <c:v>8</c:v>
                </c:pt>
                <c:pt idx="2679">
                  <c:v>3</c:v>
                </c:pt>
                <c:pt idx="2680">
                  <c:v>8</c:v>
                </c:pt>
                <c:pt idx="2681">
                  <c:v>4</c:v>
                </c:pt>
                <c:pt idx="2682">
                  <c:v>7</c:v>
                </c:pt>
                <c:pt idx="2683">
                  <c:v>3</c:v>
                </c:pt>
                <c:pt idx="2684">
                  <c:v>4</c:v>
                </c:pt>
                <c:pt idx="2685">
                  <c:v>10</c:v>
                </c:pt>
                <c:pt idx="2686">
                  <c:v>10</c:v>
                </c:pt>
                <c:pt idx="2687">
                  <c:v>10</c:v>
                </c:pt>
                <c:pt idx="2688">
                  <c:v>4</c:v>
                </c:pt>
                <c:pt idx="2689">
                  <c:v>10</c:v>
                </c:pt>
                <c:pt idx="2690">
                  <c:v>10</c:v>
                </c:pt>
                <c:pt idx="2691">
                  <c:v>4</c:v>
                </c:pt>
                <c:pt idx="2692">
                  <c:v>4</c:v>
                </c:pt>
                <c:pt idx="2693">
                  <c:v>10</c:v>
                </c:pt>
                <c:pt idx="2694">
                  <c:v>10</c:v>
                </c:pt>
                <c:pt idx="2695">
                  <c:v>10</c:v>
                </c:pt>
                <c:pt idx="2696">
                  <c:v>5</c:v>
                </c:pt>
                <c:pt idx="2697">
                  <c:v>5</c:v>
                </c:pt>
                <c:pt idx="2698">
                  <c:v>5</c:v>
                </c:pt>
                <c:pt idx="2699">
                  <c:v>5</c:v>
                </c:pt>
                <c:pt idx="2700">
                  <c:v>5</c:v>
                </c:pt>
                <c:pt idx="2701">
                  <c:v>5</c:v>
                </c:pt>
                <c:pt idx="2702">
                  <c:v>5</c:v>
                </c:pt>
                <c:pt idx="2703">
                  <c:v>5</c:v>
                </c:pt>
                <c:pt idx="2704">
                  <c:v>5</c:v>
                </c:pt>
                <c:pt idx="2705">
                  <c:v>5</c:v>
                </c:pt>
                <c:pt idx="2706">
                  <c:v>4</c:v>
                </c:pt>
                <c:pt idx="2707">
                  <c:v>4</c:v>
                </c:pt>
                <c:pt idx="2708">
                  <c:v>7</c:v>
                </c:pt>
                <c:pt idx="2709">
                  <c:v>7</c:v>
                </c:pt>
                <c:pt idx="2710">
                  <c:v>4</c:v>
                </c:pt>
                <c:pt idx="2711">
                  <c:v>7</c:v>
                </c:pt>
                <c:pt idx="2712">
                  <c:v>4</c:v>
                </c:pt>
                <c:pt idx="2713">
                  <c:v>7</c:v>
                </c:pt>
                <c:pt idx="2714">
                  <c:v>8</c:v>
                </c:pt>
                <c:pt idx="2715">
                  <c:v>4</c:v>
                </c:pt>
                <c:pt idx="2716">
                  <c:v>4</c:v>
                </c:pt>
                <c:pt idx="2717">
                  <c:v>4</c:v>
                </c:pt>
                <c:pt idx="2718">
                  <c:v>4</c:v>
                </c:pt>
                <c:pt idx="2719">
                  <c:v>7</c:v>
                </c:pt>
                <c:pt idx="2720">
                  <c:v>4</c:v>
                </c:pt>
                <c:pt idx="2721">
                  <c:v>4</c:v>
                </c:pt>
                <c:pt idx="2722">
                  <c:v>8</c:v>
                </c:pt>
                <c:pt idx="2723">
                  <c:v>4</c:v>
                </c:pt>
                <c:pt idx="2724">
                  <c:v>4</c:v>
                </c:pt>
                <c:pt idx="2725">
                  <c:v>4</c:v>
                </c:pt>
                <c:pt idx="2726">
                  <c:v>3</c:v>
                </c:pt>
                <c:pt idx="2727">
                  <c:v>8</c:v>
                </c:pt>
                <c:pt idx="2728">
                  <c:v>4</c:v>
                </c:pt>
                <c:pt idx="2729">
                  <c:v>10</c:v>
                </c:pt>
                <c:pt idx="2730">
                  <c:v>10</c:v>
                </c:pt>
                <c:pt idx="2731">
                  <c:v>10</c:v>
                </c:pt>
                <c:pt idx="2732">
                  <c:v>10</c:v>
                </c:pt>
                <c:pt idx="2733">
                  <c:v>4</c:v>
                </c:pt>
                <c:pt idx="2734">
                  <c:v>4</c:v>
                </c:pt>
                <c:pt idx="2735">
                  <c:v>4</c:v>
                </c:pt>
                <c:pt idx="2736">
                  <c:v>10</c:v>
                </c:pt>
                <c:pt idx="2737">
                  <c:v>10</c:v>
                </c:pt>
                <c:pt idx="2738">
                  <c:v>4</c:v>
                </c:pt>
                <c:pt idx="2739">
                  <c:v>4</c:v>
                </c:pt>
                <c:pt idx="2740">
                  <c:v>10</c:v>
                </c:pt>
                <c:pt idx="2741">
                  <c:v>10</c:v>
                </c:pt>
                <c:pt idx="2742">
                  <c:v>3</c:v>
                </c:pt>
                <c:pt idx="2743">
                  <c:v>3</c:v>
                </c:pt>
                <c:pt idx="2744">
                  <c:v>3</c:v>
                </c:pt>
                <c:pt idx="2745">
                  <c:v>3</c:v>
                </c:pt>
                <c:pt idx="2746">
                  <c:v>5</c:v>
                </c:pt>
                <c:pt idx="2747">
                  <c:v>5</c:v>
                </c:pt>
                <c:pt idx="2748">
                  <c:v>5</c:v>
                </c:pt>
                <c:pt idx="2749">
                  <c:v>5</c:v>
                </c:pt>
                <c:pt idx="2750">
                  <c:v>5</c:v>
                </c:pt>
                <c:pt idx="2751">
                  <c:v>7</c:v>
                </c:pt>
                <c:pt idx="2752">
                  <c:v>7</c:v>
                </c:pt>
                <c:pt idx="2753">
                  <c:v>7</c:v>
                </c:pt>
                <c:pt idx="2754">
                  <c:v>8</c:v>
                </c:pt>
                <c:pt idx="2755">
                  <c:v>7</c:v>
                </c:pt>
                <c:pt idx="2756">
                  <c:v>3</c:v>
                </c:pt>
                <c:pt idx="2757">
                  <c:v>4</c:v>
                </c:pt>
                <c:pt idx="2758">
                  <c:v>7</c:v>
                </c:pt>
                <c:pt idx="2759">
                  <c:v>4</c:v>
                </c:pt>
                <c:pt idx="2760">
                  <c:v>8</c:v>
                </c:pt>
                <c:pt idx="2761">
                  <c:v>4</c:v>
                </c:pt>
                <c:pt idx="2762">
                  <c:v>7</c:v>
                </c:pt>
                <c:pt idx="2763">
                  <c:v>8</c:v>
                </c:pt>
                <c:pt idx="2764">
                  <c:v>3</c:v>
                </c:pt>
                <c:pt idx="2765">
                  <c:v>4</c:v>
                </c:pt>
                <c:pt idx="2766">
                  <c:v>4</c:v>
                </c:pt>
                <c:pt idx="2767">
                  <c:v>7</c:v>
                </c:pt>
                <c:pt idx="2768">
                  <c:v>4</c:v>
                </c:pt>
                <c:pt idx="2769">
                  <c:v>4</c:v>
                </c:pt>
                <c:pt idx="2770">
                  <c:v>8</c:v>
                </c:pt>
                <c:pt idx="2771">
                  <c:v>3</c:v>
                </c:pt>
                <c:pt idx="2772">
                  <c:v>7</c:v>
                </c:pt>
                <c:pt idx="2773">
                  <c:v>10</c:v>
                </c:pt>
                <c:pt idx="2774">
                  <c:v>3</c:v>
                </c:pt>
                <c:pt idx="2775">
                  <c:v>10</c:v>
                </c:pt>
                <c:pt idx="2776">
                  <c:v>4</c:v>
                </c:pt>
                <c:pt idx="2777">
                  <c:v>4</c:v>
                </c:pt>
                <c:pt idx="2778">
                  <c:v>3</c:v>
                </c:pt>
                <c:pt idx="2779">
                  <c:v>10</c:v>
                </c:pt>
                <c:pt idx="2780">
                  <c:v>4</c:v>
                </c:pt>
                <c:pt idx="2781">
                  <c:v>4</c:v>
                </c:pt>
                <c:pt idx="2782">
                  <c:v>5</c:v>
                </c:pt>
                <c:pt idx="2783">
                  <c:v>5</c:v>
                </c:pt>
                <c:pt idx="2784">
                  <c:v>5</c:v>
                </c:pt>
                <c:pt idx="2785">
                  <c:v>5</c:v>
                </c:pt>
                <c:pt idx="2786">
                  <c:v>5</c:v>
                </c:pt>
                <c:pt idx="2787">
                  <c:v>5</c:v>
                </c:pt>
                <c:pt idx="2788">
                  <c:v>5</c:v>
                </c:pt>
                <c:pt idx="2789">
                  <c:v>7</c:v>
                </c:pt>
                <c:pt idx="2790">
                  <c:v>7</c:v>
                </c:pt>
                <c:pt idx="2791">
                  <c:v>7</c:v>
                </c:pt>
                <c:pt idx="2792">
                  <c:v>3</c:v>
                </c:pt>
                <c:pt idx="2793">
                  <c:v>4</c:v>
                </c:pt>
                <c:pt idx="2794">
                  <c:v>4</c:v>
                </c:pt>
                <c:pt idx="2795">
                  <c:v>4</c:v>
                </c:pt>
                <c:pt idx="2796">
                  <c:v>7</c:v>
                </c:pt>
                <c:pt idx="2797">
                  <c:v>3</c:v>
                </c:pt>
                <c:pt idx="2798">
                  <c:v>7</c:v>
                </c:pt>
                <c:pt idx="2799">
                  <c:v>3</c:v>
                </c:pt>
                <c:pt idx="2800">
                  <c:v>3</c:v>
                </c:pt>
                <c:pt idx="2801">
                  <c:v>4</c:v>
                </c:pt>
                <c:pt idx="2802">
                  <c:v>4</c:v>
                </c:pt>
                <c:pt idx="2803">
                  <c:v>7</c:v>
                </c:pt>
                <c:pt idx="2804">
                  <c:v>4</c:v>
                </c:pt>
                <c:pt idx="2805">
                  <c:v>4</c:v>
                </c:pt>
                <c:pt idx="2806">
                  <c:v>4</c:v>
                </c:pt>
                <c:pt idx="2807">
                  <c:v>8</c:v>
                </c:pt>
                <c:pt idx="2808">
                  <c:v>8</c:v>
                </c:pt>
                <c:pt idx="2809">
                  <c:v>3</c:v>
                </c:pt>
                <c:pt idx="2810">
                  <c:v>8</c:v>
                </c:pt>
                <c:pt idx="2811">
                  <c:v>8</c:v>
                </c:pt>
                <c:pt idx="2812">
                  <c:v>3</c:v>
                </c:pt>
                <c:pt idx="2813">
                  <c:v>4</c:v>
                </c:pt>
                <c:pt idx="2814">
                  <c:v>10</c:v>
                </c:pt>
                <c:pt idx="2815">
                  <c:v>10</c:v>
                </c:pt>
                <c:pt idx="2816">
                  <c:v>10</c:v>
                </c:pt>
                <c:pt idx="2817">
                  <c:v>3</c:v>
                </c:pt>
                <c:pt idx="2818">
                  <c:v>4</c:v>
                </c:pt>
                <c:pt idx="2819">
                  <c:v>4</c:v>
                </c:pt>
                <c:pt idx="2820">
                  <c:v>10</c:v>
                </c:pt>
                <c:pt idx="2821">
                  <c:v>4</c:v>
                </c:pt>
                <c:pt idx="2822">
                  <c:v>10</c:v>
                </c:pt>
                <c:pt idx="2823">
                  <c:v>4</c:v>
                </c:pt>
                <c:pt idx="2824">
                  <c:v>4</c:v>
                </c:pt>
                <c:pt idx="2825">
                  <c:v>10</c:v>
                </c:pt>
                <c:pt idx="2826">
                  <c:v>4</c:v>
                </c:pt>
                <c:pt idx="2827">
                  <c:v>5</c:v>
                </c:pt>
                <c:pt idx="2828">
                  <c:v>7</c:v>
                </c:pt>
                <c:pt idx="2829">
                  <c:v>7</c:v>
                </c:pt>
                <c:pt idx="2830">
                  <c:v>7</c:v>
                </c:pt>
                <c:pt idx="2831">
                  <c:v>7</c:v>
                </c:pt>
                <c:pt idx="2832">
                  <c:v>7</c:v>
                </c:pt>
                <c:pt idx="2833">
                  <c:v>7</c:v>
                </c:pt>
                <c:pt idx="2834">
                  <c:v>7</c:v>
                </c:pt>
                <c:pt idx="2835">
                  <c:v>7</c:v>
                </c:pt>
                <c:pt idx="2836">
                  <c:v>7</c:v>
                </c:pt>
                <c:pt idx="2837">
                  <c:v>7</c:v>
                </c:pt>
                <c:pt idx="2838">
                  <c:v>7</c:v>
                </c:pt>
                <c:pt idx="2839">
                  <c:v>7</c:v>
                </c:pt>
                <c:pt idx="2840">
                  <c:v>7</c:v>
                </c:pt>
                <c:pt idx="2841">
                  <c:v>7</c:v>
                </c:pt>
                <c:pt idx="2842">
                  <c:v>7</c:v>
                </c:pt>
                <c:pt idx="2843">
                  <c:v>7</c:v>
                </c:pt>
                <c:pt idx="2844">
                  <c:v>7</c:v>
                </c:pt>
                <c:pt idx="2845">
                  <c:v>7</c:v>
                </c:pt>
                <c:pt idx="2846">
                  <c:v>7</c:v>
                </c:pt>
                <c:pt idx="2847">
                  <c:v>7</c:v>
                </c:pt>
                <c:pt idx="2848">
                  <c:v>7</c:v>
                </c:pt>
                <c:pt idx="2849">
                  <c:v>7</c:v>
                </c:pt>
                <c:pt idx="2850">
                  <c:v>7</c:v>
                </c:pt>
                <c:pt idx="2851">
                  <c:v>7</c:v>
                </c:pt>
                <c:pt idx="2852">
                  <c:v>7</c:v>
                </c:pt>
                <c:pt idx="2853">
                  <c:v>7</c:v>
                </c:pt>
                <c:pt idx="2854">
                  <c:v>7</c:v>
                </c:pt>
                <c:pt idx="2855">
                  <c:v>7</c:v>
                </c:pt>
                <c:pt idx="2856">
                  <c:v>7</c:v>
                </c:pt>
                <c:pt idx="2857">
                  <c:v>7</c:v>
                </c:pt>
                <c:pt idx="2858">
                  <c:v>7</c:v>
                </c:pt>
                <c:pt idx="2859">
                  <c:v>7</c:v>
                </c:pt>
                <c:pt idx="2860">
                  <c:v>7</c:v>
                </c:pt>
                <c:pt idx="2861">
                  <c:v>7</c:v>
                </c:pt>
                <c:pt idx="2862">
                  <c:v>7</c:v>
                </c:pt>
                <c:pt idx="2863">
                  <c:v>7</c:v>
                </c:pt>
                <c:pt idx="2864">
                  <c:v>7</c:v>
                </c:pt>
                <c:pt idx="2865">
                  <c:v>7</c:v>
                </c:pt>
                <c:pt idx="2866">
                  <c:v>5</c:v>
                </c:pt>
                <c:pt idx="2867">
                  <c:v>5</c:v>
                </c:pt>
                <c:pt idx="2868">
                  <c:v>5</c:v>
                </c:pt>
                <c:pt idx="2869">
                  <c:v>5</c:v>
                </c:pt>
                <c:pt idx="2870">
                  <c:v>5</c:v>
                </c:pt>
                <c:pt idx="2871">
                  <c:v>5</c:v>
                </c:pt>
                <c:pt idx="2872">
                  <c:v>5</c:v>
                </c:pt>
                <c:pt idx="2873">
                  <c:v>5</c:v>
                </c:pt>
                <c:pt idx="2874">
                  <c:v>8</c:v>
                </c:pt>
                <c:pt idx="2875">
                  <c:v>7</c:v>
                </c:pt>
                <c:pt idx="2876">
                  <c:v>7</c:v>
                </c:pt>
                <c:pt idx="2877">
                  <c:v>4</c:v>
                </c:pt>
                <c:pt idx="2878">
                  <c:v>4</c:v>
                </c:pt>
                <c:pt idx="2879">
                  <c:v>3</c:v>
                </c:pt>
                <c:pt idx="2880">
                  <c:v>4</c:v>
                </c:pt>
                <c:pt idx="2881">
                  <c:v>4</c:v>
                </c:pt>
                <c:pt idx="2882">
                  <c:v>7</c:v>
                </c:pt>
                <c:pt idx="2883">
                  <c:v>3</c:v>
                </c:pt>
                <c:pt idx="2884">
                  <c:v>7</c:v>
                </c:pt>
                <c:pt idx="2885">
                  <c:v>7</c:v>
                </c:pt>
                <c:pt idx="2886">
                  <c:v>4</c:v>
                </c:pt>
                <c:pt idx="2887">
                  <c:v>4</c:v>
                </c:pt>
                <c:pt idx="2888">
                  <c:v>7</c:v>
                </c:pt>
                <c:pt idx="2889">
                  <c:v>7</c:v>
                </c:pt>
                <c:pt idx="2890">
                  <c:v>4</c:v>
                </c:pt>
                <c:pt idx="2891">
                  <c:v>3</c:v>
                </c:pt>
                <c:pt idx="2892">
                  <c:v>4</c:v>
                </c:pt>
                <c:pt idx="2893">
                  <c:v>4</c:v>
                </c:pt>
                <c:pt idx="2894">
                  <c:v>7</c:v>
                </c:pt>
                <c:pt idx="2895">
                  <c:v>8</c:v>
                </c:pt>
                <c:pt idx="2896">
                  <c:v>3</c:v>
                </c:pt>
                <c:pt idx="2897">
                  <c:v>8</c:v>
                </c:pt>
                <c:pt idx="2898">
                  <c:v>8</c:v>
                </c:pt>
                <c:pt idx="2899">
                  <c:v>4</c:v>
                </c:pt>
                <c:pt idx="2900">
                  <c:v>3</c:v>
                </c:pt>
                <c:pt idx="2901">
                  <c:v>4</c:v>
                </c:pt>
                <c:pt idx="2902">
                  <c:v>4</c:v>
                </c:pt>
                <c:pt idx="2903">
                  <c:v>10</c:v>
                </c:pt>
                <c:pt idx="2904">
                  <c:v>10</c:v>
                </c:pt>
                <c:pt idx="2905">
                  <c:v>10</c:v>
                </c:pt>
                <c:pt idx="2906">
                  <c:v>10</c:v>
                </c:pt>
                <c:pt idx="2907">
                  <c:v>10</c:v>
                </c:pt>
                <c:pt idx="2908">
                  <c:v>10</c:v>
                </c:pt>
                <c:pt idx="2909">
                  <c:v>10</c:v>
                </c:pt>
                <c:pt idx="2910">
                  <c:v>4</c:v>
                </c:pt>
                <c:pt idx="2911">
                  <c:v>4</c:v>
                </c:pt>
                <c:pt idx="2912">
                  <c:v>4</c:v>
                </c:pt>
                <c:pt idx="2913">
                  <c:v>10</c:v>
                </c:pt>
                <c:pt idx="2914">
                  <c:v>10</c:v>
                </c:pt>
                <c:pt idx="2915">
                  <c:v>10</c:v>
                </c:pt>
                <c:pt idx="2916">
                  <c:v>5</c:v>
                </c:pt>
                <c:pt idx="2917">
                  <c:v>9</c:v>
                </c:pt>
                <c:pt idx="2918">
                  <c:v>5</c:v>
                </c:pt>
                <c:pt idx="2919">
                  <c:v>5</c:v>
                </c:pt>
                <c:pt idx="2920">
                  <c:v>7</c:v>
                </c:pt>
                <c:pt idx="2921">
                  <c:v>7</c:v>
                </c:pt>
                <c:pt idx="2922">
                  <c:v>7</c:v>
                </c:pt>
                <c:pt idx="2923">
                  <c:v>7</c:v>
                </c:pt>
                <c:pt idx="2924">
                  <c:v>7</c:v>
                </c:pt>
                <c:pt idx="2925">
                  <c:v>7</c:v>
                </c:pt>
                <c:pt idx="2926">
                  <c:v>7</c:v>
                </c:pt>
                <c:pt idx="2927">
                  <c:v>7</c:v>
                </c:pt>
                <c:pt idx="2928">
                  <c:v>7</c:v>
                </c:pt>
                <c:pt idx="2929">
                  <c:v>7</c:v>
                </c:pt>
                <c:pt idx="2930">
                  <c:v>7</c:v>
                </c:pt>
                <c:pt idx="2931">
                  <c:v>7</c:v>
                </c:pt>
                <c:pt idx="2932">
                  <c:v>7</c:v>
                </c:pt>
                <c:pt idx="2933">
                  <c:v>7</c:v>
                </c:pt>
                <c:pt idx="2934">
                  <c:v>7</c:v>
                </c:pt>
                <c:pt idx="2935">
                  <c:v>7</c:v>
                </c:pt>
                <c:pt idx="2936">
                  <c:v>7</c:v>
                </c:pt>
                <c:pt idx="2937">
                  <c:v>7</c:v>
                </c:pt>
                <c:pt idx="2938">
                  <c:v>7</c:v>
                </c:pt>
                <c:pt idx="2939">
                  <c:v>7</c:v>
                </c:pt>
                <c:pt idx="2940">
                  <c:v>7</c:v>
                </c:pt>
                <c:pt idx="2941">
                  <c:v>7</c:v>
                </c:pt>
                <c:pt idx="2942">
                  <c:v>7</c:v>
                </c:pt>
                <c:pt idx="2943">
                  <c:v>7</c:v>
                </c:pt>
                <c:pt idx="2944">
                  <c:v>7</c:v>
                </c:pt>
                <c:pt idx="2945">
                  <c:v>7</c:v>
                </c:pt>
                <c:pt idx="2946">
                  <c:v>7</c:v>
                </c:pt>
                <c:pt idx="2947">
                  <c:v>7</c:v>
                </c:pt>
                <c:pt idx="2948">
                  <c:v>7</c:v>
                </c:pt>
                <c:pt idx="2949">
                  <c:v>7</c:v>
                </c:pt>
                <c:pt idx="2950">
                  <c:v>7</c:v>
                </c:pt>
                <c:pt idx="2951">
                  <c:v>7</c:v>
                </c:pt>
                <c:pt idx="2952">
                  <c:v>7</c:v>
                </c:pt>
                <c:pt idx="2953">
                  <c:v>7</c:v>
                </c:pt>
                <c:pt idx="2954">
                  <c:v>7</c:v>
                </c:pt>
                <c:pt idx="2955">
                  <c:v>7</c:v>
                </c:pt>
                <c:pt idx="2956">
                  <c:v>7</c:v>
                </c:pt>
                <c:pt idx="2957">
                  <c:v>7</c:v>
                </c:pt>
                <c:pt idx="2958">
                  <c:v>7</c:v>
                </c:pt>
                <c:pt idx="2959">
                  <c:v>7</c:v>
                </c:pt>
                <c:pt idx="2960">
                  <c:v>7</c:v>
                </c:pt>
                <c:pt idx="2961">
                  <c:v>7</c:v>
                </c:pt>
                <c:pt idx="2962">
                  <c:v>7</c:v>
                </c:pt>
                <c:pt idx="2963">
                  <c:v>7</c:v>
                </c:pt>
                <c:pt idx="2964">
                  <c:v>7</c:v>
                </c:pt>
                <c:pt idx="2965">
                  <c:v>7</c:v>
                </c:pt>
                <c:pt idx="2966">
                  <c:v>7</c:v>
                </c:pt>
                <c:pt idx="2967">
                  <c:v>7</c:v>
                </c:pt>
                <c:pt idx="2968">
                  <c:v>7</c:v>
                </c:pt>
                <c:pt idx="2969">
                  <c:v>7</c:v>
                </c:pt>
                <c:pt idx="2970">
                  <c:v>7</c:v>
                </c:pt>
                <c:pt idx="2971">
                  <c:v>7</c:v>
                </c:pt>
                <c:pt idx="2972">
                  <c:v>5</c:v>
                </c:pt>
                <c:pt idx="2973">
                  <c:v>5</c:v>
                </c:pt>
                <c:pt idx="2974">
                  <c:v>5</c:v>
                </c:pt>
                <c:pt idx="2975">
                  <c:v>5</c:v>
                </c:pt>
                <c:pt idx="2976">
                  <c:v>5</c:v>
                </c:pt>
                <c:pt idx="2977">
                  <c:v>5</c:v>
                </c:pt>
                <c:pt idx="2978">
                  <c:v>5</c:v>
                </c:pt>
                <c:pt idx="2979">
                  <c:v>7</c:v>
                </c:pt>
                <c:pt idx="2980">
                  <c:v>3</c:v>
                </c:pt>
                <c:pt idx="2981">
                  <c:v>4</c:v>
                </c:pt>
                <c:pt idx="2982">
                  <c:v>8</c:v>
                </c:pt>
                <c:pt idx="2983">
                  <c:v>7</c:v>
                </c:pt>
                <c:pt idx="2984">
                  <c:v>4</c:v>
                </c:pt>
                <c:pt idx="2985">
                  <c:v>3</c:v>
                </c:pt>
                <c:pt idx="2986">
                  <c:v>7</c:v>
                </c:pt>
                <c:pt idx="2987">
                  <c:v>7</c:v>
                </c:pt>
                <c:pt idx="2988">
                  <c:v>3</c:v>
                </c:pt>
                <c:pt idx="2989">
                  <c:v>4</c:v>
                </c:pt>
                <c:pt idx="2990">
                  <c:v>4</c:v>
                </c:pt>
                <c:pt idx="2991">
                  <c:v>3</c:v>
                </c:pt>
                <c:pt idx="2992">
                  <c:v>7</c:v>
                </c:pt>
                <c:pt idx="2993">
                  <c:v>4</c:v>
                </c:pt>
                <c:pt idx="2994">
                  <c:v>4</c:v>
                </c:pt>
                <c:pt idx="2995">
                  <c:v>3</c:v>
                </c:pt>
                <c:pt idx="2996">
                  <c:v>7</c:v>
                </c:pt>
                <c:pt idx="2997">
                  <c:v>8</c:v>
                </c:pt>
                <c:pt idx="2998">
                  <c:v>10</c:v>
                </c:pt>
                <c:pt idx="2999">
                  <c:v>3</c:v>
                </c:pt>
                <c:pt idx="3000">
                  <c:v>4</c:v>
                </c:pt>
                <c:pt idx="3001">
                  <c:v>4</c:v>
                </c:pt>
                <c:pt idx="3002">
                  <c:v>10</c:v>
                </c:pt>
                <c:pt idx="3003">
                  <c:v>4</c:v>
                </c:pt>
                <c:pt idx="3004">
                  <c:v>10</c:v>
                </c:pt>
                <c:pt idx="3005">
                  <c:v>10</c:v>
                </c:pt>
                <c:pt idx="3006">
                  <c:v>10</c:v>
                </c:pt>
                <c:pt idx="3007">
                  <c:v>4</c:v>
                </c:pt>
                <c:pt idx="3008">
                  <c:v>5</c:v>
                </c:pt>
                <c:pt idx="3009">
                  <c:v>5</c:v>
                </c:pt>
                <c:pt idx="3010">
                  <c:v>5</c:v>
                </c:pt>
                <c:pt idx="3011">
                  <c:v>5</c:v>
                </c:pt>
                <c:pt idx="3012">
                  <c:v>5</c:v>
                </c:pt>
                <c:pt idx="3013">
                  <c:v>7</c:v>
                </c:pt>
                <c:pt idx="3014">
                  <c:v>7</c:v>
                </c:pt>
                <c:pt idx="3015">
                  <c:v>7</c:v>
                </c:pt>
                <c:pt idx="3016">
                  <c:v>7</c:v>
                </c:pt>
                <c:pt idx="3017">
                  <c:v>7</c:v>
                </c:pt>
                <c:pt idx="3018">
                  <c:v>7</c:v>
                </c:pt>
                <c:pt idx="3019">
                  <c:v>7</c:v>
                </c:pt>
                <c:pt idx="3020">
                  <c:v>7</c:v>
                </c:pt>
                <c:pt idx="3021">
                  <c:v>7</c:v>
                </c:pt>
                <c:pt idx="3022">
                  <c:v>7</c:v>
                </c:pt>
                <c:pt idx="3023">
                  <c:v>7</c:v>
                </c:pt>
                <c:pt idx="3024">
                  <c:v>7</c:v>
                </c:pt>
                <c:pt idx="3025">
                  <c:v>7</c:v>
                </c:pt>
                <c:pt idx="3026">
                  <c:v>7</c:v>
                </c:pt>
                <c:pt idx="3027">
                  <c:v>7</c:v>
                </c:pt>
                <c:pt idx="3028">
                  <c:v>7</c:v>
                </c:pt>
                <c:pt idx="3029">
                  <c:v>7</c:v>
                </c:pt>
                <c:pt idx="3030">
                  <c:v>7</c:v>
                </c:pt>
                <c:pt idx="3031">
                  <c:v>7</c:v>
                </c:pt>
                <c:pt idx="3032">
                  <c:v>7</c:v>
                </c:pt>
                <c:pt idx="3033">
                  <c:v>5</c:v>
                </c:pt>
                <c:pt idx="3034">
                  <c:v>5</c:v>
                </c:pt>
                <c:pt idx="3035">
                  <c:v>5</c:v>
                </c:pt>
                <c:pt idx="3036">
                  <c:v>5</c:v>
                </c:pt>
                <c:pt idx="3037">
                  <c:v>3</c:v>
                </c:pt>
                <c:pt idx="3038">
                  <c:v>5</c:v>
                </c:pt>
                <c:pt idx="3039">
                  <c:v>5</c:v>
                </c:pt>
                <c:pt idx="3040">
                  <c:v>5</c:v>
                </c:pt>
                <c:pt idx="3041">
                  <c:v>4</c:v>
                </c:pt>
                <c:pt idx="3042">
                  <c:v>4</c:v>
                </c:pt>
                <c:pt idx="3043">
                  <c:v>7</c:v>
                </c:pt>
                <c:pt idx="3044">
                  <c:v>4</c:v>
                </c:pt>
                <c:pt idx="3045">
                  <c:v>7</c:v>
                </c:pt>
                <c:pt idx="3046">
                  <c:v>4</c:v>
                </c:pt>
                <c:pt idx="3047">
                  <c:v>3</c:v>
                </c:pt>
                <c:pt idx="3048">
                  <c:v>4</c:v>
                </c:pt>
                <c:pt idx="3049">
                  <c:v>4</c:v>
                </c:pt>
                <c:pt idx="3050">
                  <c:v>8</c:v>
                </c:pt>
                <c:pt idx="3051">
                  <c:v>4</c:v>
                </c:pt>
                <c:pt idx="3052">
                  <c:v>4</c:v>
                </c:pt>
                <c:pt idx="3053">
                  <c:v>7</c:v>
                </c:pt>
                <c:pt idx="3054">
                  <c:v>4</c:v>
                </c:pt>
                <c:pt idx="3055">
                  <c:v>4</c:v>
                </c:pt>
                <c:pt idx="3056">
                  <c:v>4</c:v>
                </c:pt>
                <c:pt idx="3057">
                  <c:v>7</c:v>
                </c:pt>
                <c:pt idx="3058">
                  <c:v>8</c:v>
                </c:pt>
                <c:pt idx="3059">
                  <c:v>10</c:v>
                </c:pt>
                <c:pt idx="3060">
                  <c:v>10</c:v>
                </c:pt>
                <c:pt idx="3061">
                  <c:v>10</c:v>
                </c:pt>
                <c:pt idx="3062">
                  <c:v>10</c:v>
                </c:pt>
                <c:pt idx="3063">
                  <c:v>4</c:v>
                </c:pt>
                <c:pt idx="3064">
                  <c:v>10</c:v>
                </c:pt>
                <c:pt idx="3065">
                  <c:v>3</c:v>
                </c:pt>
                <c:pt idx="3066">
                  <c:v>4</c:v>
                </c:pt>
                <c:pt idx="3067">
                  <c:v>4</c:v>
                </c:pt>
                <c:pt idx="3068">
                  <c:v>5</c:v>
                </c:pt>
                <c:pt idx="3069">
                  <c:v>5</c:v>
                </c:pt>
                <c:pt idx="3070">
                  <c:v>7</c:v>
                </c:pt>
                <c:pt idx="3071">
                  <c:v>7</c:v>
                </c:pt>
                <c:pt idx="3072">
                  <c:v>7</c:v>
                </c:pt>
                <c:pt idx="3073">
                  <c:v>7</c:v>
                </c:pt>
                <c:pt idx="3074">
                  <c:v>7</c:v>
                </c:pt>
                <c:pt idx="3075">
                  <c:v>7</c:v>
                </c:pt>
                <c:pt idx="3076">
                  <c:v>3</c:v>
                </c:pt>
                <c:pt idx="3077">
                  <c:v>5</c:v>
                </c:pt>
                <c:pt idx="3078">
                  <c:v>5</c:v>
                </c:pt>
                <c:pt idx="3079">
                  <c:v>4</c:v>
                </c:pt>
                <c:pt idx="3080">
                  <c:v>7</c:v>
                </c:pt>
                <c:pt idx="3081">
                  <c:v>8</c:v>
                </c:pt>
                <c:pt idx="3082">
                  <c:v>4</c:v>
                </c:pt>
                <c:pt idx="3083">
                  <c:v>4</c:v>
                </c:pt>
                <c:pt idx="3084">
                  <c:v>8</c:v>
                </c:pt>
                <c:pt idx="3085">
                  <c:v>4</c:v>
                </c:pt>
                <c:pt idx="3086">
                  <c:v>8</c:v>
                </c:pt>
                <c:pt idx="3087">
                  <c:v>3</c:v>
                </c:pt>
                <c:pt idx="3088">
                  <c:v>7</c:v>
                </c:pt>
                <c:pt idx="3089">
                  <c:v>7</c:v>
                </c:pt>
                <c:pt idx="3090">
                  <c:v>4</c:v>
                </c:pt>
                <c:pt idx="3091">
                  <c:v>3</c:v>
                </c:pt>
                <c:pt idx="3092">
                  <c:v>4</c:v>
                </c:pt>
                <c:pt idx="3093">
                  <c:v>4</c:v>
                </c:pt>
                <c:pt idx="3094">
                  <c:v>4</c:v>
                </c:pt>
                <c:pt idx="3095">
                  <c:v>10</c:v>
                </c:pt>
                <c:pt idx="3096">
                  <c:v>4</c:v>
                </c:pt>
                <c:pt idx="3097">
                  <c:v>10</c:v>
                </c:pt>
                <c:pt idx="3098">
                  <c:v>3</c:v>
                </c:pt>
                <c:pt idx="3099">
                  <c:v>4</c:v>
                </c:pt>
                <c:pt idx="3100">
                  <c:v>7</c:v>
                </c:pt>
                <c:pt idx="3101">
                  <c:v>5</c:v>
                </c:pt>
                <c:pt idx="3102">
                  <c:v>5</c:v>
                </c:pt>
                <c:pt idx="3103">
                  <c:v>5</c:v>
                </c:pt>
                <c:pt idx="3104">
                  <c:v>5</c:v>
                </c:pt>
                <c:pt idx="3105">
                  <c:v>5</c:v>
                </c:pt>
                <c:pt idx="3106">
                  <c:v>4</c:v>
                </c:pt>
                <c:pt idx="3107">
                  <c:v>7</c:v>
                </c:pt>
                <c:pt idx="3108">
                  <c:v>8</c:v>
                </c:pt>
                <c:pt idx="3109">
                  <c:v>4</c:v>
                </c:pt>
                <c:pt idx="3110">
                  <c:v>4</c:v>
                </c:pt>
                <c:pt idx="3111">
                  <c:v>4</c:v>
                </c:pt>
                <c:pt idx="3112">
                  <c:v>3</c:v>
                </c:pt>
                <c:pt idx="3113">
                  <c:v>7</c:v>
                </c:pt>
                <c:pt idx="3114">
                  <c:v>8</c:v>
                </c:pt>
                <c:pt idx="3115">
                  <c:v>7</c:v>
                </c:pt>
                <c:pt idx="3116">
                  <c:v>4</c:v>
                </c:pt>
                <c:pt idx="3117">
                  <c:v>4</c:v>
                </c:pt>
                <c:pt idx="3118">
                  <c:v>8</c:v>
                </c:pt>
                <c:pt idx="3119">
                  <c:v>3</c:v>
                </c:pt>
                <c:pt idx="3120">
                  <c:v>7</c:v>
                </c:pt>
                <c:pt idx="3121">
                  <c:v>4</c:v>
                </c:pt>
                <c:pt idx="3122">
                  <c:v>3</c:v>
                </c:pt>
                <c:pt idx="3123">
                  <c:v>7</c:v>
                </c:pt>
                <c:pt idx="3124">
                  <c:v>4</c:v>
                </c:pt>
                <c:pt idx="3125">
                  <c:v>4</c:v>
                </c:pt>
                <c:pt idx="3126">
                  <c:v>4</c:v>
                </c:pt>
                <c:pt idx="3127">
                  <c:v>4</c:v>
                </c:pt>
                <c:pt idx="3128">
                  <c:v>10</c:v>
                </c:pt>
                <c:pt idx="3129">
                  <c:v>4</c:v>
                </c:pt>
                <c:pt idx="3130">
                  <c:v>10</c:v>
                </c:pt>
                <c:pt idx="3131">
                  <c:v>4</c:v>
                </c:pt>
                <c:pt idx="3132">
                  <c:v>4</c:v>
                </c:pt>
                <c:pt idx="3133">
                  <c:v>5</c:v>
                </c:pt>
                <c:pt idx="3134">
                  <c:v>5</c:v>
                </c:pt>
                <c:pt idx="3135">
                  <c:v>5</c:v>
                </c:pt>
                <c:pt idx="3136">
                  <c:v>5</c:v>
                </c:pt>
                <c:pt idx="3137">
                  <c:v>3</c:v>
                </c:pt>
                <c:pt idx="3138">
                  <c:v>3</c:v>
                </c:pt>
                <c:pt idx="3139">
                  <c:v>5</c:v>
                </c:pt>
                <c:pt idx="3140">
                  <c:v>5</c:v>
                </c:pt>
                <c:pt idx="3141">
                  <c:v>5</c:v>
                </c:pt>
                <c:pt idx="3142">
                  <c:v>5</c:v>
                </c:pt>
                <c:pt idx="3143">
                  <c:v>5</c:v>
                </c:pt>
                <c:pt idx="3144">
                  <c:v>5</c:v>
                </c:pt>
                <c:pt idx="3145">
                  <c:v>5</c:v>
                </c:pt>
                <c:pt idx="3146">
                  <c:v>5</c:v>
                </c:pt>
                <c:pt idx="3147">
                  <c:v>7</c:v>
                </c:pt>
                <c:pt idx="3148">
                  <c:v>7</c:v>
                </c:pt>
                <c:pt idx="3149">
                  <c:v>7</c:v>
                </c:pt>
                <c:pt idx="3150">
                  <c:v>4</c:v>
                </c:pt>
                <c:pt idx="3151">
                  <c:v>7</c:v>
                </c:pt>
                <c:pt idx="3152">
                  <c:v>7</c:v>
                </c:pt>
                <c:pt idx="3153">
                  <c:v>3</c:v>
                </c:pt>
                <c:pt idx="3154">
                  <c:v>8</c:v>
                </c:pt>
                <c:pt idx="3155">
                  <c:v>8</c:v>
                </c:pt>
                <c:pt idx="3156">
                  <c:v>4</c:v>
                </c:pt>
                <c:pt idx="3157">
                  <c:v>10</c:v>
                </c:pt>
                <c:pt idx="3158">
                  <c:v>4</c:v>
                </c:pt>
                <c:pt idx="3159">
                  <c:v>10</c:v>
                </c:pt>
                <c:pt idx="3160">
                  <c:v>4</c:v>
                </c:pt>
                <c:pt idx="3161">
                  <c:v>4</c:v>
                </c:pt>
                <c:pt idx="3162">
                  <c:v>4</c:v>
                </c:pt>
                <c:pt idx="3163">
                  <c:v>10</c:v>
                </c:pt>
                <c:pt idx="3164">
                  <c:v>4</c:v>
                </c:pt>
                <c:pt idx="3165">
                  <c:v>4</c:v>
                </c:pt>
                <c:pt idx="3166">
                  <c:v>4</c:v>
                </c:pt>
                <c:pt idx="3167">
                  <c:v>5</c:v>
                </c:pt>
                <c:pt idx="3168">
                  <c:v>5</c:v>
                </c:pt>
                <c:pt idx="3169">
                  <c:v>5</c:v>
                </c:pt>
                <c:pt idx="3170">
                  <c:v>7</c:v>
                </c:pt>
                <c:pt idx="3171">
                  <c:v>5</c:v>
                </c:pt>
                <c:pt idx="3172">
                  <c:v>3</c:v>
                </c:pt>
                <c:pt idx="3173">
                  <c:v>5</c:v>
                </c:pt>
                <c:pt idx="3174">
                  <c:v>5</c:v>
                </c:pt>
                <c:pt idx="3175">
                  <c:v>5</c:v>
                </c:pt>
                <c:pt idx="3176">
                  <c:v>5</c:v>
                </c:pt>
                <c:pt idx="3177">
                  <c:v>8</c:v>
                </c:pt>
                <c:pt idx="3178">
                  <c:v>3</c:v>
                </c:pt>
                <c:pt idx="3179">
                  <c:v>3</c:v>
                </c:pt>
                <c:pt idx="3180">
                  <c:v>7</c:v>
                </c:pt>
                <c:pt idx="3181">
                  <c:v>4</c:v>
                </c:pt>
                <c:pt idx="3182">
                  <c:v>4</c:v>
                </c:pt>
                <c:pt idx="3183">
                  <c:v>3</c:v>
                </c:pt>
                <c:pt idx="3184">
                  <c:v>8</c:v>
                </c:pt>
                <c:pt idx="3185">
                  <c:v>7</c:v>
                </c:pt>
                <c:pt idx="3186">
                  <c:v>4</c:v>
                </c:pt>
                <c:pt idx="3187">
                  <c:v>7</c:v>
                </c:pt>
                <c:pt idx="3188">
                  <c:v>4</c:v>
                </c:pt>
                <c:pt idx="3189">
                  <c:v>3</c:v>
                </c:pt>
                <c:pt idx="3190">
                  <c:v>8</c:v>
                </c:pt>
                <c:pt idx="3191">
                  <c:v>8</c:v>
                </c:pt>
                <c:pt idx="3192">
                  <c:v>3</c:v>
                </c:pt>
                <c:pt idx="3193">
                  <c:v>8</c:v>
                </c:pt>
                <c:pt idx="3194">
                  <c:v>4</c:v>
                </c:pt>
                <c:pt idx="3195">
                  <c:v>7</c:v>
                </c:pt>
                <c:pt idx="3196">
                  <c:v>4</c:v>
                </c:pt>
                <c:pt idx="3197">
                  <c:v>4</c:v>
                </c:pt>
                <c:pt idx="3198">
                  <c:v>8</c:v>
                </c:pt>
                <c:pt idx="3199">
                  <c:v>7</c:v>
                </c:pt>
                <c:pt idx="3200">
                  <c:v>4</c:v>
                </c:pt>
                <c:pt idx="3201">
                  <c:v>4</c:v>
                </c:pt>
                <c:pt idx="3202">
                  <c:v>4</c:v>
                </c:pt>
                <c:pt idx="3203">
                  <c:v>4</c:v>
                </c:pt>
                <c:pt idx="3204">
                  <c:v>4</c:v>
                </c:pt>
                <c:pt idx="3205">
                  <c:v>4</c:v>
                </c:pt>
                <c:pt idx="3206">
                  <c:v>3</c:v>
                </c:pt>
                <c:pt idx="3207">
                  <c:v>8</c:v>
                </c:pt>
                <c:pt idx="3208">
                  <c:v>4</c:v>
                </c:pt>
                <c:pt idx="3209">
                  <c:v>10</c:v>
                </c:pt>
                <c:pt idx="3210">
                  <c:v>4</c:v>
                </c:pt>
                <c:pt idx="3211">
                  <c:v>10</c:v>
                </c:pt>
                <c:pt idx="3212">
                  <c:v>4</c:v>
                </c:pt>
                <c:pt idx="3213">
                  <c:v>10</c:v>
                </c:pt>
                <c:pt idx="3214">
                  <c:v>4</c:v>
                </c:pt>
                <c:pt idx="3215">
                  <c:v>10</c:v>
                </c:pt>
                <c:pt idx="3216">
                  <c:v>10</c:v>
                </c:pt>
                <c:pt idx="3217">
                  <c:v>10</c:v>
                </c:pt>
                <c:pt idx="3218">
                  <c:v>10</c:v>
                </c:pt>
                <c:pt idx="3219">
                  <c:v>5</c:v>
                </c:pt>
                <c:pt idx="3220">
                  <c:v>7</c:v>
                </c:pt>
                <c:pt idx="3221">
                  <c:v>5</c:v>
                </c:pt>
                <c:pt idx="3222">
                  <c:v>3</c:v>
                </c:pt>
                <c:pt idx="3223">
                  <c:v>5</c:v>
                </c:pt>
                <c:pt idx="3224">
                  <c:v>5</c:v>
                </c:pt>
                <c:pt idx="3225">
                  <c:v>5</c:v>
                </c:pt>
                <c:pt idx="3226">
                  <c:v>5</c:v>
                </c:pt>
                <c:pt idx="3227">
                  <c:v>5</c:v>
                </c:pt>
                <c:pt idx="3228">
                  <c:v>7</c:v>
                </c:pt>
                <c:pt idx="3229">
                  <c:v>4</c:v>
                </c:pt>
                <c:pt idx="3230">
                  <c:v>3</c:v>
                </c:pt>
                <c:pt idx="3231">
                  <c:v>8</c:v>
                </c:pt>
                <c:pt idx="3232">
                  <c:v>3</c:v>
                </c:pt>
                <c:pt idx="3233">
                  <c:v>7</c:v>
                </c:pt>
                <c:pt idx="3234">
                  <c:v>4</c:v>
                </c:pt>
                <c:pt idx="3235">
                  <c:v>7</c:v>
                </c:pt>
                <c:pt idx="3236">
                  <c:v>8</c:v>
                </c:pt>
                <c:pt idx="3237">
                  <c:v>8</c:v>
                </c:pt>
                <c:pt idx="3238">
                  <c:v>10</c:v>
                </c:pt>
                <c:pt idx="3239">
                  <c:v>4</c:v>
                </c:pt>
                <c:pt idx="3240">
                  <c:v>10</c:v>
                </c:pt>
                <c:pt idx="3241">
                  <c:v>4</c:v>
                </c:pt>
                <c:pt idx="3242">
                  <c:v>4</c:v>
                </c:pt>
                <c:pt idx="3243">
                  <c:v>4</c:v>
                </c:pt>
                <c:pt idx="3244">
                  <c:v>10</c:v>
                </c:pt>
                <c:pt idx="3245">
                  <c:v>4</c:v>
                </c:pt>
                <c:pt idx="3246">
                  <c:v>3</c:v>
                </c:pt>
                <c:pt idx="3247">
                  <c:v>10</c:v>
                </c:pt>
                <c:pt idx="3248">
                  <c:v>4</c:v>
                </c:pt>
                <c:pt idx="3249">
                  <c:v>10</c:v>
                </c:pt>
                <c:pt idx="3250">
                  <c:v>3</c:v>
                </c:pt>
                <c:pt idx="3251">
                  <c:v>5</c:v>
                </c:pt>
                <c:pt idx="3252">
                  <c:v>7</c:v>
                </c:pt>
                <c:pt idx="3253">
                  <c:v>7</c:v>
                </c:pt>
                <c:pt idx="3254">
                  <c:v>5</c:v>
                </c:pt>
                <c:pt idx="3255">
                  <c:v>5</c:v>
                </c:pt>
                <c:pt idx="3256">
                  <c:v>5</c:v>
                </c:pt>
                <c:pt idx="3257">
                  <c:v>5</c:v>
                </c:pt>
                <c:pt idx="3258">
                  <c:v>3</c:v>
                </c:pt>
                <c:pt idx="3259">
                  <c:v>5</c:v>
                </c:pt>
                <c:pt idx="3260">
                  <c:v>5</c:v>
                </c:pt>
                <c:pt idx="3261">
                  <c:v>5</c:v>
                </c:pt>
                <c:pt idx="3262">
                  <c:v>3</c:v>
                </c:pt>
                <c:pt idx="3263">
                  <c:v>4</c:v>
                </c:pt>
                <c:pt idx="3264">
                  <c:v>4</c:v>
                </c:pt>
                <c:pt idx="3265">
                  <c:v>4</c:v>
                </c:pt>
                <c:pt idx="3266">
                  <c:v>8</c:v>
                </c:pt>
                <c:pt idx="3267">
                  <c:v>7</c:v>
                </c:pt>
                <c:pt idx="3268">
                  <c:v>8</c:v>
                </c:pt>
                <c:pt idx="3269">
                  <c:v>4</c:v>
                </c:pt>
                <c:pt idx="3270">
                  <c:v>4</c:v>
                </c:pt>
                <c:pt idx="3271">
                  <c:v>4</c:v>
                </c:pt>
                <c:pt idx="3272">
                  <c:v>7</c:v>
                </c:pt>
                <c:pt idx="3273">
                  <c:v>7</c:v>
                </c:pt>
                <c:pt idx="3274">
                  <c:v>4</c:v>
                </c:pt>
                <c:pt idx="3275">
                  <c:v>4</c:v>
                </c:pt>
                <c:pt idx="3276">
                  <c:v>8</c:v>
                </c:pt>
                <c:pt idx="3277">
                  <c:v>7</c:v>
                </c:pt>
                <c:pt idx="3278">
                  <c:v>4</c:v>
                </c:pt>
                <c:pt idx="3279">
                  <c:v>4</c:v>
                </c:pt>
                <c:pt idx="3280">
                  <c:v>8</c:v>
                </c:pt>
                <c:pt idx="3281">
                  <c:v>7</c:v>
                </c:pt>
                <c:pt idx="3282">
                  <c:v>3</c:v>
                </c:pt>
                <c:pt idx="3283">
                  <c:v>7</c:v>
                </c:pt>
                <c:pt idx="3284">
                  <c:v>4</c:v>
                </c:pt>
                <c:pt idx="3285">
                  <c:v>4</c:v>
                </c:pt>
                <c:pt idx="3286">
                  <c:v>10</c:v>
                </c:pt>
                <c:pt idx="3287">
                  <c:v>10</c:v>
                </c:pt>
                <c:pt idx="3288">
                  <c:v>10</c:v>
                </c:pt>
                <c:pt idx="3289">
                  <c:v>10</c:v>
                </c:pt>
                <c:pt idx="3290">
                  <c:v>4</c:v>
                </c:pt>
                <c:pt idx="3291">
                  <c:v>4</c:v>
                </c:pt>
                <c:pt idx="3292">
                  <c:v>4</c:v>
                </c:pt>
                <c:pt idx="3293">
                  <c:v>10</c:v>
                </c:pt>
                <c:pt idx="3294">
                  <c:v>4</c:v>
                </c:pt>
                <c:pt idx="3295">
                  <c:v>4</c:v>
                </c:pt>
                <c:pt idx="3296">
                  <c:v>4</c:v>
                </c:pt>
                <c:pt idx="3297">
                  <c:v>10</c:v>
                </c:pt>
                <c:pt idx="3298">
                  <c:v>10</c:v>
                </c:pt>
                <c:pt idx="3299">
                  <c:v>5</c:v>
                </c:pt>
                <c:pt idx="3300">
                  <c:v>7</c:v>
                </c:pt>
                <c:pt idx="3301">
                  <c:v>5</c:v>
                </c:pt>
                <c:pt idx="3302">
                  <c:v>5</c:v>
                </c:pt>
                <c:pt idx="3303">
                  <c:v>5</c:v>
                </c:pt>
                <c:pt idx="3304">
                  <c:v>5</c:v>
                </c:pt>
                <c:pt idx="3305">
                  <c:v>5</c:v>
                </c:pt>
                <c:pt idx="3306">
                  <c:v>5</c:v>
                </c:pt>
                <c:pt idx="3307">
                  <c:v>5</c:v>
                </c:pt>
                <c:pt idx="3308">
                  <c:v>5</c:v>
                </c:pt>
                <c:pt idx="3309">
                  <c:v>4</c:v>
                </c:pt>
                <c:pt idx="3310">
                  <c:v>3</c:v>
                </c:pt>
                <c:pt idx="3311">
                  <c:v>3</c:v>
                </c:pt>
                <c:pt idx="3312">
                  <c:v>8</c:v>
                </c:pt>
                <c:pt idx="3313">
                  <c:v>3</c:v>
                </c:pt>
                <c:pt idx="3314">
                  <c:v>4</c:v>
                </c:pt>
                <c:pt idx="3315">
                  <c:v>7</c:v>
                </c:pt>
                <c:pt idx="3316">
                  <c:v>4</c:v>
                </c:pt>
                <c:pt idx="3317">
                  <c:v>4</c:v>
                </c:pt>
                <c:pt idx="3318">
                  <c:v>7</c:v>
                </c:pt>
                <c:pt idx="3319">
                  <c:v>7</c:v>
                </c:pt>
                <c:pt idx="3320">
                  <c:v>4</c:v>
                </c:pt>
                <c:pt idx="3321">
                  <c:v>3</c:v>
                </c:pt>
                <c:pt idx="3322">
                  <c:v>4</c:v>
                </c:pt>
                <c:pt idx="3323">
                  <c:v>3</c:v>
                </c:pt>
                <c:pt idx="3324">
                  <c:v>7</c:v>
                </c:pt>
                <c:pt idx="3325">
                  <c:v>7</c:v>
                </c:pt>
                <c:pt idx="3326">
                  <c:v>4</c:v>
                </c:pt>
                <c:pt idx="3327">
                  <c:v>4</c:v>
                </c:pt>
                <c:pt idx="3328">
                  <c:v>4</c:v>
                </c:pt>
                <c:pt idx="3329">
                  <c:v>4</c:v>
                </c:pt>
                <c:pt idx="3330">
                  <c:v>4</c:v>
                </c:pt>
                <c:pt idx="3331">
                  <c:v>4</c:v>
                </c:pt>
                <c:pt idx="3332">
                  <c:v>3</c:v>
                </c:pt>
                <c:pt idx="3333">
                  <c:v>3</c:v>
                </c:pt>
                <c:pt idx="3334">
                  <c:v>4</c:v>
                </c:pt>
                <c:pt idx="3335">
                  <c:v>10</c:v>
                </c:pt>
                <c:pt idx="3336">
                  <c:v>10</c:v>
                </c:pt>
                <c:pt idx="3337">
                  <c:v>4</c:v>
                </c:pt>
                <c:pt idx="3338">
                  <c:v>5</c:v>
                </c:pt>
                <c:pt idx="3339">
                  <c:v>5</c:v>
                </c:pt>
                <c:pt idx="3340">
                  <c:v>5</c:v>
                </c:pt>
                <c:pt idx="3341">
                  <c:v>5</c:v>
                </c:pt>
                <c:pt idx="3342">
                  <c:v>5</c:v>
                </c:pt>
                <c:pt idx="3343">
                  <c:v>5</c:v>
                </c:pt>
                <c:pt idx="3344">
                  <c:v>5</c:v>
                </c:pt>
                <c:pt idx="3345">
                  <c:v>5</c:v>
                </c:pt>
                <c:pt idx="3346">
                  <c:v>5</c:v>
                </c:pt>
                <c:pt idx="3347">
                  <c:v>5</c:v>
                </c:pt>
                <c:pt idx="3348">
                  <c:v>5</c:v>
                </c:pt>
                <c:pt idx="3349">
                  <c:v>5</c:v>
                </c:pt>
                <c:pt idx="3350">
                  <c:v>5</c:v>
                </c:pt>
                <c:pt idx="3351">
                  <c:v>5</c:v>
                </c:pt>
                <c:pt idx="3352">
                  <c:v>5</c:v>
                </c:pt>
                <c:pt idx="3353">
                  <c:v>8</c:v>
                </c:pt>
                <c:pt idx="3354">
                  <c:v>2</c:v>
                </c:pt>
                <c:pt idx="3355">
                  <c:v>3</c:v>
                </c:pt>
                <c:pt idx="3356">
                  <c:v>7</c:v>
                </c:pt>
                <c:pt idx="3357">
                  <c:v>4</c:v>
                </c:pt>
                <c:pt idx="3358">
                  <c:v>8</c:v>
                </c:pt>
                <c:pt idx="3359">
                  <c:v>4</c:v>
                </c:pt>
                <c:pt idx="3360">
                  <c:v>8</c:v>
                </c:pt>
                <c:pt idx="3361">
                  <c:v>8</c:v>
                </c:pt>
                <c:pt idx="3362">
                  <c:v>4</c:v>
                </c:pt>
                <c:pt idx="3363">
                  <c:v>4</c:v>
                </c:pt>
                <c:pt idx="3364">
                  <c:v>3</c:v>
                </c:pt>
                <c:pt idx="3365">
                  <c:v>8</c:v>
                </c:pt>
                <c:pt idx="3366">
                  <c:v>7</c:v>
                </c:pt>
                <c:pt idx="3367">
                  <c:v>4</c:v>
                </c:pt>
                <c:pt idx="3368">
                  <c:v>7</c:v>
                </c:pt>
                <c:pt idx="3369">
                  <c:v>4</c:v>
                </c:pt>
                <c:pt idx="3370">
                  <c:v>7</c:v>
                </c:pt>
                <c:pt idx="3371">
                  <c:v>3</c:v>
                </c:pt>
                <c:pt idx="3372">
                  <c:v>7</c:v>
                </c:pt>
                <c:pt idx="3373">
                  <c:v>7</c:v>
                </c:pt>
                <c:pt idx="3374">
                  <c:v>7</c:v>
                </c:pt>
                <c:pt idx="3375">
                  <c:v>4</c:v>
                </c:pt>
                <c:pt idx="3376">
                  <c:v>4</c:v>
                </c:pt>
                <c:pt idx="3377">
                  <c:v>10</c:v>
                </c:pt>
                <c:pt idx="3378">
                  <c:v>4</c:v>
                </c:pt>
                <c:pt idx="3379">
                  <c:v>4</c:v>
                </c:pt>
                <c:pt idx="3380">
                  <c:v>4</c:v>
                </c:pt>
                <c:pt idx="3381">
                  <c:v>4</c:v>
                </c:pt>
                <c:pt idx="3382">
                  <c:v>4</c:v>
                </c:pt>
                <c:pt idx="3383">
                  <c:v>4</c:v>
                </c:pt>
                <c:pt idx="3384">
                  <c:v>4</c:v>
                </c:pt>
                <c:pt idx="3385">
                  <c:v>10</c:v>
                </c:pt>
                <c:pt idx="3386">
                  <c:v>4</c:v>
                </c:pt>
                <c:pt idx="3387">
                  <c:v>4</c:v>
                </c:pt>
                <c:pt idx="3388">
                  <c:v>4</c:v>
                </c:pt>
                <c:pt idx="3389">
                  <c:v>5</c:v>
                </c:pt>
                <c:pt idx="3390">
                  <c:v>5</c:v>
                </c:pt>
                <c:pt idx="3391">
                  <c:v>5</c:v>
                </c:pt>
                <c:pt idx="3392">
                  <c:v>7</c:v>
                </c:pt>
                <c:pt idx="3393">
                  <c:v>7</c:v>
                </c:pt>
                <c:pt idx="3394">
                  <c:v>7</c:v>
                </c:pt>
                <c:pt idx="3395">
                  <c:v>5</c:v>
                </c:pt>
                <c:pt idx="3396">
                  <c:v>5</c:v>
                </c:pt>
                <c:pt idx="3397">
                  <c:v>5</c:v>
                </c:pt>
                <c:pt idx="3398">
                  <c:v>5</c:v>
                </c:pt>
                <c:pt idx="3399">
                  <c:v>1</c:v>
                </c:pt>
                <c:pt idx="3400">
                  <c:v>1</c:v>
                </c:pt>
                <c:pt idx="3401">
                  <c:v>5</c:v>
                </c:pt>
                <c:pt idx="3402">
                  <c:v>5</c:v>
                </c:pt>
                <c:pt idx="3403">
                  <c:v>5</c:v>
                </c:pt>
                <c:pt idx="3404">
                  <c:v>5</c:v>
                </c:pt>
                <c:pt idx="3405">
                  <c:v>5</c:v>
                </c:pt>
                <c:pt idx="3406">
                  <c:v>7</c:v>
                </c:pt>
                <c:pt idx="3407">
                  <c:v>7</c:v>
                </c:pt>
                <c:pt idx="3408">
                  <c:v>4</c:v>
                </c:pt>
                <c:pt idx="3409">
                  <c:v>7</c:v>
                </c:pt>
                <c:pt idx="3410">
                  <c:v>4</c:v>
                </c:pt>
                <c:pt idx="3411">
                  <c:v>4</c:v>
                </c:pt>
                <c:pt idx="3412">
                  <c:v>8</c:v>
                </c:pt>
                <c:pt idx="3413">
                  <c:v>4</c:v>
                </c:pt>
                <c:pt idx="3414">
                  <c:v>3</c:v>
                </c:pt>
                <c:pt idx="3415">
                  <c:v>3</c:v>
                </c:pt>
                <c:pt idx="3416">
                  <c:v>7</c:v>
                </c:pt>
                <c:pt idx="3417">
                  <c:v>7</c:v>
                </c:pt>
                <c:pt idx="3418">
                  <c:v>7</c:v>
                </c:pt>
                <c:pt idx="3419">
                  <c:v>4</c:v>
                </c:pt>
                <c:pt idx="3420">
                  <c:v>4</c:v>
                </c:pt>
                <c:pt idx="3421">
                  <c:v>8</c:v>
                </c:pt>
                <c:pt idx="3422">
                  <c:v>4</c:v>
                </c:pt>
                <c:pt idx="3423">
                  <c:v>4</c:v>
                </c:pt>
                <c:pt idx="3424">
                  <c:v>8</c:v>
                </c:pt>
                <c:pt idx="3425">
                  <c:v>7</c:v>
                </c:pt>
                <c:pt idx="3426">
                  <c:v>3</c:v>
                </c:pt>
                <c:pt idx="3427">
                  <c:v>4</c:v>
                </c:pt>
                <c:pt idx="3428">
                  <c:v>4</c:v>
                </c:pt>
                <c:pt idx="3429">
                  <c:v>3</c:v>
                </c:pt>
                <c:pt idx="3430">
                  <c:v>8</c:v>
                </c:pt>
                <c:pt idx="3431">
                  <c:v>3</c:v>
                </c:pt>
                <c:pt idx="3432">
                  <c:v>7</c:v>
                </c:pt>
                <c:pt idx="3433">
                  <c:v>8</c:v>
                </c:pt>
                <c:pt idx="3434">
                  <c:v>4</c:v>
                </c:pt>
                <c:pt idx="3435">
                  <c:v>4</c:v>
                </c:pt>
                <c:pt idx="3436">
                  <c:v>4</c:v>
                </c:pt>
                <c:pt idx="3437">
                  <c:v>10</c:v>
                </c:pt>
                <c:pt idx="3438">
                  <c:v>4</c:v>
                </c:pt>
                <c:pt idx="3439">
                  <c:v>10</c:v>
                </c:pt>
                <c:pt idx="3440">
                  <c:v>10</c:v>
                </c:pt>
                <c:pt idx="3441">
                  <c:v>4</c:v>
                </c:pt>
                <c:pt idx="3442">
                  <c:v>10</c:v>
                </c:pt>
                <c:pt idx="3443">
                  <c:v>4</c:v>
                </c:pt>
                <c:pt idx="3444">
                  <c:v>4</c:v>
                </c:pt>
                <c:pt idx="3445">
                  <c:v>10</c:v>
                </c:pt>
                <c:pt idx="3446">
                  <c:v>10</c:v>
                </c:pt>
                <c:pt idx="3447">
                  <c:v>4</c:v>
                </c:pt>
                <c:pt idx="3448">
                  <c:v>10</c:v>
                </c:pt>
                <c:pt idx="3449">
                  <c:v>4</c:v>
                </c:pt>
                <c:pt idx="3450">
                  <c:v>10</c:v>
                </c:pt>
                <c:pt idx="3451">
                  <c:v>4</c:v>
                </c:pt>
                <c:pt idx="3452">
                  <c:v>10</c:v>
                </c:pt>
                <c:pt idx="3453">
                  <c:v>5</c:v>
                </c:pt>
                <c:pt idx="3454">
                  <c:v>5</c:v>
                </c:pt>
                <c:pt idx="3455">
                  <c:v>5</c:v>
                </c:pt>
                <c:pt idx="3456">
                  <c:v>5</c:v>
                </c:pt>
                <c:pt idx="3457">
                  <c:v>7</c:v>
                </c:pt>
                <c:pt idx="3458">
                  <c:v>5</c:v>
                </c:pt>
                <c:pt idx="3459">
                  <c:v>5</c:v>
                </c:pt>
                <c:pt idx="3460">
                  <c:v>5</c:v>
                </c:pt>
                <c:pt idx="3461">
                  <c:v>5</c:v>
                </c:pt>
                <c:pt idx="3462">
                  <c:v>5</c:v>
                </c:pt>
                <c:pt idx="3463">
                  <c:v>5</c:v>
                </c:pt>
                <c:pt idx="3464">
                  <c:v>3</c:v>
                </c:pt>
                <c:pt idx="3465">
                  <c:v>5</c:v>
                </c:pt>
                <c:pt idx="3466">
                  <c:v>5</c:v>
                </c:pt>
                <c:pt idx="3467">
                  <c:v>4</c:v>
                </c:pt>
                <c:pt idx="3468">
                  <c:v>2</c:v>
                </c:pt>
                <c:pt idx="3469">
                  <c:v>7</c:v>
                </c:pt>
                <c:pt idx="3470">
                  <c:v>2</c:v>
                </c:pt>
                <c:pt idx="3471">
                  <c:v>3</c:v>
                </c:pt>
                <c:pt idx="3472">
                  <c:v>2</c:v>
                </c:pt>
                <c:pt idx="3473">
                  <c:v>2</c:v>
                </c:pt>
                <c:pt idx="3474">
                  <c:v>4</c:v>
                </c:pt>
                <c:pt idx="3475">
                  <c:v>3</c:v>
                </c:pt>
                <c:pt idx="3476">
                  <c:v>4</c:v>
                </c:pt>
                <c:pt idx="3477">
                  <c:v>4</c:v>
                </c:pt>
                <c:pt idx="3478">
                  <c:v>4</c:v>
                </c:pt>
                <c:pt idx="3479">
                  <c:v>3</c:v>
                </c:pt>
                <c:pt idx="3480">
                  <c:v>2</c:v>
                </c:pt>
                <c:pt idx="3481">
                  <c:v>4</c:v>
                </c:pt>
                <c:pt idx="3482">
                  <c:v>7</c:v>
                </c:pt>
                <c:pt idx="3483">
                  <c:v>4</c:v>
                </c:pt>
                <c:pt idx="3484">
                  <c:v>4</c:v>
                </c:pt>
                <c:pt idx="3485">
                  <c:v>7</c:v>
                </c:pt>
                <c:pt idx="3486">
                  <c:v>8</c:v>
                </c:pt>
                <c:pt idx="3487">
                  <c:v>2</c:v>
                </c:pt>
                <c:pt idx="3488">
                  <c:v>4</c:v>
                </c:pt>
                <c:pt idx="3489">
                  <c:v>2</c:v>
                </c:pt>
                <c:pt idx="3490">
                  <c:v>4</c:v>
                </c:pt>
                <c:pt idx="3491">
                  <c:v>4</c:v>
                </c:pt>
                <c:pt idx="3492">
                  <c:v>8</c:v>
                </c:pt>
                <c:pt idx="3493">
                  <c:v>3</c:v>
                </c:pt>
                <c:pt idx="3494">
                  <c:v>8</c:v>
                </c:pt>
                <c:pt idx="3495">
                  <c:v>4</c:v>
                </c:pt>
                <c:pt idx="3496">
                  <c:v>4</c:v>
                </c:pt>
                <c:pt idx="3497">
                  <c:v>10</c:v>
                </c:pt>
                <c:pt idx="3498">
                  <c:v>4</c:v>
                </c:pt>
                <c:pt idx="3499">
                  <c:v>10</c:v>
                </c:pt>
                <c:pt idx="3500">
                  <c:v>10</c:v>
                </c:pt>
                <c:pt idx="3501">
                  <c:v>4</c:v>
                </c:pt>
                <c:pt idx="3502">
                  <c:v>4</c:v>
                </c:pt>
                <c:pt idx="3503">
                  <c:v>10</c:v>
                </c:pt>
                <c:pt idx="3504">
                  <c:v>5</c:v>
                </c:pt>
                <c:pt idx="3505">
                  <c:v>5</c:v>
                </c:pt>
                <c:pt idx="3506">
                  <c:v>5</c:v>
                </c:pt>
                <c:pt idx="3507">
                  <c:v>5</c:v>
                </c:pt>
                <c:pt idx="3508">
                  <c:v>5</c:v>
                </c:pt>
                <c:pt idx="3509">
                  <c:v>5</c:v>
                </c:pt>
                <c:pt idx="3510">
                  <c:v>5</c:v>
                </c:pt>
                <c:pt idx="3511">
                  <c:v>5</c:v>
                </c:pt>
                <c:pt idx="3512">
                  <c:v>5</c:v>
                </c:pt>
                <c:pt idx="3513">
                  <c:v>4</c:v>
                </c:pt>
                <c:pt idx="3514">
                  <c:v>4</c:v>
                </c:pt>
                <c:pt idx="3515">
                  <c:v>4</c:v>
                </c:pt>
                <c:pt idx="3516">
                  <c:v>4</c:v>
                </c:pt>
                <c:pt idx="3517">
                  <c:v>3</c:v>
                </c:pt>
                <c:pt idx="3518">
                  <c:v>8</c:v>
                </c:pt>
                <c:pt idx="3519">
                  <c:v>4</c:v>
                </c:pt>
                <c:pt idx="3520">
                  <c:v>3</c:v>
                </c:pt>
                <c:pt idx="3521">
                  <c:v>3</c:v>
                </c:pt>
                <c:pt idx="3522">
                  <c:v>7</c:v>
                </c:pt>
                <c:pt idx="3523">
                  <c:v>4</c:v>
                </c:pt>
                <c:pt idx="3524">
                  <c:v>7</c:v>
                </c:pt>
                <c:pt idx="3525">
                  <c:v>2</c:v>
                </c:pt>
                <c:pt idx="3526">
                  <c:v>8</c:v>
                </c:pt>
                <c:pt idx="3527">
                  <c:v>2</c:v>
                </c:pt>
                <c:pt idx="3528">
                  <c:v>8</c:v>
                </c:pt>
                <c:pt idx="3529">
                  <c:v>4</c:v>
                </c:pt>
                <c:pt idx="3530">
                  <c:v>8</c:v>
                </c:pt>
                <c:pt idx="3531">
                  <c:v>3</c:v>
                </c:pt>
                <c:pt idx="3532">
                  <c:v>8</c:v>
                </c:pt>
                <c:pt idx="3533">
                  <c:v>3</c:v>
                </c:pt>
                <c:pt idx="3534">
                  <c:v>3</c:v>
                </c:pt>
                <c:pt idx="3535">
                  <c:v>10</c:v>
                </c:pt>
                <c:pt idx="3536">
                  <c:v>10</c:v>
                </c:pt>
                <c:pt idx="3537">
                  <c:v>10</c:v>
                </c:pt>
                <c:pt idx="3538">
                  <c:v>10</c:v>
                </c:pt>
                <c:pt idx="3539">
                  <c:v>4</c:v>
                </c:pt>
                <c:pt idx="3540">
                  <c:v>4</c:v>
                </c:pt>
                <c:pt idx="3541">
                  <c:v>3</c:v>
                </c:pt>
                <c:pt idx="3542">
                  <c:v>10</c:v>
                </c:pt>
                <c:pt idx="3543">
                  <c:v>10</c:v>
                </c:pt>
                <c:pt idx="3544">
                  <c:v>4</c:v>
                </c:pt>
                <c:pt idx="3545">
                  <c:v>5</c:v>
                </c:pt>
                <c:pt idx="3546">
                  <c:v>5</c:v>
                </c:pt>
                <c:pt idx="3547">
                  <c:v>5</c:v>
                </c:pt>
                <c:pt idx="3548">
                  <c:v>3</c:v>
                </c:pt>
                <c:pt idx="3549">
                  <c:v>1</c:v>
                </c:pt>
                <c:pt idx="3550">
                  <c:v>5</c:v>
                </c:pt>
                <c:pt idx="3551">
                  <c:v>5</c:v>
                </c:pt>
                <c:pt idx="3552">
                  <c:v>5</c:v>
                </c:pt>
                <c:pt idx="3553">
                  <c:v>5</c:v>
                </c:pt>
                <c:pt idx="3554">
                  <c:v>5</c:v>
                </c:pt>
                <c:pt idx="3555">
                  <c:v>7</c:v>
                </c:pt>
                <c:pt idx="3556">
                  <c:v>7</c:v>
                </c:pt>
                <c:pt idx="3557">
                  <c:v>4</c:v>
                </c:pt>
                <c:pt idx="3558">
                  <c:v>7</c:v>
                </c:pt>
                <c:pt idx="3559">
                  <c:v>3</c:v>
                </c:pt>
                <c:pt idx="3560">
                  <c:v>4</c:v>
                </c:pt>
                <c:pt idx="3561">
                  <c:v>2</c:v>
                </c:pt>
                <c:pt idx="3562">
                  <c:v>3</c:v>
                </c:pt>
                <c:pt idx="3563">
                  <c:v>4</c:v>
                </c:pt>
                <c:pt idx="3564">
                  <c:v>4</c:v>
                </c:pt>
                <c:pt idx="3565">
                  <c:v>3</c:v>
                </c:pt>
                <c:pt idx="3566">
                  <c:v>7</c:v>
                </c:pt>
                <c:pt idx="3567">
                  <c:v>3</c:v>
                </c:pt>
                <c:pt idx="3568">
                  <c:v>3</c:v>
                </c:pt>
                <c:pt idx="3569">
                  <c:v>7</c:v>
                </c:pt>
                <c:pt idx="3570">
                  <c:v>4</c:v>
                </c:pt>
                <c:pt idx="3571">
                  <c:v>8</c:v>
                </c:pt>
                <c:pt idx="3572">
                  <c:v>7</c:v>
                </c:pt>
                <c:pt idx="3573">
                  <c:v>7</c:v>
                </c:pt>
                <c:pt idx="3574">
                  <c:v>7</c:v>
                </c:pt>
                <c:pt idx="3575">
                  <c:v>8</c:v>
                </c:pt>
                <c:pt idx="3576">
                  <c:v>2</c:v>
                </c:pt>
                <c:pt idx="3577">
                  <c:v>7</c:v>
                </c:pt>
                <c:pt idx="3578">
                  <c:v>7</c:v>
                </c:pt>
                <c:pt idx="3579">
                  <c:v>10</c:v>
                </c:pt>
                <c:pt idx="3580">
                  <c:v>4</c:v>
                </c:pt>
                <c:pt idx="3581">
                  <c:v>10</c:v>
                </c:pt>
                <c:pt idx="3582">
                  <c:v>3</c:v>
                </c:pt>
                <c:pt idx="3583">
                  <c:v>10</c:v>
                </c:pt>
                <c:pt idx="3584">
                  <c:v>10</c:v>
                </c:pt>
                <c:pt idx="3585">
                  <c:v>3</c:v>
                </c:pt>
                <c:pt idx="3586">
                  <c:v>4</c:v>
                </c:pt>
                <c:pt idx="3587">
                  <c:v>10</c:v>
                </c:pt>
                <c:pt idx="3588">
                  <c:v>10</c:v>
                </c:pt>
                <c:pt idx="3589">
                  <c:v>10</c:v>
                </c:pt>
                <c:pt idx="3590">
                  <c:v>10</c:v>
                </c:pt>
                <c:pt idx="3591">
                  <c:v>10</c:v>
                </c:pt>
                <c:pt idx="3592">
                  <c:v>4</c:v>
                </c:pt>
                <c:pt idx="3593">
                  <c:v>10</c:v>
                </c:pt>
                <c:pt idx="3594">
                  <c:v>10</c:v>
                </c:pt>
                <c:pt idx="3595">
                  <c:v>10</c:v>
                </c:pt>
                <c:pt idx="3596">
                  <c:v>5</c:v>
                </c:pt>
                <c:pt idx="3597">
                  <c:v>5</c:v>
                </c:pt>
                <c:pt idx="3598">
                  <c:v>5</c:v>
                </c:pt>
                <c:pt idx="3599">
                  <c:v>5</c:v>
                </c:pt>
                <c:pt idx="3600">
                  <c:v>3</c:v>
                </c:pt>
                <c:pt idx="3601">
                  <c:v>1</c:v>
                </c:pt>
                <c:pt idx="3602">
                  <c:v>1</c:v>
                </c:pt>
                <c:pt idx="3603">
                  <c:v>1</c:v>
                </c:pt>
                <c:pt idx="3604">
                  <c:v>5</c:v>
                </c:pt>
                <c:pt idx="3605">
                  <c:v>5</c:v>
                </c:pt>
                <c:pt idx="3606">
                  <c:v>5</c:v>
                </c:pt>
                <c:pt idx="3607">
                  <c:v>5</c:v>
                </c:pt>
                <c:pt idx="3608">
                  <c:v>5</c:v>
                </c:pt>
                <c:pt idx="3609">
                  <c:v>3</c:v>
                </c:pt>
                <c:pt idx="3610">
                  <c:v>5</c:v>
                </c:pt>
                <c:pt idx="3611">
                  <c:v>9</c:v>
                </c:pt>
                <c:pt idx="3612">
                  <c:v>3</c:v>
                </c:pt>
                <c:pt idx="3613">
                  <c:v>8</c:v>
                </c:pt>
                <c:pt idx="3614">
                  <c:v>4</c:v>
                </c:pt>
                <c:pt idx="3615">
                  <c:v>4</c:v>
                </c:pt>
                <c:pt idx="3616">
                  <c:v>4</c:v>
                </c:pt>
                <c:pt idx="3617">
                  <c:v>4</c:v>
                </c:pt>
                <c:pt idx="3618">
                  <c:v>3</c:v>
                </c:pt>
                <c:pt idx="3619">
                  <c:v>3</c:v>
                </c:pt>
                <c:pt idx="3620">
                  <c:v>7</c:v>
                </c:pt>
                <c:pt idx="3621">
                  <c:v>4</c:v>
                </c:pt>
                <c:pt idx="3622">
                  <c:v>8</c:v>
                </c:pt>
                <c:pt idx="3623">
                  <c:v>7</c:v>
                </c:pt>
                <c:pt idx="3624">
                  <c:v>4</c:v>
                </c:pt>
                <c:pt idx="3625">
                  <c:v>7</c:v>
                </c:pt>
                <c:pt idx="3626">
                  <c:v>4</c:v>
                </c:pt>
                <c:pt idx="3627">
                  <c:v>7</c:v>
                </c:pt>
                <c:pt idx="3628">
                  <c:v>9</c:v>
                </c:pt>
                <c:pt idx="3629">
                  <c:v>7</c:v>
                </c:pt>
                <c:pt idx="3630">
                  <c:v>8</c:v>
                </c:pt>
                <c:pt idx="3631">
                  <c:v>7</c:v>
                </c:pt>
                <c:pt idx="3632">
                  <c:v>4</c:v>
                </c:pt>
                <c:pt idx="3633">
                  <c:v>10</c:v>
                </c:pt>
                <c:pt idx="3634">
                  <c:v>10</c:v>
                </c:pt>
                <c:pt idx="3635">
                  <c:v>10</c:v>
                </c:pt>
                <c:pt idx="3636">
                  <c:v>4</c:v>
                </c:pt>
                <c:pt idx="3637">
                  <c:v>10</c:v>
                </c:pt>
                <c:pt idx="3638">
                  <c:v>4</c:v>
                </c:pt>
                <c:pt idx="3639">
                  <c:v>10</c:v>
                </c:pt>
                <c:pt idx="3640">
                  <c:v>10</c:v>
                </c:pt>
                <c:pt idx="3641">
                  <c:v>10</c:v>
                </c:pt>
                <c:pt idx="3642">
                  <c:v>10</c:v>
                </c:pt>
                <c:pt idx="3643">
                  <c:v>10</c:v>
                </c:pt>
                <c:pt idx="3644">
                  <c:v>4</c:v>
                </c:pt>
                <c:pt idx="3645">
                  <c:v>10</c:v>
                </c:pt>
                <c:pt idx="3646">
                  <c:v>10</c:v>
                </c:pt>
                <c:pt idx="3647">
                  <c:v>10</c:v>
                </c:pt>
                <c:pt idx="3648">
                  <c:v>10</c:v>
                </c:pt>
                <c:pt idx="3649">
                  <c:v>4</c:v>
                </c:pt>
                <c:pt idx="3650">
                  <c:v>10</c:v>
                </c:pt>
                <c:pt idx="3651">
                  <c:v>3</c:v>
                </c:pt>
                <c:pt idx="3652">
                  <c:v>10</c:v>
                </c:pt>
                <c:pt idx="3653">
                  <c:v>10</c:v>
                </c:pt>
                <c:pt idx="3654">
                  <c:v>5</c:v>
                </c:pt>
                <c:pt idx="3655">
                  <c:v>5</c:v>
                </c:pt>
                <c:pt idx="3656">
                  <c:v>7</c:v>
                </c:pt>
                <c:pt idx="3657">
                  <c:v>7</c:v>
                </c:pt>
                <c:pt idx="3658">
                  <c:v>7</c:v>
                </c:pt>
                <c:pt idx="3659">
                  <c:v>7</c:v>
                </c:pt>
                <c:pt idx="3660">
                  <c:v>5</c:v>
                </c:pt>
                <c:pt idx="3661">
                  <c:v>5</c:v>
                </c:pt>
                <c:pt idx="3662">
                  <c:v>5</c:v>
                </c:pt>
                <c:pt idx="3663">
                  <c:v>5</c:v>
                </c:pt>
                <c:pt idx="3664">
                  <c:v>1</c:v>
                </c:pt>
                <c:pt idx="3665">
                  <c:v>5</c:v>
                </c:pt>
                <c:pt idx="3666">
                  <c:v>5</c:v>
                </c:pt>
                <c:pt idx="3667">
                  <c:v>5</c:v>
                </c:pt>
                <c:pt idx="3668">
                  <c:v>3</c:v>
                </c:pt>
                <c:pt idx="3669">
                  <c:v>4</c:v>
                </c:pt>
                <c:pt idx="3670">
                  <c:v>4</c:v>
                </c:pt>
                <c:pt idx="3671">
                  <c:v>2</c:v>
                </c:pt>
                <c:pt idx="3672">
                  <c:v>3</c:v>
                </c:pt>
                <c:pt idx="3673">
                  <c:v>4</c:v>
                </c:pt>
                <c:pt idx="3674">
                  <c:v>4</c:v>
                </c:pt>
                <c:pt idx="3675">
                  <c:v>3</c:v>
                </c:pt>
                <c:pt idx="3676">
                  <c:v>4</c:v>
                </c:pt>
                <c:pt idx="3677">
                  <c:v>7</c:v>
                </c:pt>
                <c:pt idx="3678">
                  <c:v>4</c:v>
                </c:pt>
                <c:pt idx="3679">
                  <c:v>2</c:v>
                </c:pt>
                <c:pt idx="3680">
                  <c:v>3</c:v>
                </c:pt>
                <c:pt idx="3681">
                  <c:v>8</c:v>
                </c:pt>
                <c:pt idx="3682">
                  <c:v>4</c:v>
                </c:pt>
                <c:pt idx="3683">
                  <c:v>4</c:v>
                </c:pt>
                <c:pt idx="3684">
                  <c:v>7</c:v>
                </c:pt>
                <c:pt idx="3685">
                  <c:v>4</c:v>
                </c:pt>
                <c:pt idx="3686">
                  <c:v>8</c:v>
                </c:pt>
                <c:pt idx="3687">
                  <c:v>4</c:v>
                </c:pt>
                <c:pt idx="3688">
                  <c:v>4</c:v>
                </c:pt>
                <c:pt idx="3689">
                  <c:v>4</c:v>
                </c:pt>
                <c:pt idx="3690">
                  <c:v>4</c:v>
                </c:pt>
                <c:pt idx="3691">
                  <c:v>2</c:v>
                </c:pt>
                <c:pt idx="3692">
                  <c:v>4</c:v>
                </c:pt>
                <c:pt idx="3693">
                  <c:v>2</c:v>
                </c:pt>
                <c:pt idx="3694">
                  <c:v>3</c:v>
                </c:pt>
                <c:pt idx="3695">
                  <c:v>3</c:v>
                </c:pt>
                <c:pt idx="3696">
                  <c:v>7</c:v>
                </c:pt>
                <c:pt idx="3697">
                  <c:v>10</c:v>
                </c:pt>
                <c:pt idx="3698">
                  <c:v>10</c:v>
                </c:pt>
                <c:pt idx="3699">
                  <c:v>4</c:v>
                </c:pt>
                <c:pt idx="3700">
                  <c:v>10</c:v>
                </c:pt>
                <c:pt idx="3701">
                  <c:v>3</c:v>
                </c:pt>
                <c:pt idx="3702">
                  <c:v>4</c:v>
                </c:pt>
                <c:pt idx="3703">
                  <c:v>4</c:v>
                </c:pt>
                <c:pt idx="3704">
                  <c:v>3</c:v>
                </c:pt>
                <c:pt idx="3705">
                  <c:v>10</c:v>
                </c:pt>
                <c:pt idx="3706">
                  <c:v>10</c:v>
                </c:pt>
                <c:pt idx="3707">
                  <c:v>4</c:v>
                </c:pt>
                <c:pt idx="3708">
                  <c:v>10</c:v>
                </c:pt>
                <c:pt idx="3709">
                  <c:v>10</c:v>
                </c:pt>
                <c:pt idx="3710">
                  <c:v>10</c:v>
                </c:pt>
                <c:pt idx="3711">
                  <c:v>10</c:v>
                </c:pt>
                <c:pt idx="3712">
                  <c:v>10</c:v>
                </c:pt>
                <c:pt idx="3713">
                  <c:v>10</c:v>
                </c:pt>
                <c:pt idx="3714">
                  <c:v>10</c:v>
                </c:pt>
                <c:pt idx="3715">
                  <c:v>4</c:v>
                </c:pt>
                <c:pt idx="3716">
                  <c:v>10</c:v>
                </c:pt>
                <c:pt idx="3717">
                  <c:v>10</c:v>
                </c:pt>
                <c:pt idx="3718">
                  <c:v>10</c:v>
                </c:pt>
                <c:pt idx="3719">
                  <c:v>4</c:v>
                </c:pt>
                <c:pt idx="3720">
                  <c:v>5</c:v>
                </c:pt>
                <c:pt idx="3721">
                  <c:v>5</c:v>
                </c:pt>
                <c:pt idx="3722">
                  <c:v>7</c:v>
                </c:pt>
                <c:pt idx="3723">
                  <c:v>7</c:v>
                </c:pt>
                <c:pt idx="3724">
                  <c:v>5</c:v>
                </c:pt>
                <c:pt idx="3725">
                  <c:v>5</c:v>
                </c:pt>
                <c:pt idx="3726">
                  <c:v>3</c:v>
                </c:pt>
                <c:pt idx="3727">
                  <c:v>3</c:v>
                </c:pt>
                <c:pt idx="3728">
                  <c:v>1</c:v>
                </c:pt>
                <c:pt idx="3729">
                  <c:v>5</c:v>
                </c:pt>
                <c:pt idx="3730">
                  <c:v>5</c:v>
                </c:pt>
                <c:pt idx="3731">
                  <c:v>3</c:v>
                </c:pt>
                <c:pt idx="3732">
                  <c:v>5</c:v>
                </c:pt>
                <c:pt idx="3733">
                  <c:v>5</c:v>
                </c:pt>
                <c:pt idx="3734">
                  <c:v>5</c:v>
                </c:pt>
                <c:pt idx="3735">
                  <c:v>5</c:v>
                </c:pt>
                <c:pt idx="3736">
                  <c:v>5</c:v>
                </c:pt>
                <c:pt idx="3737">
                  <c:v>5</c:v>
                </c:pt>
                <c:pt idx="3738">
                  <c:v>5</c:v>
                </c:pt>
                <c:pt idx="3739">
                  <c:v>7</c:v>
                </c:pt>
                <c:pt idx="3740">
                  <c:v>4</c:v>
                </c:pt>
                <c:pt idx="3741">
                  <c:v>4</c:v>
                </c:pt>
                <c:pt idx="3742">
                  <c:v>3</c:v>
                </c:pt>
                <c:pt idx="3743">
                  <c:v>7</c:v>
                </c:pt>
                <c:pt idx="3744">
                  <c:v>4</c:v>
                </c:pt>
                <c:pt idx="3745">
                  <c:v>4</c:v>
                </c:pt>
                <c:pt idx="3746">
                  <c:v>9</c:v>
                </c:pt>
                <c:pt idx="3747">
                  <c:v>4</c:v>
                </c:pt>
                <c:pt idx="3748">
                  <c:v>3</c:v>
                </c:pt>
                <c:pt idx="3749">
                  <c:v>7</c:v>
                </c:pt>
                <c:pt idx="3750">
                  <c:v>3</c:v>
                </c:pt>
                <c:pt idx="3751">
                  <c:v>4</c:v>
                </c:pt>
                <c:pt idx="3752">
                  <c:v>4</c:v>
                </c:pt>
                <c:pt idx="3753">
                  <c:v>4</c:v>
                </c:pt>
                <c:pt idx="3754">
                  <c:v>4</c:v>
                </c:pt>
                <c:pt idx="3755">
                  <c:v>2</c:v>
                </c:pt>
                <c:pt idx="3756">
                  <c:v>4</c:v>
                </c:pt>
                <c:pt idx="3757">
                  <c:v>4</c:v>
                </c:pt>
                <c:pt idx="3758">
                  <c:v>8</c:v>
                </c:pt>
                <c:pt idx="3759">
                  <c:v>4</c:v>
                </c:pt>
                <c:pt idx="3760">
                  <c:v>4</c:v>
                </c:pt>
                <c:pt idx="3761">
                  <c:v>8</c:v>
                </c:pt>
                <c:pt idx="3762">
                  <c:v>7</c:v>
                </c:pt>
                <c:pt idx="3763">
                  <c:v>4</c:v>
                </c:pt>
                <c:pt idx="3764">
                  <c:v>3</c:v>
                </c:pt>
                <c:pt idx="3765">
                  <c:v>4</c:v>
                </c:pt>
                <c:pt idx="3766">
                  <c:v>4</c:v>
                </c:pt>
                <c:pt idx="3767">
                  <c:v>7</c:v>
                </c:pt>
                <c:pt idx="3768">
                  <c:v>4</c:v>
                </c:pt>
                <c:pt idx="3769">
                  <c:v>4</c:v>
                </c:pt>
                <c:pt idx="3770">
                  <c:v>3</c:v>
                </c:pt>
                <c:pt idx="3771">
                  <c:v>3</c:v>
                </c:pt>
                <c:pt idx="3772">
                  <c:v>4</c:v>
                </c:pt>
                <c:pt idx="3773">
                  <c:v>10</c:v>
                </c:pt>
                <c:pt idx="3774">
                  <c:v>10</c:v>
                </c:pt>
                <c:pt idx="3775">
                  <c:v>10</c:v>
                </c:pt>
                <c:pt idx="3776">
                  <c:v>10</c:v>
                </c:pt>
                <c:pt idx="3777">
                  <c:v>10</c:v>
                </c:pt>
                <c:pt idx="3778">
                  <c:v>10</c:v>
                </c:pt>
                <c:pt idx="3779">
                  <c:v>10</c:v>
                </c:pt>
                <c:pt idx="3780">
                  <c:v>10</c:v>
                </c:pt>
                <c:pt idx="3781">
                  <c:v>10</c:v>
                </c:pt>
                <c:pt idx="3782">
                  <c:v>10</c:v>
                </c:pt>
                <c:pt idx="3783">
                  <c:v>4</c:v>
                </c:pt>
                <c:pt idx="3784">
                  <c:v>10</c:v>
                </c:pt>
                <c:pt idx="3785">
                  <c:v>10</c:v>
                </c:pt>
                <c:pt idx="3786">
                  <c:v>10</c:v>
                </c:pt>
                <c:pt idx="3787">
                  <c:v>4</c:v>
                </c:pt>
                <c:pt idx="3788">
                  <c:v>10</c:v>
                </c:pt>
                <c:pt idx="3789">
                  <c:v>4</c:v>
                </c:pt>
                <c:pt idx="3790">
                  <c:v>10</c:v>
                </c:pt>
                <c:pt idx="3791">
                  <c:v>10</c:v>
                </c:pt>
                <c:pt idx="3792">
                  <c:v>10</c:v>
                </c:pt>
                <c:pt idx="3793">
                  <c:v>10</c:v>
                </c:pt>
                <c:pt idx="3794">
                  <c:v>10</c:v>
                </c:pt>
                <c:pt idx="3795">
                  <c:v>10</c:v>
                </c:pt>
                <c:pt idx="3796">
                  <c:v>4</c:v>
                </c:pt>
                <c:pt idx="3797">
                  <c:v>9</c:v>
                </c:pt>
                <c:pt idx="3798">
                  <c:v>5</c:v>
                </c:pt>
                <c:pt idx="3799">
                  <c:v>5</c:v>
                </c:pt>
                <c:pt idx="3800">
                  <c:v>5</c:v>
                </c:pt>
                <c:pt idx="3801">
                  <c:v>5</c:v>
                </c:pt>
                <c:pt idx="3802">
                  <c:v>7</c:v>
                </c:pt>
                <c:pt idx="3803">
                  <c:v>7</c:v>
                </c:pt>
                <c:pt idx="3804">
                  <c:v>7</c:v>
                </c:pt>
                <c:pt idx="3805">
                  <c:v>7</c:v>
                </c:pt>
                <c:pt idx="3806">
                  <c:v>5</c:v>
                </c:pt>
                <c:pt idx="3807">
                  <c:v>5</c:v>
                </c:pt>
                <c:pt idx="3808">
                  <c:v>5</c:v>
                </c:pt>
                <c:pt idx="3809">
                  <c:v>5</c:v>
                </c:pt>
                <c:pt idx="3810">
                  <c:v>5</c:v>
                </c:pt>
                <c:pt idx="3811">
                  <c:v>1</c:v>
                </c:pt>
                <c:pt idx="3812">
                  <c:v>1</c:v>
                </c:pt>
                <c:pt idx="3813">
                  <c:v>5</c:v>
                </c:pt>
                <c:pt idx="3814">
                  <c:v>5</c:v>
                </c:pt>
                <c:pt idx="3815">
                  <c:v>5</c:v>
                </c:pt>
                <c:pt idx="3816">
                  <c:v>5</c:v>
                </c:pt>
                <c:pt idx="3817">
                  <c:v>3</c:v>
                </c:pt>
                <c:pt idx="3818">
                  <c:v>3</c:v>
                </c:pt>
                <c:pt idx="3819">
                  <c:v>5</c:v>
                </c:pt>
                <c:pt idx="3820">
                  <c:v>5</c:v>
                </c:pt>
                <c:pt idx="3821">
                  <c:v>5</c:v>
                </c:pt>
                <c:pt idx="3822">
                  <c:v>5</c:v>
                </c:pt>
                <c:pt idx="3823">
                  <c:v>5</c:v>
                </c:pt>
                <c:pt idx="3824">
                  <c:v>5</c:v>
                </c:pt>
                <c:pt idx="3825">
                  <c:v>5</c:v>
                </c:pt>
                <c:pt idx="3826">
                  <c:v>4</c:v>
                </c:pt>
                <c:pt idx="3827">
                  <c:v>4</c:v>
                </c:pt>
                <c:pt idx="3828">
                  <c:v>4</c:v>
                </c:pt>
                <c:pt idx="3829">
                  <c:v>3</c:v>
                </c:pt>
                <c:pt idx="3830">
                  <c:v>3</c:v>
                </c:pt>
                <c:pt idx="3831">
                  <c:v>7</c:v>
                </c:pt>
                <c:pt idx="3832">
                  <c:v>7</c:v>
                </c:pt>
                <c:pt idx="3833">
                  <c:v>4</c:v>
                </c:pt>
                <c:pt idx="3834">
                  <c:v>10</c:v>
                </c:pt>
                <c:pt idx="3835">
                  <c:v>3</c:v>
                </c:pt>
                <c:pt idx="3836">
                  <c:v>4</c:v>
                </c:pt>
                <c:pt idx="3837">
                  <c:v>4</c:v>
                </c:pt>
                <c:pt idx="3838">
                  <c:v>3</c:v>
                </c:pt>
                <c:pt idx="3839">
                  <c:v>3</c:v>
                </c:pt>
                <c:pt idx="3840">
                  <c:v>3</c:v>
                </c:pt>
                <c:pt idx="3841">
                  <c:v>4</c:v>
                </c:pt>
                <c:pt idx="3842">
                  <c:v>7</c:v>
                </c:pt>
                <c:pt idx="3843">
                  <c:v>4</c:v>
                </c:pt>
                <c:pt idx="3844">
                  <c:v>4</c:v>
                </c:pt>
                <c:pt idx="3845">
                  <c:v>8</c:v>
                </c:pt>
                <c:pt idx="3846">
                  <c:v>2</c:v>
                </c:pt>
                <c:pt idx="3847">
                  <c:v>7</c:v>
                </c:pt>
                <c:pt idx="3848">
                  <c:v>3</c:v>
                </c:pt>
                <c:pt idx="3849">
                  <c:v>4</c:v>
                </c:pt>
                <c:pt idx="3850">
                  <c:v>7</c:v>
                </c:pt>
                <c:pt idx="3851">
                  <c:v>4</c:v>
                </c:pt>
                <c:pt idx="3852">
                  <c:v>2</c:v>
                </c:pt>
                <c:pt idx="3853">
                  <c:v>9</c:v>
                </c:pt>
                <c:pt idx="3854">
                  <c:v>10</c:v>
                </c:pt>
                <c:pt idx="3855">
                  <c:v>10</c:v>
                </c:pt>
                <c:pt idx="3856">
                  <c:v>10</c:v>
                </c:pt>
                <c:pt idx="3857">
                  <c:v>10</c:v>
                </c:pt>
                <c:pt idx="3858">
                  <c:v>4</c:v>
                </c:pt>
                <c:pt idx="3859">
                  <c:v>10</c:v>
                </c:pt>
                <c:pt idx="3860">
                  <c:v>10</c:v>
                </c:pt>
                <c:pt idx="3861">
                  <c:v>10</c:v>
                </c:pt>
                <c:pt idx="3862">
                  <c:v>10</c:v>
                </c:pt>
                <c:pt idx="3863">
                  <c:v>10</c:v>
                </c:pt>
                <c:pt idx="3864">
                  <c:v>4</c:v>
                </c:pt>
                <c:pt idx="3865">
                  <c:v>10</c:v>
                </c:pt>
                <c:pt idx="3866">
                  <c:v>10</c:v>
                </c:pt>
                <c:pt idx="3867">
                  <c:v>10</c:v>
                </c:pt>
                <c:pt idx="3868">
                  <c:v>10</c:v>
                </c:pt>
                <c:pt idx="3869">
                  <c:v>5</c:v>
                </c:pt>
                <c:pt idx="3870">
                  <c:v>5</c:v>
                </c:pt>
                <c:pt idx="3871">
                  <c:v>5</c:v>
                </c:pt>
                <c:pt idx="3872">
                  <c:v>5</c:v>
                </c:pt>
                <c:pt idx="3873">
                  <c:v>7</c:v>
                </c:pt>
                <c:pt idx="3874">
                  <c:v>7</c:v>
                </c:pt>
                <c:pt idx="3875">
                  <c:v>7</c:v>
                </c:pt>
                <c:pt idx="3876">
                  <c:v>5</c:v>
                </c:pt>
                <c:pt idx="3877">
                  <c:v>1</c:v>
                </c:pt>
                <c:pt idx="3878">
                  <c:v>1</c:v>
                </c:pt>
                <c:pt idx="3879">
                  <c:v>5</c:v>
                </c:pt>
                <c:pt idx="3880">
                  <c:v>5</c:v>
                </c:pt>
                <c:pt idx="3881">
                  <c:v>5</c:v>
                </c:pt>
                <c:pt idx="3882">
                  <c:v>5</c:v>
                </c:pt>
                <c:pt idx="3883">
                  <c:v>3</c:v>
                </c:pt>
                <c:pt idx="3884">
                  <c:v>5</c:v>
                </c:pt>
                <c:pt idx="3885">
                  <c:v>4</c:v>
                </c:pt>
                <c:pt idx="3886">
                  <c:v>4</c:v>
                </c:pt>
                <c:pt idx="3887">
                  <c:v>4</c:v>
                </c:pt>
                <c:pt idx="3888">
                  <c:v>4</c:v>
                </c:pt>
                <c:pt idx="3889">
                  <c:v>4</c:v>
                </c:pt>
                <c:pt idx="3890">
                  <c:v>4</c:v>
                </c:pt>
                <c:pt idx="3891">
                  <c:v>4</c:v>
                </c:pt>
                <c:pt idx="3892">
                  <c:v>4</c:v>
                </c:pt>
                <c:pt idx="3893">
                  <c:v>8</c:v>
                </c:pt>
                <c:pt idx="3894">
                  <c:v>4</c:v>
                </c:pt>
                <c:pt idx="3895">
                  <c:v>8</c:v>
                </c:pt>
                <c:pt idx="3896">
                  <c:v>7</c:v>
                </c:pt>
                <c:pt idx="3897">
                  <c:v>8</c:v>
                </c:pt>
                <c:pt idx="3898">
                  <c:v>7</c:v>
                </c:pt>
                <c:pt idx="3899">
                  <c:v>4</c:v>
                </c:pt>
                <c:pt idx="3900">
                  <c:v>4</c:v>
                </c:pt>
                <c:pt idx="3901">
                  <c:v>2</c:v>
                </c:pt>
                <c:pt idx="3902">
                  <c:v>3</c:v>
                </c:pt>
                <c:pt idx="3903">
                  <c:v>7</c:v>
                </c:pt>
                <c:pt idx="3904">
                  <c:v>3</c:v>
                </c:pt>
                <c:pt idx="3905">
                  <c:v>10</c:v>
                </c:pt>
                <c:pt idx="3906">
                  <c:v>10</c:v>
                </c:pt>
                <c:pt idx="3907">
                  <c:v>10</c:v>
                </c:pt>
                <c:pt idx="3908">
                  <c:v>10</c:v>
                </c:pt>
                <c:pt idx="3909">
                  <c:v>10</c:v>
                </c:pt>
                <c:pt idx="3910">
                  <c:v>10</c:v>
                </c:pt>
                <c:pt idx="3911">
                  <c:v>4</c:v>
                </c:pt>
                <c:pt idx="3912">
                  <c:v>4</c:v>
                </c:pt>
                <c:pt idx="3913">
                  <c:v>10</c:v>
                </c:pt>
                <c:pt idx="3914">
                  <c:v>10</c:v>
                </c:pt>
                <c:pt idx="3915">
                  <c:v>10</c:v>
                </c:pt>
                <c:pt idx="3916">
                  <c:v>4</c:v>
                </c:pt>
                <c:pt idx="3917">
                  <c:v>10</c:v>
                </c:pt>
                <c:pt idx="3918">
                  <c:v>10</c:v>
                </c:pt>
                <c:pt idx="3919">
                  <c:v>10</c:v>
                </c:pt>
                <c:pt idx="3920">
                  <c:v>10</c:v>
                </c:pt>
                <c:pt idx="3921">
                  <c:v>4</c:v>
                </c:pt>
                <c:pt idx="3922">
                  <c:v>3</c:v>
                </c:pt>
                <c:pt idx="3923">
                  <c:v>4</c:v>
                </c:pt>
                <c:pt idx="3924">
                  <c:v>10</c:v>
                </c:pt>
                <c:pt idx="3925">
                  <c:v>5</c:v>
                </c:pt>
                <c:pt idx="3926">
                  <c:v>5</c:v>
                </c:pt>
                <c:pt idx="3927">
                  <c:v>7</c:v>
                </c:pt>
                <c:pt idx="3928">
                  <c:v>7</c:v>
                </c:pt>
                <c:pt idx="3929">
                  <c:v>7</c:v>
                </c:pt>
                <c:pt idx="3930">
                  <c:v>5</c:v>
                </c:pt>
                <c:pt idx="3931">
                  <c:v>5</c:v>
                </c:pt>
                <c:pt idx="3932">
                  <c:v>5</c:v>
                </c:pt>
                <c:pt idx="3933">
                  <c:v>5</c:v>
                </c:pt>
                <c:pt idx="3934">
                  <c:v>5</c:v>
                </c:pt>
                <c:pt idx="3935">
                  <c:v>3</c:v>
                </c:pt>
                <c:pt idx="3936">
                  <c:v>5</c:v>
                </c:pt>
                <c:pt idx="3937">
                  <c:v>5</c:v>
                </c:pt>
                <c:pt idx="3938">
                  <c:v>5</c:v>
                </c:pt>
                <c:pt idx="3939">
                  <c:v>5</c:v>
                </c:pt>
                <c:pt idx="3940">
                  <c:v>5</c:v>
                </c:pt>
                <c:pt idx="3941">
                  <c:v>5</c:v>
                </c:pt>
                <c:pt idx="3942">
                  <c:v>5</c:v>
                </c:pt>
                <c:pt idx="3943">
                  <c:v>8</c:v>
                </c:pt>
                <c:pt idx="3944">
                  <c:v>7</c:v>
                </c:pt>
                <c:pt idx="3945">
                  <c:v>7</c:v>
                </c:pt>
                <c:pt idx="3946">
                  <c:v>7</c:v>
                </c:pt>
                <c:pt idx="3947">
                  <c:v>3</c:v>
                </c:pt>
                <c:pt idx="3948">
                  <c:v>7</c:v>
                </c:pt>
                <c:pt idx="3949">
                  <c:v>3</c:v>
                </c:pt>
                <c:pt idx="3950">
                  <c:v>7</c:v>
                </c:pt>
                <c:pt idx="3951">
                  <c:v>4</c:v>
                </c:pt>
                <c:pt idx="3952">
                  <c:v>3</c:v>
                </c:pt>
                <c:pt idx="3953">
                  <c:v>8</c:v>
                </c:pt>
                <c:pt idx="3954">
                  <c:v>2</c:v>
                </c:pt>
                <c:pt idx="3955">
                  <c:v>7</c:v>
                </c:pt>
                <c:pt idx="3956">
                  <c:v>8</c:v>
                </c:pt>
                <c:pt idx="3957">
                  <c:v>3</c:v>
                </c:pt>
                <c:pt idx="3958">
                  <c:v>7</c:v>
                </c:pt>
                <c:pt idx="3959">
                  <c:v>8</c:v>
                </c:pt>
                <c:pt idx="3960">
                  <c:v>8</c:v>
                </c:pt>
                <c:pt idx="3961">
                  <c:v>7</c:v>
                </c:pt>
                <c:pt idx="3962">
                  <c:v>4</c:v>
                </c:pt>
                <c:pt idx="3963">
                  <c:v>8</c:v>
                </c:pt>
                <c:pt idx="3964">
                  <c:v>2</c:v>
                </c:pt>
                <c:pt idx="3965">
                  <c:v>4</c:v>
                </c:pt>
                <c:pt idx="3966">
                  <c:v>10</c:v>
                </c:pt>
                <c:pt idx="3967">
                  <c:v>10</c:v>
                </c:pt>
                <c:pt idx="3968">
                  <c:v>10</c:v>
                </c:pt>
                <c:pt idx="3969">
                  <c:v>10</c:v>
                </c:pt>
                <c:pt idx="3970">
                  <c:v>10</c:v>
                </c:pt>
                <c:pt idx="3971">
                  <c:v>5</c:v>
                </c:pt>
                <c:pt idx="3972">
                  <c:v>7</c:v>
                </c:pt>
                <c:pt idx="3973">
                  <c:v>7</c:v>
                </c:pt>
                <c:pt idx="3974">
                  <c:v>7</c:v>
                </c:pt>
                <c:pt idx="3975">
                  <c:v>5</c:v>
                </c:pt>
                <c:pt idx="3976">
                  <c:v>5</c:v>
                </c:pt>
                <c:pt idx="3977">
                  <c:v>3</c:v>
                </c:pt>
                <c:pt idx="3978">
                  <c:v>1</c:v>
                </c:pt>
                <c:pt idx="3979">
                  <c:v>1</c:v>
                </c:pt>
                <c:pt idx="3980">
                  <c:v>5</c:v>
                </c:pt>
                <c:pt idx="3981">
                  <c:v>5</c:v>
                </c:pt>
                <c:pt idx="3982">
                  <c:v>5</c:v>
                </c:pt>
                <c:pt idx="3983">
                  <c:v>5</c:v>
                </c:pt>
                <c:pt idx="3984">
                  <c:v>5</c:v>
                </c:pt>
                <c:pt idx="3985">
                  <c:v>5</c:v>
                </c:pt>
                <c:pt idx="3986">
                  <c:v>5</c:v>
                </c:pt>
                <c:pt idx="3987">
                  <c:v>5</c:v>
                </c:pt>
                <c:pt idx="3988">
                  <c:v>5</c:v>
                </c:pt>
                <c:pt idx="3989">
                  <c:v>3</c:v>
                </c:pt>
                <c:pt idx="3990">
                  <c:v>8</c:v>
                </c:pt>
                <c:pt idx="3991">
                  <c:v>4</c:v>
                </c:pt>
                <c:pt idx="3992">
                  <c:v>7</c:v>
                </c:pt>
                <c:pt idx="3993">
                  <c:v>3</c:v>
                </c:pt>
                <c:pt idx="3994">
                  <c:v>4</c:v>
                </c:pt>
                <c:pt idx="3995">
                  <c:v>7</c:v>
                </c:pt>
                <c:pt idx="3996">
                  <c:v>3</c:v>
                </c:pt>
                <c:pt idx="3997">
                  <c:v>4</c:v>
                </c:pt>
                <c:pt idx="3998">
                  <c:v>4</c:v>
                </c:pt>
                <c:pt idx="3999">
                  <c:v>3</c:v>
                </c:pt>
                <c:pt idx="4000">
                  <c:v>8</c:v>
                </c:pt>
                <c:pt idx="4001">
                  <c:v>4</c:v>
                </c:pt>
                <c:pt idx="4002">
                  <c:v>8</c:v>
                </c:pt>
                <c:pt idx="4003">
                  <c:v>7</c:v>
                </c:pt>
                <c:pt idx="4004">
                  <c:v>4</c:v>
                </c:pt>
                <c:pt idx="4005">
                  <c:v>7</c:v>
                </c:pt>
                <c:pt idx="4006">
                  <c:v>4</c:v>
                </c:pt>
                <c:pt idx="4007">
                  <c:v>7</c:v>
                </c:pt>
                <c:pt idx="4008">
                  <c:v>7</c:v>
                </c:pt>
                <c:pt idx="4009">
                  <c:v>2</c:v>
                </c:pt>
                <c:pt idx="4010">
                  <c:v>4</c:v>
                </c:pt>
                <c:pt idx="4011">
                  <c:v>2</c:v>
                </c:pt>
                <c:pt idx="4012">
                  <c:v>4</c:v>
                </c:pt>
                <c:pt idx="4013">
                  <c:v>2</c:v>
                </c:pt>
                <c:pt idx="4014">
                  <c:v>3</c:v>
                </c:pt>
                <c:pt idx="4015">
                  <c:v>3</c:v>
                </c:pt>
                <c:pt idx="4016">
                  <c:v>3</c:v>
                </c:pt>
                <c:pt idx="4017">
                  <c:v>2</c:v>
                </c:pt>
                <c:pt idx="4018">
                  <c:v>8</c:v>
                </c:pt>
                <c:pt idx="4019">
                  <c:v>4</c:v>
                </c:pt>
                <c:pt idx="4020">
                  <c:v>4</c:v>
                </c:pt>
                <c:pt idx="4021">
                  <c:v>10</c:v>
                </c:pt>
                <c:pt idx="4022">
                  <c:v>10</c:v>
                </c:pt>
                <c:pt idx="4023">
                  <c:v>10</c:v>
                </c:pt>
                <c:pt idx="4024">
                  <c:v>3</c:v>
                </c:pt>
                <c:pt idx="4025">
                  <c:v>10</c:v>
                </c:pt>
                <c:pt idx="4026">
                  <c:v>10</c:v>
                </c:pt>
                <c:pt idx="4027">
                  <c:v>3</c:v>
                </c:pt>
                <c:pt idx="4028">
                  <c:v>10</c:v>
                </c:pt>
                <c:pt idx="4029">
                  <c:v>10</c:v>
                </c:pt>
                <c:pt idx="4030">
                  <c:v>4</c:v>
                </c:pt>
                <c:pt idx="4031">
                  <c:v>10</c:v>
                </c:pt>
                <c:pt idx="4032">
                  <c:v>10</c:v>
                </c:pt>
                <c:pt idx="4033">
                  <c:v>10</c:v>
                </c:pt>
                <c:pt idx="4034">
                  <c:v>4</c:v>
                </c:pt>
                <c:pt idx="4035">
                  <c:v>4</c:v>
                </c:pt>
                <c:pt idx="4036">
                  <c:v>10</c:v>
                </c:pt>
                <c:pt idx="4037">
                  <c:v>10</c:v>
                </c:pt>
                <c:pt idx="4038">
                  <c:v>10</c:v>
                </c:pt>
                <c:pt idx="4039">
                  <c:v>10</c:v>
                </c:pt>
                <c:pt idx="4040">
                  <c:v>10</c:v>
                </c:pt>
                <c:pt idx="4041">
                  <c:v>5</c:v>
                </c:pt>
                <c:pt idx="4042">
                  <c:v>5</c:v>
                </c:pt>
                <c:pt idx="4043">
                  <c:v>5</c:v>
                </c:pt>
                <c:pt idx="4044">
                  <c:v>7</c:v>
                </c:pt>
                <c:pt idx="4045">
                  <c:v>7</c:v>
                </c:pt>
                <c:pt idx="4046">
                  <c:v>7</c:v>
                </c:pt>
                <c:pt idx="4047">
                  <c:v>5</c:v>
                </c:pt>
                <c:pt idx="4048">
                  <c:v>5</c:v>
                </c:pt>
                <c:pt idx="4049">
                  <c:v>5</c:v>
                </c:pt>
                <c:pt idx="4050">
                  <c:v>5</c:v>
                </c:pt>
                <c:pt idx="4051">
                  <c:v>5</c:v>
                </c:pt>
                <c:pt idx="4052">
                  <c:v>5</c:v>
                </c:pt>
                <c:pt idx="4053">
                  <c:v>5</c:v>
                </c:pt>
                <c:pt idx="4054">
                  <c:v>5</c:v>
                </c:pt>
                <c:pt idx="4055">
                  <c:v>5</c:v>
                </c:pt>
                <c:pt idx="4056">
                  <c:v>4</c:v>
                </c:pt>
                <c:pt idx="4057">
                  <c:v>4</c:v>
                </c:pt>
                <c:pt idx="4058">
                  <c:v>8</c:v>
                </c:pt>
                <c:pt idx="4059">
                  <c:v>3</c:v>
                </c:pt>
                <c:pt idx="4060">
                  <c:v>7</c:v>
                </c:pt>
                <c:pt idx="4061">
                  <c:v>8</c:v>
                </c:pt>
                <c:pt idx="4062">
                  <c:v>8</c:v>
                </c:pt>
                <c:pt idx="4063">
                  <c:v>3</c:v>
                </c:pt>
                <c:pt idx="4064">
                  <c:v>3</c:v>
                </c:pt>
                <c:pt idx="4065">
                  <c:v>2</c:v>
                </c:pt>
                <c:pt idx="4066">
                  <c:v>3</c:v>
                </c:pt>
                <c:pt idx="4067">
                  <c:v>7</c:v>
                </c:pt>
                <c:pt idx="4068">
                  <c:v>7</c:v>
                </c:pt>
                <c:pt idx="4069">
                  <c:v>2</c:v>
                </c:pt>
                <c:pt idx="4070">
                  <c:v>4</c:v>
                </c:pt>
                <c:pt idx="4071">
                  <c:v>2</c:v>
                </c:pt>
                <c:pt idx="4072">
                  <c:v>8</c:v>
                </c:pt>
                <c:pt idx="4073">
                  <c:v>4</c:v>
                </c:pt>
                <c:pt idx="4074">
                  <c:v>4</c:v>
                </c:pt>
                <c:pt idx="4075">
                  <c:v>3</c:v>
                </c:pt>
                <c:pt idx="4076">
                  <c:v>3</c:v>
                </c:pt>
                <c:pt idx="4077">
                  <c:v>10</c:v>
                </c:pt>
                <c:pt idx="4078">
                  <c:v>4</c:v>
                </c:pt>
                <c:pt idx="4079">
                  <c:v>10</c:v>
                </c:pt>
                <c:pt idx="4080">
                  <c:v>4</c:v>
                </c:pt>
                <c:pt idx="4081">
                  <c:v>10</c:v>
                </c:pt>
                <c:pt idx="4082">
                  <c:v>4</c:v>
                </c:pt>
                <c:pt idx="4083">
                  <c:v>10</c:v>
                </c:pt>
                <c:pt idx="4084">
                  <c:v>10</c:v>
                </c:pt>
                <c:pt idx="4085">
                  <c:v>10</c:v>
                </c:pt>
                <c:pt idx="4086">
                  <c:v>10</c:v>
                </c:pt>
                <c:pt idx="4087">
                  <c:v>10</c:v>
                </c:pt>
                <c:pt idx="4088">
                  <c:v>4</c:v>
                </c:pt>
                <c:pt idx="4089">
                  <c:v>10</c:v>
                </c:pt>
                <c:pt idx="4090">
                  <c:v>4</c:v>
                </c:pt>
                <c:pt idx="4091">
                  <c:v>10</c:v>
                </c:pt>
                <c:pt idx="4092">
                  <c:v>5</c:v>
                </c:pt>
                <c:pt idx="4093">
                  <c:v>7</c:v>
                </c:pt>
                <c:pt idx="4094">
                  <c:v>7</c:v>
                </c:pt>
                <c:pt idx="4095">
                  <c:v>7</c:v>
                </c:pt>
                <c:pt idx="4096">
                  <c:v>7</c:v>
                </c:pt>
                <c:pt idx="4097">
                  <c:v>7</c:v>
                </c:pt>
                <c:pt idx="4098">
                  <c:v>7</c:v>
                </c:pt>
                <c:pt idx="4099">
                  <c:v>5</c:v>
                </c:pt>
                <c:pt idx="4100">
                  <c:v>5</c:v>
                </c:pt>
                <c:pt idx="4101">
                  <c:v>5</c:v>
                </c:pt>
                <c:pt idx="4102">
                  <c:v>5</c:v>
                </c:pt>
                <c:pt idx="4103">
                  <c:v>5</c:v>
                </c:pt>
                <c:pt idx="4104">
                  <c:v>3</c:v>
                </c:pt>
                <c:pt idx="4105">
                  <c:v>5</c:v>
                </c:pt>
                <c:pt idx="4106">
                  <c:v>3</c:v>
                </c:pt>
                <c:pt idx="4107">
                  <c:v>3</c:v>
                </c:pt>
                <c:pt idx="4108">
                  <c:v>5</c:v>
                </c:pt>
                <c:pt idx="4109">
                  <c:v>5</c:v>
                </c:pt>
                <c:pt idx="4110">
                  <c:v>5</c:v>
                </c:pt>
                <c:pt idx="4111">
                  <c:v>5</c:v>
                </c:pt>
                <c:pt idx="4112">
                  <c:v>5</c:v>
                </c:pt>
                <c:pt idx="4113">
                  <c:v>5</c:v>
                </c:pt>
                <c:pt idx="4114">
                  <c:v>8</c:v>
                </c:pt>
                <c:pt idx="4115">
                  <c:v>7</c:v>
                </c:pt>
                <c:pt idx="4116">
                  <c:v>4</c:v>
                </c:pt>
                <c:pt idx="4117">
                  <c:v>7</c:v>
                </c:pt>
                <c:pt idx="4118">
                  <c:v>4</c:v>
                </c:pt>
                <c:pt idx="4119">
                  <c:v>7</c:v>
                </c:pt>
                <c:pt idx="4120">
                  <c:v>4</c:v>
                </c:pt>
                <c:pt idx="4121">
                  <c:v>7</c:v>
                </c:pt>
                <c:pt idx="4122">
                  <c:v>9</c:v>
                </c:pt>
                <c:pt idx="4123">
                  <c:v>7</c:v>
                </c:pt>
                <c:pt idx="4124">
                  <c:v>4</c:v>
                </c:pt>
                <c:pt idx="4125">
                  <c:v>7</c:v>
                </c:pt>
                <c:pt idx="4126">
                  <c:v>3</c:v>
                </c:pt>
                <c:pt idx="4127">
                  <c:v>4</c:v>
                </c:pt>
                <c:pt idx="4128">
                  <c:v>7</c:v>
                </c:pt>
                <c:pt idx="4129">
                  <c:v>9</c:v>
                </c:pt>
                <c:pt idx="4130">
                  <c:v>3</c:v>
                </c:pt>
                <c:pt idx="4131">
                  <c:v>7</c:v>
                </c:pt>
                <c:pt idx="4132">
                  <c:v>4</c:v>
                </c:pt>
                <c:pt idx="4133">
                  <c:v>8</c:v>
                </c:pt>
                <c:pt idx="4134">
                  <c:v>7</c:v>
                </c:pt>
                <c:pt idx="4135">
                  <c:v>9</c:v>
                </c:pt>
                <c:pt idx="4136">
                  <c:v>2</c:v>
                </c:pt>
                <c:pt idx="4137">
                  <c:v>2</c:v>
                </c:pt>
                <c:pt idx="4138">
                  <c:v>2</c:v>
                </c:pt>
                <c:pt idx="4139">
                  <c:v>7</c:v>
                </c:pt>
                <c:pt idx="4140">
                  <c:v>7</c:v>
                </c:pt>
                <c:pt idx="4141">
                  <c:v>2</c:v>
                </c:pt>
                <c:pt idx="4142">
                  <c:v>2</c:v>
                </c:pt>
                <c:pt idx="4143">
                  <c:v>2</c:v>
                </c:pt>
                <c:pt idx="4144">
                  <c:v>7</c:v>
                </c:pt>
                <c:pt idx="4145">
                  <c:v>3</c:v>
                </c:pt>
                <c:pt idx="4146">
                  <c:v>8</c:v>
                </c:pt>
                <c:pt idx="4147">
                  <c:v>4</c:v>
                </c:pt>
                <c:pt idx="4148">
                  <c:v>7</c:v>
                </c:pt>
                <c:pt idx="4149">
                  <c:v>7</c:v>
                </c:pt>
                <c:pt idx="4150">
                  <c:v>4</c:v>
                </c:pt>
                <c:pt idx="4151">
                  <c:v>4</c:v>
                </c:pt>
                <c:pt idx="4152">
                  <c:v>10</c:v>
                </c:pt>
                <c:pt idx="4153">
                  <c:v>10</c:v>
                </c:pt>
                <c:pt idx="4154">
                  <c:v>10</c:v>
                </c:pt>
                <c:pt idx="4155">
                  <c:v>10</c:v>
                </c:pt>
                <c:pt idx="4156">
                  <c:v>10</c:v>
                </c:pt>
                <c:pt idx="4157">
                  <c:v>10</c:v>
                </c:pt>
                <c:pt idx="4158">
                  <c:v>4</c:v>
                </c:pt>
                <c:pt idx="4159">
                  <c:v>4</c:v>
                </c:pt>
                <c:pt idx="4160">
                  <c:v>10</c:v>
                </c:pt>
                <c:pt idx="4161">
                  <c:v>10</c:v>
                </c:pt>
                <c:pt idx="4162">
                  <c:v>4</c:v>
                </c:pt>
                <c:pt idx="4163">
                  <c:v>10</c:v>
                </c:pt>
                <c:pt idx="4164">
                  <c:v>10</c:v>
                </c:pt>
                <c:pt idx="4165">
                  <c:v>10</c:v>
                </c:pt>
                <c:pt idx="4166">
                  <c:v>5</c:v>
                </c:pt>
                <c:pt idx="4167">
                  <c:v>7</c:v>
                </c:pt>
                <c:pt idx="4168">
                  <c:v>7</c:v>
                </c:pt>
                <c:pt idx="4169">
                  <c:v>7</c:v>
                </c:pt>
                <c:pt idx="4170">
                  <c:v>7</c:v>
                </c:pt>
                <c:pt idx="4171">
                  <c:v>7</c:v>
                </c:pt>
                <c:pt idx="4172">
                  <c:v>5</c:v>
                </c:pt>
                <c:pt idx="4173">
                  <c:v>3</c:v>
                </c:pt>
                <c:pt idx="4174">
                  <c:v>3</c:v>
                </c:pt>
                <c:pt idx="4175">
                  <c:v>1</c:v>
                </c:pt>
                <c:pt idx="4176">
                  <c:v>1</c:v>
                </c:pt>
                <c:pt idx="4177">
                  <c:v>1</c:v>
                </c:pt>
                <c:pt idx="4178">
                  <c:v>1</c:v>
                </c:pt>
                <c:pt idx="4179">
                  <c:v>5</c:v>
                </c:pt>
                <c:pt idx="4180">
                  <c:v>5</c:v>
                </c:pt>
                <c:pt idx="4181">
                  <c:v>5</c:v>
                </c:pt>
                <c:pt idx="4182">
                  <c:v>5</c:v>
                </c:pt>
                <c:pt idx="4183">
                  <c:v>5</c:v>
                </c:pt>
                <c:pt idx="4184">
                  <c:v>5</c:v>
                </c:pt>
                <c:pt idx="4185">
                  <c:v>5</c:v>
                </c:pt>
                <c:pt idx="4186">
                  <c:v>10</c:v>
                </c:pt>
                <c:pt idx="4187">
                  <c:v>4</c:v>
                </c:pt>
                <c:pt idx="4188">
                  <c:v>4</c:v>
                </c:pt>
                <c:pt idx="4189">
                  <c:v>7</c:v>
                </c:pt>
                <c:pt idx="4190">
                  <c:v>2</c:v>
                </c:pt>
                <c:pt idx="4191">
                  <c:v>4</c:v>
                </c:pt>
                <c:pt idx="4192">
                  <c:v>4</c:v>
                </c:pt>
                <c:pt idx="4193">
                  <c:v>7</c:v>
                </c:pt>
                <c:pt idx="4194">
                  <c:v>3</c:v>
                </c:pt>
                <c:pt idx="4195">
                  <c:v>7</c:v>
                </c:pt>
                <c:pt idx="4196">
                  <c:v>4</c:v>
                </c:pt>
                <c:pt idx="4197">
                  <c:v>2</c:v>
                </c:pt>
                <c:pt idx="4198">
                  <c:v>3</c:v>
                </c:pt>
                <c:pt idx="4199">
                  <c:v>3</c:v>
                </c:pt>
                <c:pt idx="4200">
                  <c:v>4</c:v>
                </c:pt>
                <c:pt idx="4201">
                  <c:v>10</c:v>
                </c:pt>
                <c:pt idx="4202">
                  <c:v>4</c:v>
                </c:pt>
                <c:pt idx="4203">
                  <c:v>4</c:v>
                </c:pt>
                <c:pt idx="4204">
                  <c:v>10</c:v>
                </c:pt>
                <c:pt idx="4205">
                  <c:v>10</c:v>
                </c:pt>
                <c:pt idx="4206">
                  <c:v>10</c:v>
                </c:pt>
                <c:pt idx="4207">
                  <c:v>3</c:v>
                </c:pt>
                <c:pt idx="4208">
                  <c:v>10</c:v>
                </c:pt>
                <c:pt idx="4209">
                  <c:v>4</c:v>
                </c:pt>
                <c:pt idx="4210">
                  <c:v>4</c:v>
                </c:pt>
                <c:pt idx="4211">
                  <c:v>10</c:v>
                </c:pt>
                <c:pt idx="4212">
                  <c:v>7</c:v>
                </c:pt>
                <c:pt idx="4213">
                  <c:v>7</c:v>
                </c:pt>
                <c:pt idx="4214">
                  <c:v>7</c:v>
                </c:pt>
                <c:pt idx="4215">
                  <c:v>7</c:v>
                </c:pt>
                <c:pt idx="4216">
                  <c:v>7</c:v>
                </c:pt>
                <c:pt idx="4217">
                  <c:v>5</c:v>
                </c:pt>
                <c:pt idx="4218">
                  <c:v>5</c:v>
                </c:pt>
                <c:pt idx="4219">
                  <c:v>5</c:v>
                </c:pt>
                <c:pt idx="4220">
                  <c:v>3</c:v>
                </c:pt>
                <c:pt idx="4221">
                  <c:v>1</c:v>
                </c:pt>
                <c:pt idx="4222">
                  <c:v>1</c:v>
                </c:pt>
                <c:pt idx="4223">
                  <c:v>5</c:v>
                </c:pt>
                <c:pt idx="4224">
                  <c:v>5</c:v>
                </c:pt>
                <c:pt idx="4225">
                  <c:v>5</c:v>
                </c:pt>
                <c:pt idx="4226">
                  <c:v>5</c:v>
                </c:pt>
                <c:pt idx="4227">
                  <c:v>5</c:v>
                </c:pt>
                <c:pt idx="4228">
                  <c:v>5</c:v>
                </c:pt>
                <c:pt idx="4229">
                  <c:v>5</c:v>
                </c:pt>
                <c:pt idx="4230">
                  <c:v>5</c:v>
                </c:pt>
                <c:pt idx="4231">
                  <c:v>5</c:v>
                </c:pt>
                <c:pt idx="4232">
                  <c:v>5</c:v>
                </c:pt>
                <c:pt idx="4233">
                  <c:v>5</c:v>
                </c:pt>
                <c:pt idx="4234">
                  <c:v>5</c:v>
                </c:pt>
                <c:pt idx="4235">
                  <c:v>5</c:v>
                </c:pt>
                <c:pt idx="4236">
                  <c:v>10</c:v>
                </c:pt>
                <c:pt idx="4237">
                  <c:v>5</c:v>
                </c:pt>
                <c:pt idx="4238">
                  <c:v>4</c:v>
                </c:pt>
                <c:pt idx="4239">
                  <c:v>4</c:v>
                </c:pt>
                <c:pt idx="4240">
                  <c:v>7</c:v>
                </c:pt>
                <c:pt idx="4241">
                  <c:v>7</c:v>
                </c:pt>
                <c:pt idx="4242">
                  <c:v>2</c:v>
                </c:pt>
                <c:pt idx="4243">
                  <c:v>3</c:v>
                </c:pt>
                <c:pt idx="4244">
                  <c:v>4</c:v>
                </c:pt>
                <c:pt idx="4245">
                  <c:v>8</c:v>
                </c:pt>
                <c:pt idx="4246">
                  <c:v>7</c:v>
                </c:pt>
                <c:pt idx="4247">
                  <c:v>7</c:v>
                </c:pt>
                <c:pt idx="4248">
                  <c:v>4</c:v>
                </c:pt>
                <c:pt idx="4249">
                  <c:v>3</c:v>
                </c:pt>
                <c:pt idx="4250">
                  <c:v>7</c:v>
                </c:pt>
                <c:pt idx="4251">
                  <c:v>3</c:v>
                </c:pt>
                <c:pt idx="4252">
                  <c:v>8</c:v>
                </c:pt>
                <c:pt idx="4253">
                  <c:v>4</c:v>
                </c:pt>
                <c:pt idx="4254">
                  <c:v>4</c:v>
                </c:pt>
                <c:pt idx="4255">
                  <c:v>4</c:v>
                </c:pt>
                <c:pt idx="4256">
                  <c:v>7</c:v>
                </c:pt>
                <c:pt idx="4257">
                  <c:v>4</c:v>
                </c:pt>
                <c:pt idx="4258">
                  <c:v>3</c:v>
                </c:pt>
                <c:pt idx="4259">
                  <c:v>9</c:v>
                </c:pt>
                <c:pt idx="4260">
                  <c:v>4</c:v>
                </c:pt>
                <c:pt idx="4261">
                  <c:v>10</c:v>
                </c:pt>
                <c:pt idx="4262">
                  <c:v>10</c:v>
                </c:pt>
                <c:pt idx="4263">
                  <c:v>10</c:v>
                </c:pt>
                <c:pt idx="4264">
                  <c:v>10</c:v>
                </c:pt>
                <c:pt idx="4265">
                  <c:v>10</c:v>
                </c:pt>
                <c:pt idx="4266">
                  <c:v>4</c:v>
                </c:pt>
                <c:pt idx="4267">
                  <c:v>10</c:v>
                </c:pt>
                <c:pt idx="4268">
                  <c:v>10</c:v>
                </c:pt>
                <c:pt idx="4269">
                  <c:v>10</c:v>
                </c:pt>
                <c:pt idx="4270">
                  <c:v>10</c:v>
                </c:pt>
                <c:pt idx="4271">
                  <c:v>10</c:v>
                </c:pt>
                <c:pt idx="4272">
                  <c:v>4</c:v>
                </c:pt>
                <c:pt idx="4273">
                  <c:v>10</c:v>
                </c:pt>
                <c:pt idx="4274">
                  <c:v>10</c:v>
                </c:pt>
                <c:pt idx="4275">
                  <c:v>4</c:v>
                </c:pt>
                <c:pt idx="4276">
                  <c:v>4</c:v>
                </c:pt>
                <c:pt idx="4277">
                  <c:v>10</c:v>
                </c:pt>
                <c:pt idx="4278">
                  <c:v>5</c:v>
                </c:pt>
                <c:pt idx="4279">
                  <c:v>5</c:v>
                </c:pt>
                <c:pt idx="4280">
                  <c:v>7</c:v>
                </c:pt>
                <c:pt idx="4281">
                  <c:v>7</c:v>
                </c:pt>
                <c:pt idx="4282">
                  <c:v>7</c:v>
                </c:pt>
                <c:pt idx="4283">
                  <c:v>1</c:v>
                </c:pt>
                <c:pt idx="4284">
                  <c:v>5</c:v>
                </c:pt>
                <c:pt idx="4285">
                  <c:v>5</c:v>
                </c:pt>
                <c:pt idx="4286">
                  <c:v>5</c:v>
                </c:pt>
                <c:pt idx="4287">
                  <c:v>5</c:v>
                </c:pt>
                <c:pt idx="4288">
                  <c:v>5</c:v>
                </c:pt>
                <c:pt idx="4289">
                  <c:v>5</c:v>
                </c:pt>
                <c:pt idx="4290">
                  <c:v>5</c:v>
                </c:pt>
                <c:pt idx="4291">
                  <c:v>3</c:v>
                </c:pt>
                <c:pt idx="4292">
                  <c:v>3</c:v>
                </c:pt>
                <c:pt idx="4293">
                  <c:v>5</c:v>
                </c:pt>
                <c:pt idx="4294">
                  <c:v>5</c:v>
                </c:pt>
                <c:pt idx="4295">
                  <c:v>5</c:v>
                </c:pt>
                <c:pt idx="4296">
                  <c:v>5</c:v>
                </c:pt>
                <c:pt idx="4297">
                  <c:v>10</c:v>
                </c:pt>
                <c:pt idx="4298">
                  <c:v>5</c:v>
                </c:pt>
                <c:pt idx="4299">
                  <c:v>8</c:v>
                </c:pt>
                <c:pt idx="4300">
                  <c:v>4</c:v>
                </c:pt>
                <c:pt idx="4301">
                  <c:v>7</c:v>
                </c:pt>
                <c:pt idx="4302">
                  <c:v>8</c:v>
                </c:pt>
                <c:pt idx="4303">
                  <c:v>9</c:v>
                </c:pt>
                <c:pt idx="4304">
                  <c:v>10</c:v>
                </c:pt>
                <c:pt idx="4305">
                  <c:v>9</c:v>
                </c:pt>
                <c:pt idx="4306">
                  <c:v>4</c:v>
                </c:pt>
                <c:pt idx="4307">
                  <c:v>4</c:v>
                </c:pt>
                <c:pt idx="4308">
                  <c:v>7</c:v>
                </c:pt>
                <c:pt idx="4309">
                  <c:v>4</c:v>
                </c:pt>
                <c:pt idx="4310">
                  <c:v>3</c:v>
                </c:pt>
                <c:pt idx="4311">
                  <c:v>7</c:v>
                </c:pt>
                <c:pt idx="4312">
                  <c:v>10</c:v>
                </c:pt>
                <c:pt idx="4313">
                  <c:v>4</c:v>
                </c:pt>
                <c:pt idx="4314">
                  <c:v>4</c:v>
                </c:pt>
                <c:pt idx="4315">
                  <c:v>4</c:v>
                </c:pt>
                <c:pt idx="4316">
                  <c:v>7</c:v>
                </c:pt>
                <c:pt idx="4317">
                  <c:v>3</c:v>
                </c:pt>
                <c:pt idx="4318">
                  <c:v>3</c:v>
                </c:pt>
                <c:pt idx="4319">
                  <c:v>4</c:v>
                </c:pt>
                <c:pt idx="4320">
                  <c:v>2</c:v>
                </c:pt>
                <c:pt idx="4321">
                  <c:v>9</c:v>
                </c:pt>
                <c:pt idx="4322">
                  <c:v>2</c:v>
                </c:pt>
                <c:pt idx="4323">
                  <c:v>3</c:v>
                </c:pt>
                <c:pt idx="4324">
                  <c:v>2</c:v>
                </c:pt>
                <c:pt idx="4325">
                  <c:v>2</c:v>
                </c:pt>
                <c:pt idx="4326">
                  <c:v>3</c:v>
                </c:pt>
                <c:pt idx="4327">
                  <c:v>10</c:v>
                </c:pt>
                <c:pt idx="4328">
                  <c:v>10</c:v>
                </c:pt>
                <c:pt idx="4329">
                  <c:v>4</c:v>
                </c:pt>
                <c:pt idx="4330">
                  <c:v>10</c:v>
                </c:pt>
                <c:pt idx="4331">
                  <c:v>10</c:v>
                </c:pt>
                <c:pt idx="4332">
                  <c:v>3</c:v>
                </c:pt>
                <c:pt idx="4333">
                  <c:v>10</c:v>
                </c:pt>
                <c:pt idx="4334">
                  <c:v>10</c:v>
                </c:pt>
                <c:pt idx="4335">
                  <c:v>10</c:v>
                </c:pt>
                <c:pt idx="4336">
                  <c:v>10</c:v>
                </c:pt>
                <c:pt idx="4337">
                  <c:v>3</c:v>
                </c:pt>
                <c:pt idx="4338">
                  <c:v>4</c:v>
                </c:pt>
                <c:pt idx="4339">
                  <c:v>4</c:v>
                </c:pt>
                <c:pt idx="4340">
                  <c:v>5</c:v>
                </c:pt>
                <c:pt idx="4341">
                  <c:v>7</c:v>
                </c:pt>
                <c:pt idx="4342">
                  <c:v>7</c:v>
                </c:pt>
                <c:pt idx="4343">
                  <c:v>7</c:v>
                </c:pt>
                <c:pt idx="4344">
                  <c:v>7</c:v>
                </c:pt>
                <c:pt idx="4345">
                  <c:v>3</c:v>
                </c:pt>
                <c:pt idx="4346">
                  <c:v>3</c:v>
                </c:pt>
                <c:pt idx="4347">
                  <c:v>1</c:v>
                </c:pt>
                <c:pt idx="4348">
                  <c:v>1</c:v>
                </c:pt>
                <c:pt idx="4349">
                  <c:v>1</c:v>
                </c:pt>
                <c:pt idx="4350">
                  <c:v>5</c:v>
                </c:pt>
                <c:pt idx="4351">
                  <c:v>5</c:v>
                </c:pt>
                <c:pt idx="4352">
                  <c:v>5</c:v>
                </c:pt>
                <c:pt idx="4353">
                  <c:v>5</c:v>
                </c:pt>
                <c:pt idx="4354">
                  <c:v>5</c:v>
                </c:pt>
                <c:pt idx="4355">
                  <c:v>5</c:v>
                </c:pt>
                <c:pt idx="4356">
                  <c:v>5</c:v>
                </c:pt>
                <c:pt idx="4357">
                  <c:v>5</c:v>
                </c:pt>
                <c:pt idx="4358">
                  <c:v>7</c:v>
                </c:pt>
                <c:pt idx="4359">
                  <c:v>3</c:v>
                </c:pt>
                <c:pt idx="4360">
                  <c:v>4</c:v>
                </c:pt>
                <c:pt idx="4361">
                  <c:v>3</c:v>
                </c:pt>
                <c:pt idx="4362">
                  <c:v>8</c:v>
                </c:pt>
                <c:pt idx="4363">
                  <c:v>2</c:v>
                </c:pt>
                <c:pt idx="4364">
                  <c:v>4</c:v>
                </c:pt>
                <c:pt idx="4365">
                  <c:v>3</c:v>
                </c:pt>
                <c:pt idx="4366">
                  <c:v>4</c:v>
                </c:pt>
                <c:pt idx="4367">
                  <c:v>4</c:v>
                </c:pt>
                <c:pt idx="4368">
                  <c:v>7</c:v>
                </c:pt>
                <c:pt idx="4369">
                  <c:v>9</c:v>
                </c:pt>
                <c:pt idx="4370">
                  <c:v>4</c:v>
                </c:pt>
                <c:pt idx="4371">
                  <c:v>3</c:v>
                </c:pt>
                <c:pt idx="4372">
                  <c:v>4</c:v>
                </c:pt>
                <c:pt idx="4373">
                  <c:v>3</c:v>
                </c:pt>
                <c:pt idx="4374">
                  <c:v>4</c:v>
                </c:pt>
                <c:pt idx="4375">
                  <c:v>7</c:v>
                </c:pt>
                <c:pt idx="4376">
                  <c:v>7</c:v>
                </c:pt>
                <c:pt idx="4377">
                  <c:v>4</c:v>
                </c:pt>
                <c:pt idx="4378">
                  <c:v>9</c:v>
                </c:pt>
                <c:pt idx="4379">
                  <c:v>4</c:v>
                </c:pt>
                <c:pt idx="4380">
                  <c:v>4</c:v>
                </c:pt>
                <c:pt idx="4381">
                  <c:v>3</c:v>
                </c:pt>
                <c:pt idx="4382">
                  <c:v>4</c:v>
                </c:pt>
                <c:pt idx="4383">
                  <c:v>3</c:v>
                </c:pt>
                <c:pt idx="4384">
                  <c:v>3</c:v>
                </c:pt>
                <c:pt idx="4385">
                  <c:v>10</c:v>
                </c:pt>
                <c:pt idx="4386">
                  <c:v>4</c:v>
                </c:pt>
                <c:pt idx="4387">
                  <c:v>3</c:v>
                </c:pt>
                <c:pt idx="4388">
                  <c:v>10</c:v>
                </c:pt>
                <c:pt idx="4389">
                  <c:v>10</c:v>
                </c:pt>
                <c:pt idx="4390">
                  <c:v>10</c:v>
                </c:pt>
                <c:pt idx="4391">
                  <c:v>4</c:v>
                </c:pt>
                <c:pt idx="4392">
                  <c:v>4</c:v>
                </c:pt>
                <c:pt idx="4393">
                  <c:v>5</c:v>
                </c:pt>
                <c:pt idx="4394">
                  <c:v>5</c:v>
                </c:pt>
                <c:pt idx="4395">
                  <c:v>7</c:v>
                </c:pt>
                <c:pt idx="4396">
                  <c:v>7</c:v>
                </c:pt>
                <c:pt idx="4397">
                  <c:v>5</c:v>
                </c:pt>
                <c:pt idx="4398">
                  <c:v>5</c:v>
                </c:pt>
                <c:pt idx="4399">
                  <c:v>3</c:v>
                </c:pt>
                <c:pt idx="4400">
                  <c:v>5</c:v>
                </c:pt>
                <c:pt idx="4401">
                  <c:v>3</c:v>
                </c:pt>
                <c:pt idx="4402">
                  <c:v>3</c:v>
                </c:pt>
                <c:pt idx="4403">
                  <c:v>3</c:v>
                </c:pt>
                <c:pt idx="4404">
                  <c:v>4</c:v>
                </c:pt>
                <c:pt idx="4405">
                  <c:v>2</c:v>
                </c:pt>
                <c:pt idx="4406">
                  <c:v>3</c:v>
                </c:pt>
                <c:pt idx="4407">
                  <c:v>4</c:v>
                </c:pt>
                <c:pt idx="4408">
                  <c:v>4</c:v>
                </c:pt>
                <c:pt idx="4409">
                  <c:v>3</c:v>
                </c:pt>
                <c:pt idx="4410">
                  <c:v>2</c:v>
                </c:pt>
                <c:pt idx="4411">
                  <c:v>10</c:v>
                </c:pt>
                <c:pt idx="4412">
                  <c:v>10</c:v>
                </c:pt>
                <c:pt idx="4413">
                  <c:v>4</c:v>
                </c:pt>
                <c:pt idx="4414">
                  <c:v>4</c:v>
                </c:pt>
                <c:pt idx="4415">
                  <c:v>4</c:v>
                </c:pt>
                <c:pt idx="4416">
                  <c:v>10</c:v>
                </c:pt>
                <c:pt idx="4417">
                  <c:v>10</c:v>
                </c:pt>
                <c:pt idx="4418">
                  <c:v>4</c:v>
                </c:pt>
                <c:pt idx="4419">
                  <c:v>10</c:v>
                </c:pt>
                <c:pt idx="4420">
                  <c:v>4</c:v>
                </c:pt>
                <c:pt idx="4421">
                  <c:v>10</c:v>
                </c:pt>
                <c:pt idx="4422">
                  <c:v>10</c:v>
                </c:pt>
                <c:pt idx="4423">
                  <c:v>5</c:v>
                </c:pt>
                <c:pt idx="4424">
                  <c:v>7</c:v>
                </c:pt>
                <c:pt idx="4425">
                  <c:v>7</c:v>
                </c:pt>
                <c:pt idx="4426">
                  <c:v>5</c:v>
                </c:pt>
                <c:pt idx="4427">
                  <c:v>5</c:v>
                </c:pt>
                <c:pt idx="4428">
                  <c:v>5</c:v>
                </c:pt>
                <c:pt idx="4429">
                  <c:v>5</c:v>
                </c:pt>
                <c:pt idx="4430">
                  <c:v>5</c:v>
                </c:pt>
                <c:pt idx="4431">
                  <c:v>3</c:v>
                </c:pt>
                <c:pt idx="4432">
                  <c:v>5</c:v>
                </c:pt>
                <c:pt idx="4433">
                  <c:v>5</c:v>
                </c:pt>
                <c:pt idx="4434">
                  <c:v>5</c:v>
                </c:pt>
                <c:pt idx="4435">
                  <c:v>8</c:v>
                </c:pt>
                <c:pt idx="4436">
                  <c:v>7</c:v>
                </c:pt>
                <c:pt idx="4437">
                  <c:v>2</c:v>
                </c:pt>
                <c:pt idx="4438">
                  <c:v>4</c:v>
                </c:pt>
                <c:pt idx="4439">
                  <c:v>2</c:v>
                </c:pt>
                <c:pt idx="4440">
                  <c:v>7</c:v>
                </c:pt>
                <c:pt idx="4441">
                  <c:v>3</c:v>
                </c:pt>
                <c:pt idx="4442">
                  <c:v>3</c:v>
                </c:pt>
                <c:pt idx="4443">
                  <c:v>10</c:v>
                </c:pt>
                <c:pt idx="4444">
                  <c:v>3</c:v>
                </c:pt>
                <c:pt idx="4445">
                  <c:v>10</c:v>
                </c:pt>
                <c:pt idx="4446">
                  <c:v>10</c:v>
                </c:pt>
                <c:pt idx="4447">
                  <c:v>10</c:v>
                </c:pt>
                <c:pt idx="4448">
                  <c:v>10</c:v>
                </c:pt>
                <c:pt idx="4449">
                  <c:v>4</c:v>
                </c:pt>
                <c:pt idx="4450">
                  <c:v>10</c:v>
                </c:pt>
                <c:pt idx="4451">
                  <c:v>10</c:v>
                </c:pt>
                <c:pt idx="4452">
                  <c:v>4</c:v>
                </c:pt>
                <c:pt idx="4453">
                  <c:v>10</c:v>
                </c:pt>
                <c:pt idx="4454">
                  <c:v>5</c:v>
                </c:pt>
                <c:pt idx="4455">
                  <c:v>5</c:v>
                </c:pt>
                <c:pt idx="4456">
                  <c:v>5</c:v>
                </c:pt>
                <c:pt idx="4457">
                  <c:v>1</c:v>
                </c:pt>
                <c:pt idx="4458">
                  <c:v>1</c:v>
                </c:pt>
                <c:pt idx="4459">
                  <c:v>1</c:v>
                </c:pt>
                <c:pt idx="4460">
                  <c:v>5</c:v>
                </c:pt>
                <c:pt idx="4461">
                  <c:v>5</c:v>
                </c:pt>
                <c:pt idx="4462">
                  <c:v>5</c:v>
                </c:pt>
                <c:pt idx="4463">
                  <c:v>5</c:v>
                </c:pt>
                <c:pt idx="4464">
                  <c:v>3</c:v>
                </c:pt>
                <c:pt idx="4465">
                  <c:v>5</c:v>
                </c:pt>
                <c:pt idx="4466">
                  <c:v>10</c:v>
                </c:pt>
                <c:pt idx="4467">
                  <c:v>5</c:v>
                </c:pt>
                <c:pt idx="4468">
                  <c:v>5</c:v>
                </c:pt>
                <c:pt idx="4469">
                  <c:v>5</c:v>
                </c:pt>
                <c:pt idx="4470">
                  <c:v>7</c:v>
                </c:pt>
                <c:pt idx="4471">
                  <c:v>2</c:v>
                </c:pt>
                <c:pt idx="4472">
                  <c:v>7</c:v>
                </c:pt>
                <c:pt idx="4473">
                  <c:v>4</c:v>
                </c:pt>
                <c:pt idx="4474">
                  <c:v>4</c:v>
                </c:pt>
                <c:pt idx="4475">
                  <c:v>9</c:v>
                </c:pt>
                <c:pt idx="4476">
                  <c:v>4</c:v>
                </c:pt>
                <c:pt idx="4477">
                  <c:v>3</c:v>
                </c:pt>
                <c:pt idx="4478">
                  <c:v>10</c:v>
                </c:pt>
                <c:pt idx="4479">
                  <c:v>4</c:v>
                </c:pt>
                <c:pt idx="4480">
                  <c:v>7</c:v>
                </c:pt>
                <c:pt idx="4481">
                  <c:v>4</c:v>
                </c:pt>
                <c:pt idx="4482">
                  <c:v>7</c:v>
                </c:pt>
                <c:pt idx="4483">
                  <c:v>4</c:v>
                </c:pt>
                <c:pt idx="4484">
                  <c:v>4</c:v>
                </c:pt>
                <c:pt idx="4485">
                  <c:v>9</c:v>
                </c:pt>
                <c:pt idx="4486">
                  <c:v>9</c:v>
                </c:pt>
                <c:pt idx="4487">
                  <c:v>3</c:v>
                </c:pt>
                <c:pt idx="4488">
                  <c:v>7</c:v>
                </c:pt>
                <c:pt idx="4489">
                  <c:v>7</c:v>
                </c:pt>
                <c:pt idx="4490">
                  <c:v>2</c:v>
                </c:pt>
                <c:pt idx="4491">
                  <c:v>3</c:v>
                </c:pt>
                <c:pt idx="4492">
                  <c:v>10</c:v>
                </c:pt>
                <c:pt idx="4493">
                  <c:v>10</c:v>
                </c:pt>
                <c:pt idx="4494">
                  <c:v>10</c:v>
                </c:pt>
                <c:pt idx="4495">
                  <c:v>4</c:v>
                </c:pt>
                <c:pt idx="4496">
                  <c:v>4</c:v>
                </c:pt>
                <c:pt idx="4497">
                  <c:v>10</c:v>
                </c:pt>
                <c:pt idx="4498">
                  <c:v>4</c:v>
                </c:pt>
                <c:pt idx="4499">
                  <c:v>3</c:v>
                </c:pt>
                <c:pt idx="4500">
                  <c:v>3</c:v>
                </c:pt>
                <c:pt idx="4501">
                  <c:v>5</c:v>
                </c:pt>
                <c:pt idx="4502">
                  <c:v>5</c:v>
                </c:pt>
                <c:pt idx="4503">
                  <c:v>5</c:v>
                </c:pt>
                <c:pt idx="4504">
                  <c:v>8</c:v>
                </c:pt>
                <c:pt idx="4505">
                  <c:v>3</c:v>
                </c:pt>
                <c:pt idx="4506">
                  <c:v>7</c:v>
                </c:pt>
                <c:pt idx="4507">
                  <c:v>7</c:v>
                </c:pt>
                <c:pt idx="4508">
                  <c:v>8</c:v>
                </c:pt>
                <c:pt idx="4509">
                  <c:v>4</c:v>
                </c:pt>
                <c:pt idx="4510">
                  <c:v>4</c:v>
                </c:pt>
                <c:pt idx="4511">
                  <c:v>7</c:v>
                </c:pt>
                <c:pt idx="4512">
                  <c:v>4</c:v>
                </c:pt>
                <c:pt idx="4513">
                  <c:v>9</c:v>
                </c:pt>
                <c:pt idx="4514">
                  <c:v>10</c:v>
                </c:pt>
                <c:pt idx="4515">
                  <c:v>10</c:v>
                </c:pt>
                <c:pt idx="4516">
                  <c:v>4</c:v>
                </c:pt>
                <c:pt idx="4517">
                  <c:v>10</c:v>
                </c:pt>
                <c:pt idx="4518">
                  <c:v>4</c:v>
                </c:pt>
                <c:pt idx="4519">
                  <c:v>7</c:v>
                </c:pt>
                <c:pt idx="4520">
                  <c:v>5</c:v>
                </c:pt>
                <c:pt idx="4521">
                  <c:v>1</c:v>
                </c:pt>
                <c:pt idx="4522">
                  <c:v>5</c:v>
                </c:pt>
                <c:pt idx="4523">
                  <c:v>5</c:v>
                </c:pt>
                <c:pt idx="4524">
                  <c:v>5</c:v>
                </c:pt>
                <c:pt idx="4525">
                  <c:v>5</c:v>
                </c:pt>
                <c:pt idx="4526">
                  <c:v>3</c:v>
                </c:pt>
                <c:pt idx="4527">
                  <c:v>3</c:v>
                </c:pt>
                <c:pt idx="4528">
                  <c:v>4</c:v>
                </c:pt>
                <c:pt idx="4529">
                  <c:v>2</c:v>
                </c:pt>
                <c:pt idx="4530">
                  <c:v>4</c:v>
                </c:pt>
                <c:pt idx="4531">
                  <c:v>4</c:v>
                </c:pt>
                <c:pt idx="4532">
                  <c:v>8</c:v>
                </c:pt>
                <c:pt idx="4533">
                  <c:v>4</c:v>
                </c:pt>
                <c:pt idx="4534">
                  <c:v>3</c:v>
                </c:pt>
                <c:pt idx="4535">
                  <c:v>10</c:v>
                </c:pt>
                <c:pt idx="4536">
                  <c:v>10</c:v>
                </c:pt>
                <c:pt idx="4537">
                  <c:v>10</c:v>
                </c:pt>
                <c:pt idx="4538">
                  <c:v>4</c:v>
                </c:pt>
                <c:pt idx="4539">
                  <c:v>7</c:v>
                </c:pt>
                <c:pt idx="4540">
                  <c:v>7</c:v>
                </c:pt>
                <c:pt idx="4541">
                  <c:v>7</c:v>
                </c:pt>
                <c:pt idx="4542">
                  <c:v>7</c:v>
                </c:pt>
                <c:pt idx="4543">
                  <c:v>7</c:v>
                </c:pt>
                <c:pt idx="4544">
                  <c:v>7</c:v>
                </c:pt>
                <c:pt idx="4545">
                  <c:v>7</c:v>
                </c:pt>
                <c:pt idx="4546">
                  <c:v>7</c:v>
                </c:pt>
                <c:pt idx="4547">
                  <c:v>7</c:v>
                </c:pt>
                <c:pt idx="4548">
                  <c:v>7</c:v>
                </c:pt>
                <c:pt idx="4549">
                  <c:v>7</c:v>
                </c:pt>
                <c:pt idx="4550">
                  <c:v>7</c:v>
                </c:pt>
                <c:pt idx="4551">
                  <c:v>7</c:v>
                </c:pt>
                <c:pt idx="4552">
                  <c:v>7</c:v>
                </c:pt>
                <c:pt idx="4553">
                  <c:v>7</c:v>
                </c:pt>
                <c:pt idx="4554">
                  <c:v>7</c:v>
                </c:pt>
                <c:pt idx="4555">
                  <c:v>7</c:v>
                </c:pt>
                <c:pt idx="4556">
                  <c:v>7</c:v>
                </c:pt>
                <c:pt idx="4557">
                  <c:v>7</c:v>
                </c:pt>
                <c:pt idx="4558">
                  <c:v>7</c:v>
                </c:pt>
                <c:pt idx="4559">
                  <c:v>7</c:v>
                </c:pt>
                <c:pt idx="4560">
                  <c:v>7</c:v>
                </c:pt>
                <c:pt idx="4561">
                  <c:v>7</c:v>
                </c:pt>
                <c:pt idx="4562">
                  <c:v>7</c:v>
                </c:pt>
                <c:pt idx="4563">
                  <c:v>7</c:v>
                </c:pt>
                <c:pt idx="4564">
                  <c:v>7</c:v>
                </c:pt>
                <c:pt idx="4565">
                  <c:v>7</c:v>
                </c:pt>
                <c:pt idx="4566">
                  <c:v>7</c:v>
                </c:pt>
                <c:pt idx="4567">
                  <c:v>7</c:v>
                </c:pt>
                <c:pt idx="4568">
                  <c:v>7</c:v>
                </c:pt>
                <c:pt idx="4569">
                  <c:v>7</c:v>
                </c:pt>
                <c:pt idx="4570">
                  <c:v>7</c:v>
                </c:pt>
                <c:pt idx="4571">
                  <c:v>7</c:v>
                </c:pt>
                <c:pt idx="4572">
                  <c:v>7</c:v>
                </c:pt>
                <c:pt idx="4573">
                  <c:v>7</c:v>
                </c:pt>
                <c:pt idx="4574">
                  <c:v>7</c:v>
                </c:pt>
                <c:pt idx="4575">
                  <c:v>7</c:v>
                </c:pt>
                <c:pt idx="4576">
                  <c:v>7</c:v>
                </c:pt>
                <c:pt idx="4577">
                  <c:v>7</c:v>
                </c:pt>
                <c:pt idx="4578">
                  <c:v>7</c:v>
                </c:pt>
                <c:pt idx="4579">
                  <c:v>7</c:v>
                </c:pt>
                <c:pt idx="4580">
                  <c:v>7</c:v>
                </c:pt>
                <c:pt idx="4581">
                  <c:v>7</c:v>
                </c:pt>
                <c:pt idx="4582">
                  <c:v>7</c:v>
                </c:pt>
                <c:pt idx="4583">
                  <c:v>7</c:v>
                </c:pt>
                <c:pt idx="4584">
                  <c:v>7</c:v>
                </c:pt>
                <c:pt idx="4585">
                  <c:v>7</c:v>
                </c:pt>
                <c:pt idx="4586">
                  <c:v>7</c:v>
                </c:pt>
                <c:pt idx="4587">
                  <c:v>7</c:v>
                </c:pt>
                <c:pt idx="4588">
                  <c:v>7</c:v>
                </c:pt>
                <c:pt idx="4589">
                  <c:v>7</c:v>
                </c:pt>
                <c:pt idx="4590">
                  <c:v>7</c:v>
                </c:pt>
                <c:pt idx="4591">
                  <c:v>7</c:v>
                </c:pt>
                <c:pt idx="4592">
                  <c:v>7</c:v>
                </c:pt>
                <c:pt idx="4593">
                  <c:v>7</c:v>
                </c:pt>
                <c:pt idx="4594">
                  <c:v>7</c:v>
                </c:pt>
                <c:pt idx="4595">
                  <c:v>7</c:v>
                </c:pt>
                <c:pt idx="4596">
                  <c:v>7</c:v>
                </c:pt>
                <c:pt idx="4597">
                  <c:v>7</c:v>
                </c:pt>
                <c:pt idx="4598">
                  <c:v>7</c:v>
                </c:pt>
                <c:pt idx="4599">
                  <c:v>7</c:v>
                </c:pt>
                <c:pt idx="4600">
                  <c:v>7</c:v>
                </c:pt>
                <c:pt idx="4601">
                  <c:v>7</c:v>
                </c:pt>
                <c:pt idx="4602">
                  <c:v>7</c:v>
                </c:pt>
                <c:pt idx="4603">
                  <c:v>7</c:v>
                </c:pt>
                <c:pt idx="4604">
                  <c:v>7</c:v>
                </c:pt>
                <c:pt idx="4605">
                  <c:v>7</c:v>
                </c:pt>
                <c:pt idx="4606">
                  <c:v>7</c:v>
                </c:pt>
                <c:pt idx="4607">
                  <c:v>7</c:v>
                </c:pt>
                <c:pt idx="4608">
                  <c:v>7</c:v>
                </c:pt>
                <c:pt idx="4609">
                  <c:v>7</c:v>
                </c:pt>
                <c:pt idx="4610">
                  <c:v>7</c:v>
                </c:pt>
                <c:pt idx="4611">
                  <c:v>7</c:v>
                </c:pt>
                <c:pt idx="4612">
                  <c:v>7</c:v>
                </c:pt>
                <c:pt idx="4613">
                  <c:v>7</c:v>
                </c:pt>
                <c:pt idx="4614">
                  <c:v>7</c:v>
                </c:pt>
                <c:pt idx="4615">
                  <c:v>7</c:v>
                </c:pt>
                <c:pt idx="4616">
                  <c:v>7</c:v>
                </c:pt>
                <c:pt idx="4617">
                  <c:v>7</c:v>
                </c:pt>
                <c:pt idx="4618">
                  <c:v>7</c:v>
                </c:pt>
                <c:pt idx="4619">
                  <c:v>7</c:v>
                </c:pt>
                <c:pt idx="4620">
                  <c:v>7</c:v>
                </c:pt>
                <c:pt idx="4621">
                  <c:v>7</c:v>
                </c:pt>
                <c:pt idx="4622">
                  <c:v>7</c:v>
                </c:pt>
                <c:pt idx="4623">
                  <c:v>7</c:v>
                </c:pt>
                <c:pt idx="4624">
                  <c:v>7</c:v>
                </c:pt>
                <c:pt idx="4625">
                  <c:v>7</c:v>
                </c:pt>
                <c:pt idx="4626">
                  <c:v>7</c:v>
                </c:pt>
                <c:pt idx="4627">
                  <c:v>7</c:v>
                </c:pt>
                <c:pt idx="4628">
                  <c:v>7</c:v>
                </c:pt>
                <c:pt idx="4629">
                  <c:v>7</c:v>
                </c:pt>
                <c:pt idx="4630">
                  <c:v>7</c:v>
                </c:pt>
                <c:pt idx="4631">
                  <c:v>7</c:v>
                </c:pt>
                <c:pt idx="4632">
                  <c:v>7</c:v>
                </c:pt>
                <c:pt idx="4633">
                  <c:v>7</c:v>
                </c:pt>
                <c:pt idx="4634">
                  <c:v>7</c:v>
                </c:pt>
                <c:pt idx="4635">
                  <c:v>7</c:v>
                </c:pt>
                <c:pt idx="4636">
                  <c:v>7</c:v>
                </c:pt>
                <c:pt idx="4637">
                  <c:v>7</c:v>
                </c:pt>
                <c:pt idx="4638">
                  <c:v>7</c:v>
                </c:pt>
                <c:pt idx="4639">
                  <c:v>7</c:v>
                </c:pt>
                <c:pt idx="4640">
                  <c:v>7</c:v>
                </c:pt>
                <c:pt idx="4641">
                  <c:v>7</c:v>
                </c:pt>
                <c:pt idx="4642">
                  <c:v>7</c:v>
                </c:pt>
                <c:pt idx="4643">
                  <c:v>7</c:v>
                </c:pt>
                <c:pt idx="4644">
                  <c:v>7</c:v>
                </c:pt>
                <c:pt idx="4645">
                  <c:v>7</c:v>
                </c:pt>
                <c:pt idx="4646">
                  <c:v>7</c:v>
                </c:pt>
                <c:pt idx="4647">
                  <c:v>7</c:v>
                </c:pt>
                <c:pt idx="4648">
                  <c:v>7</c:v>
                </c:pt>
                <c:pt idx="4649">
                  <c:v>7</c:v>
                </c:pt>
                <c:pt idx="4650">
                  <c:v>7</c:v>
                </c:pt>
                <c:pt idx="4651">
                  <c:v>7</c:v>
                </c:pt>
                <c:pt idx="4652">
                  <c:v>7</c:v>
                </c:pt>
                <c:pt idx="4653">
                  <c:v>7</c:v>
                </c:pt>
                <c:pt idx="4654">
                  <c:v>7</c:v>
                </c:pt>
                <c:pt idx="4655">
                  <c:v>7</c:v>
                </c:pt>
                <c:pt idx="4656">
                  <c:v>7</c:v>
                </c:pt>
                <c:pt idx="4657">
                  <c:v>7</c:v>
                </c:pt>
                <c:pt idx="4658">
                  <c:v>7</c:v>
                </c:pt>
                <c:pt idx="4659">
                  <c:v>7</c:v>
                </c:pt>
                <c:pt idx="4660">
                  <c:v>7</c:v>
                </c:pt>
                <c:pt idx="4661">
                  <c:v>7</c:v>
                </c:pt>
                <c:pt idx="4662">
                  <c:v>7</c:v>
                </c:pt>
                <c:pt idx="4663">
                  <c:v>7</c:v>
                </c:pt>
                <c:pt idx="4664">
                  <c:v>7</c:v>
                </c:pt>
                <c:pt idx="4665">
                  <c:v>7</c:v>
                </c:pt>
                <c:pt idx="4666">
                  <c:v>7</c:v>
                </c:pt>
                <c:pt idx="4667">
                  <c:v>7</c:v>
                </c:pt>
                <c:pt idx="4668">
                  <c:v>7</c:v>
                </c:pt>
                <c:pt idx="4669">
                  <c:v>7</c:v>
                </c:pt>
                <c:pt idx="4670">
                  <c:v>7</c:v>
                </c:pt>
                <c:pt idx="4671">
                  <c:v>7</c:v>
                </c:pt>
                <c:pt idx="4672">
                  <c:v>7</c:v>
                </c:pt>
                <c:pt idx="4673">
                  <c:v>7</c:v>
                </c:pt>
                <c:pt idx="4674">
                  <c:v>7</c:v>
                </c:pt>
                <c:pt idx="4675">
                  <c:v>7</c:v>
                </c:pt>
                <c:pt idx="4676">
                  <c:v>7</c:v>
                </c:pt>
                <c:pt idx="4677">
                  <c:v>7</c:v>
                </c:pt>
                <c:pt idx="4678">
                  <c:v>7</c:v>
                </c:pt>
                <c:pt idx="4679">
                  <c:v>7</c:v>
                </c:pt>
                <c:pt idx="4680">
                  <c:v>7</c:v>
                </c:pt>
                <c:pt idx="4681">
                  <c:v>7</c:v>
                </c:pt>
                <c:pt idx="4682">
                  <c:v>7</c:v>
                </c:pt>
                <c:pt idx="4683">
                  <c:v>7</c:v>
                </c:pt>
                <c:pt idx="4684">
                  <c:v>7</c:v>
                </c:pt>
                <c:pt idx="4685">
                  <c:v>7</c:v>
                </c:pt>
                <c:pt idx="4686">
                  <c:v>7</c:v>
                </c:pt>
                <c:pt idx="4687">
                  <c:v>7</c:v>
                </c:pt>
                <c:pt idx="4688">
                  <c:v>7</c:v>
                </c:pt>
                <c:pt idx="4689">
                  <c:v>7</c:v>
                </c:pt>
                <c:pt idx="4690">
                  <c:v>7</c:v>
                </c:pt>
                <c:pt idx="4691">
                  <c:v>7</c:v>
                </c:pt>
                <c:pt idx="4692">
                  <c:v>7</c:v>
                </c:pt>
                <c:pt idx="4693">
                  <c:v>7</c:v>
                </c:pt>
                <c:pt idx="4694">
                  <c:v>7</c:v>
                </c:pt>
                <c:pt idx="4695">
                  <c:v>7</c:v>
                </c:pt>
                <c:pt idx="4696">
                  <c:v>7</c:v>
                </c:pt>
                <c:pt idx="4697">
                  <c:v>7</c:v>
                </c:pt>
                <c:pt idx="4698">
                  <c:v>7</c:v>
                </c:pt>
                <c:pt idx="4699">
                  <c:v>7</c:v>
                </c:pt>
                <c:pt idx="4700">
                  <c:v>7</c:v>
                </c:pt>
                <c:pt idx="4701">
                  <c:v>7</c:v>
                </c:pt>
                <c:pt idx="4702">
                  <c:v>7</c:v>
                </c:pt>
                <c:pt idx="4703">
                  <c:v>7</c:v>
                </c:pt>
                <c:pt idx="4704">
                  <c:v>7</c:v>
                </c:pt>
                <c:pt idx="4705">
                  <c:v>7</c:v>
                </c:pt>
                <c:pt idx="4706">
                  <c:v>7</c:v>
                </c:pt>
                <c:pt idx="4707">
                  <c:v>7</c:v>
                </c:pt>
                <c:pt idx="4708">
                  <c:v>7</c:v>
                </c:pt>
                <c:pt idx="4709">
                  <c:v>7</c:v>
                </c:pt>
                <c:pt idx="4710">
                  <c:v>7</c:v>
                </c:pt>
                <c:pt idx="4711">
                  <c:v>7</c:v>
                </c:pt>
                <c:pt idx="4712">
                  <c:v>7</c:v>
                </c:pt>
                <c:pt idx="4713">
                  <c:v>7</c:v>
                </c:pt>
                <c:pt idx="4714">
                  <c:v>7</c:v>
                </c:pt>
                <c:pt idx="4715">
                  <c:v>7</c:v>
                </c:pt>
                <c:pt idx="4716">
                  <c:v>7</c:v>
                </c:pt>
                <c:pt idx="4717">
                  <c:v>7</c:v>
                </c:pt>
                <c:pt idx="4718">
                  <c:v>7</c:v>
                </c:pt>
                <c:pt idx="4719">
                  <c:v>7</c:v>
                </c:pt>
                <c:pt idx="4720">
                  <c:v>7</c:v>
                </c:pt>
                <c:pt idx="4721">
                  <c:v>7</c:v>
                </c:pt>
                <c:pt idx="4722">
                  <c:v>7</c:v>
                </c:pt>
                <c:pt idx="4723">
                  <c:v>7</c:v>
                </c:pt>
                <c:pt idx="4724">
                  <c:v>7</c:v>
                </c:pt>
                <c:pt idx="4725">
                  <c:v>7</c:v>
                </c:pt>
                <c:pt idx="4726">
                  <c:v>7</c:v>
                </c:pt>
                <c:pt idx="4727">
                  <c:v>7</c:v>
                </c:pt>
                <c:pt idx="4728">
                  <c:v>7</c:v>
                </c:pt>
                <c:pt idx="4729">
                  <c:v>7</c:v>
                </c:pt>
                <c:pt idx="4730">
                  <c:v>7</c:v>
                </c:pt>
                <c:pt idx="4731">
                  <c:v>7</c:v>
                </c:pt>
                <c:pt idx="4732">
                  <c:v>7</c:v>
                </c:pt>
                <c:pt idx="4733">
                  <c:v>7</c:v>
                </c:pt>
                <c:pt idx="4734">
                  <c:v>7</c:v>
                </c:pt>
                <c:pt idx="4735">
                  <c:v>7</c:v>
                </c:pt>
                <c:pt idx="4736">
                  <c:v>7</c:v>
                </c:pt>
                <c:pt idx="4737">
                  <c:v>7</c:v>
                </c:pt>
                <c:pt idx="4738">
                  <c:v>7</c:v>
                </c:pt>
                <c:pt idx="4739">
                  <c:v>7</c:v>
                </c:pt>
                <c:pt idx="4740">
                  <c:v>7</c:v>
                </c:pt>
                <c:pt idx="4741">
                  <c:v>7</c:v>
                </c:pt>
                <c:pt idx="4742">
                  <c:v>7</c:v>
                </c:pt>
                <c:pt idx="4743">
                  <c:v>7</c:v>
                </c:pt>
                <c:pt idx="4744">
                  <c:v>7</c:v>
                </c:pt>
                <c:pt idx="4745">
                  <c:v>7</c:v>
                </c:pt>
                <c:pt idx="4746">
                  <c:v>7</c:v>
                </c:pt>
                <c:pt idx="4747">
                  <c:v>7</c:v>
                </c:pt>
                <c:pt idx="4748">
                  <c:v>7</c:v>
                </c:pt>
                <c:pt idx="4749">
                  <c:v>7</c:v>
                </c:pt>
                <c:pt idx="4750">
                  <c:v>7</c:v>
                </c:pt>
                <c:pt idx="4751">
                  <c:v>7</c:v>
                </c:pt>
                <c:pt idx="4752">
                  <c:v>7</c:v>
                </c:pt>
                <c:pt idx="4753">
                  <c:v>7</c:v>
                </c:pt>
                <c:pt idx="4754">
                  <c:v>7</c:v>
                </c:pt>
                <c:pt idx="4755">
                  <c:v>7</c:v>
                </c:pt>
                <c:pt idx="4756">
                  <c:v>7</c:v>
                </c:pt>
                <c:pt idx="4757">
                  <c:v>7</c:v>
                </c:pt>
                <c:pt idx="4758">
                  <c:v>7</c:v>
                </c:pt>
                <c:pt idx="4759">
                  <c:v>7</c:v>
                </c:pt>
                <c:pt idx="4760">
                  <c:v>7</c:v>
                </c:pt>
                <c:pt idx="4761">
                  <c:v>7</c:v>
                </c:pt>
                <c:pt idx="4762">
                  <c:v>7</c:v>
                </c:pt>
                <c:pt idx="4763">
                  <c:v>7</c:v>
                </c:pt>
                <c:pt idx="4764">
                  <c:v>7</c:v>
                </c:pt>
                <c:pt idx="4765">
                  <c:v>7</c:v>
                </c:pt>
                <c:pt idx="4766">
                  <c:v>7</c:v>
                </c:pt>
                <c:pt idx="4767">
                  <c:v>7</c:v>
                </c:pt>
                <c:pt idx="4768">
                  <c:v>7</c:v>
                </c:pt>
                <c:pt idx="4769">
                  <c:v>7</c:v>
                </c:pt>
                <c:pt idx="4770">
                  <c:v>7</c:v>
                </c:pt>
                <c:pt idx="4771">
                  <c:v>7</c:v>
                </c:pt>
                <c:pt idx="4772">
                  <c:v>7</c:v>
                </c:pt>
                <c:pt idx="4773">
                  <c:v>7</c:v>
                </c:pt>
                <c:pt idx="4774">
                  <c:v>7</c:v>
                </c:pt>
                <c:pt idx="4775">
                  <c:v>7</c:v>
                </c:pt>
                <c:pt idx="4776">
                  <c:v>5</c:v>
                </c:pt>
                <c:pt idx="4777">
                  <c:v>3</c:v>
                </c:pt>
                <c:pt idx="4778">
                  <c:v>10</c:v>
                </c:pt>
                <c:pt idx="4779">
                  <c:v>2</c:v>
                </c:pt>
                <c:pt idx="4780">
                  <c:v>3</c:v>
                </c:pt>
                <c:pt idx="4781">
                  <c:v>7</c:v>
                </c:pt>
                <c:pt idx="4782">
                  <c:v>9</c:v>
                </c:pt>
                <c:pt idx="4783">
                  <c:v>9</c:v>
                </c:pt>
                <c:pt idx="4784">
                  <c:v>4</c:v>
                </c:pt>
                <c:pt idx="4785">
                  <c:v>7</c:v>
                </c:pt>
                <c:pt idx="4786">
                  <c:v>7</c:v>
                </c:pt>
                <c:pt idx="4787">
                  <c:v>10</c:v>
                </c:pt>
                <c:pt idx="4788">
                  <c:v>4</c:v>
                </c:pt>
                <c:pt idx="4789">
                  <c:v>10</c:v>
                </c:pt>
                <c:pt idx="4790">
                  <c:v>4</c:v>
                </c:pt>
                <c:pt idx="4791">
                  <c:v>4</c:v>
                </c:pt>
                <c:pt idx="4792">
                  <c:v>5</c:v>
                </c:pt>
                <c:pt idx="4793">
                  <c:v>7</c:v>
                </c:pt>
                <c:pt idx="4794">
                  <c:v>7</c:v>
                </c:pt>
                <c:pt idx="4795">
                  <c:v>7</c:v>
                </c:pt>
                <c:pt idx="4796">
                  <c:v>7</c:v>
                </c:pt>
                <c:pt idx="4797">
                  <c:v>7</c:v>
                </c:pt>
                <c:pt idx="4798">
                  <c:v>7</c:v>
                </c:pt>
                <c:pt idx="4799">
                  <c:v>7</c:v>
                </c:pt>
                <c:pt idx="4800">
                  <c:v>3</c:v>
                </c:pt>
                <c:pt idx="4801">
                  <c:v>1</c:v>
                </c:pt>
                <c:pt idx="4802">
                  <c:v>5</c:v>
                </c:pt>
                <c:pt idx="4803">
                  <c:v>5</c:v>
                </c:pt>
                <c:pt idx="4804">
                  <c:v>3</c:v>
                </c:pt>
                <c:pt idx="4805">
                  <c:v>5</c:v>
                </c:pt>
                <c:pt idx="4806">
                  <c:v>3</c:v>
                </c:pt>
                <c:pt idx="4807">
                  <c:v>9</c:v>
                </c:pt>
                <c:pt idx="4808">
                  <c:v>9</c:v>
                </c:pt>
                <c:pt idx="4809">
                  <c:v>3</c:v>
                </c:pt>
                <c:pt idx="4810">
                  <c:v>7</c:v>
                </c:pt>
                <c:pt idx="4811">
                  <c:v>3</c:v>
                </c:pt>
                <c:pt idx="4812">
                  <c:v>3</c:v>
                </c:pt>
                <c:pt idx="4813">
                  <c:v>4</c:v>
                </c:pt>
                <c:pt idx="4814">
                  <c:v>9</c:v>
                </c:pt>
                <c:pt idx="4815">
                  <c:v>2</c:v>
                </c:pt>
                <c:pt idx="4816">
                  <c:v>2</c:v>
                </c:pt>
                <c:pt idx="4817">
                  <c:v>9</c:v>
                </c:pt>
                <c:pt idx="4818">
                  <c:v>4</c:v>
                </c:pt>
                <c:pt idx="4819">
                  <c:v>9</c:v>
                </c:pt>
                <c:pt idx="4820">
                  <c:v>7</c:v>
                </c:pt>
                <c:pt idx="4821">
                  <c:v>10</c:v>
                </c:pt>
                <c:pt idx="4822">
                  <c:v>4</c:v>
                </c:pt>
                <c:pt idx="4823">
                  <c:v>4</c:v>
                </c:pt>
                <c:pt idx="4824">
                  <c:v>10</c:v>
                </c:pt>
                <c:pt idx="4825">
                  <c:v>4</c:v>
                </c:pt>
                <c:pt idx="4826">
                  <c:v>10</c:v>
                </c:pt>
                <c:pt idx="4827">
                  <c:v>5</c:v>
                </c:pt>
                <c:pt idx="4828">
                  <c:v>7</c:v>
                </c:pt>
                <c:pt idx="4829">
                  <c:v>7</c:v>
                </c:pt>
                <c:pt idx="4830">
                  <c:v>7</c:v>
                </c:pt>
                <c:pt idx="4831">
                  <c:v>7</c:v>
                </c:pt>
                <c:pt idx="4832">
                  <c:v>7</c:v>
                </c:pt>
                <c:pt idx="4833">
                  <c:v>5</c:v>
                </c:pt>
                <c:pt idx="4834">
                  <c:v>5</c:v>
                </c:pt>
                <c:pt idx="4835">
                  <c:v>5</c:v>
                </c:pt>
                <c:pt idx="4836">
                  <c:v>5</c:v>
                </c:pt>
                <c:pt idx="4837">
                  <c:v>3</c:v>
                </c:pt>
                <c:pt idx="4838">
                  <c:v>1</c:v>
                </c:pt>
                <c:pt idx="4839">
                  <c:v>1</c:v>
                </c:pt>
                <c:pt idx="4840">
                  <c:v>1</c:v>
                </c:pt>
                <c:pt idx="4841">
                  <c:v>1</c:v>
                </c:pt>
                <c:pt idx="4842">
                  <c:v>5</c:v>
                </c:pt>
                <c:pt idx="4843">
                  <c:v>5</c:v>
                </c:pt>
                <c:pt idx="4844">
                  <c:v>3</c:v>
                </c:pt>
                <c:pt idx="4845">
                  <c:v>3</c:v>
                </c:pt>
                <c:pt idx="4846">
                  <c:v>3</c:v>
                </c:pt>
                <c:pt idx="4847">
                  <c:v>9</c:v>
                </c:pt>
                <c:pt idx="4848">
                  <c:v>9</c:v>
                </c:pt>
                <c:pt idx="4849">
                  <c:v>7</c:v>
                </c:pt>
                <c:pt idx="4850">
                  <c:v>2</c:v>
                </c:pt>
                <c:pt idx="4851">
                  <c:v>4</c:v>
                </c:pt>
                <c:pt idx="4852">
                  <c:v>9</c:v>
                </c:pt>
                <c:pt idx="4853">
                  <c:v>4</c:v>
                </c:pt>
                <c:pt idx="4854">
                  <c:v>9</c:v>
                </c:pt>
                <c:pt idx="4855">
                  <c:v>4</c:v>
                </c:pt>
                <c:pt idx="4856">
                  <c:v>4</c:v>
                </c:pt>
                <c:pt idx="4857">
                  <c:v>3</c:v>
                </c:pt>
                <c:pt idx="4858">
                  <c:v>7</c:v>
                </c:pt>
                <c:pt idx="4859">
                  <c:v>4</c:v>
                </c:pt>
                <c:pt idx="4860">
                  <c:v>2</c:v>
                </c:pt>
                <c:pt idx="4861">
                  <c:v>4</c:v>
                </c:pt>
                <c:pt idx="4862">
                  <c:v>3</c:v>
                </c:pt>
                <c:pt idx="4863">
                  <c:v>9</c:v>
                </c:pt>
                <c:pt idx="4864">
                  <c:v>3</c:v>
                </c:pt>
                <c:pt idx="4865">
                  <c:v>3</c:v>
                </c:pt>
                <c:pt idx="4866">
                  <c:v>10</c:v>
                </c:pt>
                <c:pt idx="4867">
                  <c:v>2</c:v>
                </c:pt>
                <c:pt idx="4868">
                  <c:v>10</c:v>
                </c:pt>
                <c:pt idx="4869">
                  <c:v>10</c:v>
                </c:pt>
                <c:pt idx="4870">
                  <c:v>4</c:v>
                </c:pt>
                <c:pt idx="4871">
                  <c:v>10</c:v>
                </c:pt>
                <c:pt idx="4872">
                  <c:v>10</c:v>
                </c:pt>
                <c:pt idx="4873">
                  <c:v>4</c:v>
                </c:pt>
                <c:pt idx="4874">
                  <c:v>7</c:v>
                </c:pt>
                <c:pt idx="4875">
                  <c:v>10</c:v>
                </c:pt>
                <c:pt idx="4876">
                  <c:v>10</c:v>
                </c:pt>
                <c:pt idx="4877">
                  <c:v>5</c:v>
                </c:pt>
                <c:pt idx="4878">
                  <c:v>7</c:v>
                </c:pt>
                <c:pt idx="4879">
                  <c:v>7</c:v>
                </c:pt>
                <c:pt idx="4880">
                  <c:v>7</c:v>
                </c:pt>
                <c:pt idx="4881">
                  <c:v>7</c:v>
                </c:pt>
                <c:pt idx="4882">
                  <c:v>5</c:v>
                </c:pt>
                <c:pt idx="4883">
                  <c:v>3</c:v>
                </c:pt>
                <c:pt idx="4884">
                  <c:v>3</c:v>
                </c:pt>
                <c:pt idx="4885">
                  <c:v>8</c:v>
                </c:pt>
                <c:pt idx="4886">
                  <c:v>4</c:v>
                </c:pt>
                <c:pt idx="4887">
                  <c:v>3</c:v>
                </c:pt>
                <c:pt idx="4888">
                  <c:v>2</c:v>
                </c:pt>
                <c:pt idx="4889">
                  <c:v>2</c:v>
                </c:pt>
                <c:pt idx="4890">
                  <c:v>9</c:v>
                </c:pt>
                <c:pt idx="4891">
                  <c:v>3</c:v>
                </c:pt>
                <c:pt idx="4892">
                  <c:v>4</c:v>
                </c:pt>
                <c:pt idx="4893">
                  <c:v>7</c:v>
                </c:pt>
                <c:pt idx="4894">
                  <c:v>7</c:v>
                </c:pt>
                <c:pt idx="4895">
                  <c:v>2</c:v>
                </c:pt>
                <c:pt idx="4896">
                  <c:v>9</c:v>
                </c:pt>
                <c:pt idx="4897">
                  <c:v>8</c:v>
                </c:pt>
                <c:pt idx="4898">
                  <c:v>10</c:v>
                </c:pt>
                <c:pt idx="4899">
                  <c:v>4</c:v>
                </c:pt>
                <c:pt idx="4900">
                  <c:v>7</c:v>
                </c:pt>
                <c:pt idx="4901">
                  <c:v>4</c:v>
                </c:pt>
                <c:pt idx="4902">
                  <c:v>8</c:v>
                </c:pt>
                <c:pt idx="4903">
                  <c:v>4</c:v>
                </c:pt>
                <c:pt idx="4904">
                  <c:v>9</c:v>
                </c:pt>
                <c:pt idx="4905">
                  <c:v>9</c:v>
                </c:pt>
                <c:pt idx="4906">
                  <c:v>4</c:v>
                </c:pt>
                <c:pt idx="4907">
                  <c:v>10</c:v>
                </c:pt>
                <c:pt idx="4908">
                  <c:v>4</c:v>
                </c:pt>
                <c:pt idx="4909">
                  <c:v>10</c:v>
                </c:pt>
                <c:pt idx="4910">
                  <c:v>4</c:v>
                </c:pt>
                <c:pt idx="4911">
                  <c:v>4</c:v>
                </c:pt>
                <c:pt idx="4912">
                  <c:v>5</c:v>
                </c:pt>
                <c:pt idx="4913">
                  <c:v>7</c:v>
                </c:pt>
                <c:pt idx="4914">
                  <c:v>10</c:v>
                </c:pt>
                <c:pt idx="4915">
                  <c:v>9</c:v>
                </c:pt>
                <c:pt idx="4916">
                  <c:v>9</c:v>
                </c:pt>
                <c:pt idx="4917">
                  <c:v>9</c:v>
                </c:pt>
                <c:pt idx="4918">
                  <c:v>10</c:v>
                </c:pt>
                <c:pt idx="4919">
                  <c:v>4</c:v>
                </c:pt>
                <c:pt idx="4920">
                  <c:v>4</c:v>
                </c:pt>
                <c:pt idx="4921">
                  <c:v>10</c:v>
                </c:pt>
                <c:pt idx="4922">
                  <c:v>7</c:v>
                </c:pt>
                <c:pt idx="4923">
                  <c:v>10</c:v>
                </c:pt>
                <c:pt idx="4924">
                  <c:v>7</c:v>
                </c:pt>
                <c:pt idx="4925">
                  <c:v>4</c:v>
                </c:pt>
                <c:pt idx="4926">
                  <c:v>10</c:v>
                </c:pt>
                <c:pt idx="4927">
                  <c:v>7</c:v>
                </c:pt>
                <c:pt idx="4928">
                  <c:v>10</c:v>
                </c:pt>
                <c:pt idx="4929">
                  <c:v>10</c:v>
                </c:pt>
                <c:pt idx="4930">
                  <c:v>7</c:v>
                </c:pt>
                <c:pt idx="4931">
                  <c:v>8</c:v>
                </c:pt>
                <c:pt idx="4932">
                  <c:v>9</c:v>
                </c:pt>
                <c:pt idx="4933">
                  <c:v>4</c:v>
                </c:pt>
                <c:pt idx="4934">
                  <c:v>4</c:v>
                </c:pt>
                <c:pt idx="4935">
                  <c:v>10</c:v>
                </c:pt>
                <c:pt idx="4936">
                  <c:v>10</c:v>
                </c:pt>
                <c:pt idx="4937">
                  <c:v>4</c:v>
                </c:pt>
                <c:pt idx="4938">
                  <c:v>10</c:v>
                </c:pt>
                <c:pt idx="4939">
                  <c:v>5</c:v>
                </c:pt>
                <c:pt idx="4940">
                  <c:v>7</c:v>
                </c:pt>
                <c:pt idx="4941">
                  <c:v>7</c:v>
                </c:pt>
                <c:pt idx="4942">
                  <c:v>7</c:v>
                </c:pt>
                <c:pt idx="4943">
                  <c:v>5</c:v>
                </c:pt>
                <c:pt idx="4944">
                  <c:v>5</c:v>
                </c:pt>
                <c:pt idx="4945">
                  <c:v>5</c:v>
                </c:pt>
                <c:pt idx="4946">
                  <c:v>5</c:v>
                </c:pt>
                <c:pt idx="4947">
                  <c:v>1</c:v>
                </c:pt>
                <c:pt idx="4948">
                  <c:v>1</c:v>
                </c:pt>
                <c:pt idx="4949">
                  <c:v>1</c:v>
                </c:pt>
                <c:pt idx="4950">
                  <c:v>5</c:v>
                </c:pt>
                <c:pt idx="4951">
                  <c:v>5</c:v>
                </c:pt>
                <c:pt idx="4952">
                  <c:v>3</c:v>
                </c:pt>
                <c:pt idx="4953">
                  <c:v>3</c:v>
                </c:pt>
                <c:pt idx="4954">
                  <c:v>5</c:v>
                </c:pt>
                <c:pt idx="4955">
                  <c:v>7</c:v>
                </c:pt>
                <c:pt idx="4956">
                  <c:v>4</c:v>
                </c:pt>
                <c:pt idx="4957">
                  <c:v>9</c:v>
                </c:pt>
                <c:pt idx="4958">
                  <c:v>3</c:v>
                </c:pt>
                <c:pt idx="4959">
                  <c:v>7</c:v>
                </c:pt>
                <c:pt idx="4960">
                  <c:v>8</c:v>
                </c:pt>
                <c:pt idx="4961">
                  <c:v>4</c:v>
                </c:pt>
                <c:pt idx="4962">
                  <c:v>4</c:v>
                </c:pt>
                <c:pt idx="4963">
                  <c:v>7</c:v>
                </c:pt>
                <c:pt idx="4964">
                  <c:v>7</c:v>
                </c:pt>
                <c:pt idx="4965">
                  <c:v>4</c:v>
                </c:pt>
                <c:pt idx="4966">
                  <c:v>3</c:v>
                </c:pt>
                <c:pt idx="4967">
                  <c:v>9</c:v>
                </c:pt>
                <c:pt idx="4968">
                  <c:v>9</c:v>
                </c:pt>
                <c:pt idx="4969">
                  <c:v>4</c:v>
                </c:pt>
                <c:pt idx="4970">
                  <c:v>4</c:v>
                </c:pt>
                <c:pt idx="4971">
                  <c:v>4</c:v>
                </c:pt>
                <c:pt idx="4972">
                  <c:v>10</c:v>
                </c:pt>
                <c:pt idx="4973">
                  <c:v>4</c:v>
                </c:pt>
                <c:pt idx="4974">
                  <c:v>10</c:v>
                </c:pt>
                <c:pt idx="4975">
                  <c:v>7</c:v>
                </c:pt>
                <c:pt idx="4976">
                  <c:v>7</c:v>
                </c:pt>
                <c:pt idx="4977">
                  <c:v>5</c:v>
                </c:pt>
                <c:pt idx="4978">
                  <c:v>7</c:v>
                </c:pt>
                <c:pt idx="4979">
                  <c:v>7</c:v>
                </c:pt>
                <c:pt idx="4980">
                  <c:v>7</c:v>
                </c:pt>
                <c:pt idx="4981">
                  <c:v>7</c:v>
                </c:pt>
                <c:pt idx="4982">
                  <c:v>5</c:v>
                </c:pt>
                <c:pt idx="4983">
                  <c:v>1</c:v>
                </c:pt>
                <c:pt idx="4984">
                  <c:v>5</c:v>
                </c:pt>
                <c:pt idx="4985">
                  <c:v>5</c:v>
                </c:pt>
                <c:pt idx="4986">
                  <c:v>5</c:v>
                </c:pt>
                <c:pt idx="4987">
                  <c:v>10</c:v>
                </c:pt>
                <c:pt idx="4988">
                  <c:v>5</c:v>
                </c:pt>
                <c:pt idx="4989">
                  <c:v>5</c:v>
                </c:pt>
                <c:pt idx="4990">
                  <c:v>5</c:v>
                </c:pt>
                <c:pt idx="4991">
                  <c:v>10</c:v>
                </c:pt>
                <c:pt idx="4992">
                  <c:v>9</c:v>
                </c:pt>
                <c:pt idx="4993">
                  <c:v>7</c:v>
                </c:pt>
                <c:pt idx="4994">
                  <c:v>3</c:v>
                </c:pt>
                <c:pt idx="4995">
                  <c:v>3</c:v>
                </c:pt>
                <c:pt idx="4996">
                  <c:v>3</c:v>
                </c:pt>
                <c:pt idx="4997">
                  <c:v>10</c:v>
                </c:pt>
                <c:pt idx="4998">
                  <c:v>10</c:v>
                </c:pt>
                <c:pt idx="4999">
                  <c:v>9</c:v>
                </c:pt>
                <c:pt idx="5000">
                  <c:v>7</c:v>
                </c:pt>
                <c:pt idx="5001">
                  <c:v>7</c:v>
                </c:pt>
                <c:pt idx="5002">
                  <c:v>4</c:v>
                </c:pt>
                <c:pt idx="5003">
                  <c:v>10</c:v>
                </c:pt>
                <c:pt idx="5004">
                  <c:v>4</c:v>
                </c:pt>
                <c:pt idx="5005">
                  <c:v>9</c:v>
                </c:pt>
                <c:pt idx="5006">
                  <c:v>9</c:v>
                </c:pt>
                <c:pt idx="5007">
                  <c:v>3</c:v>
                </c:pt>
                <c:pt idx="5008">
                  <c:v>7</c:v>
                </c:pt>
                <c:pt idx="5009">
                  <c:v>9</c:v>
                </c:pt>
                <c:pt idx="5010">
                  <c:v>9</c:v>
                </c:pt>
                <c:pt idx="5011">
                  <c:v>4</c:v>
                </c:pt>
                <c:pt idx="5012">
                  <c:v>10</c:v>
                </c:pt>
                <c:pt idx="5013">
                  <c:v>4</c:v>
                </c:pt>
                <c:pt idx="5014">
                  <c:v>9</c:v>
                </c:pt>
                <c:pt idx="5015">
                  <c:v>9</c:v>
                </c:pt>
                <c:pt idx="5016">
                  <c:v>7</c:v>
                </c:pt>
                <c:pt idx="5017">
                  <c:v>9</c:v>
                </c:pt>
                <c:pt idx="5018">
                  <c:v>3</c:v>
                </c:pt>
                <c:pt idx="5019">
                  <c:v>10</c:v>
                </c:pt>
                <c:pt idx="5020">
                  <c:v>10</c:v>
                </c:pt>
                <c:pt idx="5021">
                  <c:v>10</c:v>
                </c:pt>
                <c:pt idx="5022">
                  <c:v>10</c:v>
                </c:pt>
                <c:pt idx="5023">
                  <c:v>10</c:v>
                </c:pt>
                <c:pt idx="5024">
                  <c:v>10</c:v>
                </c:pt>
                <c:pt idx="5025">
                  <c:v>5</c:v>
                </c:pt>
                <c:pt idx="5026">
                  <c:v>7</c:v>
                </c:pt>
                <c:pt idx="5027">
                  <c:v>5</c:v>
                </c:pt>
                <c:pt idx="5028">
                  <c:v>3</c:v>
                </c:pt>
                <c:pt idx="5029">
                  <c:v>1</c:v>
                </c:pt>
                <c:pt idx="5030">
                  <c:v>1</c:v>
                </c:pt>
                <c:pt idx="5031">
                  <c:v>1</c:v>
                </c:pt>
                <c:pt idx="5032">
                  <c:v>9</c:v>
                </c:pt>
                <c:pt idx="5033">
                  <c:v>4</c:v>
                </c:pt>
                <c:pt idx="5034">
                  <c:v>7</c:v>
                </c:pt>
                <c:pt idx="5035">
                  <c:v>2</c:v>
                </c:pt>
                <c:pt idx="5036">
                  <c:v>9</c:v>
                </c:pt>
                <c:pt idx="5037">
                  <c:v>9</c:v>
                </c:pt>
                <c:pt idx="5038">
                  <c:v>8</c:v>
                </c:pt>
                <c:pt idx="5039">
                  <c:v>9</c:v>
                </c:pt>
                <c:pt idx="5040">
                  <c:v>9</c:v>
                </c:pt>
                <c:pt idx="5041">
                  <c:v>9</c:v>
                </c:pt>
                <c:pt idx="5042">
                  <c:v>10</c:v>
                </c:pt>
                <c:pt idx="5043">
                  <c:v>7</c:v>
                </c:pt>
                <c:pt idx="5044">
                  <c:v>4</c:v>
                </c:pt>
                <c:pt idx="5045">
                  <c:v>8</c:v>
                </c:pt>
                <c:pt idx="5046">
                  <c:v>9</c:v>
                </c:pt>
                <c:pt idx="5047">
                  <c:v>4</c:v>
                </c:pt>
                <c:pt idx="5048">
                  <c:v>4</c:v>
                </c:pt>
                <c:pt idx="5049">
                  <c:v>9</c:v>
                </c:pt>
                <c:pt idx="5050">
                  <c:v>4</c:v>
                </c:pt>
                <c:pt idx="5051">
                  <c:v>7</c:v>
                </c:pt>
                <c:pt idx="5052">
                  <c:v>9</c:v>
                </c:pt>
                <c:pt idx="5053">
                  <c:v>7</c:v>
                </c:pt>
                <c:pt idx="5054">
                  <c:v>10</c:v>
                </c:pt>
                <c:pt idx="5055">
                  <c:v>7</c:v>
                </c:pt>
                <c:pt idx="5056">
                  <c:v>9</c:v>
                </c:pt>
                <c:pt idx="5057">
                  <c:v>7</c:v>
                </c:pt>
                <c:pt idx="5058">
                  <c:v>9</c:v>
                </c:pt>
                <c:pt idx="5059">
                  <c:v>9</c:v>
                </c:pt>
                <c:pt idx="5060">
                  <c:v>9</c:v>
                </c:pt>
                <c:pt idx="5061">
                  <c:v>3</c:v>
                </c:pt>
                <c:pt idx="5062">
                  <c:v>9</c:v>
                </c:pt>
                <c:pt idx="5063">
                  <c:v>7</c:v>
                </c:pt>
                <c:pt idx="5064">
                  <c:v>10</c:v>
                </c:pt>
                <c:pt idx="5065">
                  <c:v>3</c:v>
                </c:pt>
                <c:pt idx="5066">
                  <c:v>10</c:v>
                </c:pt>
                <c:pt idx="5067">
                  <c:v>4</c:v>
                </c:pt>
                <c:pt idx="5068">
                  <c:v>10</c:v>
                </c:pt>
                <c:pt idx="5069">
                  <c:v>4</c:v>
                </c:pt>
                <c:pt idx="5070">
                  <c:v>3</c:v>
                </c:pt>
                <c:pt idx="5071">
                  <c:v>4</c:v>
                </c:pt>
                <c:pt idx="5072">
                  <c:v>7</c:v>
                </c:pt>
                <c:pt idx="5073">
                  <c:v>4</c:v>
                </c:pt>
                <c:pt idx="5074">
                  <c:v>5</c:v>
                </c:pt>
                <c:pt idx="5075">
                  <c:v>5</c:v>
                </c:pt>
                <c:pt idx="5076">
                  <c:v>5</c:v>
                </c:pt>
                <c:pt idx="5077">
                  <c:v>7</c:v>
                </c:pt>
                <c:pt idx="5078">
                  <c:v>7</c:v>
                </c:pt>
                <c:pt idx="5079">
                  <c:v>7</c:v>
                </c:pt>
                <c:pt idx="5080">
                  <c:v>5</c:v>
                </c:pt>
                <c:pt idx="5081">
                  <c:v>1</c:v>
                </c:pt>
                <c:pt idx="5082">
                  <c:v>1</c:v>
                </c:pt>
                <c:pt idx="5083">
                  <c:v>5</c:v>
                </c:pt>
                <c:pt idx="5084">
                  <c:v>5</c:v>
                </c:pt>
                <c:pt idx="5085">
                  <c:v>5</c:v>
                </c:pt>
                <c:pt idx="5086">
                  <c:v>10</c:v>
                </c:pt>
                <c:pt idx="5087">
                  <c:v>4</c:v>
                </c:pt>
                <c:pt idx="5088">
                  <c:v>9</c:v>
                </c:pt>
                <c:pt idx="5089">
                  <c:v>7</c:v>
                </c:pt>
                <c:pt idx="5090">
                  <c:v>9</c:v>
                </c:pt>
                <c:pt idx="5091">
                  <c:v>9</c:v>
                </c:pt>
                <c:pt idx="5092">
                  <c:v>9</c:v>
                </c:pt>
                <c:pt idx="5093">
                  <c:v>9</c:v>
                </c:pt>
                <c:pt idx="5094">
                  <c:v>3</c:v>
                </c:pt>
                <c:pt idx="5095">
                  <c:v>10</c:v>
                </c:pt>
                <c:pt idx="5096">
                  <c:v>9</c:v>
                </c:pt>
                <c:pt idx="5097">
                  <c:v>10</c:v>
                </c:pt>
                <c:pt idx="5098">
                  <c:v>4</c:v>
                </c:pt>
                <c:pt idx="5099">
                  <c:v>4</c:v>
                </c:pt>
                <c:pt idx="5100">
                  <c:v>10</c:v>
                </c:pt>
                <c:pt idx="5101">
                  <c:v>9</c:v>
                </c:pt>
                <c:pt idx="5102">
                  <c:v>3</c:v>
                </c:pt>
                <c:pt idx="5103">
                  <c:v>9</c:v>
                </c:pt>
                <c:pt idx="5104">
                  <c:v>8</c:v>
                </c:pt>
                <c:pt idx="5105">
                  <c:v>3</c:v>
                </c:pt>
                <c:pt idx="5106">
                  <c:v>3</c:v>
                </c:pt>
                <c:pt idx="5107">
                  <c:v>9</c:v>
                </c:pt>
                <c:pt idx="5108">
                  <c:v>3</c:v>
                </c:pt>
                <c:pt idx="5109">
                  <c:v>8</c:v>
                </c:pt>
                <c:pt idx="5110">
                  <c:v>10</c:v>
                </c:pt>
                <c:pt idx="5111">
                  <c:v>9</c:v>
                </c:pt>
                <c:pt idx="5112">
                  <c:v>7</c:v>
                </c:pt>
                <c:pt idx="5113">
                  <c:v>9</c:v>
                </c:pt>
                <c:pt idx="5114">
                  <c:v>9</c:v>
                </c:pt>
                <c:pt idx="5115">
                  <c:v>4</c:v>
                </c:pt>
                <c:pt idx="5116">
                  <c:v>10</c:v>
                </c:pt>
                <c:pt idx="5117">
                  <c:v>10</c:v>
                </c:pt>
                <c:pt idx="5118">
                  <c:v>10</c:v>
                </c:pt>
                <c:pt idx="5119">
                  <c:v>4</c:v>
                </c:pt>
                <c:pt idx="5120">
                  <c:v>10</c:v>
                </c:pt>
                <c:pt idx="5121">
                  <c:v>10</c:v>
                </c:pt>
                <c:pt idx="5122">
                  <c:v>10</c:v>
                </c:pt>
                <c:pt idx="5123">
                  <c:v>10</c:v>
                </c:pt>
                <c:pt idx="5124">
                  <c:v>10</c:v>
                </c:pt>
                <c:pt idx="5125">
                  <c:v>4</c:v>
                </c:pt>
                <c:pt idx="5126">
                  <c:v>4</c:v>
                </c:pt>
                <c:pt idx="5127">
                  <c:v>5</c:v>
                </c:pt>
                <c:pt idx="5128">
                  <c:v>7</c:v>
                </c:pt>
                <c:pt idx="5129">
                  <c:v>5</c:v>
                </c:pt>
                <c:pt idx="5130">
                  <c:v>5</c:v>
                </c:pt>
                <c:pt idx="5131">
                  <c:v>5</c:v>
                </c:pt>
                <c:pt idx="5132">
                  <c:v>3</c:v>
                </c:pt>
                <c:pt idx="5133">
                  <c:v>5</c:v>
                </c:pt>
                <c:pt idx="5134">
                  <c:v>5</c:v>
                </c:pt>
                <c:pt idx="5135">
                  <c:v>5</c:v>
                </c:pt>
                <c:pt idx="5136">
                  <c:v>5</c:v>
                </c:pt>
                <c:pt idx="5137">
                  <c:v>5</c:v>
                </c:pt>
                <c:pt idx="5138">
                  <c:v>4</c:v>
                </c:pt>
                <c:pt idx="5139">
                  <c:v>9</c:v>
                </c:pt>
                <c:pt idx="5140">
                  <c:v>4</c:v>
                </c:pt>
                <c:pt idx="5141">
                  <c:v>10</c:v>
                </c:pt>
                <c:pt idx="5142">
                  <c:v>10</c:v>
                </c:pt>
                <c:pt idx="5143">
                  <c:v>7</c:v>
                </c:pt>
                <c:pt idx="5144">
                  <c:v>9</c:v>
                </c:pt>
                <c:pt idx="5145">
                  <c:v>9</c:v>
                </c:pt>
                <c:pt idx="5146">
                  <c:v>9</c:v>
                </c:pt>
                <c:pt idx="5147">
                  <c:v>7</c:v>
                </c:pt>
                <c:pt idx="5148">
                  <c:v>10</c:v>
                </c:pt>
                <c:pt idx="5149">
                  <c:v>9</c:v>
                </c:pt>
                <c:pt idx="5150">
                  <c:v>9</c:v>
                </c:pt>
                <c:pt idx="5151">
                  <c:v>7</c:v>
                </c:pt>
                <c:pt idx="5152">
                  <c:v>9</c:v>
                </c:pt>
                <c:pt idx="5153">
                  <c:v>8</c:v>
                </c:pt>
                <c:pt idx="5154">
                  <c:v>8</c:v>
                </c:pt>
                <c:pt idx="5155">
                  <c:v>9</c:v>
                </c:pt>
                <c:pt idx="5156">
                  <c:v>4</c:v>
                </c:pt>
                <c:pt idx="5157">
                  <c:v>4</c:v>
                </c:pt>
                <c:pt idx="5158">
                  <c:v>4</c:v>
                </c:pt>
                <c:pt idx="5159">
                  <c:v>9</c:v>
                </c:pt>
                <c:pt idx="5160">
                  <c:v>2</c:v>
                </c:pt>
                <c:pt idx="5161">
                  <c:v>7</c:v>
                </c:pt>
                <c:pt idx="5162">
                  <c:v>7</c:v>
                </c:pt>
                <c:pt idx="5163">
                  <c:v>9</c:v>
                </c:pt>
                <c:pt idx="5164">
                  <c:v>7</c:v>
                </c:pt>
                <c:pt idx="5165">
                  <c:v>7</c:v>
                </c:pt>
                <c:pt idx="5166">
                  <c:v>9</c:v>
                </c:pt>
                <c:pt idx="5167">
                  <c:v>9</c:v>
                </c:pt>
                <c:pt idx="5168">
                  <c:v>8</c:v>
                </c:pt>
                <c:pt idx="5169">
                  <c:v>4</c:v>
                </c:pt>
                <c:pt idx="5170">
                  <c:v>2</c:v>
                </c:pt>
                <c:pt idx="5171">
                  <c:v>4</c:v>
                </c:pt>
                <c:pt idx="5172">
                  <c:v>10</c:v>
                </c:pt>
                <c:pt idx="5173">
                  <c:v>8</c:v>
                </c:pt>
                <c:pt idx="5174">
                  <c:v>10</c:v>
                </c:pt>
                <c:pt idx="5175">
                  <c:v>10</c:v>
                </c:pt>
                <c:pt idx="5176">
                  <c:v>4</c:v>
                </c:pt>
                <c:pt idx="5177">
                  <c:v>10</c:v>
                </c:pt>
                <c:pt idx="5178">
                  <c:v>4</c:v>
                </c:pt>
                <c:pt idx="5179">
                  <c:v>4</c:v>
                </c:pt>
                <c:pt idx="5180">
                  <c:v>10</c:v>
                </c:pt>
                <c:pt idx="5181">
                  <c:v>10</c:v>
                </c:pt>
                <c:pt idx="5182">
                  <c:v>10</c:v>
                </c:pt>
                <c:pt idx="5183">
                  <c:v>4</c:v>
                </c:pt>
                <c:pt idx="5184">
                  <c:v>7</c:v>
                </c:pt>
                <c:pt idx="5185">
                  <c:v>3</c:v>
                </c:pt>
                <c:pt idx="5186">
                  <c:v>4</c:v>
                </c:pt>
                <c:pt idx="5187">
                  <c:v>3</c:v>
                </c:pt>
                <c:pt idx="5188">
                  <c:v>10</c:v>
                </c:pt>
                <c:pt idx="5189">
                  <c:v>3</c:v>
                </c:pt>
                <c:pt idx="5190">
                  <c:v>5</c:v>
                </c:pt>
                <c:pt idx="5191">
                  <c:v>5</c:v>
                </c:pt>
                <c:pt idx="5192">
                  <c:v>5</c:v>
                </c:pt>
                <c:pt idx="5193">
                  <c:v>5</c:v>
                </c:pt>
                <c:pt idx="5194">
                  <c:v>7</c:v>
                </c:pt>
                <c:pt idx="5195">
                  <c:v>7</c:v>
                </c:pt>
                <c:pt idx="5196">
                  <c:v>7</c:v>
                </c:pt>
                <c:pt idx="5197">
                  <c:v>7</c:v>
                </c:pt>
                <c:pt idx="5198">
                  <c:v>7</c:v>
                </c:pt>
                <c:pt idx="5199">
                  <c:v>3</c:v>
                </c:pt>
                <c:pt idx="5200">
                  <c:v>3</c:v>
                </c:pt>
                <c:pt idx="5201">
                  <c:v>1</c:v>
                </c:pt>
                <c:pt idx="5202">
                  <c:v>5</c:v>
                </c:pt>
                <c:pt idx="5203">
                  <c:v>10</c:v>
                </c:pt>
                <c:pt idx="5204">
                  <c:v>5</c:v>
                </c:pt>
                <c:pt idx="5205">
                  <c:v>5</c:v>
                </c:pt>
                <c:pt idx="5206">
                  <c:v>5</c:v>
                </c:pt>
                <c:pt idx="5207">
                  <c:v>10</c:v>
                </c:pt>
                <c:pt idx="5208">
                  <c:v>10</c:v>
                </c:pt>
                <c:pt idx="5209">
                  <c:v>5</c:v>
                </c:pt>
                <c:pt idx="5210">
                  <c:v>10</c:v>
                </c:pt>
                <c:pt idx="5211">
                  <c:v>10</c:v>
                </c:pt>
                <c:pt idx="5212">
                  <c:v>9</c:v>
                </c:pt>
                <c:pt idx="5213">
                  <c:v>9</c:v>
                </c:pt>
                <c:pt idx="5214">
                  <c:v>7</c:v>
                </c:pt>
                <c:pt idx="5215">
                  <c:v>8</c:v>
                </c:pt>
                <c:pt idx="5216">
                  <c:v>3</c:v>
                </c:pt>
                <c:pt idx="5217">
                  <c:v>9</c:v>
                </c:pt>
                <c:pt idx="5218">
                  <c:v>3</c:v>
                </c:pt>
                <c:pt idx="5219">
                  <c:v>4</c:v>
                </c:pt>
                <c:pt idx="5220">
                  <c:v>9</c:v>
                </c:pt>
                <c:pt idx="5221">
                  <c:v>7</c:v>
                </c:pt>
                <c:pt idx="5222">
                  <c:v>4</c:v>
                </c:pt>
                <c:pt idx="5223">
                  <c:v>3</c:v>
                </c:pt>
                <c:pt idx="5224">
                  <c:v>7</c:v>
                </c:pt>
                <c:pt idx="5225">
                  <c:v>3</c:v>
                </c:pt>
                <c:pt idx="5226">
                  <c:v>4</c:v>
                </c:pt>
                <c:pt idx="5227">
                  <c:v>4</c:v>
                </c:pt>
                <c:pt idx="5228">
                  <c:v>9</c:v>
                </c:pt>
                <c:pt idx="5229">
                  <c:v>9</c:v>
                </c:pt>
                <c:pt idx="5230">
                  <c:v>10</c:v>
                </c:pt>
                <c:pt idx="5231">
                  <c:v>3</c:v>
                </c:pt>
                <c:pt idx="5232">
                  <c:v>3</c:v>
                </c:pt>
                <c:pt idx="5233">
                  <c:v>9</c:v>
                </c:pt>
                <c:pt idx="5234">
                  <c:v>9</c:v>
                </c:pt>
                <c:pt idx="5235">
                  <c:v>9</c:v>
                </c:pt>
                <c:pt idx="5236">
                  <c:v>8</c:v>
                </c:pt>
                <c:pt idx="5237">
                  <c:v>9</c:v>
                </c:pt>
                <c:pt idx="5238">
                  <c:v>7</c:v>
                </c:pt>
                <c:pt idx="5239">
                  <c:v>4</c:v>
                </c:pt>
                <c:pt idx="5240">
                  <c:v>7</c:v>
                </c:pt>
                <c:pt idx="5241">
                  <c:v>9</c:v>
                </c:pt>
                <c:pt idx="5242">
                  <c:v>10</c:v>
                </c:pt>
                <c:pt idx="5243">
                  <c:v>10</c:v>
                </c:pt>
                <c:pt idx="5244">
                  <c:v>4</c:v>
                </c:pt>
                <c:pt idx="5245">
                  <c:v>10</c:v>
                </c:pt>
                <c:pt idx="5246">
                  <c:v>4</c:v>
                </c:pt>
                <c:pt idx="5247">
                  <c:v>4</c:v>
                </c:pt>
                <c:pt idx="5248">
                  <c:v>5</c:v>
                </c:pt>
                <c:pt idx="5249">
                  <c:v>5</c:v>
                </c:pt>
                <c:pt idx="5250">
                  <c:v>5</c:v>
                </c:pt>
                <c:pt idx="5251">
                  <c:v>7</c:v>
                </c:pt>
                <c:pt idx="5252">
                  <c:v>5</c:v>
                </c:pt>
                <c:pt idx="5253">
                  <c:v>3</c:v>
                </c:pt>
                <c:pt idx="5254">
                  <c:v>5</c:v>
                </c:pt>
                <c:pt idx="5255">
                  <c:v>3</c:v>
                </c:pt>
                <c:pt idx="5256">
                  <c:v>10</c:v>
                </c:pt>
                <c:pt idx="5257">
                  <c:v>10</c:v>
                </c:pt>
                <c:pt idx="5258">
                  <c:v>10</c:v>
                </c:pt>
                <c:pt idx="5259">
                  <c:v>10</c:v>
                </c:pt>
                <c:pt idx="5260">
                  <c:v>10</c:v>
                </c:pt>
                <c:pt idx="5261">
                  <c:v>10</c:v>
                </c:pt>
                <c:pt idx="5262">
                  <c:v>10</c:v>
                </c:pt>
                <c:pt idx="5263">
                  <c:v>10</c:v>
                </c:pt>
                <c:pt idx="5264">
                  <c:v>8</c:v>
                </c:pt>
                <c:pt idx="5265">
                  <c:v>3</c:v>
                </c:pt>
                <c:pt idx="5266">
                  <c:v>4</c:v>
                </c:pt>
                <c:pt idx="5267">
                  <c:v>4</c:v>
                </c:pt>
                <c:pt idx="5268">
                  <c:v>3</c:v>
                </c:pt>
                <c:pt idx="5269">
                  <c:v>9</c:v>
                </c:pt>
                <c:pt idx="5270">
                  <c:v>9</c:v>
                </c:pt>
                <c:pt idx="5271">
                  <c:v>4</c:v>
                </c:pt>
                <c:pt idx="5272">
                  <c:v>8</c:v>
                </c:pt>
                <c:pt idx="5273">
                  <c:v>7</c:v>
                </c:pt>
                <c:pt idx="5274">
                  <c:v>10</c:v>
                </c:pt>
                <c:pt idx="5275">
                  <c:v>10</c:v>
                </c:pt>
                <c:pt idx="5276">
                  <c:v>4</c:v>
                </c:pt>
                <c:pt idx="5277">
                  <c:v>7</c:v>
                </c:pt>
                <c:pt idx="5278">
                  <c:v>9</c:v>
                </c:pt>
                <c:pt idx="5279">
                  <c:v>2</c:v>
                </c:pt>
                <c:pt idx="5280">
                  <c:v>10</c:v>
                </c:pt>
                <c:pt idx="5281">
                  <c:v>9</c:v>
                </c:pt>
                <c:pt idx="5282">
                  <c:v>10</c:v>
                </c:pt>
                <c:pt idx="5283">
                  <c:v>10</c:v>
                </c:pt>
                <c:pt idx="5284">
                  <c:v>10</c:v>
                </c:pt>
                <c:pt idx="5285">
                  <c:v>4</c:v>
                </c:pt>
                <c:pt idx="5286">
                  <c:v>10</c:v>
                </c:pt>
                <c:pt idx="5287">
                  <c:v>3</c:v>
                </c:pt>
                <c:pt idx="5288">
                  <c:v>3</c:v>
                </c:pt>
                <c:pt idx="5289">
                  <c:v>10</c:v>
                </c:pt>
                <c:pt idx="5290">
                  <c:v>7</c:v>
                </c:pt>
                <c:pt idx="5291">
                  <c:v>5</c:v>
                </c:pt>
                <c:pt idx="5292">
                  <c:v>5</c:v>
                </c:pt>
                <c:pt idx="5293">
                  <c:v>5</c:v>
                </c:pt>
                <c:pt idx="5294">
                  <c:v>10</c:v>
                </c:pt>
                <c:pt idx="5295">
                  <c:v>5</c:v>
                </c:pt>
                <c:pt idx="5296">
                  <c:v>3</c:v>
                </c:pt>
                <c:pt idx="5297">
                  <c:v>3</c:v>
                </c:pt>
                <c:pt idx="5298">
                  <c:v>8</c:v>
                </c:pt>
                <c:pt idx="5299">
                  <c:v>9</c:v>
                </c:pt>
                <c:pt idx="5300">
                  <c:v>3</c:v>
                </c:pt>
                <c:pt idx="5301">
                  <c:v>3</c:v>
                </c:pt>
                <c:pt idx="5302">
                  <c:v>2</c:v>
                </c:pt>
                <c:pt idx="5303">
                  <c:v>7</c:v>
                </c:pt>
                <c:pt idx="5304">
                  <c:v>3</c:v>
                </c:pt>
                <c:pt idx="5305">
                  <c:v>10</c:v>
                </c:pt>
                <c:pt idx="5306">
                  <c:v>7</c:v>
                </c:pt>
                <c:pt idx="5307">
                  <c:v>2</c:v>
                </c:pt>
                <c:pt idx="5308">
                  <c:v>8</c:v>
                </c:pt>
                <c:pt idx="5309">
                  <c:v>9</c:v>
                </c:pt>
                <c:pt idx="5310">
                  <c:v>7</c:v>
                </c:pt>
                <c:pt idx="5311">
                  <c:v>10</c:v>
                </c:pt>
                <c:pt idx="5312">
                  <c:v>7</c:v>
                </c:pt>
                <c:pt idx="5313">
                  <c:v>10</c:v>
                </c:pt>
                <c:pt idx="5314">
                  <c:v>5</c:v>
                </c:pt>
                <c:pt idx="5315">
                  <c:v>5</c:v>
                </c:pt>
                <c:pt idx="5316">
                  <c:v>7</c:v>
                </c:pt>
                <c:pt idx="5317">
                  <c:v>7</c:v>
                </c:pt>
                <c:pt idx="5318">
                  <c:v>7</c:v>
                </c:pt>
                <c:pt idx="5319">
                  <c:v>7</c:v>
                </c:pt>
                <c:pt idx="5320">
                  <c:v>5</c:v>
                </c:pt>
                <c:pt idx="5321">
                  <c:v>1</c:v>
                </c:pt>
                <c:pt idx="5322">
                  <c:v>1</c:v>
                </c:pt>
                <c:pt idx="5323">
                  <c:v>3</c:v>
                </c:pt>
                <c:pt idx="5324">
                  <c:v>3</c:v>
                </c:pt>
                <c:pt idx="5325">
                  <c:v>10</c:v>
                </c:pt>
                <c:pt idx="5326">
                  <c:v>5</c:v>
                </c:pt>
                <c:pt idx="5327">
                  <c:v>10</c:v>
                </c:pt>
                <c:pt idx="5328">
                  <c:v>10</c:v>
                </c:pt>
                <c:pt idx="5329">
                  <c:v>5</c:v>
                </c:pt>
                <c:pt idx="5330">
                  <c:v>10</c:v>
                </c:pt>
                <c:pt idx="5331">
                  <c:v>10</c:v>
                </c:pt>
                <c:pt idx="5332">
                  <c:v>10</c:v>
                </c:pt>
                <c:pt idx="5333">
                  <c:v>10</c:v>
                </c:pt>
                <c:pt idx="5334">
                  <c:v>10</c:v>
                </c:pt>
                <c:pt idx="5335">
                  <c:v>10</c:v>
                </c:pt>
                <c:pt idx="5336">
                  <c:v>10</c:v>
                </c:pt>
                <c:pt idx="5337">
                  <c:v>10</c:v>
                </c:pt>
                <c:pt idx="5338">
                  <c:v>10</c:v>
                </c:pt>
                <c:pt idx="5339">
                  <c:v>9</c:v>
                </c:pt>
                <c:pt idx="5340">
                  <c:v>9</c:v>
                </c:pt>
                <c:pt idx="5341">
                  <c:v>7</c:v>
                </c:pt>
                <c:pt idx="5342">
                  <c:v>4</c:v>
                </c:pt>
                <c:pt idx="5343">
                  <c:v>7</c:v>
                </c:pt>
                <c:pt idx="5344">
                  <c:v>10</c:v>
                </c:pt>
                <c:pt idx="5345">
                  <c:v>9</c:v>
                </c:pt>
                <c:pt idx="5346">
                  <c:v>9</c:v>
                </c:pt>
                <c:pt idx="5347">
                  <c:v>4</c:v>
                </c:pt>
                <c:pt idx="5348">
                  <c:v>4</c:v>
                </c:pt>
                <c:pt idx="5349">
                  <c:v>9</c:v>
                </c:pt>
                <c:pt idx="5350">
                  <c:v>9</c:v>
                </c:pt>
                <c:pt idx="5351">
                  <c:v>8</c:v>
                </c:pt>
                <c:pt idx="5352">
                  <c:v>3</c:v>
                </c:pt>
                <c:pt idx="5353">
                  <c:v>3</c:v>
                </c:pt>
                <c:pt idx="5354">
                  <c:v>3</c:v>
                </c:pt>
                <c:pt idx="5355">
                  <c:v>7</c:v>
                </c:pt>
                <c:pt idx="5356">
                  <c:v>9</c:v>
                </c:pt>
                <c:pt idx="5357">
                  <c:v>8</c:v>
                </c:pt>
                <c:pt idx="5358">
                  <c:v>9</c:v>
                </c:pt>
                <c:pt idx="5359">
                  <c:v>4</c:v>
                </c:pt>
                <c:pt idx="5360">
                  <c:v>4</c:v>
                </c:pt>
                <c:pt idx="5361">
                  <c:v>4</c:v>
                </c:pt>
                <c:pt idx="5362">
                  <c:v>3</c:v>
                </c:pt>
                <c:pt idx="5363">
                  <c:v>10</c:v>
                </c:pt>
                <c:pt idx="5364">
                  <c:v>10</c:v>
                </c:pt>
                <c:pt idx="5365">
                  <c:v>10</c:v>
                </c:pt>
                <c:pt idx="5366">
                  <c:v>3</c:v>
                </c:pt>
                <c:pt idx="5367">
                  <c:v>3</c:v>
                </c:pt>
                <c:pt idx="5368">
                  <c:v>4</c:v>
                </c:pt>
                <c:pt idx="5369">
                  <c:v>4</c:v>
                </c:pt>
                <c:pt idx="5370">
                  <c:v>5</c:v>
                </c:pt>
                <c:pt idx="5371">
                  <c:v>7</c:v>
                </c:pt>
                <c:pt idx="5372">
                  <c:v>7</c:v>
                </c:pt>
                <c:pt idx="5373">
                  <c:v>5</c:v>
                </c:pt>
                <c:pt idx="5374">
                  <c:v>5</c:v>
                </c:pt>
                <c:pt idx="5375">
                  <c:v>3</c:v>
                </c:pt>
                <c:pt idx="5376">
                  <c:v>1</c:v>
                </c:pt>
                <c:pt idx="5377">
                  <c:v>5</c:v>
                </c:pt>
                <c:pt idx="5378">
                  <c:v>3</c:v>
                </c:pt>
                <c:pt idx="5379">
                  <c:v>10</c:v>
                </c:pt>
                <c:pt idx="5380">
                  <c:v>5</c:v>
                </c:pt>
                <c:pt idx="5381">
                  <c:v>10</c:v>
                </c:pt>
                <c:pt idx="5382">
                  <c:v>5</c:v>
                </c:pt>
                <c:pt idx="5383">
                  <c:v>10</c:v>
                </c:pt>
                <c:pt idx="5384">
                  <c:v>10</c:v>
                </c:pt>
                <c:pt idx="5385">
                  <c:v>10</c:v>
                </c:pt>
                <c:pt idx="5386">
                  <c:v>10</c:v>
                </c:pt>
                <c:pt idx="5387">
                  <c:v>10</c:v>
                </c:pt>
                <c:pt idx="5388">
                  <c:v>10</c:v>
                </c:pt>
                <c:pt idx="5389">
                  <c:v>8</c:v>
                </c:pt>
                <c:pt idx="5390">
                  <c:v>7</c:v>
                </c:pt>
                <c:pt idx="5391">
                  <c:v>4</c:v>
                </c:pt>
                <c:pt idx="5392">
                  <c:v>3</c:v>
                </c:pt>
                <c:pt idx="5393">
                  <c:v>3</c:v>
                </c:pt>
                <c:pt idx="5394">
                  <c:v>3</c:v>
                </c:pt>
                <c:pt idx="5395">
                  <c:v>9</c:v>
                </c:pt>
                <c:pt idx="5396">
                  <c:v>7</c:v>
                </c:pt>
                <c:pt idx="5397">
                  <c:v>3</c:v>
                </c:pt>
                <c:pt idx="5398">
                  <c:v>10</c:v>
                </c:pt>
                <c:pt idx="5399">
                  <c:v>7</c:v>
                </c:pt>
                <c:pt idx="5400">
                  <c:v>9</c:v>
                </c:pt>
                <c:pt idx="5401">
                  <c:v>7</c:v>
                </c:pt>
                <c:pt idx="5402">
                  <c:v>3</c:v>
                </c:pt>
                <c:pt idx="5403">
                  <c:v>9</c:v>
                </c:pt>
                <c:pt idx="5404">
                  <c:v>8</c:v>
                </c:pt>
                <c:pt idx="5405">
                  <c:v>10</c:v>
                </c:pt>
                <c:pt idx="5406">
                  <c:v>9</c:v>
                </c:pt>
                <c:pt idx="5407">
                  <c:v>10</c:v>
                </c:pt>
                <c:pt idx="5408">
                  <c:v>9</c:v>
                </c:pt>
                <c:pt idx="5409">
                  <c:v>9</c:v>
                </c:pt>
                <c:pt idx="5410">
                  <c:v>4</c:v>
                </c:pt>
                <c:pt idx="5411">
                  <c:v>3</c:v>
                </c:pt>
                <c:pt idx="5412">
                  <c:v>9</c:v>
                </c:pt>
                <c:pt idx="5413">
                  <c:v>9</c:v>
                </c:pt>
                <c:pt idx="5414">
                  <c:v>10</c:v>
                </c:pt>
                <c:pt idx="5415">
                  <c:v>9</c:v>
                </c:pt>
                <c:pt idx="5416">
                  <c:v>9</c:v>
                </c:pt>
                <c:pt idx="5417">
                  <c:v>9</c:v>
                </c:pt>
                <c:pt idx="5418">
                  <c:v>4</c:v>
                </c:pt>
                <c:pt idx="5419">
                  <c:v>9</c:v>
                </c:pt>
                <c:pt idx="5420">
                  <c:v>7</c:v>
                </c:pt>
                <c:pt idx="5421">
                  <c:v>8</c:v>
                </c:pt>
                <c:pt idx="5422">
                  <c:v>9</c:v>
                </c:pt>
                <c:pt idx="5423">
                  <c:v>3</c:v>
                </c:pt>
                <c:pt idx="5424">
                  <c:v>3</c:v>
                </c:pt>
                <c:pt idx="5425">
                  <c:v>10</c:v>
                </c:pt>
                <c:pt idx="5426">
                  <c:v>9</c:v>
                </c:pt>
                <c:pt idx="5427">
                  <c:v>3</c:v>
                </c:pt>
                <c:pt idx="5428">
                  <c:v>3</c:v>
                </c:pt>
                <c:pt idx="5429">
                  <c:v>8</c:v>
                </c:pt>
                <c:pt idx="5430">
                  <c:v>2</c:v>
                </c:pt>
                <c:pt idx="5431">
                  <c:v>8</c:v>
                </c:pt>
                <c:pt idx="5432">
                  <c:v>7</c:v>
                </c:pt>
                <c:pt idx="5433">
                  <c:v>10</c:v>
                </c:pt>
                <c:pt idx="5434">
                  <c:v>4</c:v>
                </c:pt>
                <c:pt idx="5435">
                  <c:v>10</c:v>
                </c:pt>
                <c:pt idx="5436">
                  <c:v>3</c:v>
                </c:pt>
                <c:pt idx="5437">
                  <c:v>10</c:v>
                </c:pt>
                <c:pt idx="5438">
                  <c:v>10</c:v>
                </c:pt>
                <c:pt idx="5439">
                  <c:v>3</c:v>
                </c:pt>
                <c:pt idx="5440">
                  <c:v>10</c:v>
                </c:pt>
                <c:pt idx="5441">
                  <c:v>4</c:v>
                </c:pt>
                <c:pt idx="5442">
                  <c:v>4</c:v>
                </c:pt>
                <c:pt idx="5443">
                  <c:v>4</c:v>
                </c:pt>
                <c:pt idx="5444">
                  <c:v>7</c:v>
                </c:pt>
                <c:pt idx="5445">
                  <c:v>4</c:v>
                </c:pt>
                <c:pt idx="5446">
                  <c:v>5</c:v>
                </c:pt>
                <c:pt idx="5447">
                  <c:v>5</c:v>
                </c:pt>
                <c:pt idx="5448">
                  <c:v>7</c:v>
                </c:pt>
                <c:pt idx="5449">
                  <c:v>7</c:v>
                </c:pt>
                <c:pt idx="5450">
                  <c:v>7</c:v>
                </c:pt>
                <c:pt idx="5451">
                  <c:v>5</c:v>
                </c:pt>
                <c:pt idx="5452">
                  <c:v>1</c:v>
                </c:pt>
                <c:pt idx="5453">
                  <c:v>1</c:v>
                </c:pt>
                <c:pt idx="5454">
                  <c:v>1</c:v>
                </c:pt>
                <c:pt idx="5455">
                  <c:v>1</c:v>
                </c:pt>
                <c:pt idx="5456">
                  <c:v>5</c:v>
                </c:pt>
                <c:pt idx="5457">
                  <c:v>5</c:v>
                </c:pt>
                <c:pt idx="5458">
                  <c:v>3</c:v>
                </c:pt>
                <c:pt idx="5459">
                  <c:v>3</c:v>
                </c:pt>
                <c:pt idx="5460">
                  <c:v>10</c:v>
                </c:pt>
                <c:pt idx="5461">
                  <c:v>5</c:v>
                </c:pt>
                <c:pt idx="5462">
                  <c:v>5</c:v>
                </c:pt>
                <c:pt idx="5463">
                  <c:v>10</c:v>
                </c:pt>
                <c:pt idx="5464">
                  <c:v>10</c:v>
                </c:pt>
                <c:pt idx="5465">
                  <c:v>10</c:v>
                </c:pt>
                <c:pt idx="5466">
                  <c:v>10</c:v>
                </c:pt>
                <c:pt idx="5467">
                  <c:v>10</c:v>
                </c:pt>
                <c:pt idx="5468">
                  <c:v>10</c:v>
                </c:pt>
                <c:pt idx="5469">
                  <c:v>10</c:v>
                </c:pt>
                <c:pt idx="5470">
                  <c:v>10</c:v>
                </c:pt>
                <c:pt idx="5471">
                  <c:v>10</c:v>
                </c:pt>
                <c:pt idx="5472">
                  <c:v>4</c:v>
                </c:pt>
                <c:pt idx="5473">
                  <c:v>7</c:v>
                </c:pt>
                <c:pt idx="5474">
                  <c:v>9</c:v>
                </c:pt>
                <c:pt idx="5475">
                  <c:v>7</c:v>
                </c:pt>
                <c:pt idx="5476">
                  <c:v>10</c:v>
                </c:pt>
                <c:pt idx="5477">
                  <c:v>10</c:v>
                </c:pt>
                <c:pt idx="5478">
                  <c:v>3</c:v>
                </c:pt>
                <c:pt idx="5479">
                  <c:v>10</c:v>
                </c:pt>
                <c:pt idx="5480">
                  <c:v>9</c:v>
                </c:pt>
                <c:pt idx="5481">
                  <c:v>9</c:v>
                </c:pt>
                <c:pt idx="5482">
                  <c:v>9</c:v>
                </c:pt>
                <c:pt idx="5483">
                  <c:v>9</c:v>
                </c:pt>
                <c:pt idx="5484">
                  <c:v>10</c:v>
                </c:pt>
                <c:pt idx="5485">
                  <c:v>9</c:v>
                </c:pt>
                <c:pt idx="5486">
                  <c:v>4</c:v>
                </c:pt>
                <c:pt idx="5487">
                  <c:v>4</c:v>
                </c:pt>
                <c:pt idx="5488">
                  <c:v>3</c:v>
                </c:pt>
                <c:pt idx="5489">
                  <c:v>4</c:v>
                </c:pt>
                <c:pt idx="5490">
                  <c:v>3</c:v>
                </c:pt>
                <c:pt idx="5491">
                  <c:v>9</c:v>
                </c:pt>
                <c:pt idx="5492">
                  <c:v>2</c:v>
                </c:pt>
                <c:pt idx="5493">
                  <c:v>9</c:v>
                </c:pt>
                <c:pt idx="5494">
                  <c:v>4</c:v>
                </c:pt>
                <c:pt idx="5495">
                  <c:v>10</c:v>
                </c:pt>
                <c:pt idx="5496">
                  <c:v>4</c:v>
                </c:pt>
                <c:pt idx="5497">
                  <c:v>4</c:v>
                </c:pt>
                <c:pt idx="5498">
                  <c:v>5</c:v>
                </c:pt>
                <c:pt idx="5499">
                  <c:v>5</c:v>
                </c:pt>
                <c:pt idx="5500">
                  <c:v>5</c:v>
                </c:pt>
                <c:pt idx="5501">
                  <c:v>7</c:v>
                </c:pt>
                <c:pt idx="5502">
                  <c:v>7</c:v>
                </c:pt>
                <c:pt idx="5503">
                  <c:v>7</c:v>
                </c:pt>
                <c:pt idx="5504">
                  <c:v>7</c:v>
                </c:pt>
                <c:pt idx="5505">
                  <c:v>5</c:v>
                </c:pt>
                <c:pt idx="5506">
                  <c:v>5</c:v>
                </c:pt>
                <c:pt idx="5507">
                  <c:v>5</c:v>
                </c:pt>
                <c:pt idx="5508">
                  <c:v>5</c:v>
                </c:pt>
                <c:pt idx="5509">
                  <c:v>5</c:v>
                </c:pt>
                <c:pt idx="5510">
                  <c:v>3</c:v>
                </c:pt>
                <c:pt idx="5511">
                  <c:v>10</c:v>
                </c:pt>
                <c:pt idx="5512">
                  <c:v>5</c:v>
                </c:pt>
                <c:pt idx="5513">
                  <c:v>5</c:v>
                </c:pt>
                <c:pt idx="5514">
                  <c:v>10</c:v>
                </c:pt>
                <c:pt idx="5515">
                  <c:v>10</c:v>
                </c:pt>
                <c:pt idx="5516">
                  <c:v>10</c:v>
                </c:pt>
                <c:pt idx="5517">
                  <c:v>10</c:v>
                </c:pt>
                <c:pt idx="5518">
                  <c:v>10</c:v>
                </c:pt>
                <c:pt idx="5519">
                  <c:v>10</c:v>
                </c:pt>
                <c:pt idx="5520">
                  <c:v>10</c:v>
                </c:pt>
                <c:pt idx="5521">
                  <c:v>10</c:v>
                </c:pt>
                <c:pt idx="5522">
                  <c:v>10</c:v>
                </c:pt>
                <c:pt idx="5523">
                  <c:v>10</c:v>
                </c:pt>
                <c:pt idx="5524">
                  <c:v>10</c:v>
                </c:pt>
                <c:pt idx="5525">
                  <c:v>4</c:v>
                </c:pt>
                <c:pt idx="5526">
                  <c:v>3</c:v>
                </c:pt>
                <c:pt idx="5527">
                  <c:v>3</c:v>
                </c:pt>
                <c:pt idx="5528">
                  <c:v>3</c:v>
                </c:pt>
                <c:pt idx="5529">
                  <c:v>9</c:v>
                </c:pt>
                <c:pt idx="5530">
                  <c:v>4</c:v>
                </c:pt>
                <c:pt idx="5531">
                  <c:v>7</c:v>
                </c:pt>
                <c:pt idx="5532">
                  <c:v>9</c:v>
                </c:pt>
                <c:pt idx="5533">
                  <c:v>4</c:v>
                </c:pt>
                <c:pt idx="5534">
                  <c:v>4</c:v>
                </c:pt>
                <c:pt idx="5535">
                  <c:v>2</c:v>
                </c:pt>
                <c:pt idx="5536">
                  <c:v>4</c:v>
                </c:pt>
                <c:pt idx="5537">
                  <c:v>9</c:v>
                </c:pt>
                <c:pt idx="5538">
                  <c:v>10</c:v>
                </c:pt>
                <c:pt idx="5539">
                  <c:v>3</c:v>
                </c:pt>
                <c:pt idx="5540">
                  <c:v>9</c:v>
                </c:pt>
                <c:pt idx="5541">
                  <c:v>7</c:v>
                </c:pt>
                <c:pt idx="5542">
                  <c:v>4</c:v>
                </c:pt>
                <c:pt idx="5543">
                  <c:v>8</c:v>
                </c:pt>
                <c:pt idx="5544">
                  <c:v>8</c:v>
                </c:pt>
                <c:pt idx="5545">
                  <c:v>9</c:v>
                </c:pt>
                <c:pt idx="5546">
                  <c:v>3</c:v>
                </c:pt>
                <c:pt idx="5547">
                  <c:v>9</c:v>
                </c:pt>
                <c:pt idx="5548">
                  <c:v>9</c:v>
                </c:pt>
                <c:pt idx="5549">
                  <c:v>9</c:v>
                </c:pt>
                <c:pt idx="5550">
                  <c:v>9</c:v>
                </c:pt>
                <c:pt idx="5551">
                  <c:v>9</c:v>
                </c:pt>
                <c:pt idx="5552">
                  <c:v>7</c:v>
                </c:pt>
                <c:pt idx="5553">
                  <c:v>9</c:v>
                </c:pt>
                <c:pt idx="5554">
                  <c:v>7</c:v>
                </c:pt>
                <c:pt idx="5555">
                  <c:v>8</c:v>
                </c:pt>
                <c:pt idx="5556">
                  <c:v>8</c:v>
                </c:pt>
                <c:pt idx="5557">
                  <c:v>10</c:v>
                </c:pt>
                <c:pt idx="5558">
                  <c:v>10</c:v>
                </c:pt>
                <c:pt idx="5559">
                  <c:v>4</c:v>
                </c:pt>
                <c:pt idx="5560">
                  <c:v>10</c:v>
                </c:pt>
                <c:pt idx="5561">
                  <c:v>10</c:v>
                </c:pt>
                <c:pt idx="5562">
                  <c:v>10</c:v>
                </c:pt>
                <c:pt idx="5563">
                  <c:v>4</c:v>
                </c:pt>
                <c:pt idx="5564">
                  <c:v>4</c:v>
                </c:pt>
                <c:pt idx="5565">
                  <c:v>10</c:v>
                </c:pt>
                <c:pt idx="5566">
                  <c:v>5</c:v>
                </c:pt>
                <c:pt idx="5567">
                  <c:v>7</c:v>
                </c:pt>
                <c:pt idx="5568">
                  <c:v>7</c:v>
                </c:pt>
                <c:pt idx="5569">
                  <c:v>5</c:v>
                </c:pt>
                <c:pt idx="5570">
                  <c:v>5</c:v>
                </c:pt>
                <c:pt idx="5571">
                  <c:v>5</c:v>
                </c:pt>
                <c:pt idx="5572">
                  <c:v>3</c:v>
                </c:pt>
                <c:pt idx="5573">
                  <c:v>1</c:v>
                </c:pt>
                <c:pt idx="5574">
                  <c:v>1</c:v>
                </c:pt>
                <c:pt idx="5575">
                  <c:v>1</c:v>
                </c:pt>
                <c:pt idx="5576">
                  <c:v>1</c:v>
                </c:pt>
                <c:pt idx="5577">
                  <c:v>5</c:v>
                </c:pt>
                <c:pt idx="5578">
                  <c:v>5</c:v>
                </c:pt>
                <c:pt idx="5579">
                  <c:v>5</c:v>
                </c:pt>
                <c:pt idx="5580">
                  <c:v>5</c:v>
                </c:pt>
                <c:pt idx="5581">
                  <c:v>5</c:v>
                </c:pt>
                <c:pt idx="5582">
                  <c:v>10</c:v>
                </c:pt>
                <c:pt idx="5583">
                  <c:v>10</c:v>
                </c:pt>
                <c:pt idx="5584">
                  <c:v>10</c:v>
                </c:pt>
                <c:pt idx="5585">
                  <c:v>10</c:v>
                </c:pt>
                <c:pt idx="5586">
                  <c:v>10</c:v>
                </c:pt>
                <c:pt idx="5587">
                  <c:v>10</c:v>
                </c:pt>
                <c:pt idx="5588">
                  <c:v>10</c:v>
                </c:pt>
                <c:pt idx="5589">
                  <c:v>10</c:v>
                </c:pt>
                <c:pt idx="5590">
                  <c:v>10</c:v>
                </c:pt>
                <c:pt idx="5591">
                  <c:v>10</c:v>
                </c:pt>
                <c:pt idx="5592">
                  <c:v>10</c:v>
                </c:pt>
                <c:pt idx="5593">
                  <c:v>10</c:v>
                </c:pt>
                <c:pt idx="5594">
                  <c:v>7</c:v>
                </c:pt>
                <c:pt idx="5595">
                  <c:v>7</c:v>
                </c:pt>
                <c:pt idx="5596">
                  <c:v>7</c:v>
                </c:pt>
                <c:pt idx="5597">
                  <c:v>9</c:v>
                </c:pt>
                <c:pt idx="5598">
                  <c:v>9</c:v>
                </c:pt>
                <c:pt idx="5599">
                  <c:v>9</c:v>
                </c:pt>
                <c:pt idx="5600">
                  <c:v>9</c:v>
                </c:pt>
                <c:pt idx="5601">
                  <c:v>4</c:v>
                </c:pt>
                <c:pt idx="5602">
                  <c:v>9</c:v>
                </c:pt>
                <c:pt idx="5603">
                  <c:v>9</c:v>
                </c:pt>
                <c:pt idx="5604">
                  <c:v>7</c:v>
                </c:pt>
                <c:pt idx="5605">
                  <c:v>9</c:v>
                </c:pt>
                <c:pt idx="5606">
                  <c:v>9</c:v>
                </c:pt>
                <c:pt idx="5607">
                  <c:v>7</c:v>
                </c:pt>
                <c:pt idx="5608">
                  <c:v>9</c:v>
                </c:pt>
                <c:pt idx="5609">
                  <c:v>8</c:v>
                </c:pt>
                <c:pt idx="5610">
                  <c:v>8</c:v>
                </c:pt>
                <c:pt idx="5611">
                  <c:v>4</c:v>
                </c:pt>
                <c:pt idx="5612">
                  <c:v>10</c:v>
                </c:pt>
                <c:pt idx="5613">
                  <c:v>9</c:v>
                </c:pt>
                <c:pt idx="5614">
                  <c:v>9</c:v>
                </c:pt>
                <c:pt idx="5615">
                  <c:v>9</c:v>
                </c:pt>
                <c:pt idx="5616">
                  <c:v>9</c:v>
                </c:pt>
                <c:pt idx="5617">
                  <c:v>10</c:v>
                </c:pt>
                <c:pt idx="5618">
                  <c:v>10</c:v>
                </c:pt>
                <c:pt idx="5619">
                  <c:v>9</c:v>
                </c:pt>
                <c:pt idx="5620">
                  <c:v>7</c:v>
                </c:pt>
                <c:pt idx="5621">
                  <c:v>7</c:v>
                </c:pt>
                <c:pt idx="5622">
                  <c:v>10</c:v>
                </c:pt>
                <c:pt idx="5623">
                  <c:v>9</c:v>
                </c:pt>
                <c:pt idx="5624">
                  <c:v>3</c:v>
                </c:pt>
                <c:pt idx="5625">
                  <c:v>9</c:v>
                </c:pt>
                <c:pt idx="5626">
                  <c:v>8</c:v>
                </c:pt>
                <c:pt idx="5627">
                  <c:v>9</c:v>
                </c:pt>
                <c:pt idx="5628">
                  <c:v>3</c:v>
                </c:pt>
                <c:pt idx="5629">
                  <c:v>10</c:v>
                </c:pt>
                <c:pt idx="5630">
                  <c:v>9</c:v>
                </c:pt>
                <c:pt idx="5631">
                  <c:v>4</c:v>
                </c:pt>
                <c:pt idx="5632">
                  <c:v>7</c:v>
                </c:pt>
                <c:pt idx="5633">
                  <c:v>7</c:v>
                </c:pt>
                <c:pt idx="5634">
                  <c:v>9</c:v>
                </c:pt>
                <c:pt idx="5635">
                  <c:v>9</c:v>
                </c:pt>
                <c:pt idx="5636">
                  <c:v>9</c:v>
                </c:pt>
                <c:pt idx="5637">
                  <c:v>4</c:v>
                </c:pt>
                <c:pt idx="5638">
                  <c:v>10</c:v>
                </c:pt>
                <c:pt idx="5639">
                  <c:v>9</c:v>
                </c:pt>
                <c:pt idx="5640">
                  <c:v>7</c:v>
                </c:pt>
                <c:pt idx="5641">
                  <c:v>3</c:v>
                </c:pt>
                <c:pt idx="5642">
                  <c:v>4</c:v>
                </c:pt>
                <c:pt idx="5643">
                  <c:v>3</c:v>
                </c:pt>
                <c:pt idx="5644">
                  <c:v>10</c:v>
                </c:pt>
                <c:pt idx="5645">
                  <c:v>3</c:v>
                </c:pt>
                <c:pt idx="5646">
                  <c:v>9</c:v>
                </c:pt>
                <c:pt idx="5647">
                  <c:v>9</c:v>
                </c:pt>
                <c:pt idx="5648">
                  <c:v>4</c:v>
                </c:pt>
                <c:pt idx="5649">
                  <c:v>10</c:v>
                </c:pt>
                <c:pt idx="5650">
                  <c:v>10</c:v>
                </c:pt>
                <c:pt idx="5651">
                  <c:v>4</c:v>
                </c:pt>
                <c:pt idx="5652">
                  <c:v>7</c:v>
                </c:pt>
                <c:pt idx="5653">
                  <c:v>10</c:v>
                </c:pt>
                <c:pt idx="5654">
                  <c:v>4</c:v>
                </c:pt>
                <c:pt idx="5655">
                  <c:v>4</c:v>
                </c:pt>
                <c:pt idx="5656">
                  <c:v>10</c:v>
                </c:pt>
                <c:pt idx="5657">
                  <c:v>4</c:v>
                </c:pt>
                <c:pt idx="5658">
                  <c:v>3</c:v>
                </c:pt>
                <c:pt idx="5659">
                  <c:v>4</c:v>
                </c:pt>
                <c:pt idx="5660">
                  <c:v>4</c:v>
                </c:pt>
                <c:pt idx="5661">
                  <c:v>7</c:v>
                </c:pt>
                <c:pt idx="5662">
                  <c:v>4</c:v>
                </c:pt>
                <c:pt idx="5663">
                  <c:v>4</c:v>
                </c:pt>
                <c:pt idx="5664">
                  <c:v>7</c:v>
                </c:pt>
                <c:pt idx="5665">
                  <c:v>3</c:v>
                </c:pt>
                <c:pt idx="5666">
                  <c:v>4</c:v>
                </c:pt>
                <c:pt idx="5667">
                  <c:v>5</c:v>
                </c:pt>
                <c:pt idx="5668">
                  <c:v>7</c:v>
                </c:pt>
                <c:pt idx="5669">
                  <c:v>7</c:v>
                </c:pt>
                <c:pt idx="5670">
                  <c:v>7</c:v>
                </c:pt>
                <c:pt idx="5671">
                  <c:v>5</c:v>
                </c:pt>
                <c:pt idx="5672">
                  <c:v>5</c:v>
                </c:pt>
                <c:pt idx="5673">
                  <c:v>5</c:v>
                </c:pt>
                <c:pt idx="5674">
                  <c:v>5</c:v>
                </c:pt>
                <c:pt idx="5675">
                  <c:v>3</c:v>
                </c:pt>
                <c:pt idx="5676">
                  <c:v>5</c:v>
                </c:pt>
                <c:pt idx="5677">
                  <c:v>3</c:v>
                </c:pt>
                <c:pt idx="5678">
                  <c:v>10</c:v>
                </c:pt>
                <c:pt idx="5679">
                  <c:v>10</c:v>
                </c:pt>
                <c:pt idx="5680">
                  <c:v>10</c:v>
                </c:pt>
                <c:pt idx="5681">
                  <c:v>10</c:v>
                </c:pt>
                <c:pt idx="5682">
                  <c:v>10</c:v>
                </c:pt>
                <c:pt idx="5683">
                  <c:v>10</c:v>
                </c:pt>
                <c:pt idx="5684">
                  <c:v>10</c:v>
                </c:pt>
                <c:pt idx="5685">
                  <c:v>5</c:v>
                </c:pt>
                <c:pt idx="5686">
                  <c:v>5</c:v>
                </c:pt>
                <c:pt idx="5687">
                  <c:v>10</c:v>
                </c:pt>
                <c:pt idx="5688">
                  <c:v>10</c:v>
                </c:pt>
                <c:pt idx="5689">
                  <c:v>10</c:v>
                </c:pt>
                <c:pt idx="5690">
                  <c:v>10</c:v>
                </c:pt>
                <c:pt idx="5691">
                  <c:v>10</c:v>
                </c:pt>
                <c:pt idx="5692">
                  <c:v>10</c:v>
                </c:pt>
                <c:pt idx="5693">
                  <c:v>5</c:v>
                </c:pt>
                <c:pt idx="5694">
                  <c:v>10</c:v>
                </c:pt>
                <c:pt idx="5695">
                  <c:v>5</c:v>
                </c:pt>
                <c:pt idx="5696">
                  <c:v>10</c:v>
                </c:pt>
                <c:pt idx="5697">
                  <c:v>10</c:v>
                </c:pt>
                <c:pt idx="5698">
                  <c:v>10</c:v>
                </c:pt>
                <c:pt idx="5699">
                  <c:v>10</c:v>
                </c:pt>
                <c:pt idx="5700">
                  <c:v>10</c:v>
                </c:pt>
                <c:pt idx="5701">
                  <c:v>10</c:v>
                </c:pt>
                <c:pt idx="5702">
                  <c:v>10</c:v>
                </c:pt>
                <c:pt idx="5703">
                  <c:v>10</c:v>
                </c:pt>
                <c:pt idx="5704">
                  <c:v>5</c:v>
                </c:pt>
                <c:pt idx="5705">
                  <c:v>10</c:v>
                </c:pt>
                <c:pt idx="5706">
                  <c:v>10</c:v>
                </c:pt>
                <c:pt idx="5707">
                  <c:v>10</c:v>
                </c:pt>
                <c:pt idx="5708">
                  <c:v>10</c:v>
                </c:pt>
                <c:pt idx="5709">
                  <c:v>10</c:v>
                </c:pt>
                <c:pt idx="5710">
                  <c:v>10</c:v>
                </c:pt>
                <c:pt idx="5711">
                  <c:v>10</c:v>
                </c:pt>
                <c:pt idx="5712">
                  <c:v>10</c:v>
                </c:pt>
                <c:pt idx="5713">
                  <c:v>3</c:v>
                </c:pt>
                <c:pt idx="5714">
                  <c:v>3</c:v>
                </c:pt>
                <c:pt idx="5715">
                  <c:v>7</c:v>
                </c:pt>
                <c:pt idx="5716">
                  <c:v>9</c:v>
                </c:pt>
                <c:pt idx="5717">
                  <c:v>10</c:v>
                </c:pt>
                <c:pt idx="5718">
                  <c:v>7</c:v>
                </c:pt>
                <c:pt idx="5719">
                  <c:v>8</c:v>
                </c:pt>
                <c:pt idx="5720">
                  <c:v>9</c:v>
                </c:pt>
                <c:pt idx="5721">
                  <c:v>9</c:v>
                </c:pt>
                <c:pt idx="5722">
                  <c:v>9</c:v>
                </c:pt>
                <c:pt idx="5723">
                  <c:v>7</c:v>
                </c:pt>
                <c:pt idx="5724">
                  <c:v>10</c:v>
                </c:pt>
                <c:pt idx="5725">
                  <c:v>7</c:v>
                </c:pt>
                <c:pt idx="5726">
                  <c:v>9</c:v>
                </c:pt>
                <c:pt idx="5727">
                  <c:v>9</c:v>
                </c:pt>
                <c:pt idx="5728">
                  <c:v>7</c:v>
                </c:pt>
                <c:pt idx="5729">
                  <c:v>9</c:v>
                </c:pt>
                <c:pt idx="5730">
                  <c:v>9</c:v>
                </c:pt>
                <c:pt idx="5731">
                  <c:v>4</c:v>
                </c:pt>
                <c:pt idx="5732">
                  <c:v>7</c:v>
                </c:pt>
                <c:pt idx="5733">
                  <c:v>3</c:v>
                </c:pt>
                <c:pt idx="5734">
                  <c:v>10</c:v>
                </c:pt>
                <c:pt idx="5735">
                  <c:v>9</c:v>
                </c:pt>
                <c:pt idx="5736">
                  <c:v>7</c:v>
                </c:pt>
                <c:pt idx="5737">
                  <c:v>3</c:v>
                </c:pt>
                <c:pt idx="5738">
                  <c:v>3</c:v>
                </c:pt>
                <c:pt idx="5739">
                  <c:v>7</c:v>
                </c:pt>
                <c:pt idx="5740">
                  <c:v>9</c:v>
                </c:pt>
                <c:pt idx="5741">
                  <c:v>4</c:v>
                </c:pt>
                <c:pt idx="5742">
                  <c:v>3</c:v>
                </c:pt>
                <c:pt idx="5743">
                  <c:v>7</c:v>
                </c:pt>
                <c:pt idx="5744">
                  <c:v>9</c:v>
                </c:pt>
                <c:pt idx="5745">
                  <c:v>10</c:v>
                </c:pt>
                <c:pt idx="5746">
                  <c:v>9</c:v>
                </c:pt>
                <c:pt idx="5747">
                  <c:v>8</c:v>
                </c:pt>
                <c:pt idx="5748">
                  <c:v>9</c:v>
                </c:pt>
                <c:pt idx="5749">
                  <c:v>7</c:v>
                </c:pt>
                <c:pt idx="5750">
                  <c:v>3</c:v>
                </c:pt>
                <c:pt idx="5751">
                  <c:v>7</c:v>
                </c:pt>
                <c:pt idx="5752">
                  <c:v>4</c:v>
                </c:pt>
                <c:pt idx="5753">
                  <c:v>7</c:v>
                </c:pt>
                <c:pt idx="5754">
                  <c:v>9</c:v>
                </c:pt>
                <c:pt idx="5755">
                  <c:v>9</c:v>
                </c:pt>
                <c:pt idx="5756">
                  <c:v>4</c:v>
                </c:pt>
                <c:pt idx="5757">
                  <c:v>4</c:v>
                </c:pt>
                <c:pt idx="5758">
                  <c:v>9</c:v>
                </c:pt>
                <c:pt idx="5759">
                  <c:v>7</c:v>
                </c:pt>
                <c:pt idx="5760">
                  <c:v>10</c:v>
                </c:pt>
                <c:pt idx="5761">
                  <c:v>7</c:v>
                </c:pt>
                <c:pt idx="5762">
                  <c:v>9</c:v>
                </c:pt>
                <c:pt idx="5763">
                  <c:v>9</c:v>
                </c:pt>
                <c:pt idx="5764">
                  <c:v>4</c:v>
                </c:pt>
                <c:pt idx="5765">
                  <c:v>8</c:v>
                </c:pt>
                <c:pt idx="5766">
                  <c:v>4</c:v>
                </c:pt>
                <c:pt idx="5767">
                  <c:v>10</c:v>
                </c:pt>
                <c:pt idx="5768">
                  <c:v>9</c:v>
                </c:pt>
                <c:pt idx="5769">
                  <c:v>9</c:v>
                </c:pt>
                <c:pt idx="5770">
                  <c:v>7</c:v>
                </c:pt>
                <c:pt idx="5771">
                  <c:v>10</c:v>
                </c:pt>
                <c:pt idx="5772">
                  <c:v>3</c:v>
                </c:pt>
                <c:pt idx="5773">
                  <c:v>4</c:v>
                </c:pt>
                <c:pt idx="5774">
                  <c:v>7</c:v>
                </c:pt>
                <c:pt idx="5775">
                  <c:v>7</c:v>
                </c:pt>
                <c:pt idx="5776">
                  <c:v>8</c:v>
                </c:pt>
                <c:pt idx="5777">
                  <c:v>10</c:v>
                </c:pt>
                <c:pt idx="5778">
                  <c:v>3</c:v>
                </c:pt>
                <c:pt idx="5779">
                  <c:v>4</c:v>
                </c:pt>
                <c:pt idx="5780">
                  <c:v>4</c:v>
                </c:pt>
                <c:pt idx="5781">
                  <c:v>8</c:v>
                </c:pt>
                <c:pt idx="5782">
                  <c:v>4</c:v>
                </c:pt>
                <c:pt idx="5783">
                  <c:v>4</c:v>
                </c:pt>
                <c:pt idx="5784">
                  <c:v>9</c:v>
                </c:pt>
                <c:pt idx="5785">
                  <c:v>7</c:v>
                </c:pt>
                <c:pt idx="5786">
                  <c:v>7</c:v>
                </c:pt>
                <c:pt idx="5787">
                  <c:v>7</c:v>
                </c:pt>
                <c:pt idx="5788">
                  <c:v>10</c:v>
                </c:pt>
                <c:pt idx="5789">
                  <c:v>10</c:v>
                </c:pt>
                <c:pt idx="5790">
                  <c:v>3</c:v>
                </c:pt>
                <c:pt idx="5791">
                  <c:v>7</c:v>
                </c:pt>
                <c:pt idx="5792">
                  <c:v>4</c:v>
                </c:pt>
                <c:pt idx="5793">
                  <c:v>10</c:v>
                </c:pt>
                <c:pt idx="5794">
                  <c:v>3</c:v>
                </c:pt>
                <c:pt idx="5795">
                  <c:v>4</c:v>
                </c:pt>
                <c:pt idx="5796">
                  <c:v>4</c:v>
                </c:pt>
                <c:pt idx="5797">
                  <c:v>10</c:v>
                </c:pt>
                <c:pt idx="5798">
                  <c:v>7</c:v>
                </c:pt>
                <c:pt idx="5799">
                  <c:v>7</c:v>
                </c:pt>
                <c:pt idx="5800">
                  <c:v>10</c:v>
                </c:pt>
                <c:pt idx="5801">
                  <c:v>7</c:v>
                </c:pt>
                <c:pt idx="5802">
                  <c:v>10</c:v>
                </c:pt>
                <c:pt idx="5803">
                  <c:v>10</c:v>
                </c:pt>
                <c:pt idx="5804">
                  <c:v>4</c:v>
                </c:pt>
                <c:pt idx="5805">
                  <c:v>10</c:v>
                </c:pt>
                <c:pt idx="5806">
                  <c:v>4</c:v>
                </c:pt>
                <c:pt idx="5807">
                  <c:v>4</c:v>
                </c:pt>
                <c:pt idx="5808">
                  <c:v>10</c:v>
                </c:pt>
                <c:pt idx="5809">
                  <c:v>10</c:v>
                </c:pt>
                <c:pt idx="5810">
                  <c:v>10</c:v>
                </c:pt>
                <c:pt idx="5811">
                  <c:v>7</c:v>
                </c:pt>
                <c:pt idx="5812">
                  <c:v>7</c:v>
                </c:pt>
                <c:pt idx="5813">
                  <c:v>10</c:v>
                </c:pt>
                <c:pt idx="5814">
                  <c:v>4</c:v>
                </c:pt>
                <c:pt idx="5815">
                  <c:v>5</c:v>
                </c:pt>
                <c:pt idx="5816">
                  <c:v>5</c:v>
                </c:pt>
                <c:pt idx="5817">
                  <c:v>7</c:v>
                </c:pt>
                <c:pt idx="5818">
                  <c:v>5</c:v>
                </c:pt>
                <c:pt idx="5819">
                  <c:v>1</c:v>
                </c:pt>
                <c:pt idx="5820">
                  <c:v>5</c:v>
                </c:pt>
                <c:pt idx="5821">
                  <c:v>5</c:v>
                </c:pt>
                <c:pt idx="5822">
                  <c:v>5</c:v>
                </c:pt>
                <c:pt idx="5823">
                  <c:v>10</c:v>
                </c:pt>
                <c:pt idx="5824">
                  <c:v>10</c:v>
                </c:pt>
                <c:pt idx="5825">
                  <c:v>10</c:v>
                </c:pt>
                <c:pt idx="5826">
                  <c:v>10</c:v>
                </c:pt>
                <c:pt idx="5827">
                  <c:v>5</c:v>
                </c:pt>
                <c:pt idx="5828">
                  <c:v>10</c:v>
                </c:pt>
                <c:pt idx="5829">
                  <c:v>10</c:v>
                </c:pt>
                <c:pt idx="5830">
                  <c:v>10</c:v>
                </c:pt>
                <c:pt idx="5831">
                  <c:v>10</c:v>
                </c:pt>
                <c:pt idx="5832">
                  <c:v>8</c:v>
                </c:pt>
                <c:pt idx="5833">
                  <c:v>9</c:v>
                </c:pt>
                <c:pt idx="5834">
                  <c:v>9</c:v>
                </c:pt>
                <c:pt idx="5835">
                  <c:v>3</c:v>
                </c:pt>
                <c:pt idx="5836">
                  <c:v>9</c:v>
                </c:pt>
                <c:pt idx="5837">
                  <c:v>4</c:v>
                </c:pt>
                <c:pt idx="5838">
                  <c:v>9</c:v>
                </c:pt>
                <c:pt idx="5839">
                  <c:v>8</c:v>
                </c:pt>
                <c:pt idx="5840">
                  <c:v>8</c:v>
                </c:pt>
                <c:pt idx="5841">
                  <c:v>4</c:v>
                </c:pt>
                <c:pt idx="5842">
                  <c:v>7</c:v>
                </c:pt>
                <c:pt idx="5843">
                  <c:v>9</c:v>
                </c:pt>
                <c:pt idx="5844">
                  <c:v>7</c:v>
                </c:pt>
                <c:pt idx="5845">
                  <c:v>9</c:v>
                </c:pt>
                <c:pt idx="5846">
                  <c:v>9</c:v>
                </c:pt>
                <c:pt idx="5847">
                  <c:v>4</c:v>
                </c:pt>
                <c:pt idx="5848">
                  <c:v>7</c:v>
                </c:pt>
                <c:pt idx="5849">
                  <c:v>4</c:v>
                </c:pt>
                <c:pt idx="5850">
                  <c:v>8</c:v>
                </c:pt>
                <c:pt idx="5851">
                  <c:v>4</c:v>
                </c:pt>
                <c:pt idx="5852">
                  <c:v>4</c:v>
                </c:pt>
                <c:pt idx="5853">
                  <c:v>4</c:v>
                </c:pt>
                <c:pt idx="5854">
                  <c:v>9</c:v>
                </c:pt>
                <c:pt idx="5855">
                  <c:v>10</c:v>
                </c:pt>
                <c:pt idx="5856">
                  <c:v>8</c:v>
                </c:pt>
                <c:pt idx="5857">
                  <c:v>8</c:v>
                </c:pt>
                <c:pt idx="5858">
                  <c:v>4</c:v>
                </c:pt>
                <c:pt idx="5859">
                  <c:v>7</c:v>
                </c:pt>
                <c:pt idx="5860">
                  <c:v>4</c:v>
                </c:pt>
                <c:pt idx="5861">
                  <c:v>4</c:v>
                </c:pt>
                <c:pt idx="5862">
                  <c:v>4</c:v>
                </c:pt>
                <c:pt idx="5863">
                  <c:v>7</c:v>
                </c:pt>
                <c:pt idx="5864">
                  <c:v>7</c:v>
                </c:pt>
                <c:pt idx="5865">
                  <c:v>3</c:v>
                </c:pt>
                <c:pt idx="5866">
                  <c:v>2</c:v>
                </c:pt>
                <c:pt idx="5867">
                  <c:v>9</c:v>
                </c:pt>
                <c:pt idx="5868">
                  <c:v>8</c:v>
                </c:pt>
                <c:pt idx="5869">
                  <c:v>4</c:v>
                </c:pt>
                <c:pt idx="5870">
                  <c:v>4</c:v>
                </c:pt>
                <c:pt idx="5871">
                  <c:v>3</c:v>
                </c:pt>
                <c:pt idx="5872">
                  <c:v>10</c:v>
                </c:pt>
                <c:pt idx="5873">
                  <c:v>3</c:v>
                </c:pt>
                <c:pt idx="5874">
                  <c:v>7</c:v>
                </c:pt>
                <c:pt idx="5875">
                  <c:v>4</c:v>
                </c:pt>
                <c:pt idx="5876">
                  <c:v>10</c:v>
                </c:pt>
                <c:pt idx="5877">
                  <c:v>7</c:v>
                </c:pt>
                <c:pt idx="5878">
                  <c:v>10</c:v>
                </c:pt>
                <c:pt idx="5879">
                  <c:v>4</c:v>
                </c:pt>
                <c:pt idx="5880">
                  <c:v>4</c:v>
                </c:pt>
                <c:pt idx="5881">
                  <c:v>10</c:v>
                </c:pt>
                <c:pt idx="5882">
                  <c:v>10</c:v>
                </c:pt>
                <c:pt idx="5883">
                  <c:v>4</c:v>
                </c:pt>
                <c:pt idx="5884">
                  <c:v>7</c:v>
                </c:pt>
                <c:pt idx="5885">
                  <c:v>10</c:v>
                </c:pt>
                <c:pt idx="5886">
                  <c:v>10</c:v>
                </c:pt>
                <c:pt idx="5887">
                  <c:v>4</c:v>
                </c:pt>
                <c:pt idx="5888">
                  <c:v>10</c:v>
                </c:pt>
                <c:pt idx="5889">
                  <c:v>3</c:v>
                </c:pt>
                <c:pt idx="5890">
                  <c:v>10</c:v>
                </c:pt>
              </c:numCache>
            </c:numRef>
          </c:xVal>
          <c:yVal>
            <c:numRef>
              <c:f>Daegu_Real_Estate_data!$V$2:$V$5892</c:f>
              <c:numCache>
                <c:formatCode>General</c:formatCode>
                <c:ptCount val="5891"/>
                <c:pt idx="0">
                  <c:v>141592</c:v>
                </c:pt>
                <c:pt idx="1">
                  <c:v>51327</c:v>
                </c:pt>
                <c:pt idx="2">
                  <c:v>48672</c:v>
                </c:pt>
                <c:pt idx="3">
                  <c:v>380530</c:v>
                </c:pt>
                <c:pt idx="4">
                  <c:v>221238</c:v>
                </c:pt>
                <c:pt idx="5">
                  <c:v>35840</c:v>
                </c:pt>
                <c:pt idx="6">
                  <c:v>78318</c:v>
                </c:pt>
                <c:pt idx="7">
                  <c:v>61946</c:v>
                </c:pt>
                <c:pt idx="8">
                  <c:v>84070</c:v>
                </c:pt>
                <c:pt idx="9">
                  <c:v>83185</c:v>
                </c:pt>
                <c:pt idx="10">
                  <c:v>168141</c:v>
                </c:pt>
                <c:pt idx="11">
                  <c:v>153982</c:v>
                </c:pt>
                <c:pt idx="12">
                  <c:v>200884</c:v>
                </c:pt>
                <c:pt idx="13">
                  <c:v>60176</c:v>
                </c:pt>
                <c:pt idx="14">
                  <c:v>93362</c:v>
                </c:pt>
                <c:pt idx="15">
                  <c:v>185840</c:v>
                </c:pt>
                <c:pt idx="16">
                  <c:v>120796</c:v>
                </c:pt>
                <c:pt idx="17">
                  <c:v>64601</c:v>
                </c:pt>
                <c:pt idx="18">
                  <c:v>176991</c:v>
                </c:pt>
                <c:pt idx="19">
                  <c:v>55752</c:v>
                </c:pt>
                <c:pt idx="20">
                  <c:v>38053</c:v>
                </c:pt>
                <c:pt idx="21">
                  <c:v>92035</c:v>
                </c:pt>
                <c:pt idx="22">
                  <c:v>181061</c:v>
                </c:pt>
                <c:pt idx="23">
                  <c:v>165486</c:v>
                </c:pt>
                <c:pt idx="24">
                  <c:v>198230</c:v>
                </c:pt>
                <c:pt idx="25">
                  <c:v>185840</c:v>
                </c:pt>
                <c:pt idx="26">
                  <c:v>448672</c:v>
                </c:pt>
                <c:pt idx="27">
                  <c:v>371681</c:v>
                </c:pt>
                <c:pt idx="28">
                  <c:v>167964</c:v>
                </c:pt>
                <c:pt idx="29">
                  <c:v>198230</c:v>
                </c:pt>
                <c:pt idx="30">
                  <c:v>74336</c:v>
                </c:pt>
                <c:pt idx="31">
                  <c:v>46902</c:v>
                </c:pt>
                <c:pt idx="32">
                  <c:v>61946</c:v>
                </c:pt>
                <c:pt idx="33">
                  <c:v>292035</c:v>
                </c:pt>
                <c:pt idx="34">
                  <c:v>221238</c:v>
                </c:pt>
                <c:pt idx="35">
                  <c:v>38495</c:v>
                </c:pt>
                <c:pt idx="36">
                  <c:v>60619</c:v>
                </c:pt>
                <c:pt idx="37">
                  <c:v>138053</c:v>
                </c:pt>
                <c:pt idx="38">
                  <c:v>39823</c:v>
                </c:pt>
                <c:pt idx="39">
                  <c:v>36283</c:v>
                </c:pt>
                <c:pt idx="40">
                  <c:v>92920</c:v>
                </c:pt>
                <c:pt idx="41">
                  <c:v>176991</c:v>
                </c:pt>
                <c:pt idx="42">
                  <c:v>134513</c:v>
                </c:pt>
                <c:pt idx="43">
                  <c:v>77876</c:v>
                </c:pt>
                <c:pt idx="44">
                  <c:v>85840</c:v>
                </c:pt>
                <c:pt idx="45">
                  <c:v>141592</c:v>
                </c:pt>
                <c:pt idx="46">
                  <c:v>98230</c:v>
                </c:pt>
                <c:pt idx="47">
                  <c:v>35398</c:v>
                </c:pt>
                <c:pt idx="48">
                  <c:v>159292</c:v>
                </c:pt>
                <c:pt idx="49">
                  <c:v>95575</c:v>
                </c:pt>
                <c:pt idx="50">
                  <c:v>147787</c:v>
                </c:pt>
                <c:pt idx="51">
                  <c:v>340707</c:v>
                </c:pt>
                <c:pt idx="52">
                  <c:v>197345</c:v>
                </c:pt>
                <c:pt idx="53">
                  <c:v>181415</c:v>
                </c:pt>
                <c:pt idx="54">
                  <c:v>346017</c:v>
                </c:pt>
                <c:pt idx="55">
                  <c:v>55752</c:v>
                </c:pt>
                <c:pt idx="56">
                  <c:v>347787</c:v>
                </c:pt>
                <c:pt idx="57">
                  <c:v>347787</c:v>
                </c:pt>
                <c:pt idx="58">
                  <c:v>383185</c:v>
                </c:pt>
                <c:pt idx="59">
                  <c:v>462831</c:v>
                </c:pt>
                <c:pt idx="60">
                  <c:v>407079</c:v>
                </c:pt>
                <c:pt idx="61">
                  <c:v>360176</c:v>
                </c:pt>
                <c:pt idx="62">
                  <c:v>315929</c:v>
                </c:pt>
                <c:pt idx="63">
                  <c:v>289380</c:v>
                </c:pt>
                <c:pt idx="64">
                  <c:v>348672</c:v>
                </c:pt>
                <c:pt idx="65">
                  <c:v>465486</c:v>
                </c:pt>
                <c:pt idx="66">
                  <c:v>393805</c:v>
                </c:pt>
                <c:pt idx="67">
                  <c:v>408849</c:v>
                </c:pt>
                <c:pt idx="68">
                  <c:v>348672</c:v>
                </c:pt>
                <c:pt idx="69">
                  <c:v>371681</c:v>
                </c:pt>
                <c:pt idx="70">
                  <c:v>326548</c:v>
                </c:pt>
                <c:pt idx="71">
                  <c:v>348672</c:v>
                </c:pt>
                <c:pt idx="72">
                  <c:v>371681</c:v>
                </c:pt>
                <c:pt idx="73">
                  <c:v>348672</c:v>
                </c:pt>
                <c:pt idx="74">
                  <c:v>371681</c:v>
                </c:pt>
                <c:pt idx="75">
                  <c:v>337168</c:v>
                </c:pt>
                <c:pt idx="76">
                  <c:v>360176</c:v>
                </c:pt>
                <c:pt idx="77">
                  <c:v>360176</c:v>
                </c:pt>
                <c:pt idx="78">
                  <c:v>95132</c:v>
                </c:pt>
                <c:pt idx="79">
                  <c:v>110619</c:v>
                </c:pt>
                <c:pt idx="80">
                  <c:v>163716</c:v>
                </c:pt>
                <c:pt idx="81">
                  <c:v>232212</c:v>
                </c:pt>
                <c:pt idx="82">
                  <c:v>86725</c:v>
                </c:pt>
                <c:pt idx="83">
                  <c:v>172566</c:v>
                </c:pt>
                <c:pt idx="84">
                  <c:v>194690</c:v>
                </c:pt>
                <c:pt idx="85">
                  <c:v>36283</c:v>
                </c:pt>
                <c:pt idx="86">
                  <c:v>60176</c:v>
                </c:pt>
                <c:pt idx="87">
                  <c:v>88495</c:v>
                </c:pt>
                <c:pt idx="88">
                  <c:v>61946</c:v>
                </c:pt>
                <c:pt idx="89">
                  <c:v>81858</c:v>
                </c:pt>
                <c:pt idx="90">
                  <c:v>60176</c:v>
                </c:pt>
                <c:pt idx="91">
                  <c:v>191150</c:v>
                </c:pt>
                <c:pt idx="92">
                  <c:v>408849</c:v>
                </c:pt>
                <c:pt idx="93">
                  <c:v>162831</c:v>
                </c:pt>
                <c:pt idx="94">
                  <c:v>203539</c:v>
                </c:pt>
                <c:pt idx="95">
                  <c:v>94690</c:v>
                </c:pt>
                <c:pt idx="96">
                  <c:v>242920</c:v>
                </c:pt>
                <c:pt idx="97">
                  <c:v>307964</c:v>
                </c:pt>
                <c:pt idx="98">
                  <c:v>287486</c:v>
                </c:pt>
                <c:pt idx="99">
                  <c:v>285840</c:v>
                </c:pt>
                <c:pt idx="100">
                  <c:v>132743</c:v>
                </c:pt>
                <c:pt idx="101">
                  <c:v>176991</c:v>
                </c:pt>
                <c:pt idx="102">
                  <c:v>323982</c:v>
                </c:pt>
                <c:pt idx="103">
                  <c:v>92035</c:v>
                </c:pt>
                <c:pt idx="104">
                  <c:v>115044</c:v>
                </c:pt>
                <c:pt idx="105">
                  <c:v>137168</c:v>
                </c:pt>
                <c:pt idx="106">
                  <c:v>265486</c:v>
                </c:pt>
                <c:pt idx="107">
                  <c:v>97345</c:v>
                </c:pt>
                <c:pt idx="108">
                  <c:v>199469</c:v>
                </c:pt>
                <c:pt idx="109">
                  <c:v>290000</c:v>
                </c:pt>
                <c:pt idx="110">
                  <c:v>82300</c:v>
                </c:pt>
                <c:pt idx="111">
                  <c:v>134513</c:v>
                </c:pt>
                <c:pt idx="112">
                  <c:v>201769</c:v>
                </c:pt>
                <c:pt idx="113">
                  <c:v>185840</c:v>
                </c:pt>
                <c:pt idx="114">
                  <c:v>174336</c:v>
                </c:pt>
                <c:pt idx="115">
                  <c:v>319469</c:v>
                </c:pt>
                <c:pt idx="116">
                  <c:v>170796</c:v>
                </c:pt>
                <c:pt idx="117">
                  <c:v>112389</c:v>
                </c:pt>
                <c:pt idx="118">
                  <c:v>72566</c:v>
                </c:pt>
                <c:pt idx="119">
                  <c:v>448672</c:v>
                </c:pt>
                <c:pt idx="120">
                  <c:v>462831</c:v>
                </c:pt>
                <c:pt idx="121">
                  <c:v>317699</c:v>
                </c:pt>
                <c:pt idx="122">
                  <c:v>295460</c:v>
                </c:pt>
                <c:pt idx="123">
                  <c:v>44247</c:v>
                </c:pt>
                <c:pt idx="124">
                  <c:v>51327</c:v>
                </c:pt>
                <c:pt idx="125">
                  <c:v>52212</c:v>
                </c:pt>
                <c:pt idx="126">
                  <c:v>265486</c:v>
                </c:pt>
                <c:pt idx="127">
                  <c:v>38761</c:v>
                </c:pt>
                <c:pt idx="128">
                  <c:v>39823</c:v>
                </c:pt>
                <c:pt idx="129">
                  <c:v>84070</c:v>
                </c:pt>
                <c:pt idx="130">
                  <c:v>212389</c:v>
                </c:pt>
                <c:pt idx="131">
                  <c:v>225663</c:v>
                </c:pt>
                <c:pt idx="132">
                  <c:v>151327</c:v>
                </c:pt>
                <c:pt idx="133">
                  <c:v>91150</c:v>
                </c:pt>
                <c:pt idx="134">
                  <c:v>131415</c:v>
                </c:pt>
                <c:pt idx="135">
                  <c:v>135398</c:v>
                </c:pt>
                <c:pt idx="136">
                  <c:v>163539</c:v>
                </c:pt>
                <c:pt idx="137">
                  <c:v>176991</c:v>
                </c:pt>
                <c:pt idx="138">
                  <c:v>80530</c:v>
                </c:pt>
                <c:pt idx="139">
                  <c:v>86283</c:v>
                </c:pt>
                <c:pt idx="140">
                  <c:v>126106</c:v>
                </c:pt>
                <c:pt idx="141">
                  <c:v>207964</c:v>
                </c:pt>
                <c:pt idx="142">
                  <c:v>198230</c:v>
                </c:pt>
                <c:pt idx="143">
                  <c:v>203539</c:v>
                </c:pt>
                <c:pt idx="144">
                  <c:v>194690</c:v>
                </c:pt>
                <c:pt idx="145">
                  <c:v>351769</c:v>
                </c:pt>
                <c:pt idx="146">
                  <c:v>119292</c:v>
                </c:pt>
                <c:pt idx="147">
                  <c:v>193805</c:v>
                </c:pt>
                <c:pt idx="148">
                  <c:v>221238</c:v>
                </c:pt>
                <c:pt idx="149">
                  <c:v>150442</c:v>
                </c:pt>
                <c:pt idx="150">
                  <c:v>191150</c:v>
                </c:pt>
                <c:pt idx="151">
                  <c:v>110619</c:v>
                </c:pt>
                <c:pt idx="152">
                  <c:v>61946</c:v>
                </c:pt>
                <c:pt idx="153">
                  <c:v>283185</c:v>
                </c:pt>
                <c:pt idx="154">
                  <c:v>383185</c:v>
                </c:pt>
                <c:pt idx="155">
                  <c:v>357522</c:v>
                </c:pt>
                <c:pt idx="156">
                  <c:v>337168</c:v>
                </c:pt>
                <c:pt idx="157">
                  <c:v>93805</c:v>
                </c:pt>
                <c:pt idx="158">
                  <c:v>197345</c:v>
                </c:pt>
                <c:pt idx="159">
                  <c:v>101327</c:v>
                </c:pt>
                <c:pt idx="160">
                  <c:v>146017</c:v>
                </c:pt>
                <c:pt idx="161">
                  <c:v>243362</c:v>
                </c:pt>
                <c:pt idx="162">
                  <c:v>69026</c:v>
                </c:pt>
                <c:pt idx="163">
                  <c:v>79646</c:v>
                </c:pt>
                <c:pt idx="164">
                  <c:v>295575</c:v>
                </c:pt>
                <c:pt idx="165">
                  <c:v>64601</c:v>
                </c:pt>
                <c:pt idx="166">
                  <c:v>127433</c:v>
                </c:pt>
                <c:pt idx="167">
                  <c:v>66371</c:v>
                </c:pt>
                <c:pt idx="168">
                  <c:v>160637</c:v>
                </c:pt>
                <c:pt idx="169">
                  <c:v>35398</c:v>
                </c:pt>
                <c:pt idx="170">
                  <c:v>256637</c:v>
                </c:pt>
                <c:pt idx="171">
                  <c:v>254867</c:v>
                </c:pt>
                <c:pt idx="172">
                  <c:v>176991</c:v>
                </c:pt>
                <c:pt idx="173">
                  <c:v>188495</c:v>
                </c:pt>
                <c:pt idx="174">
                  <c:v>176106</c:v>
                </c:pt>
                <c:pt idx="175">
                  <c:v>428318</c:v>
                </c:pt>
                <c:pt idx="176">
                  <c:v>176106</c:v>
                </c:pt>
                <c:pt idx="177">
                  <c:v>166371</c:v>
                </c:pt>
                <c:pt idx="178">
                  <c:v>151769</c:v>
                </c:pt>
                <c:pt idx="179">
                  <c:v>150442</c:v>
                </c:pt>
                <c:pt idx="180">
                  <c:v>115929</c:v>
                </c:pt>
                <c:pt idx="181">
                  <c:v>63274</c:v>
                </c:pt>
                <c:pt idx="182">
                  <c:v>219469</c:v>
                </c:pt>
                <c:pt idx="183">
                  <c:v>123893</c:v>
                </c:pt>
                <c:pt idx="184">
                  <c:v>59734</c:v>
                </c:pt>
                <c:pt idx="185">
                  <c:v>60176</c:v>
                </c:pt>
                <c:pt idx="186">
                  <c:v>327433</c:v>
                </c:pt>
                <c:pt idx="187">
                  <c:v>307964</c:v>
                </c:pt>
                <c:pt idx="188">
                  <c:v>448672</c:v>
                </c:pt>
                <c:pt idx="189">
                  <c:v>370796</c:v>
                </c:pt>
                <c:pt idx="190">
                  <c:v>347787</c:v>
                </c:pt>
                <c:pt idx="191">
                  <c:v>462831</c:v>
                </c:pt>
                <c:pt idx="192">
                  <c:v>448672</c:v>
                </c:pt>
                <c:pt idx="193">
                  <c:v>435398</c:v>
                </c:pt>
                <c:pt idx="194">
                  <c:v>51327</c:v>
                </c:pt>
                <c:pt idx="195">
                  <c:v>269911</c:v>
                </c:pt>
                <c:pt idx="196">
                  <c:v>256637</c:v>
                </c:pt>
                <c:pt idx="197">
                  <c:v>272566</c:v>
                </c:pt>
                <c:pt idx="198">
                  <c:v>178761</c:v>
                </c:pt>
                <c:pt idx="199">
                  <c:v>194690</c:v>
                </c:pt>
                <c:pt idx="200">
                  <c:v>174336</c:v>
                </c:pt>
                <c:pt idx="201">
                  <c:v>37787</c:v>
                </c:pt>
                <c:pt idx="202">
                  <c:v>161946</c:v>
                </c:pt>
                <c:pt idx="203">
                  <c:v>70796</c:v>
                </c:pt>
                <c:pt idx="204">
                  <c:v>84955</c:v>
                </c:pt>
                <c:pt idx="205">
                  <c:v>92035</c:v>
                </c:pt>
                <c:pt idx="206">
                  <c:v>90707</c:v>
                </c:pt>
                <c:pt idx="207">
                  <c:v>194690</c:v>
                </c:pt>
                <c:pt idx="208">
                  <c:v>153539</c:v>
                </c:pt>
                <c:pt idx="209">
                  <c:v>122389</c:v>
                </c:pt>
                <c:pt idx="210">
                  <c:v>123893</c:v>
                </c:pt>
                <c:pt idx="211">
                  <c:v>341592</c:v>
                </c:pt>
                <c:pt idx="212">
                  <c:v>37168</c:v>
                </c:pt>
                <c:pt idx="213">
                  <c:v>124778</c:v>
                </c:pt>
                <c:pt idx="214">
                  <c:v>222123</c:v>
                </c:pt>
                <c:pt idx="215">
                  <c:v>207964</c:v>
                </c:pt>
                <c:pt idx="216">
                  <c:v>168141</c:v>
                </c:pt>
                <c:pt idx="217">
                  <c:v>80530</c:v>
                </c:pt>
                <c:pt idx="218">
                  <c:v>169911</c:v>
                </c:pt>
                <c:pt idx="219">
                  <c:v>207079</c:v>
                </c:pt>
                <c:pt idx="220">
                  <c:v>381663</c:v>
                </c:pt>
                <c:pt idx="221">
                  <c:v>184955</c:v>
                </c:pt>
                <c:pt idx="222">
                  <c:v>356637</c:v>
                </c:pt>
                <c:pt idx="223">
                  <c:v>207079</c:v>
                </c:pt>
                <c:pt idx="224">
                  <c:v>184070</c:v>
                </c:pt>
                <c:pt idx="225">
                  <c:v>170796</c:v>
                </c:pt>
                <c:pt idx="226">
                  <c:v>147787</c:v>
                </c:pt>
                <c:pt idx="227">
                  <c:v>442477</c:v>
                </c:pt>
                <c:pt idx="228">
                  <c:v>150442</c:v>
                </c:pt>
                <c:pt idx="229">
                  <c:v>408849</c:v>
                </c:pt>
                <c:pt idx="230">
                  <c:v>70796</c:v>
                </c:pt>
                <c:pt idx="231">
                  <c:v>57522</c:v>
                </c:pt>
                <c:pt idx="232">
                  <c:v>383185</c:v>
                </c:pt>
                <c:pt idx="233">
                  <c:v>382300</c:v>
                </c:pt>
                <c:pt idx="234">
                  <c:v>462831</c:v>
                </c:pt>
                <c:pt idx="235">
                  <c:v>371681</c:v>
                </c:pt>
                <c:pt idx="236">
                  <c:v>373451</c:v>
                </c:pt>
                <c:pt idx="237">
                  <c:v>347787</c:v>
                </c:pt>
                <c:pt idx="238">
                  <c:v>383185</c:v>
                </c:pt>
                <c:pt idx="239">
                  <c:v>48672</c:v>
                </c:pt>
                <c:pt idx="240">
                  <c:v>191150</c:v>
                </c:pt>
                <c:pt idx="241">
                  <c:v>272566</c:v>
                </c:pt>
                <c:pt idx="242">
                  <c:v>212389</c:v>
                </c:pt>
                <c:pt idx="243">
                  <c:v>86725</c:v>
                </c:pt>
                <c:pt idx="244">
                  <c:v>247787</c:v>
                </c:pt>
                <c:pt idx="245">
                  <c:v>128318</c:v>
                </c:pt>
                <c:pt idx="246">
                  <c:v>85132</c:v>
                </c:pt>
                <c:pt idx="247">
                  <c:v>265486</c:v>
                </c:pt>
                <c:pt idx="248">
                  <c:v>162831</c:v>
                </c:pt>
                <c:pt idx="249">
                  <c:v>84955</c:v>
                </c:pt>
                <c:pt idx="250">
                  <c:v>89380</c:v>
                </c:pt>
                <c:pt idx="251">
                  <c:v>185840</c:v>
                </c:pt>
                <c:pt idx="252">
                  <c:v>38938</c:v>
                </c:pt>
                <c:pt idx="253">
                  <c:v>221238</c:v>
                </c:pt>
                <c:pt idx="254">
                  <c:v>164601</c:v>
                </c:pt>
                <c:pt idx="255">
                  <c:v>176106</c:v>
                </c:pt>
                <c:pt idx="256">
                  <c:v>142920</c:v>
                </c:pt>
                <c:pt idx="257">
                  <c:v>66371</c:v>
                </c:pt>
                <c:pt idx="258">
                  <c:v>72123</c:v>
                </c:pt>
                <c:pt idx="259">
                  <c:v>44690</c:v>
                </c:pt>
                <c:pt idx="260">
                  <c:v>448672</c:v>
                </c:pt>
                <c:pt idx="261">
                  <c:v>383185</c:v>
                </c:pt>
                <c:pt idx="262">
                  <c:v>307964</c:v>
                </c:pt>
                <c:pt idx="263">
                  <c:v>53097</c:v>
                </c:pt>
                <c:pt idx="264">
                  <c:v>53982</c:v>
                </c:pt>
                <c:pt idx="265">
                  <c:v>265486</c:v>
                </c:pt>
                <c:pt idx="266">
                  <c:v>265486</c:v>
                </c:pt>
                <c:pt idx="267">
                  <c:v>173451</c:v>
                </c:pt>
                <c:pt idx="268">
                  <c:v>141592</c:v>
                </c:pt>
                <c:pt idx="269">
                  <c:v>65929</c:v>
                </c:pt>
                <c:pt idx="270">
                  <c:v>185840</c:v>
                </c:pt>
                <c:pt idx="271">
                  <c:v>265486</c:v>
                </c:pt>
                <c:pt idx="272">
                  <c:v>181415</c:v>
                </c:pt>
                <c:pt idx="273">
                  <c:v>127433</c:v>
                </c:pt>
                <c:pt idx="274">
                  <c:v>181415</c:v>
                </c:pt>
                <c:pt idx="275">
                  <c:v>144247</c:v>
                </c:pt>
                <c:pt idx="276">
                  <c:v>183628</c:v>
                </c:pt>
                <c:pt idx="277">
                  <c:v>44247</c:v>
                </c:pt>
                <c:pt idx="278">
                  <c:v>185840</c:v>
                </c:pt>
                <c:pt idx="279">
                  <c:v>291238</c:v>
                </c:pt>
                <c:pt idx="280">
                  <c:v>291238</c:v>
                </c:pt>
                <c:pt idx="281">
                  <c:v>277876</c:v>
                </c:pt>
                <c:pt idx="282">
                  <c:v>137168</c:v>
                </c:pt>
                <c:pt idx="283">
                  <c:v>176991</c:v>
                </c:pt>
                <c:pt idx="284">
                  <c:v>198230</c:v>
                </c:pt>
                <c:pt idx="285">
                  <c:v>332743</c:v>
                </c:pt>
                <c:pt idx="286">
                  <c:v>69911</c:v>
                </c:pt>
                <c:pt idx="287">
                  <c:v>194690</c:v>
                </c:pt>
                <c:pt idx="288">
                  <c:v>55752</c:v>
                </c:pt>
                <c:pt idx="289">
                  <c:v>61061</c:v>
                </c:pt>
                <c:pt idx="290">
                  <c:v>326548</c:v>
                </c:pt>
                <c:pt idx="291">
                  <c:v>360176</c:v>
                </c:pt>
                <c:pt idx="292">
                  <c:v>289380</c:v>
                </c:pt>
                <c:pt idx="293">
                  <c:v>307964</c:v>
                </c:pt>
                <c:pt idx="294">
                  <c:v>371681</c:v>
                </c:pt>
                <c:pt idx="295">
                  <c:v>317699</c:v>
                </c:pt>
                <c:pt idx="296">
                  <c:v>315929</c:v>
                </c:pt>
                <c:pt idx="297">
                  <c:v>346017</c:v>
                </c:pt>
                <c:pt idx="298">
                  <c:v>171681</c:v>
                </c:pt>
                <c:pt idx="299">
                  <c:v>268849</c:v>
                </c:pt>
                <c:pt idx="300">
                  <c:v>172566</c:v>
                </c:pt>
                <c:pt idx="301">
                  <c:v>353982</c:v>
                </c:pt>
                <c:pt idx="302">
                  <c:v>128318</c:v>
                </c:pt>
                <c:pt idx="303">
                  <c:v>283185</c:v>
                </c:pt>
                <c:pt idx="304">
                  <c:v>169911</c:v>
                </c:pt>
                <c:pt idx="305">
                  <c:v>38053</c:v>
                </c:pt>
                <c:pt idx="306">
                  <c:v>221238</c:v>
                </c:pt>
                <c:pt idx="307">
                  <c:v>159292</c:v>
                </c:pt>
                <c:pt idx="308">
                  <c:v>129646</c:v>
                </c:pt>
                <c:pt idx="309">
                  <c:v>176991</c:v>
                </c:pt>
                <c:pt idx="310">
                  <c:v>225663</c:v>
                </c:pt>
                <c:pt idx="311">
                  <c:v>92035</c:v>
                </c:pt>
                <c:pt idx="312">
                  <c:v>38584</c:v>
                </c:pt>
                <c:pt idx="313">
                  <c:v>225663</c:v>
                </c:pt>
                <c:pt idx="314">
                  <c:v>333628</c:v>
                </c:pt>
                <c:pt idx="315">
                  <c:v>185840</c:v>
                </c:pt>
                <c:pt idx="316">
                  <c:v>163716</c:v>
                </c:pt>
                <c:pt idx="317">
                  <c:v>167964</c:v>
                </c:pt>
                <c:pt idx="318">
                  <c:v>348672</c:v>
                </c:pt>
                <c:pt idx="319">
                  <c:v>362831</c:v>
                </c:pt>
                <c:pt idx="320">
                  <c:v>333628</c:v>
                </c:pt>
                <c:pt idx="321">
                  <c:v>168141</c:v>
                </c:pt>
                <c:pt idx="322">
                  <c:v>199115</c:v>
                </c:pt>
                <c:pt idx="323">
                  <c:v>141592</c:v>
                </c:pt>
                <c:pt idx="324">
                  <c:v>194690</c:v>
                </c:pt>
                <c:pt idx="325">
                  <c:v>346017</c:v>
                </c:pt>
                <c:pt idx="326">
                  <c:v>317699</c:v>
                </c:pt>
                <c:pt idx="327">
                  <c:v>383185</c:v>
                </c:pt>
                <c:pt idx="328">
                  <c:v>348672</c:v>
                </c:pt>
                <c:pt idx="329">
                  <c:v>408849</c:v>
                </c:pt>
                <c:pt idx="330">
                  <c:v>337168</c:v>
                </c:pt>
                <c:pt idx="331">
                  <c:v>348672</c:v>
                </c:pt>
                <c:pt idx="332">
                  <c:v>340707</c:v>
                </c:pt>
                <c:pt idx="333">
                  <c:v>380530</c:v>
                </c:pt>
                <c:pt idx="334">
                  <c:v>380530</c:v>
                </c:pt>
                <c:pt idx="335">
                  <c:v>58849</c:v>
                </c:pt>
                <c:pt idx="336">
                  <c:v>61946</c:v>
                </c:pt>
                <c:pt idx="337">
                  <c:v>137168</c:v>
                </c:pt>
                <c:pt idx="338">
                  <c:v>121238</c:v>
                </c:pt>
                <c:pt idx="339">
                  <c:v>65486</c:v>
                </c:pt>
                <c:pt idx="340">
                  <c:v>141592</c:v>
                </c:pt>
                <c:pt idx="341">
                  <c:v>68141</c:v>
                </c:pt>
                <c:pt idx="342">
                  <c:v>92035</c:v>
                </c:pt>
                <c:pt idx="343">
                  <c:v>230088</c:v>
                </c:pt>
                <c:pt idx="344">
                  <c:v>80530</c:v>
                </c:pt>
                <c:pt idx="345">
                  <c:v>48672</c:v>
                </c:pt>
                <c:pt idx="346">
                  <c:v>38053</c:v>
                </c:pt>
                <c:pt idx="347">
                  <c:v>185840</c:v>
                </c:pt>
                <c:pt idx="348">
                  <c:v>123008</c:v>
                </c:pt>
                <c:pt idx="349">
                  <c:v>132743</c:v>
                </c:pt>
                <c:pt idx="350">
                  <c:v>151327</c:v>
                </c:pt>
                <c:pt idx="351">
                  <c:v>398230</c:v>
                </c:pt>
                <c:pt idx="352">
                  <c:v>190265</c:v>
                </c:pt>
                <c:pt idx="353">
                  <c:v>165929</c:v>
                </c:pt>
                <c:pt idx="354">
                  <c:v>408849</c:v>
                </c:pt>
                <c:pt idx="355">
                  <c:v>307964</c:v>
                </c:pt>
                <c:pt idx="356">
                  <c:v>383185</c:v>
                </c:pt>
                <c:pt idx="357">
                  <c:v>371681</c:v>
                </c:pt>
                <c:pt idx="358">
                  <c:v>348672</c:v>
                </c:pt>
                <c:pt idx="359">
                  <c:v>360176</c:v>
                </c:pt>
                <c:pt idx="360">
                  <c:v>278761</c:v>
                </c:pt>
                <c:pt idx="361">
                  <c:v>380530</c:v>
                </c:pt>
                <c:pt idx="362">
                  <c:v>204424</c:v>
                </c:pt>
                <c:pt idx="363">
                  <c:v>75221</c:v>
                </c:pt>
                <c:pt idx="364">
                  <c:v>84070</c:v>
                </c:pt>
                <c:pt idx="365">
                  <c:v>92035</c:v>
                </c:pt>
                <c:pt idx="366">
                  <c:v>79646</c:v>
                </c:pt>
                <c:pt idx="367">
                  <c:v>204424</c:v>
                </c:pt>
                <c:pt idx="368">
                  <c:v>252212</c:v>
                </c:pt>
                <c:pt idx="369">
                  <c:v>194690</c:v>
                </c:pt>
                <c:pt idx="370">
                  <c:v>63716</c:v>
                </c:pt>
                <c:pt idx="371">
                  <c:v>37610</c:v>
                </c:pt>
                <c:pt idx="372">
                  <c:v>90265</c:v>
                </c:pt>
                <c:pt idx="373">
                  <c:v>115044</c:v>
                </c:pt>
                <c:pt idx="374">
                  <c:v>273451</c:v>
                </c:pt>
                <c:pt idx="375">
                  <c:v>36283</c:v>
                </c:pt>
                <c:pt idx="376">
                  <c:v>154867</c:v>
                </c:pt>
                <c:pt idx="377">
                  <c:v>90707</c:v>
                </c:pt>
                <c:pt idx="378">
                  <c:v>128318</c:v>
                </c:pt>
                <c:pt idx="379">
                  <c:v>172566</c:v>
                </c:pt>
                <c:pt idx="380">
                  <c:v>348672</c:v>
                </c:pt>
                <c:pt idx="381">
                  <c:v>362831</c:v>
                </c:pt>
                <c:pt idx="382">
                  <c:v>448672</c:v>
                </c:pt>
                <c:pt idx="383">
                  <c:v>75221</c:v>
                </c:pt>
                <c:pt idx="384">
                  <c:v>73451</c:v>
                </c:pt>
                <c:pt idx="385">
                  <c:v>70796</c:v>
                </c:pt>
                <c:pt idx="386">
                  <c:v>180530</c:v>
                </c:pt>
                <c:pt idx="387">
                  <c:v>123008</c:v>
                </c:pt>
                <c:pt idx="388">
                  <c:v>100000</c:v>
                </c:pt>
                <c:pt idx="389">
                  <c:v>247787</c:v>
                </c:pt>
                <c:pt idx="390">
                  <c:v>90707</c:v>
                </c:pt>
                <c:pt idx="391">
                  <c:v>182743</c:v>
                </c:pt>
                <c:pt idx="392">
                  <c:v>137168</c:v>
                </c:pt>
                <c:pt idx="393">
                  <c:v>61504</c:v>
                </c:pt>
                <c:pt idx="394">
                  <c:v>215929</c:v>
                </c:pt>
                <c:pt idx="395">
                  <c:v>291415</c:v>
                </c:pt>
                <c:pt idx="396">
                  <c:v>78318</c:v>
                </c:pt>
                <c:pt idx="397">
                  <c:v>46017</c:v>
                </c:pt>
                <c:pt idx="398">
                  <c:v>112831</c:v>
                </c:pt>
                <c:pt idx="399">
                  <c:v>82743</c:v>
                </c:pt>
                <c:pt idx="400">
                  <c:v>66371</c:v>
                </c:pt>
                <c:pt idx="401">
                  <c:v>77876</c:v>
                </c:pt>
                <c:pt idx="402">
                  <c:v>91150</c:v>
                </c:pt>
                <c:pt idx="403">
                  <c:v>137168</c:v>
                </c:pt>
                <c:pt idx="404">
                  <c:v>168141</c:v>
                </c:pt>
                <c:pt idx="405">
                  <c:v>333628</c:v>
                </c:pt>
                <c:pt idx="406">
                  <c:v>348672</c:v>
                </c:pt>
                <c:pt idx="407">
                  <c:v>143362</c:v>
                </c:pt>
                <c:pt idx="408">
                  <c:v>389380</c:v>
                </c:pt>
                <c:pt idx="409">
                  <c:v>141592</c:v>
                </c:pt>
                <c:pt idx="410">
                  <c:v>346017</c:v>
                </c:pt>
                <c:pt idx="411">
                  <c:v>58407</c:v>
                </c:pt>
                <c:pt idx="412">
                  <c:v>55752</c:v>
                </c:pt>
                <c:pt idx="413">
                  <c:v>59115</c:v>
                </c:pt>
                <c:pt idx="414">
                  <c:v>92920</c:v>
                </c:pt>
                <c:pt idx="415">
                  <c:v>230088</c:v>
                </c:pt>
                <c:pt idx="416">
                  <c:v>127433</c:v>
                </c:pt>
                <c:pt idx="417">
                  <c:v>176991</c:v>
                </c:pt>
                <c:pt idx="418">
                  <c:v>119469</c:v>
                </c:pt>
                <c:pt idx="419">
                  <c:v>60619</c:v>
                </c:pt>
                <c:pt idx="420">
                  <c:v>277256</c:v>
                </c:pt>
                <c:pt idx="421">
                  <c:v>291238</c:v>
                </c:pt>
                <c:pt idx="422">
                  <c:v>281592</c:v>
                </c:pt>
                <c:pt idx="423">
                  <c:v>277256</c:v>
                </c:pt>
                <c:pt idx="424">
                  <c:v>282566</c:v>
                </c:pt>
                <c:pt idx="425">
                  <c:v>286902</c:v>
                </c:pt>
                <c:pt idx="426">
                  <c:v>209911</c:v>
                </c:pt>
                <c:pt idx="427">
                  <c:v>286902</c:v>
                </c:pt>
                <c:pt idx="428">
                  <c:v>277876</c:v>
                </c:pt>
                <c:pt idx="429">
                  <c:v>291238</c:v>
                </c:pt>
                <c:pt idx="430">
                  <c:v>277876</c:v>
                </c:pt>
                <c:pt idx="431">
                  <c:v>282566</c:v>
                </c:pt>
                <c:pt idx="432">
                  <c:v>282566</c:v>
                </c:pt>
                <c:pt idx="433">
                  <c:v>220265</c:v>
                </c:pt>
                <c:pt idx="434">
                  <c:v>286902</c:v>
                </c:pt>
                <c:pt idx="435">
                  <c:v>295575</c:v>
                </c:pt>
                <c:pt idx="436">
                  <c:v>291238</c:v>
                </c:pt>
                <c:pt idx="437">
                  <c:v>286902</c:v>
                </c:pt>
                <c:pt idx="438">
                  <c:v>295575</c:v>
                </c:pt>
                <c:pt idx="439">
                  <c:v>282566</c:v>
                </c:pt>
                <c:pt idx="440">
                  <c:v>273362</c:v>
                </c:pt>
                <c:pt idx="441">
                  <c:v>286902</c:v>
                </c:pt>
                <c:pt idx="442">
                  <c:v>277876</c:v>
                </c:pt>
                <c:pt idx="443">
                  <c:v>282566</c:v>
                </c:pt>
                <c:pt idx="444">
                  <c:v>282566</c:v>
                </c:pt>
                <c:pt idx="445">
                  <c:v>282566</c:v>
                </c:pt>
                <c:pt idx="446">
                  <c:v>273362</c:v>
                </c:pt>
                <c:pt idx="447">
                  <c:v>286902</c:v>
                </c:pt>
                <c:pt idx="448">
                  <c:v>277876</c:v>
                </c:pt>
                <c:pt idx="449">
                  <c:v>291238</c:v>
                </c:pt>
                <c:pt idx="450">
                  <c:v>295575</c:v>
                </c:pt>
                <c:pt idx="451">
                  <c:v>295575</c:v>
                </c:pt>
                <c:pt idx="452">
                  <c:v>286902</c:v>
                </c:pt>
                <c:pt idx="453">
                  <c:v>295575</c:v>
                </c:pt>
                <c:pt idx="454">
                  <c:v>295575</c:v>
                </c:pt>
                <c:pt idx="455">
                  <c:v>295575</c:v>
                </c:pt>
                <c:pt idx="456">
                  <c:v>282566</c:v>
                </c:pt>
                <c:pt idx="457">
                  <c:v>291238</c:v>
                </c:pt>
                <c:pt idx="458">
                  <c:v>277876</c:v>
                </c:pt>
                <c:pt idx="459">
                  <c:v>286902</c:v>
                </c:pt>
                <c:pt idx="460">
                  <c:v>286902</c:v>
                </c:pt>
                <c:pt idx="461">
                  <c:v>291238</c:v>
                </c:pt>
                <c:pt idx="462">
                  <c:v>277876</c:v>
                </c:pt>
                <c:pt idx="463">
                  <c:v>38053</c:v>
                </c:pt>
                <c:pt idx="464">
                  <c:v>115044</c:v>
                </c:pt>
                <c:pt idx="465">
                  <c:v>123893</c:v>
                </c:pt>
                <c:pt idx="466">
                  <c:v>209734</c:v>
                </c:pt>
                <c:pt idx="467">
                  <c:v>155752</c:v>
                </c:pt>
                <c:pt idx="468">
                  <c:v>176991</c:v>
                </c:pt>
                <c:pt idx="469">
                  <c:v>556637</c:v>
                </c:pt>
                <c:pt idx="470">
                  <c:v>185840</c:v>
                </c:pt>
                <c:pt idx="471">
                  <c:v>47787</c:v>
                </c:pt>
                <c:pt idx="472">
                  <c:v>91150</c:v>
                </c:pt>
                <c:pt idx="473">
                  <c:v>262831</c:v>
                </c:pt>
                <c:pt idx="474">
                  <c:v>84070</c:v>
                </c:pt>
                <c:pt idx="475">
                  <c:v>286902</c:v>
                </c:pt>
                <c:pt idx="476">
                  <c:v>115044</c:v>
                </c:pt>
                <c:pt idx="477">
                  <c:v>37168</c:v>
                </c:pt>
                <c:pt idx="478">
                  <c:v>138053</c:v>
                </c:pt>
                <c:pt idx="479">
                  <c:v>123451</c:v>
                </c:pt>
                <c:pt idx="480">
                  <c:v>34955</c:v>
                </c:pt>
                <c:pt idx="481">
                  <c:v>291238</c:v>
                </c:pt>
                <c:pt idx="482">
                  <c:v>123893</c:v>
                </c:pt>
                <c:pt idx="483">
                  <c:v>115044</c:v>
                </c:pt>
                <c:pt idx="484">
                  <c:v>75221</c:v>
                </c:pt>
                <c:pt idx="485">
                  <c:v>277256</c:v>
                </c:pt>
                <c:pt idx="486">
                  <c:v>200884</c:v>
                </c:pt>
                <c:pt idx="487">
                  <c:v>130973</c:v>
                </c:pt>
                <c:pt idx="488">
                  <c:v>71681</c:v>
                </c:pt>
                <c:pt idx="489">
                  <c:v>74778</c:v>
                </c:pt>
                <c:pt idx="490">
                  <c:v>66814</c:v>
                </c:pt>
                <c:pt idx="491">
                  <c:v>119469</c:v>
                </c:pt>
                <c:pt idx="492">
                  <c:v>188053</c:v>
                </c:pt>
                <c:pt idx="493">
                  <c:v>53097</c:v>
                </c:pt>
                <c:pt idx="494">
                  <c:v>284955</c:v>
                </c:pt>
                <c:pt idx="495">
                  <c:v>219026</c:v>
                </c:pt>
                <c:pt idx="496">
                  <c:v>88495</c:v>
                </c:pt>
                <c:pt idx="497">
                  <c:v>34070</c:v>
                </c:pt>
                <c:pt idx="498">
                  <c:v>95575</c:v>
                </c:pt>
                <c:pt idx="499">
                  <c:v>215929</c:v>
                </c:pt>
                <c:pt idx="500">
                  <c:v>66371</c:v>
                </c:pt>
                <c:pt idx="501">
                  <c:v>150442</c:v>
                </c:pt>
                <c:pt idx="502">
                  <c:v>121238</c:v>
                </c:pt>
                <c:pt idx="503">
                  <c:v>408849</c:v>
                </c:pt>
                <c:pt idx="504">
                  <c:v>408849</c:v>
                </c:pt>
                <c:pt idx="505">
                  <c:v>527433</c:v>
                </c:pt>
                <c:pt idx="506">
                  <c:v>150442</c:v>
                </c:pt>
                <c:pt idx="507">
                  <c:v>126548</c:v>
                </c:pt>
                <c:pt idx="508">
                  <c:v>209734</c:v>
                </c:pt>
                <c:pt idx="509">
                  <c:v>79646</c:v>
                </c:pt>
                <c:pt idx="510">
                  <c:v>79646</c:v>
                </c:pt>
                <c:pt idx="511">
                  <c:v>90265</c:v>
                </c:pt>
                <c:pt idx="512">
                  <c:v>166814</c:v>
                </c:pt>
                <c:pt idx="513">
                  <c:v>84070</c:v>
                </c:pt>
                <c:pt idx="514">
                  <c:v>215176</c:v>
                </c:pt>
                <c:pt idx="515">
                  <c:v>79646</c:v>
                </c:pt>
                <c:pt idx="516">
                  <c:v>230088</c:v>
                </c:pt>
                <c:pt idx="517">
                  <c:v>221238</c:v>
                </c:pt>
                <c:pt idx="518">
                  <c:v>32743</c:v>
                </c:pt>
                <c:pt idx="519">
                  <c:v>154424</c:v>
                </c:pt>
                <c:pt idx="520">
                  <c:v>216371</c:v>
                </c:pt>
                <c:pt idx="521">
                  <c:v>501769</c:v>
                </c:pt>
                <c:pt idx="522">
                  <c:v>501769</c:v>
                </c:pt>
                <c:pt idx="523">
                  <c:v>194690</c:v>
                </c:pt>
                <c:pt idx="524">
                  <c:v>162831</c:v>
                </c:pt>
                <c:pt idx="525">
                  <c:v>123893</c:v>
                </c:pt>
                <c:pt idx="526">
                  <c:v>168141</c:v>
                </c:pt>
                <c:pt idx="527">
                  <c:v>137168</c:v>
                </c:pt>
                <c:pt idx="528">
                  <c:v>167256</c:v>
                </c:pt>
                <c:pt idx="529">
                  <c:v>160176</c:v>
                </c:pt>
                <c:pt idx="530">
                  <c:v>144247</c:v>
                </c:pt>
                <c:pt idx="531">
                  <c:v>70796</c:v>
                </c:pt>
                <c:pt idx="532">
                  <c:v>36814</c:v>
                </c:pt>
                <c:pt idx="533">
                  <c:v>51327</c:v>
                </c:pt>
                <c:pt idx="534">
                  <c:v>163716</c:v>
                </c:pt>
                <c:pt idx="535">
                  <c:v>251769</c:v>
                </c:pt>
                <c:pt idx="536">
                  <c:v>203539</c:v>
                </c:pt>
                <c:pt idx="537">
                  <c:v>247787</c:v>
                </c:pt>
                <c:pt idx="538">
                  <c:v>221238</c:v>
                </c:pt>
                <c:pt idx="539">
                  <c:v>135398</c:v>
                </c:pt>
                <c:pt idx="540">
                  <c:v>142920</c:v>
                </c:pt>
                <c:pt idx="541">
                  <c:v>221238</c:v>
                </c:pt>
                <c:pt idx="542">
                  <c:v>221238</c:v>
                </c:pt>
                <c:pt idx="543">
                  <c:v>35398</c:v>
                </c:pt>
                <c:pt idx="544">
                  <c:v>527433</c:v>
                </c:pt>
                <c:pt idx="545">
                  <c:v>159292</c:v>
                </c:pt>
                <c:pt idx="546">
                  <c:v>215929</c:v>
                </c:pt>
                <c:pt idx="547">
                  <c:v>115044</c:v>
                </c:pt>
                <c:pt idx="548">
                  <c:v>115044</c:v>
                </c:pt>
                <c:pt idx="549">
                  <c:v>138053</c:v>
                </c:pt>
                <c:pt idx="550">
                  <c:v>101769</c:v>
                </c:pt>
                <c:pt idx="551">
                  <c:v>53982</c:v>
                </c:pt>
                <c:pt idx="552">
                  <c:v>58407</c:v>
                </c:pt>
                <c:pt idx="553">
                  <c:v>64601</c:v>
                </c:pt>
                <c:pt idx="554">
                  <c:v>63716</c:v>
                </c:pt>
                <c:pt idx="555">
                  <c:v>203707</c:v>
                </c:pt>
                <c:pt idx="556">
                  <c:v>207044</c:v>
                </c:pt>
                <c:pt idx="557">
                  <c:v>195566</c:v>
                </c:pt>
                <c:pt idx="558">
                  <c:v>200522</c:v>
                </c:pt>
                <c:pt idx="559">
                  <c:v>200522</c:v>
                </c:pt>
                <c:pt idx="560">
                  <c:v>201672</c:v>
                </c:pt>
                <c:pt idx="561">
                  <c:v>185840</c:v>
                </c:pt>
                <c:pt idx="562">
                  <c:v>150442</c:v>
                </c:pt>
                <c:pt idx="563">
                  <c:v>55752</c:v>
                </c:pt>
                <c:pt idx="564">
                  <c:v>265486</c:v>
                </c:pt>
                <c:pt idx="565">
                  <c:v>161946</c:v>
                </c:pt>
                <c:pt idx="566">
                  <c:v>223893</c:v>
                </c:pt>
                <c:pt idx="567">
                  <c:v>37168</c:v>
                </c:pt>
                <c:pt idx="568">
                  <c:v>77876</c:v>
                </c:pt>
                <c:pt idx="569">
                  <c:v>53097</c:v>
                </c:pt>
                <c:pt idx="570">
                  <c:v>159292</c:v>
                </c:pt>
                <c:pt idx="571">
                  <c:v>141592</c:v>
                </c:pt>
                <c:pt idx="572">
                  <c:v>138938</c:v>
                </c:pt>
                <c:pt idx="573">
                  <c:v>238938</c:v>
                </c:pt>
                <c:pt idx="574">
                  <c:v>209442</c:v>
                </c:pt>
                <c:pt idx="575">
                  <c:v>153097</c:v>
                </c:pt>
                <c:pt idx="576">
                  <c:v>75221</c:v>
                </c:pt>
                <c:pt idx="577">
                  <c:v>115044</c:v>
                </c:pt>
                <c:pt idx="578">
                  <c:v>146017</c:v>
                </c:pt>
                <c:pt idx="579">
                  <c:v>154424</c:v>
                </c:pt>
                <c:pt idx="580">
                  <c:v>157522</c:v>
                </c:pt>
                <c:pt idx="581">
                  <c:v>110619</c:v>
                </c:pt>
                <c:pt idx="582">
                  <c:v>92035</c:v>
                </c:pt>
                <c:pt idx="583">
                  <c:v>152212</c:v>
                </c:pt>
                <c:pt idx="584">
                  <c:v>225663</c:v>
                </c:pt>
                <c:pt idx="585">
                  <c:v>194690</c:v>
                </c:pt>
                <c:pt idx="586">
                  <c:v>123893</c:v>
                </c:pt>
                <c:pt idx="587">
                  <c:v>110619</c:v>
                </c:pt>
                <c:pt idx="588">
                  <c:v>123893</c:v>
                </c:pt>
                <c:pt idx="589">
                  <c:v>157522</c:v>
                </c:pt>
                <c:pt idx="590">
                  <c:v>36283</c:v>
                </c:pt>
                <c:pt idx="591">
                  <c:v>128318</c:v>
                </c:pt>
                <c:pt idx="592">
                  <c:v>168141</c:v>
                </c:pt>
                <c:pt idx="593">
                  <c:v>148672</c:v>
                </c:pt>
                <c:pt idx="594">
                  <c:v>154867</c:v>
                </c:pt>
                <c:pt idx="595">
                  <c:v>191150</c:v>
                </c:pt>
                <c:pt idx="596">
                  <c:v>243362</c:v>
                </c:pt>
                <c:pt idx="597">
                  <c:v>230088</c:v>
                </c:pt>
                <c:pt idx="598">
                  <c:v>448672</c:v>
                </c:pt>
                <c:pt idx="599">
                  <c:v>194318</c:v>
                </c:pt>
                <c:pt idx="600">
                  <c:v>200318</c:v>
                </c:pt>
                <c:pt idx="601">
                  <c:v>209132</c:v>
                </c:pt>
                <c:pt idx="602">
                  <c:v>265442</c:v>
                </c:pt>
                <c:pt idx="603">
                  <c:v>203646</c:v>
                </c:pt>
                <c:pt idx="604">
                  <c:v>200522</c:v>
                </c:pt>
                <c:pt idx="605">
                  <c:v>262920</c:v>
                </c:pt>
                <c:pt idx="606">
                  <c:v>200522</c:v>
                </c:pt>
                <c:pt idx="607">
                  <c:v>203646</c:v>
                </c:pt>
                <c:pt idx="608">
                  <c:v>203646</c:v>
                </c:pt>
                <c:pt idx="609">
                  <c:v>203646</c:v>
                </c:pt>
                <c:pt idx="610">
                  <c:v>200522</c:v>
                </c:pt>
                <c:pt idx="611">
                  <c:v>177433</c:v>
                </c:pt>
                <c:pt idx="612">
                  <c:v>181415</c:v>
                </c:pt>
                <c:pt idx="613">
                  <c:v>76991</c:v>
                </c:pt>
                <c:pt idx="614">
                  <c:v>88495</c:v>
                </c:pt>
                <c:pt idx="615">
                  <c:v>150442</c:v>
                </c:pt>
                <c:pt idx="616">
                  <c:v>213274</c:v>
                </c:pt>
                <c:pt idx="617">
                  <c:v>37168</c:v>
                </c:pt>
                <c:pt idx="618">
                  <c:v>67256</c:v>
                </c:pt>
                <c:pt idx="619">
                  <c:v>76548</c:v>
                </c:pt>
                <c:pt idx="620">
                  <c:v>48672</c:v>
                </c:pt>
                <c:pt idx="621">
                  <c:v>212389</c:v>
                </c:pt>
                <c:pt idx="622">
                  <c:v>168141</c:v>
                </c:pt>
                <c:pt idx="623">
                  <c:v>84070</c:v>
                </c:pt>
                <c:pt idx="624">
                  <c:v>149557</c:v>
                </c:pt>
                <c:pt idx="625">
                  <c:v>194690</c:v>
                </c:pt>
                <c:pt idx="626">
                  <c:v>161946</c:v>
                </c:pt>
                <c:pt idx="627">
                  <c:v>84070</c:v>
                </c:pt>
                <c:pt idx="628">
                  <c:v>90265</c:v>
                </c:pt>
                <c:pt idx="629">
                  <c:v>128318</c:v>
                </c:pt>
                <c:pt idx="630">
                  <c:v>164601</c:v>
                </c:pt>
                <c:pt idx="631">
                  <c:v>221238</c:v>
                </c:pt>
                <c:pt idx="632">
                  <c:v>229203</c:v>
                </c:pt>
                <c:pt idx="633">
                  <c:v>203539</c:v>
                </c:pt>
                <c:pt idx="634">
                  <c:v>165486</c:v>
                </c:pt>
                <c:pt idx="635">
                  <c:v>185840</c:v>
                </c:pt>
                <c:pt idx="636">
                  <c:v>415929</c:v>
                </c:pt>
                <c:pt idx="637">
                  <c:v>141592</c:v>
                </c:pt>
                <c:pt idx="638">
                  <c:v>380530</c:v>
                </c:pt>
                <c:pt idx="639">
                  <c:v>448672</c:v>
                </c:pt>
                <c:pt idx="640">
                  <c:v>155752</c:v>
                </c:pt>
                <c:pt idx="641">
                  <c:v>152654</c:v>
                </c:pt>
                <c:pt idx="642">
                  <c:v>286194</c:v>
                </c:pt>
                <c:pt idx="643">
                  <c:v>153097</c:v>
                </c:pt>
                <c:pt idx="644">
                  <c:v>201672</c:v>
                </c:pt>
                <c:pt idx="645">
                  <c:v>203646</c:v>
                </c:pt>
                <c:pt idx="646">
                  <c:v>265442</c:v>
                </c:pt>
                <c:pt idx="647">
                  <c:v>196389</c:v>
                </c:pt>
                <c:pt idx="648">
                  <c:v>200522</c:v>
                </c:pt>
                <c:pt idx="649">
                  <c:v>200522</c:v>
                </c:pt>
                <c:pt idx="650">
                  <c:v>207044</c:v>
                </c:pt>
                <c:pt idx="651">
                  <c:v>61946</c:v>
                </c:pt>
                <c:pt idx="652">
                  <c:v>232743</c:v>
                </c:pt>
                <c:pt idx="653">
                  <c:v>265486</c:v>
                </c:pt>
                <c:pt idx="654">
                  <c:v>274336</c:v>
                </c:pt>
                <c:pt idx="655">
                  <c:v>196460</c:v>
                </c:pt>
                <c:pt idx="656">
                  <c:v>87610</c:v>
                </c:pt>
                <c:pt idx="657">
                  <c:v>221238</c:v>
                </c:pt>
                <c:pt idx="658">
                  <c:v>37610</c:v>
                </c:pt>
                <c:pt idx="659">
                  <c:v>161061</c:v>
                </c:pt>
                <c:pt idx="660">
                  <c:v>295575</c:v>
                </c:pt>
                <c:pt idx="661">
                  <c:v>34513</c:v>
                </c:pt>
                <c:pt idx="662">
                  <c:v>81415</c:v>
                </c:pt>
                <c:pt idx="663">
                  <c:v>150442</c:v>
                </c:pt>
                <c:pt idx="664">
                  <c:v>135398</c:v>
                </c:pt>
                <c:pt idx="665">
                  <c:v>119469</c:v>
                </c:pt>
                <c:pt idx="666">
                  <c:v>121681</c:v>
                </c:pt>
                <c:pt idx="667">
                  <c:v>147787</c:v>
                </c:pt>
                <c:pt idx="668">
                  <c:v>56637</c:v>
                </c:pt>
                <c:pt idx="669">
                  <c:v>161061</c:v>
                </c:pt>
                <c:pt idx="670">
                  <c:v>141592</c:v>
                </c:pt>
                <c:pt idx="671">
                  <c:v>362831</c:v>
                </c:pt>
                <c:pt idx="672">
                  <c:v>144247</c:v>
                </c:pt>
                <c:pt idx="673">
                  <c:v>184070</c:v>
                </c:pt>
                <c:pt idx="674">
                  <c:v>203539</c:v>
                </c:pt>
                <c:pt idx="675">
                  <c:v>153982</c:v>
                </c:pt>
                <c:pt idx="676">
                  <c:v>161061</c:v>
                </c:pt>
                <c:pt idx="677">
                  <c:v>149557</c:v>
                </c:pt>
                <c:pt idx="678">
                  <c:v>141592</c:v>
                </c:pt>
                <c:pt idx="679">
                  <c:v>123893</c:v>
                </c:pt>
                <c:pt idx="680">
                  <c:v>159292</c:v>
                </c:pt>
                <c:pt idx="681">
                  <c:v>176991</c:v>
                </c:pt>
                <c:pt idx="682">
                  <c:v>160176</c:v>
                </c:pt>
                <c:pt idx="683">
                  <c:v>201672</c:v>
                </c:pt>
                <c:pt idx="684">
                  <c:v>203646</c:v>
                </c:pt>
                <c:pt idx="685">
                  <c:v>265442</c:v>
                </c:pt>
                <c:pt idx="686">
                  <c:v>198451</c:v>
                </c:pt>
                <c:pt idx="687">
                  <c:v>207044</c:v>
                </c:pt>
                <c:pt idx="688">
                  <c:v>201672</c:v>
                </c:pt>
                <c:pt idx="689">
                  <c:v>203646</c:v>
                </c:pt>
                <c:pt idx="690">
                  <c:v>200522</c:v>
                </c:pt>
                <c:pt idx="691">
                  <c:v>198451</c:v>
                </c:pt>
                <c:pt idx="692">
                  <c:v>203646</c:v>
                </c:pt>
                <c:pt idx="693">
                  <c:v>200318</c:v>
                </c:pt>
                <c:pt idx="694">
                  <c:v>198451</c:v>
                </c:pt>
                <c:pt idx="695">
                  <c:v>198256</c:v>
                </c:pt>
                <c:pt idx="696">
                  <c:v>198256</c:v>
                </c:pt>
                <c:pt idx="697">
                  <c:v>203646</c:v>
                </c:pt>
                <c:pt idx="698">
                  <c:v>200318</c:v>
                </c:pt>
                <c:pt idx="699">
                  <c:v>192920</c:v>
                </c:pt>
                <c:pt idx="700">
                  <c:v>119469</c:v>
                </c:pt>
                <c:pt idx="701">
                  <c:v>57522</c:v>
                </c:pt>
                <c:pt idx="702">
                  <c:v>199115</c:v>
                </c:pt>
                <c:pt idx="703">
                  <c:v>150442</c:v>
                </c:pt>
                <c:pt idx="704">
                  <c:v>184955</c:v>
                </c:pt>
                <c:pt idx="705">
                  <c:v>137168</c:v>
                </c:pt>
                <c:pt idx="706">
                  <c:v>154867</c:v>
                </c:pt>
                <c:pt idx="707">
                  <c:v>233628</c:v>
                </c:pt>
                <c:pt idx="708">
                  <c:v>90707</c:v>
                </c:pt>
                <c:pt idx="709">
                  <c:v>139823</c:v>
                </c:pt>
                <c:pt idx="710">
                  <c:v>265486</c:v>
                </c:pt>
                <c:pt idx="711">
                  <c:v>176991</c:v>
                </c:pt>
                <c:pt idx="712">
                  <c:v>57522</c:v>
                </c:pt>
                <c:pt idx="713">
                  <c:v>78318</c:v>
                </c:pt>
                <c:pt idx="714">
                  <c:v>37168</c:v>
                </c:pt>
                <c:pt idx="715">
                  <c:v>79646</c:v>
                </c:pt>
                <c:pt idx="716">
                  <c:v>115044</c:v>
                </c:pt>
                <c:pt idx="717">
                  <c:v>214159</c:v>
                </c:pt>
                <c:pt idx="718">
                  <c:v>164601</c:v>
                </c:pt>
                <c:pt idx="719">
                  <c:v>135840</c:v>
                </c:pt>
                <c:pt idx="720">
                  <c:v>79646</c:v>
                </c:pt>
                <c:pt idx="721">
                  <c:v>161504</c:v>
                </c:pt>
                <c:pt idx="722">
                  <c:v>172566</c:v>
                </c:pt>
                <c:pt idx="723">
                  <c:v>346017</c:v>
                </c:pt>
                <c:pt idx="724">
                  <c:v>208849</c:v>
                </c:pt>
                <c:pt idx="725">
                  <c:v>416814</c:v>
                </c:pt>
                <c:pt idx="726">
                  <c:v>206194</c:v>
                </c:pt>
                <c:pt idx="727">
                  <c:v>527433</c:v>
                </c:pt>
                <c:pt idx="728">
                  <c:v>141592</c:v>
                </c:pt>
                <c:pt idx="729">
                  <c:v>194690</c:v>
                </c:pt>
                <c:pt idx="730">
                  <c:v>362831</c:v>
                </c:pt>
                <c:pt idx="731">
                  <c:v>306194</c:v>
                </c:pt>
                <c:pt idx="732">
                  <c:v>223008</c:v>
                </c:pt>
                <c:pt idx="733">
                  <c:v>283185</c:v>
                </c:pt>
                <c:pt idx="734">
                  <c:v>380530</c:v>
                </c:pt>
                <c:pt idx="735">
                  <c:v>442477</c:v>
                </c:pt>
                <c:pt idx="736">
                  <c:v>348672</c:v>
                </c:pt>
                <c:pt idx="737">
                  <c:v>207044</c:v>
                </c:pt>
                <c:pt idx="738">
                  <c:v>199637</c:v>
                </c:pt>
                <c:pt idx="739">
                  <c:v>200522</c:v>
                </c:pt>
                <c:pt idx="740">
                  <c:v>197601</c:v>
                </c:pt>
                <c:pt idx="741">
                  <c:v>265442</c:v>
                </c:pt>
                <c:pt idx="742">
                  <c:v>175221</c:v>
                </c:pt>
                <c:pt idx="743">
                  <c:v>207044</c:v>
                </c:pt>
                <c:pt idx="744">
                  <c:v>200318</c:v>
                </c:pt>
                <c:pt idx="745">
                  <c:v>203646</c:v>
                </c:pt>
                <c:pt idx="746">
                  <c:v>199637</c:v>
                </c:pt>
                <c:pt idx="747">
                  <c:v>265442</c:v>
                </c:pt>
                <c:pt idx="748">
                  <c:v>265442</c:v>
                </c:pt>
                <c:pt idx="749">
                  <c:v>203646</c:v>
                </c:pt>
                <c:pt idx="750">
                  <c:v>207044</c:v>
                </c:pt>
                <c:pt idx="751">
                  <c:v>197601</c:v>
                </c:pt>
                <c:pt idx="752">
                  <c:v>201566</c:v>
                </c:pt>
                <c:pt idx="753">
                  <c:v>265442</c:v>
                </c:pt>
                <c:pt idx="754">
                  <c:v>262929</c:v>
                </c:pt>
                <c:pt idx="755">
                  <c:v>203646</c:v>
                </c:pt>
                <c:pt idx="756">
                  <c:v>265442</c:v>
                </c:pt>
                <c:pt idx="757">
                  <c:v>265442</c:v>
                </c:pt>
                <c:pt idx="758">
                  <c:v>207044</c:v>
                </c:pt>
                <c:pt idx="759">
                  <c:v>201566</c:v>
                </c:pt>
                <c:pt idx="760">
                  <c:v>198451</c:v>
                </c:pt>
                <c:pt idx="761">
                  <c:v>201566</c:v>
                </c:pt>
                <c:pt idx="762">
                  <c:v>203646</c:v>
                </c:pt>
                <c:pt idx="763">
                  <c:v>196185</c:v>
                </c:pt>
                <c:pt idx="764">
                  <c:v>201566</c:v>
                </c:pt>
                <c:pt idx="765">
                  <c:v>201566</c:v>
                </c:pt>
                <c:pt idx="766">
                  <c:v>262929</c:v>
                </c:pt>
                <c:pt idx="767">
                  <c:v>191938</c:v>
                </c:pt>
                <c:pt idx="768">
                  <c:v>191938</c:v>
                </c:pt>
                <c:pt idx="769">
                  <c:v>191938</c:v>
                </c:pt>
                <c:pt idx="770">
                  <c:v>193769</c:v>
                </c:pt>
                <c:pt idx="771">
                  <c:v>193769</c:v>
                </c:pt>
                <c:pt idx="772">
                  <c:v>143212</c:v>
                </c:pt>
                <c:pt idx="773">
                  <c:v>190106</c:v>
                </c:pt>
                <c:pt idx="774">
                  <c:v>190106</c:v>
                </c:pt>
                <c:pt idx="775">
                  <c:v>193769</c:v>
                </c:pt>
                <c:pt idx="776">
                  <c:v>190106</c:v>
                </c:pt>
                <c:pt idx="777">
                  <c:v>145628</c:v>
                </c:pt>
                <c:pt idx="778">
                  <c:v>190106</c:v>
                </c:pt>
                <c:pt idx="779">
                  <c:v>191938</c:v>
                </c:pt>
                <c:pt idx="780">
                  <c:v>142592</c:v>
                </c:pt>
                <c:pt idx="781">
                  <c:v>193769</c:v>
                </c:pt>
                <c:pt idx="782">
                  <c:v>188265</c:v>
                </c:pt>
                <c:pt idx="783">
                  <c:v>148707</c:v>
                </c:pt>
                <c:pt idx="784">
                  <c:v>149619</c:v>
                </c:pt>
                <c:pt idx="785">
                  <c:v>144115</c:v>
                </c:pt>
                <c:pt idx="786">
                  <c:v>191938</c:v>
                </c:pt>
                <c:pt idx="787">
                  <c:v>149619</c:v>
                </c:pt>
                <c:pt idx="788">
                  <c:v>147141</c:v>
                </c:pt>
                <c:pt idx="789">
                  <c:v>188265</c:v>
                </c:pt>
                <c:pt idx="790">
                  <c:v>149619</c:v>
                </c:pt>
                <c:pt idx="791">
                  <c:v>193769</c:v>
                </c:pt>
                <c:pt idx="792">
                  <c:v>191938</c:v>
                </c:pt>
                <c:pt idx="793">
                  <c:v>191938</c:v>
                </c:pt>
                <c:pt idx="794">
                  <c:v>201566</c:v>
                </c:pt>
                <c:pt idx="795">
                  <c:v>207964</c:v>
                </c:pt>
                <c:pt idx="796">
                  <c:v>265442</c:v>
                </c:pt>
                <c:pt idx="797">
                  <c:v>175681</c:v>
                </c:pt>
                <c:pt idx="798">
                  <c:v>212389</c:v>
                </c:pt>
                <c:pt idx="799">
                  <c:v>115044</c:v>
                </c:pt>
                <c:pt idx="800">
                  <c:v>55752</c:v>
                </c:pt>
                <c:pt idx="801">
                  <c:v>55752</c:v>
                </c:pt>
                <c:pt idx="802">
                  <c:v>168141</c:v>
                </c:pt>
                <c:pt idx="803">
                  <c:v>176991</c:v>
                </c:pt>
                <c:pt idx="804">
                  <c:v>166371</c:v>
                </c:pt>
                <c:pt idx="805">
                  <c:v>119469</c:v>
                </c:pt>
                <c:pt idx="806">
                  <c:v>137168</c:v>
                </c:pt>
                <c:pt idx="807">
                  <c:v>112389</c:v>
                </c:pt>
                <c:pt idx="808">
                  <c:v>116814</c:v>
                </c:pt>
                <c:pt idx="809">
                  <c:v>260176</c:v>
                </c:pt>
                <c:pt idx="810">
                  <c:v>165486</c:v>
                </c:pt>
                <c:pt idx="811">
                  <c:v>78761</c:v>
                </c:pt>
                <c:pt idx="812">
                  <c:v>118584</c:v>
                </c:pt>
                <c:pt idx="813">
                  <c:v>165486</c:v>
                </c:pt>
                <c:pt idx="814">
                  <c:v>110619</c:v>
                </c:pt>
                <c:pt idx="815">
                  <c:v>176991</c:v>
                </c:pt>
                <c:pt idx="816">
                  <c:v>134513</c:v>
                </c:pt>
                <c:pt idx="817">
                  <c:v>146017</c:v>
                </c:pt>
                <c:pt idx="818">
                  <c:v>221238</c:v>
                </c:pt>
                <c:pt idx="819">
                  <c:v>149557</c:v>
                </c:pt>
                <c:pt idx="820">
                  <c:v>207964</c:v>
                </c:pt>
                <c:pt idx="821">
                  <c:v>141592</c:v>
                </c:pt>
                <c:pt idx="822">
                  <c:v>144690</c:v>
                </c:pt>
                <c:pt idx="823">
                  <c:v>176991</c:v>
                </c:pt>
                <c:pt idx="824">
                  <c:v>163716</c:v>
                </c:pt>
                <c:pt idx="825">
                  <c:v>163716</c:v>
                </c:pt>
                <c:pt idx="826">
                  <c:v>163716</c:v>
                </c:pt>
                <c:pt idx="827">
                  <c:v>156637</c:v>
                </c:pt>
                <c:pt idx="828">
                  <c:v>161238</c:v>
                </c:pt>
                <c:pt idx="829">
                  <c:v>153097</c:v>
                </c:pt>
                <c:pt idx="830">
                  <c:v>163716</c:v>
                </c:pt>
                <c:pt idx="831">
                  <c:v>155309</c:v>
                </c:pt>
                <c:pt idx="832">
                  <c:v>212389</c:v>
                </c:pt>
                <c:pt idx="833">
                  <c:v>159557</c:v>
                </c:pt>
                <c:pt idx="834">
                  <c:v>209734</c:v>
                </c:pt>
                <c:pt idx="835">
                  <c:v>210619</c:v>
                </c:pt>
                <c:pt idx="836">
                  <c:v>157876</c:v>
                </c:pt>
                <c:pt idx="837">
                  <c:v>207964</c:v>
                </c:pt>
                <c:pt idx="838">
                  <c:v>156194</c:v>
                </c:pt>
                <c:pt idx="839">
                  <c:v>210265</c:v>
                </c:pt>
                <c:pt idx="840">
                  <c:v>203646</c:v>
                </c:pt>
                <c:pt idx="841">
                  <c:v>123008</c:v>
                </c:pt>
                <c:pt idx="842">
                  <c:v>173451</c:v>
                </c:pt>
                <c:pt idx="843">
                  <c:v>168141</c:v>
                </c:pt>
                <c:pt idx="844">
                  <c:v>261061</c:v>
                </c:pt>
                <c:pt idx="845">
                  <c:v>256637</c:v>
                </c:pt>
                <c:pt idx="846">
                  <c:v>254867</c:v>
                </c:pt>
                <c:pt idx="847">
                  <c:v>168761</c:v>
                </c:pt>
                <c:pt idx="848">
                  <c:v>83628</c:v>
                </c:pt>
                <c:pt idx="849">
                  <c:v>161946</c:v>
                </c:pt>
                <c:pt idx="850">
                  <c:v>83628</c:v>
                </c:pt>
                <c:pt idx="851">
                  <c:v>75221</c:v>
                </c:pt>
                <c:pt idx="852">
                  <c:v>121238</c:v>
                </c:pt>
                <c:pt idx="853">
                  <c:v>65486</c:v>
                </c:pt>
                <c:pt idx="854">
                  <c:v>194690</c:v>
                </c:pt>
                <c:pt idx="855">
                  <c:v>93362</c:v>
                </c:pt>
                <c:pt idx="856">
                  <c:v>107079</c:v>
                </c:pt>
                <c:pt idx="857">
                  <c:v>57522</c:v>
                </c:pt>
                <c:pt idx="858">
                  <c:v>169911</c:v>
                </c:pt>
                <c:pt idx="859">
                  <c:v>160176</c:v>
                </c:pt>
                <c:pt idx="860">
                  <c:v>166371</c:v>
                </c:pt>
                <c:pt idx="861">
                  <c:v>159292</c:v>
                </c:pt>
                <c:pt idx="862">
                  <c:v>86725</c:v>
                </c:pt>
                <c:pt idx="863">
                  <c:v>122123</c:v>
                </c:pt>
                <c:pt idx="864">
                  <c:v>36283</c:v>
                </c:pt>
                <c:pt idx="865">
                  <c:v>192920</c:v>
                </c:pt>
                <c:pt idx="866">
                  <c:v>64159</c:v>
                </c:pt>
                <c:pt idx="867">
                  <c:v>169911</c:v>
                </c:pt>
                <c:pt idx="868">
                  <c:v>75221</c:v>
                </c:pt>
                <c:pt idx="869">
                  <c:v>140265</c:v>
                </c:pt>
                <c:pt idx="870">
                  <c:v>169026</c:v>
                </c:pt>
                <c:pt idx="871">
                  <c:v>163716</c:v>
                </c:pt>
                <c:pt idx="872">
                  <c:v>172566</c:v>
                </c:pt>
                <c:pt idx="873">
                  <c:v>132743</c:v>
                </c:pt>
                <c:pt idx="874">
                  <c:v>123893</c:v>
                </c:pt>
                <c:pt idx="875">
                  <c:v>238938</c:v>
                </c:pt>
                <c:pt idx="876">
                  <c:v>286725</c:v>
                </c:pt>
                <c:pt idx="877">
                  <c:v>209734</c:v>
                </c:pt>
                <c:pt idx="878">
                  <c:v>380530</c:v>
                </c:pt>
                <c:pt idx="879">
                  <c:v>207964</c:v>
                </c:pt>
                <c:pt idx="880">
                  <c:v>318584</c:v>
                </c:pt>
                <c:pt idx="881">
                  <c:v>206194</c:v>
                </c:pt>
                <c:pt idx="882">
                  <c:v>210265</c:v>
                </c:pt>
                <c:pt idx="883">
                  <c:v>208849</c:v>
                </c:pt>
                <c:pt idx="884">
                  <c:v>208849</c:v>
                </c:pt>
                <c:pt idx="885">
                  <c:v>207522</c:v>
                </c:pt>
                <c:pt idx="886">
                  <c:v>57964</c:v>
                </c:pt>
                <c:pt idx="887">
                  <c:v>55752</c:v>
                </c:pt>
                <c:pt idx="888">
                  <c:v>261061</c:v>
                </c:pt>
                <c:pt idx="889">
                  <c:v>234513</c:v>
                </c:pt>
                <c:pt idx="890">
                  <c:v>181415</c:v>
                </c:pt>
                <c:pt idx="891">
                  <c:v>260176</c:v>
                </c:pt>
                <c:pt idx="892">
                  <c:v>123893</c:v>
                </c:pt>
                <c:pt idx="893">
                  <c:v>199115</c:v>
                </c:pt>
                <c:pt idx="894">
                  <c:v>91150</c:v>
                </c:pt>
                <c:pt idx="895">
                  <c:v>125663</c:v>
                </c:pt>
                <c:pt idx="896">
                  <c:v>145486</c:v>
                </c:pt>
                <c:pt idx="897">
                  <c:v>163716</c:v>
                </c:pt>
                <c:pt idx="898">
                  <c:v>147787</c:v>
                </c:pt>
                <c:pt idx="899">
                  <c:v>165486</c:v>
                </c:pt>
                <c:pt idx="900">
                  <c:v>131858</c:v>
                </c:pt>
                <c:pt idx="901">
                  <c:v>123008</c:v>
                </c:pt>
                <c:pt idx="902">
                  <c:v>236725</c:v>
                </c:pt>
                <c:pt idx="903">
                  <c:v>155752</c:v>
                </c:pt>
                <c:pt idx="904">
                  <c:v>58407</c:v>
                </c:pt>
                <c:pt idx="905">
                  <c:v>91592</c:v>
                </c:pt>
                <c:pt idx="906">
                  <c:v>181415</c:v>
                </c:pt>
                <c:pt idx="907">
                  <c:v>124778</c:v>
                </c:pt>
                <c:pt idx="908">
                  <c:v>176991</c:v>
                </c:pt>
                <c:pt idx="909">
                  <c:v>63716</c:v>
                </c:pt>
                <c:pt idx="910">
                  <c:v>220796</c:v>
                </c:pt>
                <c:pt idx="911">
                  <c:v>106194</c:v>
                </c:pt>
                <c:pt idx="912">
                  <c:v>122123</c:v>
                </c:pt>
                <c:pt idx="913">
                  <c:v>60176</c:v>
                </c:pt>
                <c:pt idx="914">
                  <c:v>219469</c:v>
                </c:pt>
                <c:pt idx="915">
                  <c:v>77876</c:v>
                </c:pt>
                <c:pt idx="916">
                  <c:v>83185</c:v>
                </c:pt>
                <c:pt idx="917">
                  <c:v>227433</c:v>
                </c:pt>
                <c:pt idx="918">
                  <c:v>90265</c:v>
                </c:pt>
                <c:pt idx="919">
                  <c:v>64601</c:v>
                </c:pt>
                <c:pt idx="920">
                  <c:v>92035</c:v>
                </c:pt>
                <c:pt idx="921">
                  <c:v>128318</c:v>
                </c:pt>
                <c:pt idx="922">
                  <c:v>162831</c:v>
                </c:pt>
                <c:pt idx="923">
                  <c:v>187610</c:v>
                </c:pt>
                <c:pt idx="924">
                  <c:v>190265</c:v>
                </c:pt>
                <c:pt idx="925">
                  <c:v>128318</c:v>
                </c:pt>
                <c:pt idx="926">
                  <c:v>428318</c:v>
                </c:pt>
                <c:pt idx="927">
                  <c:v>209734</c:v>
                </c:pt>
                <c:pt idx="928">
                  <c:v>203539</c:v>
                </c:pt>
                <c:pt idx="929">
                  <c:v>428318</c:v>
                </c:pt>
                <c:pt idx="930">
                  <c:v>318584</c:v>
                </c:pt>
                <c:pt idx="931">
                  <c:v>141592</c:v>
                </c:pt>
                <c:pt idx="932">
                  <c:v>161061</c:v>
                </c:pt>
                <c:pt idx="933">
                  <c:v>207964</c:v>
                </c:pt>
                <c:pt idx="934">
                  <c:v>394690</c:v>
                </c:pt>
                <c:pt idx="935">
                  <c:v>317699</c:v>
                </c:pt>
                <c:pt idx="936">
                  <c:v>347787</c:v>
                </c:pt>
                <c:pt idx="937">
                  <c:v>327433</c:v>
                </c:pt>
                <c:pt idx="938">
                  <c:v>151327</c:v>
                </c:pt>
                <c:pt idx="939">
                  <c:v>39380</c:v>
                </c:pt>
                <c:pt idx="940">
                  <c:v>79646</c:v>
                </c:pt>
                <c:pt idx="941">
                  <c:v>181415</c:v>
                </c:pt>
                <c:pt idx="942">
                  <c:v>174336</c:v>
                </c:pt>
                <c:pt idx="943">
                  <c:v>63716</c:v>
                </c:pt>
                <c:pt idx="944">
                  <c:v>176991</c:v>
                </c:pt>
                <c:pt idx="945">
                  <c:v>61946</c:v>
                </c:pt>
                <c:pt idx="946">
                  <c:v>38053</c:v>
                </c:pt>
                <c:pt idx="947">
                  <c:v>82300</c:v>
                </c:pt>
                <c:pt idx="948">
                  <c:v>131415</c:v>
                </c:pt>
                <c:pt idx="949">
                  <c:v>212389</c:v>
                </c:pt>
                <c:pt idx="950">
                  <c:v>63716</c:v>
                </c:pt>
                <c:pt idx="951">
                  <c:v>168141</c:v>
                </c:pt>
                <c:pt idx="952">
                  <c:v>123893</c:v>
                </c:pt>
                <c:pt idx="953">
                  <c:v>95575</c:v>
                </c:pt>
                <c:pt idx="954">
                  <c:v>62831</c:v>
                </c:pt>
                <c:pt idx="955">
                  <c:v>66371</c:v>
                </c:pt>
                <c:pt idx="956">
                  <c:v>35840</c:v>
                </c:pt>
                <c:pt idx="957">
                  <c:v>193362</c:v>
                </c:pt>
                <c:pt idx="958">
                  <c:v>164601</c:v>
                </c:pt>
                <c:pt idx="959">
                  <c:v>124778</c:v>
                </c:pt>
                <c:pt idx="960">
                  <c:v>232743</c:v>
                </c:pt>
                <c:pt idx="961">
                  <c:v>215486</c:v>
                </c:pt>
                <c:pt idx="962">
                  <c:v>103539</c:v>
                </c:pt>
                <c:pt idx="963">
                  <c:v>237610</c:v>
                </c:pt>
                <c:pt idx="964">
                  <c:v>242300</c:v>
                </c:pt>
                <c:pt idx="965">
                  <c:v>172566</c:v>
                </c:pt>
                <c:pt idx="966">
                  <c:v>146902</c:v>
                </c:pt>
                <c:pt idx="967">
                  <c:v>346017</c:v>
                </c:pt>
                <c:pt idx="968">
                  <c:v>398230</c:v>
                </c:pt>
                <c:pt idx="969">
                  <c:v>202654</c:v>
                </c:pt>
                <c:pt idx="970">
                  <c:v>78761</c:v>
                </c:pt>
                <c:pt idx="971">
                  <c:v>83185</c:v>
                </c:pt>
                <c:pt idx="972">
                  <c:v>68141</c:v>
                </c:pt>
                <c:pt idx="973">
                  <c:v>92920</c:v>
                </c:pt>
                <c:pt idx="974">
                  <c:v>153097</c:v>
                </c:pt>
                <c:pt idx="975">
                  <c:v>176991</c:v>
                </c:pt>
                <c:pt idx="976">
                  <c:v>164601</c:v>
                </c:pt>
                <c:pt idx="977">
                  <c:v>337168</c:v>
                </c:pt>
                <c:pt idx="978">
                  <c:v>360176</c:v>
                </c:pt>
                <c:pt idx="979">
                  <c:v>326548</c:v>
                </c:pt>
                <c:pt idx="980">
                  <c:v>383185</c:v>
                </c:pt>
                <c:pt idx="981">
                  <c:v>181858</c:v>
                </c:pt>
                <c:pt idx="982">
                  <c:v>176991</c:v>
                </c:pt>
                <c:pt idx="983">
                  <c:v>197345</c:v>
                </c:pt>
                <c:pt idx="984">
                  <c:v>201327</c:v>
                </c:pt>
                <c:pt idx="985">
                  <c:v>78761</c:v>
                </c:pt>
                <c:pt idx="986">
                  <c:v>107522</c:v>
                </c:pt>
                <c:pt idx="987">
                  <c:v>173893</c:v>
                </c:pt>
                <c:pt idx="988">
                  <c:v>83185</c:v>
                </c:pt>
                <c:pt idx="989">
                  <c:v>172566</c:v>
                </c:pt>
                <c:pt idx="990">
                  <c:v>36283</c:v>
                </c:pt>
                <c:pt idx="991">
                  <c:v>96460</c:v>
                </c:pt>
                <c:pt idx="992">
                  <c:v>53097</c:v>
                </c:pt>
                <c:pt idx="993">
                  <c:v>92920</c:v>
                </c:pt>
                <c:pt idx="994">
                  <c:v>180088</c:v>
                </c:pt>
                <c:pt idx="995">
                  <c:v>172566</c:v>
                </c:pt>
                <c:pt idx="996">
                  <c:v>194690</c:v>
                </c:pt>
                <c:pt idx="997">
                  <c:v>333628</c:v>
                </c:pt>
                <c:pt idx="998">
                  <c:v>194690</c:v>
                </c:pt>
                <c:pt idx="999">
                  <c:v>428318</c:v>
                </c:pt>
                <c:pt idx="1000">
                  <c:v>323008</c:v>
                </c:pt>
                <c:pt idx="1001">
                  <c:v>300000</c:v>
                </c:pt>
                <c:pt idx="1002">
                  <c:v>141592</c:v>
                </c:pt>
                <c:pt idx="1003">
                  <c:v>192035</c:v>
                </c:pt>
                <c:pt idx="1004">
                  <c:v>76991</c:v>
                </c:pt>
                <c:pt idx="1005">
                  <c:v>75221</c:v>
                </c:pt>
                <c:pt idx="1006">
                  <c:v>209734</c:v>
                </c:pt>
                <c:pt idx="1007">
                  <c:v>207079</c:v>
                </c:pt>
                <c:pt idx="1008">
                  <c:v>197345</c:v>
                </c:pt>
                <c:pt idx="1009">
                  <c:v>337168</c:v>
                </c:pt>
                <c:pt idx="1010">
                  <c:v>462831</c:v>
                </c:pt>
                <c:pt idx="1011">
                  <c:v>476106</c:v>
                </c:pt>
                <c:pt idx="1012">
                  <c:v>435398</c:v>
                </c:pt>
                <c:pt idx="1013">
                  <c:v>317699</c:v>
                </c:pt>
                <c:pt idx="1014">
                  <c:v>317699</c:v>
                </c:pt>
                <c:pt idx="1015">
                  <c:v>196460</c:v>
                </c:pt>
                <c:pt idx="1016">
                  <c:v>79646</c:v>
                </c:pt>
                <c:pt idx="1017">
                  <c:v>143362</c:v>
                </c:pt>
                <c:pt idx="1018">
                  <c:v>106194</c:v>
                </c:pt>
                <c:pt idx="1019">
                  <c:v>212389</c:v>
                </c:pt>
                <c:pt idx="1020">
                  <c:v>170796</c:v>
                </c:pt>
                <c:pt idx="1021">
                  <c:v>57079</c:v>
                </c:pt>
                <c:pt idx="1022">
                  <c:v>141592</c:v>
                </c:pt>
                <c:pt idx="1023">
                  <c:v>191150</c:v>
                </c:pt>
                <c:pt idx="1024">
                  <c:v>150442</c:v>
                </c:pt>
                <c:pt idx="1025">
                  <c:v>216814</c:v>
                </c:pt>
                <c:pt idx="1026">
                  <c:v>91592</c:v>
                </c:pt>
                <c:pt idx="1027">
                  <c:v>61946</c:v>
                </c:pt>
                <c:pt idx="1028">
                  <c:v>97345</c:v>
                </c:pt>
                <c:pt idx="1029">
                  <c:v>123893</c:v>
                </c:pt>
                <c:pt idx="1030">
                  <c:v>128318</c:v>
                </c:pt>
                <c:pt idx="1031">
                  <c:v>165929</c:v>
                </c:pt>
                <c:pt idx="1032">
                  <c:v>38053</c:v>
                </c:pt>
                <c:pt idx="1033">
                  <c:v>168141</c:v>
                </c:pt>
                <c:pt idx="1034">
                  <c:v>173451</c:v>
                </c:pt>
                <c:pt idx="1035">
                  <c:v>168584</c:v>
                </c:pt>
                <c:pt idx="1036">
                  <c:v>61946</c:v>
                </c:pt>
                <c:pt idx="1037">
                  <c:v>115044</c:v>
                </c:pt>
                <c:pt idx="1038">
                  <c:v>398230</c:v>
                </c:pt>
                <c:pt idx="1039">
                  <c:v>176991</c:v>
                </c:pt>
                <c:pt idx="1040">
                  <c:v>163716</c:v>
                </c:pt>
                <c:pt idx="1041">
                  <c:v>180973</c:v>
                </c:pt>
                <c:pt idx="1042">
                  <c:v>398230</c:v>
                </c:pt>
                <c:pt idx="1043">
                  <c:v>318584</c:v>
                </c:pt>
                <c:pt idx="1044">
                  <c:v>167256</c:v>
                </c:pt>
                <c:pt idx="1045">
                  <c:v>203539</c:v>
                </c:pt>
                <c:pt idx="1046">
                  <c:v>175221</c:v>
                </c:pt>
                <c:pt idx="1047">
                  <c:v>66371</c:v>
                </c:pt>
                <c:pt idx="1048">
                  <c:v>357522</c:v>
                </c:pt>
                <c:pt idx="1049">
                  <c:v>448672</c:v>
                </c:pt>
                <c:pt idx="1050">
                  <c:v>53982</c:v>
                </c:pt>
                <c:pt idx="1051">
                  <c:v>261946</c:v>
                </c:pt>
                <c:pt idx="1052">
                  <c:v>145132</c:v>
                </c:pt>
                <c:pt idx="1053">
                  <c:v>55752</c:v>
                </c:pt>
                <c:pt idx="1054">
                  <c:v>94690</c:v>
                </c:pt>
                <c:pt idx="1055">
                  <c:v>92035</c:v>
                </c:pt>
                <c:pt idx="1056">
                  <c:v>106194</c:v>
                </c:pt>
                <c:pt idx="1057">
                  <c:v>137168</c:v>
                </c:pt>
                <c:pt idx="1058">
                  <c:v>170353</c:v>
                </c:pt>
                <c:pt idx="1059">
                  <c:v>245132</c:v>
                </c:pt>
                <c:pt idx="1060">
                  <c:v>96460</c:v>
                </c:pt>
                <c:pt idx="1061">
                  <c:v>38938</c:v>
                </c:pt>
                <c:pt idx="1062">
                  <c:v>34513</c:v>
                </c:pt>
                <c:pt idx="1063">
                  <c:v>159292</c:v>
                </c:pt>
                <c:pt idx="1064">
                  <c:v>61061</c:v>
                </c:pt>
                <c:pt idx="1065">
                  <c:v>68141</c:v>
                </c:pt>
                <c:pt idx="1066">
                  <c:v>127876</c:v>
                </c:pt>
                <c:pt idx="1067">
                  <c:v>148230</c:v>
                </c:pt>
                <c:pt idx="1068">
                  <c:v>142477</c:v>
                </c:pt>
                <c:pt idx="1069">
                  <c:v>86725</c:v>
                </c:pt>
                <c:pt idx="1070">
                  <c:v>38938</c:v>
                </c:pt>
                <c:pt idx="1071">
                  <c:v>135398</c:v>
                </c:pt>
                <c:pt idx="1072">
                  <c:v>133628</c:v>
                </c:pt>
                <c:pt idx="1073">
                  <c:v>152212</c:v>
                </c:pt>
                <c:pt idx="1074">
                  <c:v>433628</c:v>
                </c:pt>
                <c:pt idx="1075">
                  <c:v>129203</c:v>
                </c:pt>
                <c:pt idx="1076">
                  <c:v>154690</c:v>
                </c:pt>
                <c:pt idx="1077">
                  <c:v>215044</c:v>
                </c:pt>
                <c:pt idx="1078">
                  <c:v>64601</c:v>
                </c:pt>
                <c:pt idx="1079">
                  <c:v>78318</c:v>
                </c:pt>
                <c:pt idx="1080">
                  <c:v>176991</c:v>
                </c:pt>
                <c:pt idx="1081">
                  <c:v>146017</c:v>
                </c:pt>
                <c:pt idx="1082">
                  <c:v>169026</c:v>
                </c:pt>
                <c:pt idx="1083">
                  <c:v>448672</c:v>
                </c:pt>
                <c:pt idx="1084">
                  <c:v>383185</c:v>
                </c:pt>
                <c:pt idx="1085">
                  <c:v>393805</c:v>
                </c:pt>
                <c:pt idx="1086">
                  <c:v>170796</c:v>
                </c:pt>
                <c:pt idx="1087">
                  <c:v>202654</c:v>
                </c:pt>
                <c:pt idx="1088">
                  <c:v>115044</c:v>
                </c:pt>
                <c:pt idx="1089">
                  <c:v>38053</c:v>
                </c:pt>
                <c:pt idx="1090">
                  <c:v>110619</c:v>
                </c:pt>
                <c:pt idx="1091">
                  <c:v>118584</c:v>
                </c:pt>
                <c:pt idx="1092">
                  <c:v>123893</c:v>
                </c:pt>
                <c:pt idx="1093">
                  <c:v>84955</c:v>
                </c:pt>
                <c:pt idx="1094">
                  <c:v>39823</c:v>
                </c:pt>
                <c:pt idx="1095">
                  <c:v>88495</c:v>
                </c:pt>
                <c:pt idx="1096">
                  <c:v>175221</c:v>
                </c:pt>
                <c:pt idx="1097">
                  <c:v>117699</c:v>
                </c:pt>
                <c:pt idx="1098">
                  <c:v>123893</c:v>
                </c:pt>
                <c:pt idx="1099">
                  <c:v>233628</c:v>
                </c:pt>
                <c:pt idx="1100">
                  <c:v>82300</c:v>
                </c:pt>
                <c:pt idx="1101">
                  <c:v>101769</c:v>
                </c:pt>
                <c:pt idx="1102">
                  <c:v>428318</c:v>
                </c:pt>
                <c:pt idx="1103">
                  <c:v>185840</c:v>
                </c:pt>
                <c:pt idx="1104">
                  <c:v>212389</c:v>
                </c:pt>
                <c:pt idx="1105">
                  <c:v>155752</c:v>
                </c:pt>
                <c:pt idx="1106">
                  <c:v>146017</c:v>
                </c:pt>
                <c:pt idx="1107">
                  <c:v>115044</c:v>
                </c:pt>
                <c:pt idx="1108">
                  <c:v>416814</c:v>
                </c:pt>
                <c:pt idx="1109">
                  <c:v>194690</c:v>
                </c:pt>
                <c:pt idx="1110">
                  <c:v>181415</c:v>
                </c:pt>
                <c:pt idx="1111">
                  <c:v>132743</c:v>
                </c:pt>
                <c:pt idx="1112">
                  <c:v>65486</c:v>
                </c:pt>
                <c:pt idx="1113">
                  <c:v>114159</c:v>
                </c:pt>
                <c:pt idx="1114">
                  <c:v>115486</c:v>
                </c:pt>
                <c:pt idx="1115">
                  <c:v>61946</c:v>
                </c:pt>
                <c:pt idx="1116">
                  <c:v>106194</c:v>
                </c:pt>
                <c:pt idx="1117">
                  <c:v>168141</c:v>
                </c:pt>
                <c:pt idx="1118">
                  <c:v>348672</c:v>
                </c:pt>
                <c:pt idx="1119">
                  <c:v>371681</c:v>
                </c:pt>
                <c:pt idx="1120">
                  <c:v>357522</c:v>
                </c:pt>
                <c:pt idx="1121">
                  <c:v>462831</c:v>
                </c:pt>
                <c:pt idx="1122">
                  <c:v>448672</c:v>
                </c:pt>
                <c:pt idx="1123">
                  <c:v>347787</c:v>
                </c:pt>
                <c:pt idx="1124">
                  <c:v>448672</c:v>
                </c:pt>
                <c:pt idx="1125">
                  <c:v>46902</c:v>
                </c:pt>
                <c:pt idx="1126">
                  <c:v>56637</c:v>
                </c:pt>
                <c:pt idx="1127">
                  <c:v>180088</c:v>
                </c:pt>
                <c:pt idx="1128">
                  <c:v>141592</c:v>
                </c:pt>
                <c:pt idx="1129">
                  <c:v>165486</c:v>
                </c:pt>
                <c:pt idx="1130">
                  <c:v>174336</c:v>
                </c:pt>
                <c:pt idx="1131">
                  <c:v>131858</c:v>
                </c:pt>
                <c:pt idx="1132">
                  <c:v>53097</c:v>
                </c:pt>
                <c:pt idx="1133">
                  <c:v>65044</c:v>
                </c:pt>
                <c:pt idx="1134">
                  <c:v>110176</c:v>
                </c:pt>
                <c:pt idx="1135">
                  <c:v>96460</c:v>
                </c:pt>
                <c:pt idx="1136">
                  <c:v>66371</c:v>
                </c:pt>
                <c:pt idx="1137">
                  <c:v>92035</c:v>
                </c:pt>
                <c:pt idx="1138">
                  <c:v>38938</c:v>
                </c:pt>
                <c:pt idx="1139">
                  <c:v>87610</c:v>
                </c:pt>
                <c:pt idx="1140">
                  <c:v>63716</c:v>
                </c:pt>
                <c:pt idx="1141">
                  <c:v>109292</c:v>
                </c:pt>
                <c:pt idx="1142">
                  <c:v>142920</c:v>
                </c:pt>
                <c:pt idx="1143">
                  <c:v>161946</c:v>
                </c:pt>
                <c:pt idx="1144">
                  <c:v>123451</c:v>
                </c:pt>
                <c:pt idx="1145">
                  <c:v>106194</c:v>
                </c:pt>
                <c:pt idx="1146">
                  <c:v>215044</c:v>
                </c:pt>
                <c:pt idx="1147">
                  <c:v>140707</c:v>
                </c:pt>
                <c:pt idx="1148">
                  <c:v>122123</c:v>
                </c:pt>
                <c:pt idx="1149">
                  <c:v>110619</c:v>
                </c:pt>
                <c:pt idx="1150">
                  <c:v>77876</c:v>
                </c:pt>
                <c:pt idx="1151">
                  <c:v>146902</c:v>
                </c:pt>
                <c:pt idx="1152">
                  <c:v>79646</c:v>
                </c:pt>
                <c:pt idx="1153">
                  <c:v>132300</c:v>
                </c:pt>
                <c:pt idx="1154">
                  <c:v>84513</c:v>
                </c:pt>
                <c:pt idx="1155">
                  <c:v>141592</c:v>
                </c:pt>
                <c:pt idx="1156">
                  <c:v>174336</c:v>
                </c:pt>
                <c:pt idx="1157">
                  <c:v>227433</c:v>
                </c:pt>
                <c:pt idx="1158">
                  <c:v>130973</c:v>
                </c:pt>
                <c:pt idx="1159">
                  <c:v>180973</c:v>
                </c:pt>
                <c:pt idx="1160">
                  <c:v>364601</c:v>
                </c:pt>
                <c:pt idx="1161">
                  <c:v>163716</c:v>
                </c:pt>
                <c:pt idx="1162">
                  <c:v>191150</c:v>
                </c:pt>
                <c:pt idx="1163">
                  <c:v>55309</c:v>
                </c:pt>
                <c:pt idx="1164">
                  <c:v>357522</c:v>
                </c:pt>
                <c:pt idx="1165">
                  <c:v>448672</c:v>
                </c:pt>
                <c:pt idx="1166">
                  <c:v>448672</c:v>
                </c:pt>
                <c:pt idx="1167">
                  <c:v>92920</c:v>
                </c:pt>
                <c:pt idx="1168">
                  <c:v>247787</c:v>
                </c:pt>
                <c:pt idx="1169">
                  <c:v>38053</c:v>
                </c:pt>
                <c:pt idx="1170">
                  <c:v>38938</c:v>
                </c:pt>
                <c:pt idx="1171">
                  <c:v>62831</c:v>
                </c:pt>
                <c:pt idx="1172">
                  <c:v>215929</c:v>
                </c:pt>
                <c:pt idx="1173">
                  <c:v>82035</c:v>
                </c:pt>
                <c:pt idx="1174">
                  <c:v>176991</c:v>
                </c:pt>
                <c:pt idx="1175">
                  <c:v>38938</c:v>
                </c:pt>
                <c:pt idx="1176">
                  <c:v>163716</c:v>
                </c:pt>
                <c:pt idx="1177">
                  <c:v>127433</c:v>
                </c:pt>
                <c:pt idx="1178">
                  <c:v>110619</c:v>
                </c:pt>
                <c:pt idx="1179">
                  <c:v>238938</c:v>
                </c:pt>
                <c:pt idx="1180">
                  <c:v>212389</c:v>
                </c:pt>
                <c:pt idx="1181">
                  <c:v>238938</c:v>
                </c:pt>
                <c:pt idx="1182">
                  <c:v>415929</c:v>
                </c:pt>
                <c:pt idx="1183">
                  <c:v>146017</c:v>
                </c:pt>
                <c:pt idx="1184">
                  <c:v>203539</c:v>
                </c:pt>
                <c:pt idx="1185">
                  <c:v>181150</c:v>
                </c:pt>
                <c:pt idx="1186">
                  <c:v>53097</c:v>
                </c:pt>
                <c:pt idx="1187">
                  <c:v>337168</c:v>
                </c:pt>
                <c:pt idx="1188">
                  <c:v>360176</c:v>
                </c:pt>
                <c:pt idx="1189">
                  <c:v>405309</c:v>
                </c:pt>
                <c:pt idx="1190">
                  <c:v>435398</c:v>
                </c:pt>
                <c:pt idx="1191">
                  <c:v>56637</c:v>
                </c:pt>
                <c:pt idx="1192">
                  <c:v>52477</c:v>
                </c:pt>
                <c:pt idx="1193">
                  <c:v>73442</c:v>
                </c:pt>
                <c:pt idx="1194">
                  <c:v>75920</c:v>
                </c:pt>
                <c:pt idx="1195">
                  <c:v>73053</c:v>
                </c:pt>
                <c:pt idx="1196">
                  <c:v>73840</c:v>
                </c:pt>
                <c:pt idx="1197">
                  <c:v>74256</c:v>
                </c:pt>
                <c:pt idx="1198">
                  <c:v>100884</c:v>
                </c:pt>
                <c:pt idx="1199">
                  <c:v>75088</c:v>
                </c:pt>
                <c:pt idx="1200">
                  <c:v>75088</c:v>
                </c:pt>
                <c:pt idx="1201">
                  <c:v>75088</c:v>
                </c:pt>
                <c:pt idx="1202">
                  <c:v>75504</c:v>
                </c:pt>
                <c:pt idx="1203">
                  <c:v>75088</c:v>
                </c:pt>
                <c:pt idx="1204">
                  <c:v>75920</c:v>
                </c:pt>
                <c:pt idx="1205">
                  <c:v>75920</c:v>
                </c:pt>
                <c:pt idx="1206">
                  <c:v>73840</c:v>
                </c:pt>
                <c:pt idx="1207">
                  <c:v>72654</c:v>
                </c:pt>
                <c:pt idx="1208">
                  <c:v>75920</c:v>
                </c:pt>
                <c:pt idx="1209">
                  <c:v>75920</c:v>
                </c:pt>
                <c:pt idx="1210">
                  <c:v>75920</c:v>
                </c:pt>
                <c:pt idx="1211">
                  <c:v>75920</c:v>
                </c:pt>
                <c:pt idx="1212">
                  <c:v>75088</c:v>
                </c:pt>
                <c:pt idx="1213">
                  <c:v>74256</c:v>
                </c:pt>
                <c:pt idx="1214">
                  <c:v>73840</c:v>
                </c:pt>
                <c:pt idx="1215">
                  <c:v>73840</c:v>
                </c:pt>
                <c:pt idx="1216">
                  <c:v>75920</c:v>
                </c:pt>
                <c:pt idx="1217">
                  <c:v>75504</c:v>
                </c:pt>
                <c:pt idx="1218">
                  <c:v>75920</c:v>
                </c:pt>
                <c:pt idx="1219">
                  <c:v>73053</c:v>
                </c:pt>
                <c:pt idx="1220">
                  <c:v>75920</c:v>
                </c:pt>
                <c:pt idx="1221">
                  <c:v>75088</c:v>
                </c:pt>
                <c:pt idx="1222">
                  <c:v>75504</c:v>
                </c:pt>
                <c:pt idx="1223">
                  <c:v>75088</c:v>
                </c:pt>
                <c:pt idx="1224">
                  <c:v>75920</c:v>
                </c:pt>
                <c:pt idx="1225">
                  <c:v>75920</c:v>
                </c:pt>
                <c:pt idx="1226">
                  <c:v>73840</c:v>
                </c:pt>
                <c:pt idx="1227">
                  <c:v>75920</c:v>
                </c:pt>
                <c:pt idx="1228">
                  <c:v>73008</c:v>
                </c:pt>
                <c:pt idx="1229">
                  <c:v>75504</c:v>
                </c:pt>
                <c:pt idx="1230">
                  <c:v>74256</c:v>
                </c:pt>
                <c:pt idx="1231">
                  <c:v>73840</c:v>
                </c:pt>
                <c:pt idx="1232">
                  <c:v>75088</c:v>
                </c:pt>
                <c:pt idx="1233">
                  <c:v>75088</c:v>
                </c:pt>
                <c:pt idx="1234">
                  <c:v>75920</c:v>
                </c:pt>
                <c:pt idx="1235">
                  <c:v>252212</c:v>
                </c:pt>
                <c:pt idx="1236">
                  <c:v>73053</c:v>
                </c:pt>
                <c:pt idx="1237">
                  <c:v>73840</c:v>
                </c:pt>
                <c:pt idx="1238">
                  <c:v>75088</c:v>
                </c:pt>
                <c:pt idx="1239">
                  <c:v>73442</c:v>
                </c:pt>
                <c:pt idx="1240">
                  <c:v>74672</c:v>
                </c:pt>
                <c:pt idx="1241">
                  <c:v>75504</c:v>
                </c:pt>
                <c:pt idx="1242">
                  <c:v>75920</c:v>
                </c:pt>
                <c:pt idx="1243">
                  <c:v>75920</c:v>
                </c:pt>
                <c:pt idx="1244">
                  <c:v>97345</c:v>
                </c:pt>
                <c:pt idx="1245">
                  <c:v>103982</c:v>
                </c:pt>
                <c:pt idx="1246">
                  <c:v>75920</c:v>
                </c:pt>
                <c:pt idx="1247">
                  <c:v>75088</c:v>
                </c:pt>
                <c:pt idx="1248">
                  <c:v>73053</c:v>
                </c:pt>
                <c:pt idx="1249">
                  <c:v>75920</c:v>
                </c:pt>
                <c:pt idx="1250">
                  <c:v>73442</c:v>
                </c:pt>
                <c:pt idx="1251">
                  <c:v>75920</c:v>
                </c:pt>
                <c:pt idx="1252">
                  <c:v>75920</c:v>
                </c:pt>
                <c:pt idx="1253">
                  <c:v>75920</c:v>
                </c:pt>
                <c:pt idx="1254">
                  <c:v>75920</c:v>
                </c:pt>
                <c:pt idx="1255">
                  <c:v>75920</c:v>
                </c:pt>
                <c:pt idx="1256">
                  <c:v>173451</c:v>
                </c:pt>
                <c:pt idx="1257">
                  <c:v>74672</c:v>
                </c:pt>
                <c:pt idx="1258">
                  <c:v>75920</c:v>
                </c:pt>
                <c:pt idx="1259">
                  <c:v>75920</c:v>
                </c:pt>
                <c:pt idx="1260">
                  <c:v>75504</c:v>
                </c:pt>
                <c:pt idx="1261">
                  <c:v>75920</c:v>
                </c:pt>
                <c:pt idx="1262">
                  <c:v>75920</c:v>
                </c:pt>
                <c:pt idx="1263">
                  <c:v>103539</c:v>
                </c:pt>
                <c:pt idx="1264">
                  <c:v>207079</c:v>
                </c:pt>
                <c:pt idx="1265">
                  <c:v>75504</c:v>
                </c:pt>
                <c:pt idx="1266">
                  <c:v>72256</c:v>
                </c:pt>
                <c:pt idx="1267">
                  <c:v>75920</c:v>
                </c:pt>
                <c:pt idx="1268">
                  <c:v>75088</c:v>
                </c:pt>
                <c:pt idx="1269">
                  <c:v>73840</c:v>
                </c:pt>
                <c:pt idx="1270">
                  <c:v>75920</c:v>
                </c:pt>
                <c:pt idx="1271">
                  <c:v>74256</c:v>
                </c:pt>
                <c:pt idx="1272">
                  <c:v>73008</c:v>
                </c:pt>
                <c:pt idx="1273">
                  <c:v>75504</c:v>
                </c:pt>
                <c:pt idx="1274">
                  <c:v>75920</c:v>
                </c:pt>
                <c:pt idx="1275">
                  <c:v>75920</c:v>
                </c:pt>
                <c:pt idx="1276">
                  <c:v>75920</c:v>
                </c:pt>
                <c:pt idx="1277">
                  <c:v>74256</c:v>
                </c:pt>
                <c:pt idx="1278">
                  <c:v>75920</c:v>
                </c:pt>
                <c:pt idx="1279">
                  <c:v>75088</c:v>
                </c:pt>
                <c:pt idx="1280">
                  <c:v>74256</c:v>
                </c:pt>
                <c:pt idx="1281">
                  <c:v>73840</c:v>
                </c:pt>
                <c:pt idx="1282">
                  <c:v>75920</c:v>
                </c:pt>
                <c:pt idx="1283">
                  <c:v>75920</c:v>
                </c:pt>
                <c:pt idx="1284">
                  <c:v>75504</c:v>
                </c:pt>
                <c:pt idx="1285">
                  <c:v>75088</c:v>
                </c:pt>
                <c:pt idx="1286">
                  <c:v>73840</c:v>
                </c:pt>
                <c:pt idx="1287">
                  <c:v>73840</c:v>
                </c:pt>
                <c:pt idx="1288">
                  <c:v>73840</c:v>
                </c:pt>
                <c:pt idx="1289">
                  <c:v>75920</c:v>
                </c:pt>
                <c:pt idx="1290">
                  <c:v>75504</c:v>
                </c:pt>
                <c:pt idx="1291">
                  <c:v>73053</c:v>
                </c:pt>
                <c:pt idx="1292">
                  <c:v>74256</c:v>
                </c:pt>
                <c:pt idx="1293">
                  <c:v>75504</c:v>
                </c:pt>
                <c:pt idx="1294">
                  <c:v>75920</c:v>
                </c:pt>
                <c:pt idx="1295">
                  <c:v>75920</c:v>
                </c:pt>
                <c:pt idx="1296">
                  <c:v>75920</c:v>
                </c:pt>
                <c:pt idx="1297">
                  <c:v>75088</c:v>
                </c:pt>
                <c:pt idx="1298">
                  <c:v>73840</c:v>
                </c:pt>
                <c:pt idx="1299">
                  <c:v>73442</c:v>
                </c:pt>
                <c:pt idx="1300">
                  <c:v>75920</c:v>
                </c:pt>
                <c:pt idx="1301">
                  <c:v>75920</c:v>
                </c:pt>
                <c:pt idx="1302">
                  <c:v>75920</c:v>
                </c:pt>
                <c:pt idx="1303">
                  <c:v>75088</c:v>
                </c:pt>
                <c:pt idx="1304">
                  <c:v>75920</c:v>
                </c:pt>
                <c:pt idx="1305">
                  <c:v>75920</c:v>
                </c:pt>
                <c:pt idx="1306">
                  <c:v>75504</c:v>
                </c:pt>
                <c:pt idx="1307">
                  <c:v>72654</c:v>
                </c:pt>
                <c:pt idx="1308">
                  <c:v>73840</c:v>
                </c:pt>
                <c:pt idx="1309">
                  <c:v>74256</c:v>
                </c:pt>
                <c:pt idx="1310">
                  <c:v>73053</c:v>
                </c:pt>
                <c:pt idx="1311">
                  <c:v>75504</c:v>
                </c:pt>
                <c:pt idx="1312">
                  <c:v>73840</c:v>
                </c:pt>
                <c:pt idx="1313">
                  <c:v>73840</c:v>
                </c:pt>
                <c:pt idx="1314">
                  <c:v>75920</c:v>
                </c:pt>
                <c:pt idx="1315">
                  <c:v>74672</c:v>
                </c:pt>
                <c:pt idx="1316">
                  <c:v>75504</c:v>
                </c:pt>
                <c:pt idx="1317">
                  <c:v>73840</c:v>
                </c:pt>
                <c:pt idx="1318">
                  <c:v>79646</c:v>
                </c:pt>
                <c:pt idx="1319">
                  <c:v>73840</c:v>
                </c:pt>
                <c:pt idx="1320">
                  <c:v>75088</c:v>
                </c:pt>
                <c:pt idx="1321">
                  <c:v>75504</c:v>
                </c:pt>
                <c:pt idx="1322">
                  <c:v>73840</c:v>
                </c:pt>
                <c:pt idx="1323">
                  <c:v>75920</c:v>
                </c:pt>
                <c:pt idx="1324">
                  <c:v>74672</c:v>
                </c:pt>
                <c:pt idx="1325">
                  <c:v>75920</c:v>
                </c:pt>
                <c:pt idx="1326">
                  <c:v>75088</c:v>
                </c:pt>
                <c:pt idx="1327">
                  <c:v>75920</c:v>
                </c:pt>
                <c:pt idx="1328">
                  <c:v>149557</c:v>
                </c:pt>
                <c:pt idx="1329">
                  <c:v>141592</c:v>
                </c:pt>
                <c:pt idx="1330">
                  <c:v>73840</c:v>
                </c:pt>
                <c:pt idx="1331">
                  <c:v>72256</c:v>
                </c:pt>
                <c:pt idx="1332">
                  <c:v>73442</c:v>
                </c:pt>
                <c:pt idx="1333">
                  <c:v>74256</c:v>
                </c:pt>
                <c:pt idx="1334">
                  <c:v>75920</c:v>
                </c:pt>
                <c:pt idx="1335">
                  <c:v>75920</c:v>
                </c:pt>
                <c:pt idx="1336">
                  <c:v>75920</c:v>
                </c:pt>
                <c:pt idx="1337">
                  <c:v>141592</c:v>
                </c:pt>
                <c:pt idx="1338">
                  <c:v>74256</c:v>
                </c:pt>
                <c:pt idx="1339">
                  <c:v>80530</c:v>
                </c:pt>
                <c:pt idx="1340">
                  <c:v>73442</c:v>
                </c:pt>
                <c:pt idx="1341">
                  <c:v>97345</c:v>
                </c:pt>
                <c:pt idx="1342">
                  <c:v>74256</c:v>
                </c:pt>
                <c:pt idx="1343">
                  <c:v>79646</c:v>
                </c:pt>
                <c:pt idx="1344">
                  <c:v>75920</c:v>
                </c:pt>
                <c:pt idx="1345">
                  <c:v>75504</c:v>
                </c:pt>
                <c:pt idx="1346">
                  <c:v>75920</c:v>
                </c:pt>
                <c:pt idx="1347">
                  <c:v>104424</c:v>
                </c:pt>
                <c:pt idx="1348">
                  <c:v>75920</c:v>
                </c:pt>
                <c:pt idx="1349">
                  <c:v>143362</c:v>
                </c:pt>
                <c:pt idx="1350">
                  <c:v>146460</c:v>
                </c:pt>
                <c:pt idx="1351">
                  <c:v>75920</c:v>
                </c:pt>
                <c:pt idx="1352">
                  <c:v>106194</c:v>
                </c:pt>
                <c:pt idx="1353">
                  <c:v>161061</c:v>
                </c:pt>
                <c:pt idx="1354">
                  <c:v>398230</c:v>
                </c:pt>
                <c:pt idx="1355">
                  <c:v>162831</c:v>
                </c:pt>
                <c:pt idx="1356">
                  <c:v>139823</c:v>
                </c:pt>
                <c:pt idx="1357">
                  <c:v>61946</c:v>
                </c:pt>
                <c:pt idx="1358">
                  <c:v>337168</c:v>
                </c:pt>
                <c:pt idx="1359">
                  <c:v>107079</c:v>
                </c:pt>
                <c:pt idx="1360">
                  <c:v>133628</c:v>
                </c:pt>
                <c:pt idx="1361">
                  <c:v>84955</c:v>
                </c:pt>
                <c:pt idx="1362">
                  <c:v>39380</c:v>
                </c:pt>
                <c:pt idx="1363">
                  <c:v>130973</c:v>
                </c:pt>
                <c:pt idx="1364">
                  <c:v>168141</c:v>
                </c:pt>
                <c:pt idx="1365">
                  <c:v>88495</c:v>
                </c:pt>
                <c:pt idx="1366">
                  <c:v>190265</c:v>
                </c:pt>
                <c:pt idx="1367">
                  <c:v>106194</c:v>
                </c:pt>
                <c:pt idx="1368">
                  <c:v>95575</c:v>
                </c:pt>
                <c:pt idx="1369">
                  <c:v>165929</c:v>
                </c:pt>
                <c:pt idx="1370">
                  <c:v>92920</c:v>
                </c:pt>
                <c:pt idx="1371">
                  <c:v>84955</c:v>
                </c:pt>
                <c:pt idx="1372">
                  <c:v>75920</c:v>
                </c:pt>
                <c:pt idx="1373">
                  <c:v>75504</c:v>
                </c:pt>
                <c:pt idx="1374">
                  <c:v>73008</c:v>
                </c:pt>
                <c:pt idx="1375">
                  <c:v>168141</c:v>
                </c:pt>
                <c:pt idx="1376">
                  <c:v>75920</c:v>
                </c:pt>
                <c:pt idx="1377">
                  <c:v>86725</c:v>
                </c:pt>
                <c:pt idx="1378">
                  <c:v>37168</c:v>
                </c:pt>
                <c:pt idx="1379">
                  <c:v>105309</c:v>
                </c:pt>
                <c:pt idx="1380">
                  <c:v>60619</c:v>
                </c:pt>
                <c:pt idx="1381">
                  <c:v>133628</c:v>
                </c:pt>
                <c:pt idx="1382">
                  <c:v>57964</c:v>
                </c:pt>
                <c:pt idx="1383">
                  <c:v>161946</c:v>
                </c:pt>
                <c:pt idx="1384">
                  <c:v>74256</c:v>
                </c:pt>
                <c:pt idx="1385">
                  <c:v>194690</c:v>
                </c:pt>
                <c:pt idx="1386">
                  <c:v>169911</c:v>
                </c:pt>
                <c:pt idx="1387">
                  <c:v>162831</c:v>
                </c:pt>
                <c:pt idx="1388">
                  <c:v>193805</c:v>
                </c:pt>
                <c:pt idx="1389">
                  <c:v>104867</c:v>
                </c:pt>
                <c:pt idx="1390">
                  <c:v>190265</c:v>
                </c:pt>
                <c:pt idx="1391">
                  <c:v>182300</c:v>
                </c:pt>
                <c:pt idx="1392">
                  <c:v>75221</c:v>
                </c:pt>
                <c:pt idx="1393">
                  <c:v>199115</c:v>
                </c:pt>
                <c:pt idx="1394">
                  <c:v>190265</c:v>
                </c:pt>
                <c:pt idx="1395">
                  <c:v>179646</c:v>
                </c:pt>
                <c:pt idx="1396">
                  <c:v>200000</c:v>
                </c:pt>
                <c:pt idx="1397">
                  <c:v>287610</c:v>
                </c:pt>
                <c:pt idx="1398">
                  <c:v>193805</c:v>
                </c:pt>
                <c:pt idx="1399">
                  <c:v>109734</c:v>
                </c:pt>
                <c:pt idx="1400">
                  <c:v>176991</c:v>
                </c:pt>
                <c:pt idx="1401">
                  <c:v>247787</c:v>
                </c:pt>
                <c:pt idx="1402">
                  <c:v>58849</c:v>
                </c:pt>
                <c:pt idx="1403">
                  <c:v>39823</c:v>
                </c:pt>
                <c:pt idx="1404">
                  <c:v>75920</c:v>
                </c:pt>
                <c:pt idx="1405">
                  <c:v>125663</c:v>
                </c:pt>
                <c:pt idx="1406">
                  <c:v>57964</c:v>
                </c:pt>
                <c:pt idx="1407">
                  <c:v>132743</c:v>
                </c:pt>
                <c:pt idx="1408">
                  <c:v>170353</c:v>
                </c:pt>
                <c:pt idx="1409">
                  <c:v>85398</c:v>
                </c:pt>
                <c:pt idx="1410">
                  <c:v>44247</c:v>
                </c:pt>
                <c:pt idx="1411">
                  <c:v>167699</c:v>
                </c:pt>
                <c:pt idx="1412">
                  <c:v>130088</c:v>
                </c:pt>
                <c:pt idx="1413">
                  <c:v>170796</c:v>
                </c:pt>
                <c:pt idx="1414">
                  <c:v>132300</c:v>
                </c:pt>
                <c:pt idx="1415">
                  <c:v>188495</c:v>
                </c:pt>
                <c:pt idx="1416">
                  <c:v>168141</c:v>
                </c:pt>
                <c:pt idx="1417">
                  <c:v>144247</c:v>
                </c:pt>
                <c:pt idx="1418">
                  <c:v>178761</c:v>
                </c:pt>
                <c:pt idx="1419">
                  <c:v>132743</c:v>
                </c:pt>
                <c:pt idx="1420">
                  <c:v>172566</c:v>
                </c:pt>
                <c:pt idx="1421">
                  <c:v>53982</c:v>
                </c:pt>
                <c:pt idx="1422">
                  <c:v>55752</c:v>
                </c:pt>
                <c:pt idx="1423">
                  <c:v>227876</c:v>
                </c:pt>
                <c:pt idx="1424">
                  <c:v>265486</c:v>
                </c:pt>
                <c:pt idx="1425">
                  <c:v>190265</c:v>
                </c:pt>
                <c:pt idx="1426">
                  <c:v>169911</c:v>
                </c:pt>
                <c:pt idx="1427">
                  <c:v>105309</c:v>
                </c:pt>
                <c:pt idx="1428">
                  <c:v>194690</c:v>
                </c:pt>
                <c:pt idx="1429">
                  <c:v>126548</c:v>
                </c:pt>
                <c:pt idx="1430">
                  <c:v>95575</c:v>
                </c:pt>
                <c:pt idx="1431">
                  <c:v>126548</c:v>
                </c:pt>
                <c:pt idx="1432">
                  <c:v>141592</c:v>
                </c:pt>
                <c:pt idx="1433">
                  <c:v>60000</c:v>
                </c:pt>
                <c:pt idx="1434">
                  <c:v>107964</c:v>
                </c:pt>
                <c:pt idx="1435">
                  <c:v>82300</c:v>
                </c:pt>
                <c:pt idx="1436">
                  <c:v>61946</c:v>
                </c:pt>
                <c:pt idx="1437">
                  <c:v>84070</c:v>
                </c:pt>
                <c:pt idx="1438">
                  <c:v>59292</c:v>
                </c:pt>
                <c:pt idx="1439">
                  <c:v>128938</c:v>
                </c:pt>
                <c:pt idx="1440">
                  <c:v>145575</c:v>
                </c:pt>
                <c:pt idx="1441">
                  <c:v>142035</c:v>
                </c:pt>
                <c:pt idx="1442">
                  <c:v>36548</c:v>
                </c:pt>
                <c:pt idx="1443">
                  <c:v>109734</c:v>
                </c:pt>
                <c:pt idx="1444">
                  <c:v>65929</c:v>
                </c:pt>
                <c:pt idx="1445">
                  <c:v>201769</c:v>
                </c:pt>
                <c:pt idx="1446">
                  <c:v>168141</c:v>
                </c:pt>
                <c:pt idx="1447">
                  <c:v>75920</c:v>
                </c:pt>
                <c:pt idx="1448">
                  <c:v>79646</c:v>
                </c:pt>
                <c:pt idx="1449">
                  <c:v>92920</c:v>
                </c:pt>
                <c:pt idx="1450">
                  <c:v>79646</c:v>
                </c:pt>
                <c:pt idx="1451">
                  <c:v>143362</c:v>
                </c:pt>
                <c:pt idx="1452">
                  <c:v>203539</c:v>
                </c:pt>
                <c:pt idx="1453">
                  <c:v>94690</c:v>
                </c:pt>
                <c:pt idx="1454">
                  <c:v>113274</c:v>
                </c:pt>
                <c:pt idx="1455">
                  <c:v>178761</c:v>
                </c:pt>
                <c:pt idx="1456">
                  <c:v>178761</c:v>
                </c:pt>
                <c:pt idx="1457">
                  <c:v>95575</c:v>
                </c:pt>
                <c:pt idx="1458">
                  <c:v>161946</c:v>
                </c:pt>
                <c:pt idx="1459">
                  <c:v>234513</c:v>
                </c:pt>
                <c:pt idx="1460">
                  <c:v>185840</c:v>
                </c:pt>
                <c:pt idx="1461">
                  <c:v>156637</c:v>
                </c:pt>
                <c:pt idx="1462">
                  <c:v>416814</c:v>
                </c:pt>
                <c:pt idx="1463">
                  <c:v>221238</c:v>
                </c:pt>
                <c:pt idx="1464">
                  <c:v>384955</c:v>
                </c:pt>
                <c:pt idx="1465">
                  <c:v>158584</c:v>
                </c:pt>
                <c:pt idx="1466">
                  <c:v>362831</c:v>
                </c:pt>
                <c:pt idx="1467">
                  <c:v>223008</c:v>
                </c:pt>
                <c:pt idx="1468">
                  <c:v>212389</c:v>
                </c:pt>
                <c:pt idx="1469">
                  <c:v>75221</c:v>
                </c:pt>
                <c:pt idx="1470">
                  <c:v>154867</c:v>
                </c:pt>
                <c:pt idx="1471">
                  <c:v>153982</c:v>
                </c:pt>
                <c:pt idx="1472">
                  <c:v>53097</c:v>
                </c:pt>
                <c:pt idx="1473">
                  <c:v>265486</c:v>
                </c:pt>
                <c:pt idx="1474">
                  <c:v>318584</c:v>
                </c:pt>
                <c:pt idx="1475">
                  <c:v>380530</c:v>
                </c:pt>
                <c:pt idx="1476">
                  <c:v>54867</c:v>
                </c:pt>
                <c:pt idx="1477">
                  <c:v>80973</c:v>
                </c:pt>
                <c:pt idx="1478">
                  <c:v>172566</c:v>
                </c:pt>
                <c:pt idx="1479">
                  <c:v>143805</c:v>
                </c:pt>
                <c:pt idx="1480">
                  <c:v>186725</c:v>
                </c:pt>
                <c:pt idx="1481">
                  <c:v>173008</c:v>
                </c:pt>
                <c:pt idx="1482">
                  <c:v>79646</c:v>
                </c:pt>
                <c:pt idx="1483">
                  <c:v>146460</c:v>
                </c:pt>
                <c:pt idx="1484">
                  <c:v>182300</c:v>
                </c:pt>
                <c:pt idx="1485">
                  <c:v>130088</c:v>
                </c:pt>
                <c:pt idx="1486">
                  <c:v>190265</c:v>
                </c:pt>
                <c:pt idx="1487">
                  <c:v>129203</c:v>
                </c:pt>
                <c:pt idx="1488">
                  <c:v>172566</c:v>
                </c:pt>
                <c:pt idx="1489">
                  <c:v>171681</c:v>
                </c:pt>
                <c:pt idx="1490">
                  <c:v>353982</c:v>
                </c:pt>
                <c:pt idx="1491">
                  <c:v>162831</c:v>
                </c:pt>
                <c:pt idx="1492">
                  <c:v>157522</c:v>
                </c:pt>
                <c:pt idx="1493">
                  <c:v>173451</c:v>
                </c:pt>
                <c:pt idx="1494">
                  <c:v>159292</c:v>
                </c:pt>
                <c:pt idx="1495">
                  <c:v>170796</c:v>
                </c:pt>
                <c:pt idx="1496">
                  <c:v>172123</c:v>
                </c:pt>
                <c:pt idx="1497">
                  <c:v>216814</c:v>
                </c:pt>
                <c:pt idx="1498">
                  <c:v>143805</c:v>
                </c:pt>
                <c:pt idx="1499">
                  <c:v>162831</c:v>
                </c:pt>
                <c:pt idx="1500">
                  <c:v>175221</c:v>
                </c:pt>
                <c:pt idx="1501">
                  <c:v>97345</c:v>
                </c:pt>
                <c:pt idx="1502">
                  <c:v>165486</c:v>
                </c:pt>
                <c:pt idx="1503">
                  <c:v>179646</c:v>
                </c:pt>
                <c:pt idx="1504">
                  <c:v>181415</c:v>
                </c:pt>
                <c:pt idx="1505">
                  <c:v>180530</c:v>
                </c:pt>
                <c:pt idx="1506">
                  <c:v>150442</c:v>
                </c:pt>
                <c:pt idx="1507">
                  <c:v>383185</c:v>
                </c:pt>
                <c:pt idx="1508">
                  <c:v>370796</c:v>
                </c:pt>
                <c:pt idx="1509">
                  <c:v>462831</c:v>
                </c:pt>
                <c:pt idx="1510">
                  <c:v>382300</c:v>
                </c:pt>
                <c:pt idx="1511">
                  <c:v>371681</c:v>
                </c:pt>
                <c:pt idx="1512">
                  <c:v>448672</c:v>
                </c:pt>
                <c:pt idx="1513">
                  <c:v>360176</c:v>
                </c:pt>
                <c:pt idx="1514">
                  <c:v>382300</c:v>
                </c:pt>
                <c:pt idx="1515">
                  <c:v>435398</c:v>
                </c:pt>
                <c:pt idx="1516">
                  <c:v>371681</c:v>
                </c:pt>
                <c:pt idx="1517">
                  <c:v>94690</c:v>
                </c:pt>
                <c:pt idx="1518">
                  <c:v>256637</c:v>
                </c:pt>
                <c:pt idx="1519">
                  <c:v>186725</c:v>
                </c:pt>
                <c:pt idx="1520">
                  <c:v>92035</c:v>
                </c:pt>
                <c:pt idx="1521">
                  <c:v>90265</c:v>
                </c:pt>
                <c:pt idx="1522">
                  <c:v>214159</c:v>
                </c:pt>
                <c:pt idx="1523">
                  <c:v>49557</c:v>
                </c:pt>
                <c:pt idx="1524">
                  <c:v>188053</c:v>
                </c:pt>
                <c:pt idx="1525">
                  <c:v>60176</c:v>
                </c:pt>
                <c:pt idx="1526">
                  <c:v>130973</c:v>
                </c:pt>
                <c:pt idx="1527">
                  <c:v>43185</c:v>
                </c:pt>
                <c:pt idx="1528">
                  <c:v>110619</c:v>
                </c:pt>
                <c:pt idx="1529">
                  <c:v>196460</c:v>
                </c:pt>
                <c:pt idx="1530">
                  <c:v>65486</c:v>
                </c:pt>
                <c:pt idx="1531">
                  <c:v>169026</c:v>
                </c:pt>
                <c:pt idx="1532">
                  <c:v>85840</c:v>
                </c:pt>
                <c:pt idx="1533">
                  <c:v>85840</c:v>
                </c:pt>
                <c:pt idx="1534">
                  <c:v>177876</c:v>
                </c:pt>
                <c:pt idx="1535">
                  <c:v>178761</c:v>
                </c:pt>
                <c:pt idx="1536">
                  <c:v>185840</c:v>
                </c:pt>
                <c:pt idx="1537">
                  <c:v>155584</c:v>
                </c:pt>
                <c:pt idx="1538">
                  <c:v>209734</c:v>
                </c:pt>
                <c:pt idx="1539">
                  <c:v>221238</c:v>
                </c:pt>
                <c:pt idx="1540">
                  <c:v>161946</c:v>
                </c:pt>
                <c:pt idx="1541">
                  <c:v>165929</c:v>
                </c:pt>
                <c:pt idx="1542">
                  <c:v>141592</c:v>
                </c:pt>
                <c:pt idx="1543">
                  <c:v>130973</c:v>
                </c:pt>
                <c:pt idx="1544">
                  <c:v>91592</c:v>
                </c:pt>
                <c:pt idx="1545">
                  <c:v>146017</c:v>
                </c:pt>
                <c:pt idx="1546">
                  <c:v>243362</c:v>
                </c:pt>
                <c:pt idx="1547">
                  <c:v>166814</c:v>
                </c:pt>
                <c:pt idx="1548">
                  <c:v>141592</c:v>
                </c:pt>
                <c:pt idx="1549">
                  <c:v>176991</c:v>
                </c:pt>
                <c:pt idx="1550">
                  <c:v>115044</c:v>
                </c:pt>
                <c:pt idx="1551">
                  <c:v>100884</c:v>
                </c:pt>
                <c:pt idx="1552">
                  <c:v>163716</c:v>
                </c:pt>
                <c:pt idx="1553">
                  <c:v>210619</c:v>
                </c:pt>
                <c:pt idx="1554">
                  <c:v>82300</c:v>
                </c:pt>
                <c:pt idx="1555">
                  <c:v>153539</c:v>
                </c:pt>
                <c:pt idx="1556">
                  <c:v>103097</c:v>
                </c:pt>
                <c:pt idx="1557">
                  <c:v>161946</c:v>
                </c:pt>
                <c:pt idx="1558">
                  <c:v>83628</c:v>
                </c:pt>
                <c:pt idx="1559">
                  <c:v>184070</c:v>
                </c:pt>
                <c:pt idx="1560">
                  <c:v>148672</c:v>
                </c:pt>
                <c:pt idx="1561">
                  <c:v>262831</c:v>
                </c:pt>
                <c:pt idx="1562">
                  <c:v>126548</c:v>
                </c:pt>
                <c:pt idx="1563">
                  <c:v>229203</c:v>
                </c:pt>
                <c:pt idx="1564">
                  <c:v>185840</c:v>
                </c:pt>
                <c:pt idx="1565">
                  <c:v>196460</c:v>
                </c:pt>
                <c:pt idx="1566">
                  <c:v>238938</c:v>
                </c:pt>
                <c:pt idx="1567">
                  <c:v>76548</c:v>
                </c:pt>
                <c:pt idx="1568">
                  <c:v>75221</c:v>
                </c:pt>
                <c:pt idx="1569">
                  <c:v>149557</c:v>
                </c:pt>
                <c:pt idx="1570">
                  <c:v>191150</c:v>
                </c:pt>
                <c:pt idx="1571">
                  <c:v>199115</c:v>
                </c:pt>
                <c:pt idx="1572">
                  <c:v>183185</c:v>
                </c:pt>
                <c:pt idx="1573">
                  <c:v>191150</c:v>
                </c:pt>
                <c:pt idx="1574">
                  <c:v>408849</c:v>
                </c:pt>
                <c:pt idx="1575">
                  <c:v>368141</c:v>
                </c:pt>
                <c:pt idx="1576">
                  <c:v>383185</c:v>
                </c:pt>
                <c:pt idx="1577">
                  <c:v>383185</c:v>
                </c:pt>
                <c:pt idx="1578">
                  <c:v>422123</c:v>
                </c:pt>
                <c:pt idx="1579">
                  <c:v>383185</c:v>
                </c:pt>
                <c:pt idx="1580">
                  <c:v>348672</c:v>
                </c:pt>
                <c:pt idx="1581">
                  <c:v>370796</c:v>
                </c:pt>
                <c:pt idx="1582">
                  <c:v>422123</c:v>
                </c:pt>
                <c:pt idx="1583">
                  <c:v>57522</c:v>
                </c:pt>
                <c:pt idx="1584">
                  <c:v>97345</c:v>
                </c:pt>
                <c:pt idx="1585">
                  <c:v>65929</c:v>
                </c:pt>
                <c:pt idx="1586">
                  <c:v>194690</c:v>
                </c:pt>
                <c:pt idx="1587">
                  <c:v>238053</c:v>
                </c:pt>
                <c:pt idx="1588">
                  <c:v>258407</c:v>
                </c:pt>
                <c:pt idx="1589">
                  <c:v>176991</c:v>
                </c:pt>
                <c:pt idx="1590">
                  <c:v>128318</c:v>
                </c:pt>
                <c:pt idx="1591">
                  <c:v>130973</c:v>
                </c:pt>
                <c:pt idx="1592">
                  <c:v>141592</c:v>
                </c:pt>
                <c:pt idx="1593">
                  <c:v>200884</c:v>
                </c:pt>
                <c:pt idx="1594">
                  <c:v>179646</c:v>
                </c:pt>
                <c:pt idx="1595">
                  <c:v>132743</c:v>
                </c:pt>
                <c:pt idx="1596">
                  <c:v>82300</c:v>
                </c:pt>
                <c:pt idx="1597">
                  <c:v>236283</c:v>
                </c:pt>
                <c:pt idx="1598">
                  <c:v>170796</c:v>
                </c:pt>
                <c:pt idx="1599">
                  <c:v>238938</c:v>
                </c:pt>
                <c:pt idx="1600">
                  <c:v>168141</c:v>
                </c:pt>
                <c:pt idx="1601">
                  <c:v>84070</c:v>
                </c:pt>
                <c:pt idx="1602">
                  <c:v>95575</c:v>
                </c:pt>
                <c:pt idx="1603">
                  <c:v>230088</c:v>
                </c:pt>
                <c:pt idx="1604">
                  <c:v>132300</c:v>
                </c:pt>
                <c:pt idx="1605">
                  <c:v>38495</c:v>
                </c:pt>
                <c:pt idx="1606">
                  <c:v>88495</c:v>
                </c:pt>
                <c:pt idx="1607">
                  <c:v>277876</c:v>
                </c:pt>
                <c:pt idx="1608">
                  <c:v>94690</c:v>
                </c:pt>
                <c:pt idx="1609">
                  <c:v>112566</c:v>
                </c:pt>
                <c:pt idx="1610">
                  <c:v>37610</c:v>
                </c:pt>
                <c:pt idx="1611">
                  <c:v>61946</c:v>
                </c:pt>
                <c:pt idx="1612">
                  <c:v>172566</c:v>
                </c:pt>
                <c:pt idx="1613">
                  <c:v>170796</c:v>
                </c:pt>
                <c:pt idx="1614">
                  <c:v>212389</c:v>
                </c:pt>
                <c:pt idx="1615">
                  <c:v>61681</c:v>
                </c:pt>
                <c:pt idx="1616">
                  <c:v>113716</c:v>
                </c:pt>
                <c:pt idx="1617">
                  <c:v>221238</c:v>
                </c:pt>
                <c:pt idx="1618">
                  <c:v>240707</c:v>
                </c:pt>
                <c:pt idx="1619">
                  <c:v>242477</c:v>
                </c:pt>
                <c:pt idx="1620">
                  <c:v>176991</c:v>
                </c:pt>
                <c:pt idx="1621">
                  <c:v>233628</c:v>
                </c:pt>
                <c:pt idx="1622">
                  <c:v>221238</c:v>
                </c:pt>
                <c:pt idx="1623">
                  <c:v>104424</c:v>
                </c:pt>
                <c:pt idx="1624">
                  <c:v>346017</c:v>
                </c:pt>
                <c:pt idx="1625">
                  <c:v>163716</c:v>
                </c:pt>
                <c:pt idx="1626">
                  <c:v>198849</c:v>
                </c:pt>
                <c:pt idx="1627">
                  <c:v>64601</c:v>
                </c:pt>
                <c:pt idx="1628">
                  <c:v>371681</c:v>
                </c:pt>
                <c:pt idx="1629">
                  <c:v>360176</c:v>
                </c:pt>
                <c:pt idx="1630">
                  <c:v>370796</c:v>
                </c:pt>
                <c:pt idx="1631">
                  <c:v>405309</c:v>
                </c:pt>
                <c:pt idx="1632">
                  <c:v>370796</c:v>
                </c:pt>
                <c:pt idx="1633">
                  <c:v>383185</c:v>
                </c:pt>
                <c:pt idx="1634">
                  <c:v>382300</c:v>
                </c:pt>
                <c:pt idx="1635">
                  <c:v>65929</c:v>
                </c:pt>
                <c:pt idx="1636">
                  <c:v>199115</c:v>
                </c:pt>
                <c:pt idx="1637">
                  <c:v>189823</c:v>
                </c:pt>
                <c:pt idx="1638">
                  <c:v>314159</c:v>
                </c:pt>
                <c:pt idx="1639">
                  <c:v>83185</c:v>
                </c:pt>
                <c:pt idx="1640">
                  <c:v>142477</c:v>
                </c:pt>
                <c:pt idx="1641">
                  <c:v>92920</c:v>
                </c:pt>
                <c:pt idx="1642">
                  <c:v>132743</c:v>
                </c:pt>
                <c:pt idx="1643">
                  <c:v>63893</c:v>
                </c:pt>
                <c:pt idx="1644">
                  <c:v>108407</c:v>
                </c:pt>
                <c:pt idx="1645">
                  <c:v>175221</c:v>
                </c:pt>
                <c:pt idx="1646">
                  <c:v>92920</c:v>
                </c:pt>
                <c:pt idx="1647">
                  <c:v>63716</c:v>
                </c:pt>
                <c:pt idx="1648">
                  <c:v>168141</c:v>
                </c:pt>
                <c:pt idx="1649">
                  <c:v>243362</c:v>
                </c:pt>
                <c:pt idx="1650">
                  <c:v>146460</c:v>
                </c:pt>
                <c:pt idx="1651">
                  <c:v>62389</c:v>
                </c:pt>
                <c:pt idx="1652">
                  <c:v>181415</c:v>
                </c:pt>
                <c:pt idx="1653">
                  <c:v>168141</c:v>
                </c:pt>
                <c:pt idx="1654">
                  <c:v>34513</c:v>
                </c:pt>
                <c:pt idx="1655">
                  <c:v>41061</c:v>
                </c:pt>
                <c:pt idx="1656">
                  <c:v>142035</c:v>
                </c:pt>
                <c:pt idx="1657">
                  <c:v>97345</c:v>
                </c:pt>
                <c:pt idx="1658">
                  <c:v>132743</c:v>
                </c:pt>
                <c:pt idx="1659">
                  <c:v>245575</c:v>
                </c:pt>
                <c:pt idx="1660">
                  <c:v>221238</c:v>
                </c:pt>
                <c:pt idx="1661">
                  <c:v>167256</c:v>
                </c:pt>
                <c:pt idx="1662">
                  <c:v>167699</c:v>
                </c:pt>
                <c:pt idx="1663">
                  <c:v>176991</c:v>
                </c:pt>
                <c:pt idx="1664">
                  <c:v>73840</c:v>
                </c:pt>
                <c:pt idx="1665">
                  <c:v>228318</c:v>
                </c:pt>
                <c:pt idx="1666">
                  <c:v>135398</c:v>
                </c:pt>
                <c:pt idx="1667">
                  <c:v>119469</c:v>
                </c:pt>
                <c:pt idx="1668">
                  <c:v>159292</c:v>
                </c:pt>
                <c:pt idx="1669">
                  <c:v>228318</c:v>
                </c:pt>
                <c:pt idx="1670">
                  <c:v>207964</c:v>
                </c:pt>
                <c:pt idx="1671">
                  <c:v>218584</c:v>
                </c:pt>
                <c:pt idx="1672">
                  <c:v>206194</c:v>
                </c:pt>
                <c:pt idx="1673">
                  <c:v>190265</c:v>
                </c:pt>
                <c:pt idx="1674">
                  <c:v>215044</c:v>
                </c:pt>
                <c:pt idx="1675">
                  <c:v>112389</c:v>
                </c:pt>
                <c:pt idx="1676">
                  <c:v>230088</c:v>
                </c:pt>
                <c:pt idx="1677">
                  <c:v>234513</c:v>
                </c:pt>
                <c:pt idx="1678">
                  <c:v>75221</c:v>
                </c:pt>
                <c:pt idx="1679">
                  <c:v>74778</c:v>
                </c:pt>
                <c:pt idx="1680">
                  <c:v>76106</c:v>
                </c:pt>
                <c:pt idx="1681">
                  <c:v>66814</c:v>
                </c:pt>
                <c:pt idx="1682">
                  <c:v>128318</c:v>
                </c:pt>
                <c:pt idx="1683">
                  <c:v>90707</c:v>
                </c:pt>
                <c:pt idx="1684">
                  <c:v>76991</c:v>
                </c:pt>
                <c:pt idx="1685">
                  <c:v>199115</c:v>
                </c:pt>
                <c:pt idx="1686">
                  <c:v>201769</c:v>
                </c:pt>
                <c:pt idx="1687">
                  <c:v>181415</c:v>
                </c:pt>
                <c:pt idx="1688">
                  <c:v>192920</c:v>
                </c:pt>
                <c:pt idx="1689">
                  <c:v>435398</c:v>
                </c:pt>
                <c:pt idx="1690">
                  <c:v>393805</c:v>
                </c:pt>
                <c:pt idx="1691">
                  <c:v>448672</c:v>
                </c:pt>
                <c:pt idx="1692">
                  <c:v>383185</c:v>
                </c:pt>
                <c:pt idx="1693">
                  <c:v>383185</c:v>
                </c:pt>
                <c:pt idx="1694">
                  <c:v>393805</c:v>
                </c:pt>
                <c:pt idx="1695">
                  <c:v>394690</c:v>
                </c:pt>
                <c:pt idx="1696">
                  <c:v>394690</c:v>
                </c:pt>
                <c:pt idx="1697">
                  <c:v>406194</c:v>
                </c:pt>
                <c:pt idx="1698">
                  <c:v>382300</c:v>
                </c:pt>
                <c:pt idx="1699">
                  <c:v>419469</c:v>
                </c:pt>
                <c:pt idx="1700">
                  <c:v>370796</c:v>
                </c:pt>
                <c:pt idx="1701">
                  <c:v>360176</c:v>
                </c:pt>
                <c:pt idx="1702">
                  <c:v>394690</c:v>
                </c:pt>
                <c:pt idx="1703">
                  <c:v>393805</c:v>
                </c:pt>
                <c:pt idx="1704">
                  <c:v>370796</c:v>
                </c:pt>
                <c:pt idx="1705">
                  <c:v>360176</c:v>
                </c:pt>
                <c:pt idx="1706">
                  <c:v>393805</c:v>
                </c:pt>
                <c:pt idx="1707">
                  <c:v>59911</c:v>
                </c:pt>
                <c:pt idx="1708">
                  <c:v>278761</c:v>
                </c:pt>
                <c:pt idx="1709">
                  <c:v>186725</c:v>
                </c:pt>
                <c:pt idx="1710">
                  <c:v>115044</c:v>
                </c:pt>
                <c:pt idx="1711">
                  <c:v>223008</c:v>
                </c:pt>
                <c:pt idx="1712">
                  <c:v>185840</c:v>
                </c:pt>
                <c:pt idx="1713">
                  <c:v>92035</c:v>
                </c:pt>
                <c:pt idx="1714">
                  <c:v>38053</c:v>
                </c:pt>
                <c:pt idx="1715">
                  <c:v>176991</c:v>
                </c:pt>
                <c:pt idx="1716">
                  <c:v>215929</c:v>
                </c:pt>
                <c:pt idx="1717">
                  <c:v>145132</c:v>
                </c:pt>
                <c:pt idx="1718">
                  <c:v>171681</c:v>
                </c:pt>
                <c:pt idx="1719">
                  <c:v>214601</c:v>
                </c:pt>
                <c:pt idx="1720">
                  <c:v>167256</c:v>
                </c:pt>
                <c:pt idx="1721">
                  <c:v>271681</c:v>
                </c:pt>
                <c:pt idx="1722">
                  <c:v>171681</c:v>
                </c:pt>
                <c:pt idx="1723">
                  <c:v>40088</c:v>
                </c:pt>
                <c:pt idx="1724">
                  <c:v>143805</c:v>
                </c:pt>
                <c:pt idx="1725">
                  <c:v>83185</c:v>
                </c:pt>
                <c:pt idx="1726">
                  <c:v>199115</c:v>
                </c:pt>
                <c:pt idx="1727">
                  <c:v>219469</c:v>
                </c:pt>
                <c:pt idx="1728">
                  <c:v>171681</c:v>
                </c:pt>
                <c:pt idx="1729">
                  <c:v>130088</c:v>
                </c:pt>
                <c:pt idx="1730">
                  <c:v>142477</c:v>
                </c:pt>
                <c:pt idx="1731">
                  <c:v>169026</c:v>
                </c:pt>
                <c:pt idx="1732">
                  <c:v>163716</c:v>
                </c:pt>
                <c:pt idx="1733">
                  <c:v>92920</c:v>
                </c:pt>
                <c:pt idx="1734">
                  <c:v>113274</c:v>
                </c:pt>
                <c:pt idx="1735">
                  <c:v>175221</c:v>
                </c:pt>
                <c:pt idx="1736">
                  <c:v>91150</c:v>
                </c:pt>
                <c:pt idx="1737">
                  <c:v>135398</c:v>
                </c:pt>
                <c:pt idx="1738">
                  <c:v>43362</c:v>
                </c:pt>
                <c:pt idx="1739">
                  <c:v>84070</c:v>
                </c:pt>
                <c:pt idx="1740">
                  <c:v>86725</c:v>
                </c:pt>
                <c:pt idx="1741">
                  <c:v>136283</c:v>
                </c:pt>
                <c:pt idx="1742">
                  <c:v>154424</c:v>
                </c:pt>
                <c:pt idx="1743">
                  <c:v>215929</c:v>
                </c:pt>
                <c:pt idx="1744">
                  <c:v>159292</c:v>
                </c:pt>
                <c:pt idx="1745">
                  <c:v>168141</c:v>
                </c:pt>
                <c:pt idx="1746">
                  <c:v>205752</c:v>
                </c:pt>
                <c:pt idx="1747">
                  <c:v>141592</c:v>
                </c:pt>
                <c:pt idx="1748">
                  <c:v>154867</c:v>
                </c:pt>
                <c:pt idx="1749">
                  <c:v>161946</c:v>
                </c:pt>
                <c:pt idx="1750">
                  <c:v>194690</c:v>
                </c:pt>
                <c:pt idx="1751">
                  <c:v>345132</c:v>
                </c:pt>
                <c:pt idx="1752">
                  <c:v>172566</c:v>
                </c:pt>
                <c:pt idx="1753">
                  <c:v>178761</c:v>
                </c:pt>
                <c:pt idx="1754">
                  <c:v>194690</c:v>
                </c:pt>
                <c:pt idx="1755">
                  <c:v>60176</c:v>
                </c:pt>
                <c:pt idx="1756">
                  <c:v>458407</c:v>
                </c:pt>
                <c:pt idx="1757">
                  <c:v>368141</c:v>
                </c:pt>
                <c:pt idx="1758">
                  <c:v>422123</c:v>
                </c:pt>
                <c:pt idx="1759">
                  <c:v>432743</c:v>
                </c:pt>
                <c:pt idx="1760">
                  <c:v>370796</c:v>
                </c:pt>
                <c:pt idx="1761">
                  <c:v>383185</c:v>
                </c:pt>
                <c:pt idx="1762">
                  <c:v>393805</c:v>
                </c:pt>
                <c:pt idx="1763">
                  <c:v>422123</c:v>
                </c:pt>
                <c:pt idx="1764">
                  <c:v>383185</c:v>
                </c:pt>
                <c:pt idx="1765">
                  <c:v>432743</c:v>
                </c:pt>
                <c:pt idx="1766">
                  <c:v>407079</c:v>
                </c:pt>
                <c:pt idx="1767">
                  <c:v>176991</c:v>
                </c:pt>
                <c:pt idx="1768">
                  <c:v>171681</c:v>
                </c:pt>
                <c:pt idx="1769">
                  <c:v>203539</c:v>
                </c:pt>
                <c:pt idx="1770">
                  <c:v>202654</c:v>
                </c:pt>
                <c:pt idx="1771">
                  <c:v>137168</c:v>
                </c:pt>
                <c:pt idx="1772">
                  <c:v>178761</c:v>
                </c:pt>
                <c:pt idx="1773">
                  <c:v>96902</c:v>
                </c:pt>
                <c:pt idx="1774">
                  <c:v>138495</c:v>
                </c:pt>
                <c:pt idx="1775">
                  <c:v>139823</c:v>
                </c:pt>
                <c:pt idx="1776">
                  <c:v>185840</c:v>
                </c:pt>
                <c:pt idx="1777">
                  <c:v>140707</c:v>
                </c:pt>
                <c:pt idx="1778">
                  <c:v>82300</c:v>
                </c:pt>
                <c:pt idx="1779">
                  <c:v>135398</c:v>
                </c:pt>
                <c:pt idx="1780">
                  <c:v>177876</c:v>
                </c:pt>
                <c:pt idx="1781">
                  <c:v>65486</c:v>
                </c:pt>
                <c:pt idx="1782">
                  <c:v>172566</c:v>
                </c:pt>
                <c:pt idx="1783">
                  <c:v>39823</c:v>
                </c:pt>
                <c:pt idx="1784">
                  <c:v>197345</c:v>
                </c:pt>
                <c:pt idx="1785">
                  <c:v>97345</c:v>
                </c:pt>
                <c:pt idx="1786">
                  <c:v>148230</c:v>
                </c:pt>
                <c:pt idx="1787">
                  <c:v>185840</c:v>
                </c:pt>
                <c:pt idx="1788">
                  <c:v>136725</c:v>
                </c:pt>
                <c:pt idx="1789">
                  <c:v>169026</c:v>
                </c:pt>
                <c:pt idx="1790">
                  <c:v>242477</c:v>
                </c:pt>
                <c:pt idx="1791">
                  <c:v>108849</c:v>
                </c:pt>
                <c:pt idx="1792">
                  <c:v>210619</c:v>
                </c:pt>
                <c:pt idx="1793">
                  <c:v>115044</c:v>
                </c:pt>
                <c:pt idx="1794">
                  <c:v>74778</c:v>
                </c:pt>
                <c:pt idx="1795">
                  <c:v>175221</c:v>
                </c:pt>
                <c:pt idx="1796">
                  <c:v>105309</c:v>
                </c:pt>
                <c:pt idx="1797">
                  <c:v>181415</c:v>
                </c:pt>
                <c:pt idx="1798">
                  <c:v>234513</c:v>
                </c:pt>
                <c:pt idx="1799">
                  <c:v>88495</c:v>
                </c:pt>
                <c:pt idx="1800">
                  <c:v>115044</c:v>
                </c:pt>
                <c:pt idx="1801">
                  <c:v>166371</c:v>
                </c:pt>
                <c:pt idx="1802">
                  <c:v>178761</c:v>
                </c:pt>
                <c:pt idx="1803">
                  <c:v>161061</c:v>
                </c:pt>
                <c:pt idx="1804">
                  <c:v>181415</c:v>
                </c:pt>
                <c:pt idx="1805">
                  <c:v>353982</c:v>
                </c:pt>
                <c:pt idx="1806">
                  <c:v>237168</c:v>
                </c:pt>
                <c:pt idx="1807">
                  <c:v>238053</c:v>
                </c:pt>
                <c:pt idx="1808">
                  <c:v>210619</c:v>
                </c:pt>
                <c:pt idx="1809">
                  <c:v>216814</c:v>
                </c:pt>
                <c:pt idx="1810">
                  <c:v>185398</c:v>
                </c:pt>
                <c:pt idx="1811">
                  <c:v>158407</c:v>
                </c:pt>
                <c:pt idx="1812">
                  <c:v>66371</c:v>
                </c:pt>
                <c:pt idx="1813">
                  <c:v>69911</c:v>
                </c:pt>
                <c:pt idx="1814">
                  <c:v>70796</c:v>
                </c:pt>
                <c:pt idx="1815">
                  <c:v>77433</c:v>
                </c:pt>
                <c:pt idx="1816">
                  <c:v>174778</c:v>
                </c:pt>
                <c:pt idx="1817">
                  <c:v>159292</c:v>
                </c:pt>
                <c:pt idx="1818">
                  <c:v>180530</c:v>
                </c:pt>
                <c:pt idx="1819">
                  <c:v>167256</c:v>
                </c:pt>
                <c:pt idx="1820">
                  <c:v>203539</c:v>
                </c:pt>
                <c:pt idx="1821">
                  <c:v>177699</c:v>
                </c:pt>
                <c:pt idx="1822">
                  <c:v>446017</c:v>
                </c:pt>
                <c:pt idx="1823">
                  <c:v>446017</c:v>
                </c:pt>
                <c:pt idx="1824">
                  <c:v>446017</c:v>
                </c:pt>
                <c:pt idx="1825">
                  <c:v>446017</c:v>
                </c:pt>
                <c:pt idx="1826">
                  <c:v>432743</c:v>
                </c:pt>
                <c:pt idx="1827">
                  <c:v>448672</c:v>
                </c:pt>
                <c:pt idx="1828">
                  <c:v>448672</c:v>
                </c:pt>
                <c:pt idx="1829">
                  <c:v>446017</c:v>
                </c:pt>
                <c:pt idx="1830">
                  <c:v>435398</c:v>
                </c:pt>
                <c:pt idx="1831">
                  <c:v>419469</c:v>
                </c:pt>
                <c:pt idx="1832">
                  <c:v>393805</c:v>
                </c:pt>
                <c:pt idx="1833">
                  <c:v>392920</c:v>
                </c:pt>
                <c:pt idx="1834">
                  <c:v>393805</c:v>
                </c:pt>
                <c:pt idx="1835">
                  <c:v>422123</c:v>
                </c:pt>
                <c:pt idx="1836">
                  <c:v>422123</c:v>
                </c:pt>
                <c:pt idx="1837">
                  <c:v>55752</c:v>
                </c:pt>
                <c:pt idx="1838">
                  <c:v>56637</c:v>
                </c:pt>
                <c:pt idx="1839">
                  <c:v>252212</c:v>
                </c:pt>
                <c:pt idx="1840">
                  <c:v>238938</c:v>
                </c:pt>
                <c:pt idx="1841">
                  <c:v>238938</c:v>
                </c:pt>
                <c:pt idx="1842">
                  <c:v>219469</c:v>
                </c:pt>
                <c:pt idx="1843">
                  <c:v>175221</c:v>
                </c:pt>
                <c:pt idx="1844">
                  <c:v>97345</c:v>
                </c:pt>
                <c:pt idx="1845">
                  <c:v>176991</c:v>
                </c:pt>
                <c:pt idx="1846">
                  <c:v>194690</c:v>
                </c:pt>
                <c:pt idx="1847">
                  <c:v>96460</c:v>
                </c:pt>
                <c:pt idx="1848">
                  <c:v>185840</c:v>
                </c:pt>
                <c:pt idx="1849">
                  <c:v>171681</c:v>
                </c:pt>
                <c:pt idx="1850">
                  <c:v>89380</c:v>
                </c:pt>
                <c:pt idx="1851">
                  <c:v>143362</c:v>
                </c:pt>
                <c:pt idx="1852">
                  <c:v>39823</c:v>
                </c:pt>
                <c:pt idx="1853">
                  <c:v>119469</c:v>
                </c:pt>
                <c:pt idx="1854">
                  <c:v>168141</c:v>
                </c:pt>
                <c:pt idx="1855">
                  <c:v>97345</c:v>
                </c:pt>
                <c:pt idx="1856">
                  <c:v>250442</c:v>
                </c:pt>
                <c:pt idx="1857">
                  <c:v>169292</c:v>
                </c:pt>
                <c:pt idx="1858">
                  <c:v>84513</c:v>
                </c:pt>
                <c:pt idx="1859">
                  <c:v>115929</c:v>
                </c:pt>
                <c:pt idx="1860">
                  <c:v>123008</c:v>
                </c:pt>
                <c:pt idx="1861">
                  <c:v>216371</c:v>
                </c:pt>
                <c:pt idx="1862">
                  <c:v>194690</c:v>
                </c:pt>
                <c:pt idx="1863">
                  <c:v>184070</c:v>
                </c:pt>
                <c:pt idx="1864">
                  <c:v>165486</c:v>
                </c:pt>
                <c:pt idx="1865">
                  <c:v>88495</c:v>
                </c:pt>
                <c:pt idx="1866">
                  <c:v>100000</c:v>
                </c:pt>
                <c:pt idx="1867">
                  <c:v>115044</c:v>
                </c:pt>
                <c:pt idx="1868">
                  <c:v>115044</c:v>
                </c:pt>
                <c:pt idx="1869">
                  <c:v>145132</c:v>
                </c:pt>
                <c:pt idx="1870">
                  <c:v>148672</c:v>
                </c:pt>
                <c:pt idx="1871">
                  <c:v>176991</c:v>
                </c:pt>
                <c:pt idx="1872">
                  <c:v>230088</c:v>
                </c:pt>
                <c:pt idx="1873">
                  <c:v>212389</c:v>
                </c:pt>
                <c:pt idx="1874">
                  <c:v>207079</c:v>
                </c:pt>
                <c:pt idx="1875">
                  <c:v>206194</c:v>
                </c:pt>
                <c:pt idx="1876">
                  <c:v>168141</c:v>
                </c:pt>
                <c:pt idx="1877">
                  <c:v>163716</c:v>
                </c:pt>
                <c:pt idx="1878">
                  <c:v>127876</c:v>
                </c:pt>
                <c:pt idx="1879">
                  <c:v>145132</c:v>
                </c:pt>
                <c:pt idx="1880">
                  <c:v>129203</c:v>
                </c:pt>
                <c:pt idx="1881">
                  <c:v>176106</c:v>
                </c:pt>
                <c:pt idx="1882">
                  <c:v>143805</c:v>
                </c:pt>
                <c:pt idx="1883">
                  <c:v>117699</c:v>
                </c:pt>
                <c:pt idx="1884">
                  <c:v>170353</c:v>
                </c:pt>
                <c:pt idx="1885">
                  <c:v>393805</c:v>
                </c:pt>
                <c:pt idx="1886">
                  <c:v>393805</c:v>
                </c:pt>
                <c:pt idx="1887">
                  <c:v>393805</c:v>
                </c:pt>
                <c:pt idx="1888">
                  <c:v>205309</c:v>
                </c:pt>
                <c:pt idx="1889">
                  <c:v>189380</c:v>
                </c:pt>
                <c:pt idx="1890">
                  <c:v>200000</c:v>
                </c:pt>
                <c:pt idx="1891">
                  <c:v>95575</c:v>
                </c:pt>
                <c:pt idx="1892">
                  <c:v>80088</c:v>
                </c:pt>
                <c:pt idx="1893">
                  <c:v>197345</c:v>
                </c:pt>
                <c:pt idx="1894">
                  <c:v>99115</c:v>
                </c:pt>
                <c:pt idx="1895">
                  <c:v>171681</c:v>
                </c:pt>
                <c:pt idx="1896">
                  <c:v>143805</c:v>
                </c:pt>
                <c:pt idx="1897">
                  <c:v>119469</c:v>
                </c:pt>
                <c:pt idx="1898">
                  <c:v>236283</c:v>
                </c:pt>
                <c:pt idx="1899">
                  <c:v>171238</c:v>
                </c:pt>
                <c:pt idx="1900">
                  <c:v>170796</c:v>
                </c:pt>
                <c:pt idx="1901">
                  <c:v>137168</c:v>
                </c:pt>
                <c:pt idx="1902">
                  <c:v>283185</c:v>
                </c:pt>
                <c:pt idx="1903">
                  <c:v>180088</c:v>
                </c:pt>
                <c:pt idx="1904">
                  <c:v>227433</c:v>
                </c:pt>
                <c:pt idx="1905">
                  <c:v>230088</c:v>
                </c:pt>
                <c:pt idx="1906">
                  <c:v>171681</c:v>
                </c:pt>
                <c:pt idx="1907">
                  <c:v>109734</c:v>
                </c:pt>
                <c:pt idx="1908">
                  <c:v>69469</c:v>
                </c:pt>
                <c:pt idx="1909">
                  <c:v>168141</c:v>
                </c:pt>
                <c:pt idx="1910">
                  <c:v>39823</c:v>
                </c:pt>
                <c:pt idx="1911">
                  <c:v>153097</c:v>
                </c:pt>
                <c:pt idx="1912">
                  <c:v>185840</c:v>
                </c:pt>
                <c:pt idx="1913">
                  <c:v>66371</c:v>
                </c:pt>
                <c:pt idx="1914">
                  <c:v>205309</c:v>
                </c:pt>
                <c:pt idx="1915">
                  <c:v>202654</c:v>
                </c:pt>
                <c:pt idx="1916">
                  <c:v>169911</c:v>
                </c:pt>
                <c:pt idx="1917">
                  <c:v>157522</c:v>
                </c:pt>
                <c:pt idx="1918">
                  <c:v>171681</c:v>
                </c:pt>
                <c:pt idx="1919">
                  <c:v>267256</c:v>
                </c:pt>
                <c:pt idx="1920">
                  <c:v>159292</c:v>
                </c:pt>
                <c:pt idx="1921">
                  <c:v>153097</c:v>
                </c:pt>
                <c:pt idx="1922">
                  <c:v>242035</c:v>
                </c:pt>
                <c:pt idx="1923">
                  <c:v>225663</c:v>
                </c:pt>
                <c:pt idx="1924">
                  <c:v>238938</c:v>
                </c:pt>
                <c:pt idx="1925">
                  <c:v>230088</c:v>
                </c:pt>
                <c:pt idx="1926">
                  <c:v>238938</c:v>
                </c:pt>
                <c:pt idx="1927">
                  <c:v>373893</c:v>
                </c:pt>
                <c:pt idx="1928">
                  <c:v>153097</c:v>
                </c:pt>
                <c:pt idx="1929">
                  <c:v>156637</c:v>
                </c:pt>
                <c:pt idx="1930">
                  <c:v>237168</c:v>
                </c:pt>
                <c:pt idx="1931">
                  <c:v>246017</c:v>
                </c:pt>
                <c:pt idx="1932">
                  <c:v>325663</c:v>
                </c:pt>
                <c:pt idx="1933">
                  <c:v>238938</c:v>
                </c:pt>
                <c:pt idx="1934">
                  <c:v>175221</c:v>
                </c:pt>
                <c:pt idx="1935">
                  <c:v>191150</c:v>
                </c:pt>
                <c:pt idx="1936">
                  <c:v>186725</c:v>
                </c:pt>
                <c:pt idx="1937">
                  <c:v>141592</c:v>
                </c:pt>
                <c:pt idx="1938">
                  <c:v>55752</c:v>
                </c:pt>
                <c:pt idx="1939">
                  <c:v>192035</c:v>
                </c:pt>
                <c:pt idx="1940">
                  <c:v>172566</c:v>
                </c:pt>
                <c:pt idx="1941">
                  <c:v>187610</c:v>
                </c:pt>
                <c:pt idx="1942">
                  <c:v>83185</c:v>
                </c:pt>
                <c:pt idx="1943">
                  <c:v>184070</c:v>
                </c:pt>
                <c:pt idx="1944">
                  <c:v>176991</c:v>
                </c:pt>
                <c:pt idx="1945">
                  <c:v>66814</c:v>
                </c:pt>
                <c:pt idx="1946">
                  <c:v>132743</c:v>
                </c:pt>
                <c:pt idx="1947">
                  <c:v>152654</c:v>
                </c:pt>
                <c:pt idx="1948">
                  <c:v>243362</c:v>
                </c:pt>
                <c:pt idx="1949">
                  <c:v>133628</c:v>
                </c:pt>
                <c:pt idx="1950">
                  <c:v>184070</c:v>
                </c:pt>
                <c:pt idx="1951">
                  <c:v>165486</c:v>
                </c:pt>
                <c:pt idx="1952">
                  <c:v>104867</c:v>
                </c:pt>
                <c:pt idx="1953">
                  <c:v>165486</c:v>
                </c:pt>
                <c:pt idx="1954">
                  <c:v>193805</c:v>
                </c:pt>
                <c:pt idx="1955">
                  <c:v>89380</c:v>
                </c:pt>
                <c:pt idx="1956">
                  <c:v>147787</c:v>
                </c:pt>
                <c:pt idx="1957">
                  <c:v>114159</c:v>
                </c:pt>
                <c:pt idx="1958">
                  <c:v>114159</c:v>
                </c:pt>
                <c:pt idx="1959">
                  <c:v>102212</c:v>
                </c:pt>
                <c:pt idx="1960">
                  <c:v>102212</c:v>
                </c:pt>
                <c:pt idx="1961">
                  <c:v>126548</c:v>
                </c:pt>
                <c:pt idx="1962">
                  <c:v>84070</c:v>
                </c:pt>
                <c:pt idx="1963">
                  <c:v>154867</c:v>
                </c:pt>
                <c:pt idx="1964">
                  <c:v>243362</c:v>
                </c:pt>
                <c:pt idx="1965">
                  <c:v>172566</c:v>
                </c:pt>
                <c:pt idx="1966">
                  <c:v>209734</c:v>
                </c:pt>
                <c:pt idx="1967">
                  <c:v>166371</c:v>
                </c:pt>
                <c:pt idx="1968">
                  <c:v>235398</c:v>
                </c:pt>
                <c:pt idx="1969">
                  <c:v>58849</c:v>
                </c:pt>
                <c:pt idx="1970">
                  <c:v>57522</c:v>
                </c:pt>
                <c:pt idx="1971">
                  <c:v>307079</c:v>
                </c:pt>
                <c:pt idx="1972">
                  <c:v>192035</c:v>
                </c:pt>
                <c:pt idx="1973">
                  <c:v>179646</c:v>
                </c:pt>
                <c:pt idx="1974">
                  <c:v>218584</c:v>
                </c:pt>
                <c:pt idx="1975">
                  <c:v>106194</c:v>
                </c:pt>
                <c:pt idx="1976">
                  <c:v>261061</c:v>
                </c:pt>
                <c:pt idx="1977">
                  <c:v>192035</c:v>
                </c:pt>
                <c:pt idx="1978">
                  <c:v>196460</c:v>
                </c:pt>
                <c:pt idx="1979">
                  <c:v>75221</c:v>
                </c:pt>
                <c:pt idx="1980">
                  <c:v>185840</c:v>
                </c:pt>
                <c:pt idx="1981">
                  <c:v>207079</c:v>
                </c:pt>
                <c:pt idx="1982">
                  <c:v>172566</c:v>
                </c:pt>
                <c:pt idx="1983">
                  <c:v>199115</c:v>
                </c:pt>
                <c:pt idx="1984">
                  <c:v>40265</c:v>
                </c:pt>
                <c:pt idx="1985">
                  <c:v>143362</c:v>
                </c:pt>
                <c:pt idx="1986">
                  <c:v>176991</c:v>
                </c:pt>
                <c:pt idx="1987">
                  <c:v>141592</c:v>
                </c:pt>
                <c:pt idx="1988">
                  <c:v>246902</c:v>
                </c:pt>
                <c:pt idx="1989">
                  <c:v>64601</c:v>
                </c:pt>
                <c:pt idx="1990">
                  <c:v>153097</c:v>
                </c:pt>
                <c:pt idx="1991">
                  <c:v>143362</c:v>
                </c:pt>
                <c:pt idx="1992">
                  <c:v>146902</c:v>
                </c:pt>
                <c:pt idx="1993">
                  <c:v>149292</c:v>
                </c:pt>
                <c:pt idx="1994">
                  <c:v>203539</c:v>
                </c:pt>
                <c:pt idx="1995">
                  <c:v>181415</c:v>
                </c:pt>
                <c:pt idx="1996">
                  <c:v>163716</c:v>
                </c:pt>
                <c:pt idx="1997">
                  <c:v>172566</c:v>
                </c:pt>
                <c:pt idx="1998">
                  <c:v>163716</c:v>
                </c:pt>
                <c:pt idx="1999">
                  <c:v>143362</c:v>
                </c:pt>
                <c:pt idx="2000">
                  <c:v>168141</c:v>
                </c:pt>
                <c:pt idx="2001">
                  <c:v>230088</c:v>
                </c:pt>
                <c:pt idx="2002">
                  <c:v>176991</c:v>
                </c:pt>
                <c:pt idx="2003">
                  <c:v>184070</c:v>
                </c:pt>
                <c:pt idx="2004">
                  <c:v>210619</c:v>
                </c:pt>
                <c:pt idx="2005">
                  <c:v>218584</c:v>
                </c:pt>
                <c:pt idx="2006">
                  <c:v>220353</c:v>
                </c:pt>
                <c:pt idx="2007">
                  <c:v>181415</c:v>
                </c:pt>
                <c:pt idx="2008">
                  <c:v>57964</c:v>
                </c:pt>
                <c:pt idx="2009">
                  <c:v>61681</c:v>
                </c:pt>
                <c:pt idx="2010">
                  <c:v>75221</c:v>
                </c:pt>
                <c:pt idx="2011">
                  <c:v>216814</c:v>
                </c:pt>
                <c:pt idx="2012">
                  <c:v>172566</c:v>
                </c:pt>
                <c:pt idx="2013">
                  <c:v>188495</c:v>
                </c:pt>
                <c:pt idx="2014">
                  <c:v>194690</c:v>
                </c:pt>
                <c:pt idx="2015">
                  <c:v>119469</c:v>
                </c:pt>
                <c:pt idx="2016">
                  <c:v>432743</c:v>
                </c:pt>
                <c:pt idx="2017">
                  <c:v>448672</c:v>
                </c:pt>
                <c:pt idx="2018">
                  <c:v>435398</c:v>
                </c:pt>
                <c:pt idx="2019">
                  <c:v>448672</c:v>
                </c:pt>
                <c:pt idx="2020">
                  <c:v>448672</c:v>
                </c:pt>
                <c:pt idx="2021">
                  <c:v>432743</c:v>
                </c:pt>
                <c:pt idx="2022">
                  <c:v>378761</c:v>
                </c:pt>
                <c:pt idx="2023">
                  <c:v>199115</c:v>
                </c:pt>
                <c:pt idx="2024">
                  <c:v>148672</c:v>
                </c:pt>
                <c:pt idx="2025">
                  <c:v>69026</c:v>
                </c:pt>
                <c:pt idx="2026">
                  <c:v>78761</c:v>
                </c:pt>
                <c:pt idx="2027">
                  <c:v>65486</c:v>
                </c:pt>
                <c:pt idx="2028">
                  <c:v>203539</c:v>
                </c:pt>
                <c:pt idx="2029">
                  <c:v>97345</c:v>
                </c:pt>
                <c:pt idx="2030">
                  <c:v>112389</c:v>
                </c:pt>
                <c:pt idx="2031">
                  <c:v>135398</c:v>
                </c:pt>
                <c:pt idx="2032">
                  <c:v>176991</c:v>
                </c:pt>
                <c:pt idx="2033">
                  <c:v>121681</c:v>
                </c:pt>
                <c:pt idx="2034">
                  <c:v>92920</c:v>
                </c:pt>
                <c:pt idx="2035">
                  <c:v>103097</c:v>
                </c:pt>
                <c:pt idx="2036">
                  <c:v>157522</c:v>
                </c:pt>
                <c:pt idx="2037">
                  <c:v>148672</c:v>
                </c:pt>
                <c:pt idx="2038">
                  <c:v>94690</c:v>
                </c:pt>
                <c:pt idx="2039">
                  <c:v>163716</c:v>
                </c:pt>
                <c:pt idx="2040">
                  <c:v>84955</c:v>
                </c:pt>
                <c:pt idx="2041">
                  <c:v>192035</c:v>
                </c:pt>
                <c:pt idx="2042">
                  <c:v>256637</c:v>
                </c:pt>
                <c:pt idx="2043">
                  <c:v>247787</c:v>
                </c:pt>
                <c:pt idx="2044">
                  <c:v>221238</c:v>
                </c:pt>
                <c:pt idx="2045">
                  <c:v>150442</c:v>
                </c:pt>
                <c:pt idx="2046">
                  <c:v>163716</c:v>
                </c:pt>
                <c:pt idx="2047">
                  <c:v>205309</c:v>
                </c:pt>
                <c:pt idx="2048">
                  <c:v>161946</c:v>
                </c:pt>
                <c:pt idx="2049">
                  <c:v>163716</c:v>
                </c:pt>
                <c:pt idx="2050">
                  <c:v>219469</c:v>
                </c:pt>
                <c:pt idx="2051">
                  <c:v>154867</c:v>
                </c:pt>
                <c:pt idx="2052">
                  <c:v>178761</c:v>
                </c:pt>
                <c:pt idx="2053">
                  <c:v>221238</c:v>
                </c:pt>
                <c:pt idx="2054">
                  <c:v>225663</c:v>
                </c:pt>
                <c:pt idx="2055">
                  <c:v>327433</c:v>
                </c:pt>
                <c:pt idx="2056">
                  <c:v>194690</c:v>
                </c:pt>
                <c:pt idx="2057">
                  <c:v>71238</c:v>
                </c:pt>
                <c:pt idx="2058">
                  <c:v>180530</c:v>
                </c:pt>
                <c:pt idx="2059">
                  <c:v>180530</c:v>
                </c:pt>
                <c:pt idx="2060">
                  <c:v>181415</c:v>
                </c:pt>
                <c:pt idx="2061">
                  <c:v>185840</c:v>
                </c:pt>
                <c:pt idx="2062">
                  <c:v>432743</c:v>
                </c:pt>
                <c:pt idx="2063">
                  <c:v>432743</c:v>
                </c:pt>
                <c:pt idx="2064">
                  <c:v>271681</c:v>
                </c:pt>
                <c:pt idx="2065">
                  <c:v>197345</c:v>
                </c:pt>
                <c:pt idx="2066">
                  <c:v>196460</c:v>
                </c:pt>
                <c:pt idx="2067">
                  <c:v>241592</c:v>
                </c:pt>
                <c:pt idx="2068">
                  <c:v>212389</c:v>
                </c:pt>
                <c:pt idx="2069">
                  <c:v>117699</c:v>
                </c:pt>
                <c:pt idx="2070">
                  <c:v>159292</c:v>
                </c:pt>
                <c:pt idx="2071">
                  <c:v>112389</c:v>
                </c:pt>
                <c:pt idx="2072">
                  <c:v>117699</c:v>
                </c:pt>
                <c:pt idx="2073">
                  <c:v>137168</c:v>
                </c:pt>
                <c:pt idx="2074">
                  <c:v>146017</c:v>
                </c:pt>
                <c:pt idx="2075">
                  <c:v>192035</c:v>
                </c:pt>
                <c:pt idx="2076">
                  <c:v>74336</c:v>
                </c:pt>
                <c:pt idx="2077">
                  <c:v>218584</c:v>
                </c:pt>
                <c:pt idx="2078">
                  <c:v>183185</c:v>
                </c:pt>
                <c:pt idx="2079">
                  <c:v>116814</c:v>
                </c:pt>
                <c:pt idx="2080">
                  <c:v>39823</c:v>
                </c:pt>
                <c:pt idx="2081">
                  <c:v>198230</c:v>
                </c:pt>
                <c:pt idx="2082">
                  <c:v>159292</c:v>
                </c:pt>
                <c:pt idx="2083">
                  <c:v>336283</c:v>
                </c:pt>
                <c:pt idx="2084">
                  <c:v>168141</c:v>
                </c:pt>
                <c:pt idx="2085">
                  <c:v>147787</c:v>
                </c:pt>
                <c:pt idx="2086">
                  <c:v>252212</c:v>
                </c:pt>
                <c:pt idx="2087">
                  <c:v>190265</c:v>
                </c:pt>
                <c:pt idx="2088">
                  <c:v>82300</c:v>
                </c:pt>
                <c:pt idx="2089">
                  <c:v>183185</c:v>
                </c:pt>
                <c:pt idx="2090">
                  <c:v>221238</c:v>
                </c:pt>
                <c:pt idx="2091">
                  <c:v>232743</c:v>
                </c:pt>
                <c:pt idx="2092">
                  <c:v>168141</c:v>
                </c:pt>
                <c:pt idx="2093">
                  <c:v>192920</c:v>
                </c:pt>
                <c:pt idx="2094">
                  <c:v>243362</c:v>
                </c:pt>
                <c:pt idx="2095">
                  <c:v>200884</c:v>
                </c:pt>
                <c:pt idx="2096">
                  <c:v>115044</c:v>
                </c:pt>
                <c:pt idx="2097">
                  <c:v>212389</c:v>
                </c:pt>
                <c:pt idx="2098">
                  <c:v>210619</c:v>
                </c:pt>
                <c:pt idx="2099">
                  <c:v>197345</c:v>
                </c:pt>
                <c:pt idx="2100">
                  <c:v>172566</c:v>
                </c:pt>
                <c:pt idx="2101">
                  <c:v>73893</c:v>
                </c:pt>
                <c:pt idx="2102">
                  <c:v>192920</c:v>
                </c:pt>
                <c:pt idx="2103">
                  <c:v>201769</c:v>
                </c:pt>
                <c:pt idx="2104">
                  <c:v>96460</c:v>
                </c:pt>
                <c:pt idx="2105">
                  <c:v>214159</c:v>
                </c:pt>
                <c:pt idx="2106">
                  <c:v>260176</c:v>
                </c:pt>
                <c:pt idx="2107">
                  <c:v>126991</c:v>
                </c:pt>
                <c:pt idx="2108">
                  <c:v>123008</c:v>
                </c:pt>
                <c:pt idx="2109">
                  <c:v>99557</c:v>
                </c:pt>
                <c:pt idx="2110">
                  <c:v>197345</c:v>
                </c:pt>
                <c:pt idx="2111">
                  <c:v>117256</c:v>
                </c:pt>
                <c:pt idx="2112">
                  <c:v>49557</c:v>
                </c:pt>
                <c:pt idx="2113">
                  <c:v>216814</c:v>
                </c:pt>
                <c:pt idx="2114">
                  <c:v>212389</c:v>
                </c:pt>
                <c:pt idx="2115">
                  <c:v>176106</c:v>
                </c:pt>
                <c:pt idx="2116">
                  <c:v>203539</c:v>
                </c:pt>
                <c:pt idx="2117">
                  <c:v>219469</c:v>
                </c:pt>
                <c:pt idx="2118">
                  <c:v>223893</c:v>
                </c:pt>
                <c:pt idx="2119">
                  <c:v>178761</c:v>
                </c:pt>
                <c:pt idx="2120">
                  <c:v>207964</c:v>
                </c:pt>
                <c:pt idx="2121">
                  <c:v>218141</c:v>
                </c:pt>
                <c:pt idx="2122">
                  <c:v>415929</c:v>
                </c:pt>
                <c:pt idx="2123">
                  <c:v>119469</c:v>
                </c:pt>
                <c:pt idx="2124">
                  <c:v>183185</c:v>
                </c:pt>
                <c:pt idx="2125">
                  <c:v>190265</c:v>
                </c:pt>
                <c:pt idx="2126">
                  <c:v>178318</c:v>
                </c:pt>
                <c:pt idx="2127">
                  <c:v>193805</c:v>
                </c:pt>
                <c:pt idx="2128">
                  <c:v>201769</c:v>
                </c:pt>
                <c:pt idx="2129">
                  <c:v>419469</c:v>
                </c:pt>
                <c:pt idx="2130">
                  <c:v>407079</c:v>
                </c:pt>
                <c:pt idx="2131">
                  <c:v>432743</c:v>
                </c:pt>
                <c:pt idx="2132">
                  <c:v>247787</c:v>
                </c:pt>
                <c:pt idx="2133">
                  <c:v>274336</c:v>
                </c:pt>
                <c:pt idx="2134">
                  <c:v>117699</c:v>
                </c:pt>
                <c:pt idx="2135">
                  <c:v>42477</c:v>
                </c:pt>
                <c:pt idx="2136">
                  <c:v>79203</c:v>
                </c:pt>
                <c:pt idx="2137">
                  <c:v>228318</c:v>
                </c:pt>
                <c:pt idx="2138">
                  <c:v>120353</c:v>
                </c:pt>
                <c:pt idx="2139">
                  <c:v>247787</c:v>
                </c:pt>
                <c:pt idx="2140">
                  <c:v>144247</c:v>
                </c:pt>
                <c:pt idx="2141">
                  <c:v>141592</c:v>
                </c:pt>
                <c:pt idx="2142">
                  <c:v>272566</c:v>
                </c:pt>
                <c:pt idx="2143">
                  <c:v>221238</c:v>
                </c:pt>
                <c:pt idx="2144">
                  <c:v>264601</c:v>
                </c:pt>
                <c:pt idx="2145">
                  <c:v>209734</c:v>
                </c:pt>
                <c:pt idx="2146">
                  <c:v>194690</c:v>
                </c:pt>
                <c:pt idx="2147">
                  <c:v>230088</c:v>
                </c:pt>
                <c:pt idx="2148">
                  <c:v>162831</c:v>
                </c:pt>
                <c:pt idx="2149">
                  <c:v>130088</c:v>
                </c:pt>
                <c:pt idx="2150">
                  <c:v>203539</c:v>
                </c:pt>
                <c:pt idx="2151">
                  <c:v>202654</c:v>
                </c:pt>
                <c:pt idx="2152">
                  <c:v>112831</c:v>
                </c:pt>
                <c:pt idx="2153">
                  <c:v>216814</c:v>
                </c:pt>
                <c:pt idx="2154">
                  <c:v>170796</c:v>
                </c:pt>
                <c:pt idx="2155">
                  <c:v>168141</c:v>
                </c:pt>
                <c:pt idx="2156">
                  <c:v>238938</c:v>
                </c:pt>
                <c:pt idx="2157">
                  <c:v>158407</c:v>
                </c:pt>
                <c:pt idx="2158">
                  <c:v>284955</c:v>
                </c:pt>
                <c:pt idx="2159">
                  <c:v>209734</c:v>
                </c:pt>
                <c:pt idx="2160">
                  <c:v>247787</c:v>
                </c:pt>
                <c:pt idx="2161">
                  <c:v>238053</c:v>
                </c:pt>
                <c:pt idx="2162">
                  <c:v>85840</c:v>
                </c:pt>
                <c:pt idx="2163">
                  <c:v>216814</c:v>
                </c:pt>
                <c:pt idx="2164">
                  <c:v>159292</c:v>
                </c:pt>
                <c:pt idx="2165">
                  <c:v>333628</c:v>
                </c:pt>
                <c:pt idx="2166">
                  <c:v>330088</c:v>
                </c:pt>
                <c:pt idx="2167">
                  <c:v>250442</c:v>
                </c:pt>
                <c:pt idx="2168">
                  <c:v>194690</c:v>
                </c:pt>
                <c:pt idx="2169">
                  <c:v>253982</c:v>
                </c:pt>
                <c:pt idx="2170">
                  <c:v>225663</c:v>
                </c:pt>
                <c:pt idx="2171">
                  <c:v>106194</c:v>
                </c:pt>
                <c:pt idx="2172">
                  <c:v>183628</c:v>
                </c:pt>
                <c:pt idx="2173">
                  <c:v>270796</c:v>
                </c:pt>
                <c:pt idx="2174">
                  <c:v>300884</c:v>
                </c:pt>
                <c:pt idx="2175">
                  <c:v>124778</c:v>
                </c:pt>
                <c:pt idx="2176">
                  <c:v>194690</c:v>
                </c:pt>
                <c:pt idx="2177">
                  <c:v>229203</c:v>
                </c:pt>
                <c:pt idx="2178">
                  <c:v>199115</c:v>
                </c:pt>
                <c:pt idx="2179">
                  <c:v>131415</c:v>
                </c:pt>
                <c:pt idx="2180">
                  <c:v>227433</c:v>
                </c:pt>
                <c:pt idx="2181">
                  <c:v>119469</c:v>
                </c:pt>
                <c:pt idx="2182">
                  <c:v>159292</c:v>
                </c:pt>
                <c:pt idx="2183">
                  <c:v>174336</c:v>
                </c:pt>
                <c:pt idx="2184">
                  <c:v>243362</c:v>
                </c:pt>
                <c:pt idx="2185">
                  <c:v>181415</c:v>
                </c:pt>
                <c:pt idx="2186">
                  <c:v>185840</c:v>
                </c:pt>
                <c:pt idx="2187">
                  <c:v>81415</c:v>
                </c:pt>
                <c:pt idx="2188">
                  <c:v>101769</c:v>
                </c:pt>
                <c:pt idx="2189">
                  <c:v>159557</c:v>
                </c:pt>
                <c:pt idx="2190">
                  <c:v>100000</c:v>
                </c:pt>
                <c:pt idx="2191">
                  <c:v>192035</c:v>
                </c:pt>
                <c:pt idx="2192">
                  <c:v>211150</c:v>
                </c:pt>
                <c:pt idx="2193">
                  <c:v>159292</c:v>
                </c:pt>
                <c:pt idx="2194">
                  <c:v>163716</c:v>
                </c:pt>
                <c:pt idx="2195">
                  <c:v>253097</c:v>
                </c:pt>
                <c:pt idx="2196">
                  <c:v>238053</c:v>
                </c:pt>
                <c:pt idx="2197">
                  <c:v>150442</c:v>
                </c:pt>
                <c:pt idx="2198">
                  <c:v>185840</c:v>
                </c:pt>
                <c:pt idx="2199">
                  <c:v>194690</c:v>
                </c:pt>
                <c:pt idx="2200">
                  <c:v>194690</c:v>
                </c:pt>
                <c:pt idx="2201">
                  <c:v>176991</c:v>
                </c:pt>
                <c:pt idx="2202">
                  <c:v>155752</c:v>
                </c:pt>
                <c:pt idx="2203">
                  <c:v>117699</c:v>
                </c:pt>
                <c:pt idx="2204">
                  <c:v>176991</c:v>
                </c:pt>
                <c:pt idx="2205">
                  <c:v>85398</c:v>
                </c:pt>
                <c:pt idx="2206">
                  <c:v>68141</c:v>
                </c:pt>
                <c:pt idx="2207">
                  <c:v>185840</c:v>
                </c:pt>
                <c:pt idx="2208">
                  <c:v>207964</c:v>
                </c:pt>
                <c:pt idx="2209">
                  <c:v>192920</c:v>
                </c:pt>
                <c:pt idx="2210">
                  <c:v>79646</c:v>
                </c:pt>
                <c:pt idx="2211">
                  <c:v>419469</c:v>
                </c:pt>
                <c:pt idx="2212">
                  <c:v>383185</c:v>
                </c:pt>
                <c:pt idx="2213">
                  <c:v>207964</c:v>
                </c:pt>
                <c:pt idx="2214">
                  <c:v>181415</c:v>
                </c:pt>
                <c:pt idx="2215">
                  <c:v>78318</c:v>
                </c:pt>
                <c:pt idx="2216">
                  <c:v>78761</c:v>
                </c:pt>
                <c:pt idx="2217">
                  <c:v>43362</c:v>
                </c:pt>
                <c:pt idx="2218">
                  <c:v>232743</c:v>
                </c:pt>
                <c:pt idx="2219">
                  <c:v>51327</c:v>
                </c:pt>
                <c:pt idx="2220">
                  <c:v>248672</c:v>
                </c:pt>
                <c:pt idx="2221">
                  <c:v>210619</c:v>
                </c:pt>
                <c:pt idx="2222">
                  <c:v>70796</c:v>
                </c:pt>
                <c:pt idx="2223">
                  <c:v>169911</c:v>
                </c:pt>
                <c:pt idx="2224">
                  <c:v>137168</c:v>
                </c:pt>
                <c:pt idx="2225">
                  <c:v>227433</c:v>
                </c:pt>
                <c:pt idx="2226">
                  <c:v>84070</c:v>
                </c:pt>
                <c:pt idx="2227">
                  <c:v>264424</c:v>
                </c:pt>
                <c:pt idx="2228">
                  <c:v>132743</c:v>
                </c:pt>
                <c:pt idx="2229">
                  <c:v>278761</c:v>
                </c:pt>
                <c:pt idx="2230">
                  <c:v>151327</c:v>
                </c:pt>
                <c:pt idx="2231">
                  <c:v>216814</c:v>
                </c:pt>
                <c:pt idx="2232">
                  <c:v>230088</c:v>
                </c:pt>
                <c:pt idx="2233">
                  <c:v>221238</c:v>
                </c:pt>
                <c:pt idx="2234">
                  <c:v>212389</c:v>
                </c:pt>
                <c:pt idx="2235">
                  <c:v>223893</c:v>
                </c:pt>
                <c:pt idx="2236">
                  <c:v>176991</c:v>
                </c:pt>
                <c:pt idx="2237">
                  <c:v>168141</c:v>
                </c:pt>
                <c:pt idx="2238">
                  <c:v>185840</c:v>
                </c:pt>
                <c:pt idx="2239">
                  <c:v>152212</c:v>
                </c:pt>
                <c:pt idx="2240">
                  <c:v>189380</c:v>
                </c:pt>
                <c:pt idx="2241">
                  <c:v>62389</c:v>
                </c:pt>
                <c:pt idx="2242">
                  <c:v>275663</c:v>
                </c:pt>
                <c:pt idx="2243">
                  <c:v>131858</c:v>
                </c:pt>
                <c:pt idx="2244">
                  <c:v>230088</c:v>
                </c:pt>
                <c:pt idx="2245">
                  <c:v>119469</c:v>
                </c:pt>
                <c:pt idx="2246">
                  <c:v>119469</c:v>
                </c:pt>
                <c:pt idx="2247">
                  <c:v>108849</c:v>
                </c:pt>
                <c:pt idx="2248">
                  <c:v>117699</c:v>
                </c:pt>
                <c:pt idx="2249">
                  <c:v>118584</c:v>
                </c:pt>
                <c:pt idx="2250">
                  <c:v>161946</c:v>
                </c:pt>
                <c:pt idx="2251">
                  <c:v>168141</c:v>
                </c:pt>
                <c:pt idx="2252">
                  <c:v>253097</c:v>
                </c:pt>
                <c:pt idx="2253">
                  <c:v>123893</c:v>
                </c:pt>
                <c:pt idx="2254">
                  <c:v>215044</c:v>
                </c:pt>
                <c:pt idx="2255">
                  <c:v>197345</c:v>
                </c:pt>
                <c:pt idx="2256">
                  <c:v>216814</c:v>
                </c:pt>
                <c:pt idx="2257">
                  <c:v>130973</c:v>
                </c:pt>
                <c:pt idx="2258">
                  <c:v>157522</c:v>
                </c:pt>
                <c:pt idx="2259">
                  <c:v>196902</c:v>
                </c:pt>
                <c:pt idx="2260">
                  <c:v>130088</c:v>
                </c:pt>
                <c:pt idx="2261">
                  <c:v>113274</c:v>
                </c:pt>
                <c:pt idx="2262">
                  <c:v>123893</c:v>
                </c:pt>
                <c:pt idx="2263">
                  <c:v>360176</c:v>
                </c:pt>
                <c:pt idx="2264">
                  <c:v>245132</c:v>
                </c:pt>
                <c:pt idx="2265">
                  <c:v>232300</c:v>
                </c:pt>
                <c:pt idx="2266">
                  <c:v>154867</c:v>
                </c:pt>
                <c:pt idx="2267">
                  <c:v>228849</c:v>
                </c:pt>
                <c:pt idx="2268">
                  <c:v>190265</c:v>
                </c:pt>
                <c:pt idx="2269">
                  <c:v>154867</c:v>
                </c:pt>
                <c:pt idx="2270">
                  <c:v>150442</c:v>
                </c:pt>
                <c:pt idx="2271">
                  <c:v>389380</c:v>
                </c:pt>
                <c:pt idx="2272">
                  <c:v>225663</c:v>
                </c:pt>
                <c:pt idx="2273">
                  <c:v>84070</c:v>
                </c:pt>
                <c:pt idx="2274">
                  <c:v>87610</c:v>
                </c:pt>
                <c:pt idx="2275">
                  <c:v>231858</c:v>
                </c:pt>
                <c:pt idx="2276">
                  <c:v>192920</c:v>
                </c:pt>
                <c:pt idx="2277">
                  <c:v>187610</c:v>
                </c:pt>
                <c:pt idx="2278">
                  <c:v>193805</c:v>
                </c:pt>
                <c:pt idx="2279">
                  <c:v>220353</c:v>
                </c:pt>
                <c:pt idx="2280">
                  <c:v>203539</c:v>
                </c:pt>
                <c:pt idx="2281">
                  <c:v>150442</c:v>
                </c:pt>
                <c:pt idx="2282">
                  <c:v>53097</c:v>
                </c:pt>
                <c:pt idx="2283">
                  <c:v>130973</c:v>
                </c:pt>
                <c:pt idx="2284">
                  <c:v>216814</c:v>
                </c:pt>
                <c:pt idx="2285">
                  <c:v>219026</c:v>
                </c:pt>
                <c:pt idx="2286">
                  <c:v>185840</c:v>
                </c:pt>
                <c:pt idx="2287">
                  <c:v>123893</c:v>
                </c:pt>
                <c:pt idx="2288">
                  <c:v>113274</c:v>
                </c:pt>
                <c:pt idx="2289">
                  <c:v>228318</c:v>
                </c:pt>
                <c:pt idx="2290">
                  <c:v>212389</c:v>
                </c:pt>
                <c:pt idx="2291">
                  <c:v>223893</c:v>
                </c:pt>
                <c:pt idx="2292">
                  <c:v>170796</c:v>
                </c:pt>
                <c:pt idx="2293">
                  <c:v>192920</c:v>
                </c:pt>
                <c:pt idx="2294">
                  <c:v>158407</c:v>
                </c:pt>
                <c:pt idx="2295">
                  <c:v>123893</c:v>
                </c:pt>
                <c:pt idx="2296">
                  <c:v>130973</c:v>
                </c:pt>
                <c:pt idx="2297">
                  <c:v>168141</c:v>
                </c:pt>
                <c:pt idx="2298">
                  <c:v>49734</c:v>
                </c:pt>
                <c:pt idx="2299">
                  <c:v>247787</c:v>
                </c:pt>
                <c:pt idx="2300">
                  <c:v>280973</c:v>
                </c:pt>
                <c:pt idx="2301">
                  <c:v>125663</c:v>
                </c:pt>
                <c:pt idx="2302">
                  <c:v>137168</c:v>
                </c:pt>
                <c:pt idx="2303">
                  <c:v>169469</c:v>
                </c:pt>
                <c:pt idx="2304">
                  <c:v>215929</c:v>
                </c:pt>
                <c:pt idx="2305">
                  <c:v>168141</c:v>
                </c:pt>
                <c:pt idx="2306">
                  <c:v>228761</c:v>
                </c:pt>
                <c:pt idx="2307">
                  <c:v>178761</c:v>
                </c:pt>
                <c:pt idx="2308">
                  <c:v>402654</c:v>
                </c:pt>
                <c:pt idx="2309">
                  <c:v>255309</c:v>
                </c:pt>
                <c:pt idx="2310">
                  <c:v>353982</c:v>
                </c:pt>
                <c:pt idx="2311">
                  <c:v>175221</c:v>
                </c:pt>
                <c:pt idx="2312">
                  <c:v>111504</c:v>
                </c:pt>
                <c:pt idx="2313">
                  <c:v>336283</c:v>
                </c:pt>
                <c:pt idx="2314">
                  <c:v>88495</c:v>
                </c:pt>
                <c:pt idx="2315">
                  <c:v>174336</c:v>
                </c:pt>
                <c:pt idx="2316">
                  <c:v>187610</c:v>
                </c:pt>
                <c:pt idx="2317">
                  <c:v>182300</c:v>
                </c:pt>
                <c:pt idx="2318">
                  <c:v>199115</c:v>
                </c:pt>
                <c:pt idx="2319">
                  <c:v>61061</c:v>
                </c:pt>
                <c:pt idx="2320">
                  <c:v>65929</c:v>
                </c:pt>
                <c:pt idx="2321">
                  <c:v>234513</c:v>
                </c:pt>
                <c:pt idx="2322">
                  <c:v>221238</c:v>
                </c:pt>
                <c:pt idx="2323">
                  <c:v>222566</c:v>
                </c:pt>
                <c:pt idx="2324">
                  <c:v>131858</c:v>
                </c:pt>
                <c:pt idx="2325">
                  <c:v>177876</c:v>
                </c:pt>
                <c:pt idx="2326">
                  <c:v>211946</c:v>
                </c:pt>
                <c:pt idx="2327">
                  <c:v>243362</c:v>
                </c:pt>
                <c:pt idx="2328">
                  <c:v>207079</c:v>
                </c:pt>
                <c:pt idx="2329">
                  <c:v>196460</c:v>
                </c:pt>
                <c:pt idx="2330">
                  <c:v>226548</c:v>
                </c:pt>
                <c:pt idx="2331">
                  <c:v>48053</c:v>
                </c:pt>
                <c:pt idx="2332">
                  <c:v>247787</c:v>
                </c:pt>
                <c:pt idx="2333">
                  <c:v>238938</c:v>
                </c:pt>
                <c:pt idx="2334">
                  <c:v>228318</c:v>
                </c:pt>
                <c:pt idx="2335">
                  <c:v>238053</c:v>
                </c:pt>
                <c:pt idx="2336">
                  <c:v>162831</c:v>
                </c:pt>
                <c:pt idx="2337">
                  <c:v>197345</c:v>
                </c:pt>
                <c:pt idx="2338">
                  <c:v>95132</c:v>
                </c:pt>
                <c:pt idx="2339">
                  <c:v>224778</c:v>
                </c:pt>
                <c:pt idx="2340">
                  <c:v>230088</c:v>
                </c:pt>
                <c:pt idx="2341">
                  <c:v>158407</c:v>
                </c:pt>
                <c:pt idx="2342">
                  <c:v>158407</c:v>
                </c:pt>
                <c:pt idx="2343">
                  <c:v>169911</c:v>
                </c:pt>
                <c:pt idx="2344">
                  <c:v>117699</c:v>
                </c:pt>
                <c:pt idx="2345">
                  <c:v>117256</c:v>
                </c:pt>
                <c:pt idx="2346">
                  <c:v>207964</c:v>
                </c:pt>
                <c:pt idx="2347">
                  <c:v>139823</c:v>
                </c:pt>
                <c:pt idx="2348">
                  <c:v>118141</c:v>
                </c:pt>
                <c:pt idx="2349">
                  <c:v>170796</c:v>
                </c:pt>
                <c:pt idx="2350">
                  <c:v>146017</c:v>
                </c:pt>
                <c:pt idx="2351">
                  <c:v>119469</c:v>
                </c:pt>
                <c:pt idx="2352">
                  <c:v>230088</c:v>
                </c:pt>
                <c:pt idx="2353">
                  <c:v>104424</c:v>
                </c:pt>
                <c:pt idx="2354">
                  <c:v>210619</c:v>
                </c:pt>
                <c:pt idx="2355">
                  <c:v>111504</c:v>
                </c:pt>
                <c:pt idx="2356">
                  <c:v>170796</c:v>
                </c:pt>
                <c:pt idx="2357">
                  <c:v>183185</c:v>
                </c:pt>
                <c:pt idx="2358">
                  <c:v>312389</c:v>
                </c:pt>
                <c:pt idx="2359">
                  <c:v>126548</c:v>
                </c:pt>
                <c:pt idx="2360">
                  <c:v>252212</c:v>
                </c:pt>
                <c:pt idx="2361">
                  <c:v>159292</c:v>
                </c:pt>
                <c:pt idx="2362">
                  <c:v>215044</c:v>
                </c:pt>
                <c:pt idx="2363">
                  <c:v>367256</c:v>
                </c:pt>
                <c:pt idx="2364">
                  <c:v>194690</c:v>
                </c:pt>
                <c:pt idx="2365">
                  <c:v>88495</c:v>
                </c:pt>
                <c:pt idx="2366">
                  <c:v>208407</c:v>
                </c:pt>
                <c:pt idx="2367">
                  <c:v>209734</c:v>
                </c:pt>
                <c:pt idx="2368">
                  <c:v>262831</c:v>
                </c:pt>
                <c:pt idx="2369">
                  <c:v>84955</c:v>
                </c:pt>
                <c:pt idx="2370">
                  <c:v>141592</c:v>
                </c:pt>
                <c:pt idx="2371">
                  <c:v>123893</c:v>
                </c:pt>
                <c:pt idx="2372">
                  <c:v>220353</c:v>
                </c:pt>
                <c:pt idx="2373">
                  <c:v>232300</c:v>
                </c:pt>
                <c:pt idx="2374">
                  <c:v>184070</c:v>
                </c:pt>
                <c:pt idx="2375">
                  <c:v>115044</c:v>
                </c:pt>
                <c:pt idx="2376">
                  <c:v>216814</c:v>
                </c:pt>
                <c:pt idx="2377">
                  <c:v>229203</c:v>
                </c:pt>
                <c:pt idx="2378">
                  <c:v>195575</c:v>
                </c:pt>
                <c:pt idx="2379">
                  <c:v>256637</c:v>
                </c:pt>
                <c:pt idx="2380">
                  <c:v>157522</c:v>
                </c:pt>
                <c:pt idx="2381">
                  <c:v>200000</c:v>
                </c:pt>
                <c:pt idx="2382">
                  <c:v>91150</c:v>
                </c:pt>
                <c:pt idx="2383">
                  <c:v>210619</c:v>
                </c:pt>
                <c:pt idx="2384">
                  <c:v>265044</c:v>
                </c:pt>
                <c:pt idx="2385">
                  <c:v>215929</c:v>
                </c:pt>
                <c:pt idx="2386">
                  <c:v>198230</c:v>
                </c:pt>
                <c:pt idx="2387">
                  <c:v>247787</c:v>
                </c:pt>
                <c:pt idx="2388">
                  <c:v>210619</c:v>
                </c:pt>
                <c:pt idx="2389">
                  <c:v>259292</c:v>
                </c:pt>
                <c:pt idx="2390">
                  <c:v>159292</c:v>
                </c:pt>
                <c:pt idx="2391">
                  <c:v>238053</c:v>
                </c:pt>
                <c:pt idx="2392">
                  <c:v>166371</c:v>
                </c:pt>
                <c:pt idx="2393">
                  <c:v>168141</c:v>
                </c:pt>
                <c:pt idx="2394">
                  <c:v>86725</c:v>
                </c:pt>
                <c:pt idx="2395">
                  <c:v>192920</c:v>
                </c:pt>
                <c:pt idx="2396">
                  <c:v>207964</c:v>
                </c:pt>
                <c:pt idx="2397">
                  <c:v>208849</c:v>
                </c:pt>
                <c:pt idx="2398">
                  <c:v>132743</c:v>
                </c:pt>
                <c:pt idx="2399">
                  <c:v>111504</c:v>
                </c:pt>
                <c:pt idx="2400">
                  <c:v>106194</c:v>
                </c:pt>
                <c:pt idx="2401">
                  <c:v>343362</c:v>
                </c:pt>
                <c:pt idx="2402">
                  <c:v>265486</c:v>
                </c:pt>
                <c:pt idx="2403">
                  <c:v>278318</c:v>
                </c:pt>
                <c:pt idx="2404">
                  <c:v>127433</c:v>
                </c:pt>
                <c:pt idx="2405">
                  <c:v>118584</c:v>
                </c:pt>
                <c:pt idx="2406">
                  <c:v>138495</c:v>
                </c:pt>
                <c:pt idx="2407">
                  <c:v>143362</c:v>
                </c:pt>
                <c:pt idx="2408">
                  <c:v>85840</c:v>
                </c:pt>
                <c:pt idx="2409">
                  <c:v>219469</c:v>
                </c:pt>
                <c:pt idx="2410">
                  <c:v>175221</c:v>
                </c:pt>
                <c:pt idx="2411">
                  <c:v>161061</c:v>
                </c:pt>
                <c:pt idx="2412">
                  <c:v>249557</c:v>
                </c:pt>
                <c:pt idx="2413">
                  <c:v>238938</c:v>
                </c:pt>
                <c:pt idx="2414">
                  <c:v>203982</c:v>
                </c:pt>
                <c:pt idx="2415">
                  <c:v>82300</c:v>
                </c:pt>
                <c:pt idx="2416">
                  <c:v>243362</c:v>
                </c:pt>
                <c:pt idx="2417">
                  <c:v>128318</c:v>
                </c:pt>
                <c:pt idx="2418">
                  <c:v>84070</c:v>
                </c:pt>
                <c:pt idx="2419">
                  <c:v>49115</c:v>
                </c:pt>
                <c:pt idx="2420">
                  <c:v>212389</c:v>
                </c:pt>
                <c:pt idx="2421">
                  <c:v>154867</c:v>
                </c:pt>
                <c:pt idx="2422">
                  <c:v>224778</c:v>
                </c:pt>
                <c:pt idx="2423">
                  <c:v>253097</c:v>
                </c:pt>
                <c:pt idx="2424">
                  <c:v>159292</c:v>
                </c:pt>
                <c:pt idx="2425">
                  <c:v>169911</c:v>
                </c:pt>
                <c:pt idx="2426">
                  <c:v>377876</c:v>
                </c:pt>
                <c:pt idx="2427">
                  <c:v>176106</c:v>
                </c:pt>
                <c:pt idx="2428">
                  <c:v>153982</c:v>
                </c:pt>
                <c:pt idx="2429">
                  <c:v>192035</c:v>
                </c:pt>
                <c:pt idx="2430">
                  <c:v>82300</c:v>
                </c:pt>
                <c:pt idx="2431">
                  <c:v>217699</c:v>
                </c:pt>
                <c:pt idx="2432">
                  <c:v>185840</c:v>
                </c:pt>
                <c:pt idx="2433">
                  <c:v>216814</c:v>
                </c:pt>
                <c:pt idx="2434">
                  <c:v>112389</c:v>
                </c:pt>
                <c:pt idx="2435">
                  <c:v>64601</c:v>
                </c:pt>
                <c:pt idx="2436">
                  <c:v>65486</c:v>
                </c:pt>
                <c:pt idx="2437">
                  <c:v>287610</c:v>
                </c:pt>
                <c:pt idx="2438">
                  <c:v>194690</c:v>
                </c:pt>
                <c:pt idx="2439">
                  <c:v>273451</c:v>
                </c:pt>
                <c:pt idx="2440">
                  <c:v>252212</c:v>
                </c:pt>
                <c:pt idx="2441">
                  <c:v>194690</c:v>
                </c:pt>
                <c:pt idx="2442">
                  <c:v>218584</c:v>
                </c:pt>
                <c:pt idx="2443">
                  <c:v>185840</c:v>
                </c:pt>
                <c:pt idx="2444">
                  <c:v>96460</c:v>
                </c:pt>
                <c:pt idx="2445">
                  <c:v>124778</c:v>
                </c:pt>
                <c:pt idx="2446">
                  <c:v>192920</c:v>
                </c:pt>
                <c:pt idx="2447">
                  <c:v>261061</c:v>
                </c:pt>
                <c:pt idx="2448">
                  <c:v>115486</c:v>
                </c:pt>
                <c:pt idx="2449">
                  <c:v>181415</c:v>
                </c:pt>
                <c:pt idx="2450">
                  <c:v>119469</c:v>
                </c:pt>
                <c:pt idx="2451">
                  <c:v>75221</c:v>
                </c:pt>
                <c:pt idx="2452">
                  <c:v>128318</c:v>
                </c:pt>
                <c:pt idx="2453">
                  <c:v>118584</c:v>
                </c:pt>
                <c:pt idx="2454">
                  <c:v>46902</c:v>
                </c:pt>
                <c:pt idx="2455">
                  <c:v>216814</c:v>
                </c:pt>
                <c:pt idx="2456">
                  <c:v>242477</c:v>
                </c:pt>
                <c:pt idx="2457">
                  <c:v>300884</c:v>
                </c:pt>
                <c:pt idx="2458">
                  <c:v>176991</c:v>
                </c:pt>
                <c:pt idx="2459">
                  <c:v>380530</c:v>
                </c:pt>
                <c:pt idx="2460">
                  <c:v>184070</c:v>
                </c:pt>
                <c:pt idx="2461">
                  <c:v>140707</c:v>
                </c:pt>
                <c:pt idx="2462">
                  <c:v>75221</c:v>
                </c:pt>
                <c:pt idx="2463">
                  <c:v>203539</c:v>
                </c:pt>
                <c:pt idx="2464">
                  <c:v>123893</c:v>
                </c:pt>
                <c:pt idx="2465">
                  <c:v>146017</c:v>
                </c:pt>
                <c:pt idx="2466">
                  <c:v>211504</c:v>
                </c:pt>
                <c:pt idx="2467">
                  <c:v>214159</c:v>
                </c:pt>
                <c:pt idx="2468">
                  <c:v>211504</c:v>
                </c:pt>
                <c:pt idx="2469">
                  <c:v>188495</c:v>
                </c:pt>
                <c:pt idx="2470">
                  <c:v>117699</c:v>
                </c:pt>
                <c:pt idx="2471">
                  <c:v>185840</c:v>
                </c:pt>
                <c:pt idx="2472">
                  <c:v>256637</c:v>
                </c:pt>
                <c:pt idx="2473">
                  <c:v>107964</c:v>
                </c:pt>
                <c:pt idx="2474">
                  <c:v>55752</c:v>
                </c:pt>
                <c:pt idx="2475">
                  <c:v>128318</c:v>
                </c:pt>
                <c:pt idx="2476">
                  <c:v>210619</c:v>
                </c:pt>
                <c:pt idx="2477">
                  <c:v>109292</c:v>
                </c:pt>
                <c:pt idx="2478">
                  <c:v>216814</c:v>
                </c:pt>
                <c:pt idx="2479">
                  <c:v>181415</c:v>
                </c:pt>
                <c:pt idx="2480">
                  <c:v>52212</c:v>
                </c:pt>
                <c:pt idx="2481">
                  <c:v>261061</c:v>
                </c:pt>
                <c:pt idx="2482">
                  <c:v>238938</c:v>
                </c:pt>
                <c:pt idx="2483">
                  <c:v>207079</c:v>
                </c:pt>
                <c:pt idx="2484">
                  <c:v>206194</c:v>
                </c:pt>
                <c:pt idx="2485">
                  <c:v>66371</c:v>
                </c:pt>
                <c:pt idx="2486">
                  <c:v>194690</c:v>
                </c:pt>
                <c:pt idx="2487">
                  <c:v>154867</c:v>
                </c:pt>
                <c:pt idx="2488">
                  <c:v>216814</c:v>
                </c:pt>
                <c:pt idx="2489">
                  <c:v>217699</c:v>
                </c:pt>
                <c:pt idx="2490">
                  <c:v>233628</c:v>
                </c:pt>
                <c:pt idx="2491">
                  <c:v>203539</c:v>
                </c:pt>
                <c:pt idx="2492">
                  <c:v>237168</c:v>
                </c:pt>
                <c:pt idx="2493">
                  <c:v>231415</c:v>
                </c:pt>
                <c:pt idx="2494">
                  <c:v>57522</c:v>
                </c:pt>
                <c:pt idx="2495">
                  <c:v>194690</c:v>
                </c:pt>
                <c:pt idx="2496">
                  <c:v>166371</c:v>
                </c:pt>
                <c:pt idx="2497">
                  <c:v>221238</c:v>
                </c:pt>
                <c:pt idx="2498">
                  <c:v>130088</c:v>
                </c:pt>
                <c:pt idx="2499">
                  <c:v>218584</c:v>
                </c:pt>
                <c:pt idx="2500">
                  <c:v>159292</c:v>
                </c:pt>
                <c:pt idx="2501">
                  <c:v>230088</c:v>
                </c:pt>
                <c:pt idx="2502">
                  <c:v>181415</c:v>
                </c:pt>
                <c:pt idx="2503">
                  <c:v>202654</c:v>
                </c:pt>
                <c:pt idx="2504">
                  <c:v>210619</c:v>
                </c:pt>
                <c:pt idx="2505">
                  <c:v>261061</c:v>
                </c:pt>
                <c:pt idx="2506">
                  <c:v>194690</c:v>
                </c:pt>
                <c:pt idx="2507">
                  <c:v>263716</c:v>
                </c:pt>
                <c:pt idx="2508">
                  <c:v>100000</c:v>
                </c:pt>
                <c:pt idx="2509">
                  <c:v>190265</c:v>
                </c:pt>
                <c:pt idx="2510">
                  <c:v>172566</c:v>
                </c:pt>
                <c:pt idx="2511">
                  <c:v>214159</c:v>
                </c:pt>
                <c:pt idx="2512">
                  <c:v>212389</c:v>
                </c:pt>
                <c:pt idx="2513">
                  <c:v>234513</c:v>
                </c:pt>
                <c:pt idx="2514">
                  <c:v>218584</c:v>
                </c:pt>
                <c:pt idx="2515">
                  <c:v>54867</c:v>
                </c:pt>
                <c:pt idx="2516">
                  <c:v>307079</c:v>
                </c:pt>
                <c:pt idx="2517">
                  <c:v>445132</c:v>
                </c:pt>
                <c:pt idx="2518">
                  <c:v>105309</c:v>
                </c:pt>
                <c:pt idx="2519">
                  <c:v>236283</c:v>
                </c:pt>
                <c:pt idx="2520">
                  <c:v>136283</c:v>
                </c:pt>
                <c:pt idx="2521">
                  <c:v>191150</c:v>
                </c:pt>
                <c:pt idx="2522">
                  <c:v>163716</c:v>
                </c:pt>
                <c:pt idx="2523">
                  <c:v>241592</c:v>
                </c:pt>
                <c:pt idx="2524">
                  <c:v>161946</c:v>
                </c:pt>
                <c:pt idx="2525">
                  <c:v>181415</c:v>
                </c:pt>
                <c:pt idx="2526">
                  <c:v>159292</c:v>
                </c:pt>
                <c:pt idx="2527">
                  <c:v>230088</c:v>
                </c:pt>
                <c:pt idx="2528">
                  <c:v>225663</c:v>
                </c:pt>
                <c:pt idx="2529">
                  <c:v>232743</c:v>
                </c:pt>
                <c:pt idx="2530">
                  <c:v>214601</c:v>
                </c:pt>
                <c:pt idx="2531">
                  <c:v>199115</c:v>
                </c:pt>
                <c:pt idx="2532">
                  <c:v>157522</c:v>
                </c:pt>
                <c:pt idx="2533">
                  <c:v>185840</c:v>
                </c:pt>
                <c:pt idx="2534">
                  <c:v>142477</c:v>
                </c:pt>
                <c:pt idx="2535">
                  <c:v>155752</c:v>
                </c:pt>
                <c:pt idx="2536">
                  <c:v>212389</c:v>
                </c:pt>
                <c:pt idx="2537">
                  <c:v>90265</c:v>
                </c:pt>
                <c:pt idx="2538">
                  <c:v>157522</c:v>
                </c:pt>
                <c:pt idx="2539">
                  <c:v>192035</c:v>
                </c:pt>
                <c:pt idx="2540">
                  <c:v>245132</c:v>
                </c:pt>
                <c:pt idx="2541">
                  <c:v>237168</c:v>
                </c:pt>
                <c:pt idx="2542">
                  <c:v>176991</c:v>
                </c:pt>
                <c:pt idx="2543">
                  <c:v>198230</c:v>
                </c:pt>
                <c:pt idx="2544">
                  <c:v>201327</c:v>
                </c:pt>
                <c:pt idx="2545">
                  <c:v>362831</c:v>
                </c:pt>
                <c:pt idx="2546">
                  <c:v>246017</c:v>
                </c:pt>
                <c:pt idx="2547">
                  <c:v>237168</c:v>
                </c:pt>
                <c:pt idx="2548">
                  <c:v>159292</c:v>
                </c:pt>
                <c:pt idx="2549">
                  <c:v>80088</c:v>
                </c:pt>
                <c:pt idx="2550">
                  <c:v>108849</c:v>
                </c:pt>
                <c:pt idx="2551">
                  <c:v>78761</c:v>
                </c:pt>
                <c:pt idx="2552">
                  <c:v>161061</c:v>
                </c:pt>
                <c:pt idx="2553">
                  <c:v>174336</c:v>
                </c:pt>
                <c:pt idx="2554">
                  <c:v>192920</c:v>
                </c:pt>
                <c:pt idx="2555">
                  <c:v>234513</c:v>
                </c:pt>
                <c:pt idx="2556">
                  <c:v>199115</c:v>
                </c:pt>
                <c:pt idx="2557">
                  <c:v>393805</c:v>
                </c:pt>
                <c:pt idx="2558">
                  <c:v>292035</c:v>
                </c:pt>
                <c:pt idx="2559">
                  <c:v>205309</c:v>
                </c:pt>
                <c:pt idx="2560">
                  <c:v>279646</c:v>
                </c:pt>
                <c:pt idx="2561">
                  <c:v>318584</c:v>
                </c:pt>
                <c:pt idx="2562">
                  <c:v>267256</c:v>
                </c:pt>
                <c:pt idx="2563">
                  <c:v>232477</c:v>
                </c:pt>
                <c:pt idx="2564">
                  <c:v>199115</c:v>
                </c:pt>
                <c:pt idx="2565">
                  <c:v>199115</c:v>
                </c:pt>
                <c:pt idx="2566">
                  <c:v>218584</c:v>
                </c:pt>
                <c:pt idx="2567">
                  <c:v>192920</c:v>
                </c:pt>
                <c:pt idx="2568">
                  <c:v>215486</c:v>
                </c:pt>
                <c:pt idx="2569">
                  <c:v>198230</c:v>
                </c:pt>
                <c:pt idx="2570">
                  <c:v>214159</c:v>
                </c:pt>
                <c:pt idx="2571">
                  <c:v>256637</c:v>
                </c:pt>
                <c:pt idx="2572">
                  <c:v>91592</c:v>
                </c:pt>
                <c:pt idx="2573">
                  <c:v>130973</c:v>
                </c:pt>
                <c:pt idx="2574">
                  <c:v>128318</c:v>
                </c:pt>
                <c:pt idx="2575">
                  <c:v>238938</c:v>
                </c:pt>
                <c:pt idx="2576">
                  <c:v>119469</c:v>
                </c:pt>
                <c:pt idx="2577">
                  <c:v>178761</c:v>
                </c:pt>
                <c:pt idx="2578">
                  <c:v>234513</c:v>
                </c:pt>
                <c:pt idx="2579">
                  <c:v>274336</c:v>
                </c:pt>
                <c:pt idx="2580">
                  <c:v>166371</c:v>
                </c:pt>
                <c:pt idx="2581">
                  <c:v>209734</c:v>
                </c:pt>
                <c:pt idx="2582">
                  <c:v>148230</c:v>
                </c:pt>
                <c:pt idx="2583">
                  <c:v>210176</c:v>
                </c:pt>
                <c:pt idx="2584">
                  <c:v>261061</c:v>
                </c:pt>
                <c:pt idx="2585">
                  <c:v>145132</c:v>
                </c:pt>
                <c:pt idx="2586">
                  <c:v>279646</c:v>
                </c:pt>
                <c:pt idx="2587">
                  <c:v>213716</c:v>
                </c:pt>
                <c:pt idx="2588">
                  <c:v>123893</c:v>
                </c:pt>
                <c:pt idx="2589">
                  <c:v>161504</c:v>
                </c:pt>
                <c:pt idx="2590">
                  <c:v>231415</c:v>
                </c:pt>
                <c:pt idx="2591">
                  <c:v>117256</c:v>
                </c:pt>
                <c:pt idx="2592">
                  <c:v>88938</c:v>
                </c:pt>
                <c:pt idx="2593">
                  <c:v>172566</c:v>
                </c:pt>
                <c:pt idx="2594">
                  <c:v>222123</c:v>
                </c:pt>
                <c:pt idx="2595">
                  <c:v>237168</c:v>
                </c:pt>
                <c:pt idx="2596">
                  <c:v>95575</c:v>
                </c:pt>
                <c:pt idx="2597">
                  <c:v>92920</c:v>
                </c:pt>
                <c:pt idx="2598">
                  <c:v>76106</c:v>
                </c:pt>
                <c:pt idx="2599">
                  <c:v>188495</c:v>
                </c:pt>
                <c:pt idx="2600">
                  <c:v>187610</c:v>
                </c:pt>
                <c:pt idx="2601">
                  <c:v>185840</c:v>
                </c:pt>
                <c:pt idx="2602">
                  <c:v>190265</c:v>
                </c:pt>
                <c:pt idx="2603">
                  <c:v>141592</c:v>
                </c:pt>
                <c:pt idx="2604">
                  <c:v>193805</c:v>
                </c:pt>
                <c:pt idx="2605">
                  <c:v>224778</c:v>
                </c:pt>
                <c:pt idx="2606">
                  <c:v>224823</c:v>
                </c:pt>
                <c:pt idx="2607">
                  <c:v>73451</c:v>
                </c:pt>
                <c:pt idx="2608">
                  <c:v>207964</c:v>
                </c:pt>
                <c:pt idx="2609">
                  <c:v>204424</c:v>
                </c:pt>
                <c:pt idx="2610">
                  <c:v>214159</c:v>
                </c:pt>
                <c:pt idx="2611">
                  <c:v>283185</c:v>
                </c:pt>
                <c:pt idx="2612">
                  <c:v>259292</c:v>
                </c:pt>
                <c:pt idx="2613">
                  <c:v>288495</c:v>
                </c:pt>
                <c:pt idx="2614">
                  <c:v>157522</c:v>
                </c:pt>
                <c:pt idx="2615">
                  <c:v>183185</c:v>
                </c:pt>
                <c:pt idx="2616">
                  <c:v>143362</c:v>
                </c:pt>
                <c:pt idx="2617">
                  <c:v>245132</c:v>
                </c:pt>
                <c:pt idx="2618">
                  <c:v>216814</c:v>
                </c:pt>
                <c:pt idx="2619">
                  <c:v>243362</c:v>
                </c:pt>
                <c:pt idx="2620">
                  <c:v>124778</c:v>
                </c:pt>
                <c:pt idx="2621">
                  <c:v>259292</c:v>
                </c:pt>
                <c:pt idx="2622">
                  <c:v>185840</c:v>
                </c:pt>
                <c:pt idx="2623">
                  <c:v>131415</c:v>
                </c:pt>
                <c:pt idx="2624">
                  <c:v>218584</c:v>
                </c:pt>
                <c:pt idx="2625">
                  <c:v>232743</c:v>
                </c:pt>
                <c:pt idx="2626">
                  <c:v>123893</c:v>
                </c:pt>
                <c:pt idx="2627">
                  <c:v>233628</c:v>
                </c:pt>
                <c:pt idx="2628">
                  <c:v>228318</c:v>
                </c:pt>
                <c:pt idx="2629">
                  <c:v>132743</c:v>
                </c:pt>
                <c:pt idx="2630">
                  <c:v>206194</c:v>
                </c:pt>
                <c:pt idx="2631">
                  <c:v>254867</c:v>
                </c:pt>
                <c:pt idx="2632">
                  <c:v>135398</c:v>
                </c:pt>
                <c:pt idx="2633">
                  <c:v>225663</c:v>
                </c:pt>
                <c:pt idx="2634">
                  <c:v>196460</c:v>
                </c:pt>
                <c:pt idx="2635">
                  <c:v>261946</c:v>
                </c:pt>
                <c:pt idx="2636">
                  <c:v>199115</c:v>
                </c:pt>
                <c:pt idx="2637">
                  <c:v>194690</c:v>
                </c:pt>
                <c:pt idx="2638">
                  <c:v>118584</c:v>
                </c:pt>
                <c:pt idx="2639">
                  <c:v>193805</c:v>
                </c:pt>
                <c:pt idx="2640">
                  <c:v>217699</c:v>
                </c:pt>
                <c:pt idx="2641">
                  <c:v>203539</c:v>
                </c:pt>
                <c:pt idx="2642">
                  <c:v>261946</c:v>
                </c:pt>
                <c:pt idx="2643">
                  <c:v>163716</c:v>
                </c:pt>
                <c:pt idx="2644">
                  <c:v>258407</c:v>
                </c:pt>
                <c:pt idx="2645">
                  <c:v>215929</c:v>
                </c:pt>
                <c:pt idx="2646">
                  <c:v>159292</c:v>
                </c:pt>
                <c:pt idx="2647">
                  <c:v>174336</c:v>
                </c:pt>
                <c:pt idx="2648">
                  <c:v>238938</c:v>
                </c:pt>
                <c:pt idx="2649">
                  <c:v>317699</c:v>
                </c:pt>
                <c:pt idx="2650">
                  <c:v>181415</c:v>
                </c:pt>
                <c:pt idx="2651">
                  <c:v>72566</c:v>
                </c:pt>
                <c:pt idx="2652">
                  <c:v>73893</c:v>
                </c:pt>
                <c:pt idx="2653">
                  <c:v>207079</c:v>
                </c:pt>
                <c:pt idx="2654">
                  <c:v>190265</c:v>
                </c:pt>
                <c:pt idx="2655">
                  <c:v>184955</c:v>
                </c:pt>
                <c:pt idx="2656">
                  <c:v>223893</c:v>
                </c:pt>
                <c:pt idx="2657">
                  <c:v>207964</c:v>
                </c:pt>
                <c:pt idx="2658">
                  <c:v>280530</c:v>
                </c:pt>
                <c:pt idx="2659">
                  <c:v>63716</c:v>
                </c:pt>
                <c:pt idx="2660">
                  <c:v>283185</c:v>
                </c:pt>
                <c:pt idx="2661">
                  <c:v>305309</c:v>
                </c:pt>
                <c:pt idx="2662">
                  <c:v>216814</c:v>
                </c:pt>
                <c:pt idx="2663">
                  <c:v>371681</c:v>
                </c:pt>
                <c:pt idx="2664">
                  <c:v>231858</c:v>
                </c:pt>
                <c:pt idx="2665">
                  <c:v>166371</c:v>
                </c:pt>
                <c:pt idx="2666">
                  <c:v>247787</c:v>
                </c:pt>
                <c:pt idx="2667">
                  <c:v>112389</c:v>
                </c:pt>
                <c:pt idx="2668">
                  <c:v>190265</c:v>
                </c:pt>
                <c:pt idx="2669">
                  <c:v>161061</c:v>
                </c:pt>
                <c:pt idx="2670">
                  <c:v>159292</c:v>
                </c:pt>
                <c:pt idx="2671">
                  <c:v>147787</c:v>
                </c:pt>
                <c:pt idx="2672">
                  <c:v>262831</c:v>
                </c:pt>
                <c:pt idx="2673">
                  <c:v>222123</c:v>
                </c:pt>
                <c:pt idx="2674">
                  <c:v>243362</c:v>
                </c:pt>
                <c:pt idx="2675">
                  <c:v>184070</c:v>
                </c:pt>
                <c:pt idx="2676">
                  <c:v>134513</c:v>
                </c:pt>
                <c:pt idx="2677">
                  <c:v>278761</c:v>
                </c:pt>
                <c:pt idx="2678">
                  <c:v>230088</c:v>
                </c:pt>
                <c:pt idx="2679">
                  <c:v>131858</c:v>
                </c:pt>
                <c:pt idx="2680">
                  <c:v>216814</c:v>
                </c:pt>
                <c:pt idx="2681">
                  <c:v>134513</c:v>
                </c:pt>
                <c:pt idx="2682">
                  <c:v>207964</c:v>
                </c:pt>
                <c:pt idx="2683">
                  <c:v>55752</c:v>
                </c:pt>
                <c:pt idx="2684">
                  <c:v>158407</c:v>
                </c:pt>
                <c:pt idx="2685">
                  <c:v>320353</c:v>
                </c:pt>
                <c:pt idx="2686">
                  <c:v>336283</c:v>
                </c:pt>
                <c:pt idx="2687">
                  <c:v>232743</c:v>
                </c:pt>
                <c:pt idx="2688">
                  <c:v>230088</c:v>
                </c:pt>
                <c:pt idx="2689">
                  <c:v>442477</c:v>
                </c:pt>
                <c:pt idx="2690">
                  <c:v>253982</c:v>
                </c:pt>
                <c:pt idx="2691">
                  <c:v>245132</c:v>
                </c:pt>
                <c:pt idx="2692">
                  <c:v>207964</c:v>
                </c:pt>
                <c:pt idx="2693">
                  <c:v>328318</c:v>
                </c:pt>
                <c:pt idx="2694">
                  <c:v>398230</c:v>
                </c:pt>
                <c:pt idx="2695">
                  <c:v>320353</c:v>
                </c:pt>
                <c:pt idx="2696">
                  <c:v>111504</c:v>
                </c:pt>
                <c:pt idx="2697">
                  <c:v>92920</c:v>
                </c:pt>
                <c:pt idx="2698">
                  <c:v>194247</c:v>
                </c:pt>
                <c:pt idx="2699">
                  <c:v>234513</c:v>
                </c:pt>
                <c:pt idx="2700">
                  <c:v>220353</c:v>
                </c:pt>
                <c:pt idx="2701">
                  <c:v>227876</c:v>
                </c:pt>
                <c:pt idx="2702">
                  <c:v>261061</c:v>
                </c:pt>
                <c:pt idx="2703">
                  <c:v>262389</c:v>
                </c:pt>
                <c:pt idx="2704">
                  <c:v>207079</c:v>
                </c:pt>
                <c:pt idx="2705">
                  <c:v>230088</c:v>
                </c:pt>
                <c:pt idx="2706">
                  <c:v>161946</c:v>
                </c:pt>
                <c:pt idx="2707">
                  <c:v>292035</c:v>
                </c:pt>
                <c:pt idx="2708">
                  <c:v>184070</c:v>
                </c:pt>
                <c:pt idx="2709">
                  <c:v>211061</c:v>
                </c:pt>
                <c:pt idx="2710">
                  <c:v>190265</c:v>
                </c:pt>
                <c:pt idx="2711">
                  <c:v>202654</c:v>
                </c:pt>
                <c:pt idx="2712">
                  <c:v>263716</c:v>
                </c:pt>
                <c:pt idx="2713">
                  <c:v>201769</c:v>
                </c:pt>
                <c:pt idx="2714">
                  <c:v>234513</c:v>
                </c:pt>
                <c:pt idx="2715">
                  <c:v>168141</c:v>
                </c:pt>
                <c:pt idx="2716">
                  <c:v>165486</c:v>
                </c:pt>
                <c:pt idx="2717">
                  <c:v>138938</c:v>
                </c:pt>
                <c:pt idx="2718">
                  <c:v>137168</c:v>
                </c:pt>
                <c:pt idx="2719">
                  <c:v>203539</c:v>
                </c:pt>
                <c:pt idx="2720">
                  <c:v>223893</c:v>
                </c:pt>
                <c:pt idx="2721">
                  <c:v>261061</c:v>
                </c:pt>
                <c:pt idx="2722">
                  <c:v>252212</c:v>
                </c:pt>
                <c:pt idx="2723">
                  <c:v>243362</c:v>
                </c:pt>
                <c:pt idx="2724">
                  <c:v>159292</c:v>
                </c:pt>
                <c:pt idx="2725">
                  <c:v>137168</c:v>
                </c:pt>
                <c:pt idx="2726">
                  <c:v>84070</c:v>
                </c:pt>
                <c:pt idx="2727">
                  <c:v>218584</c:v>
                </c:pt>
                <c:pt idx="2728">
                  <c:v>261061</c:v>
                </c:pt>
                <c:pt idx="2729">
                  <c:v>221238</c:v>
                </c:pt>
                <c:pt idx="2730">
                  <c:v>252212</c:v>
                </c:pt>
                <c:pt idx="2731">
                  <c:v>323893</c:v>
                </c:pt>
                <c:pt idx="2732">
                  <c:v>250442</c:v>
                </c:pt>
                <c:pt idx="2733">
                  <c:v>163716</c:v>
                </c:pt>
                <c:pt idx="2734">
                  <c:v>161061</c:v>
                </c:pt>
                <c:pt idx="2735">
                  <c:v>179646</c:v>
                </c:pt>
                <c:pt idx="2736">
                  <c:v>338053</c:v>
                </c:pt>
                <c:pt idx="2737">
                  <c:v>251327</c:v>
                </c:pt>
                <c:pt idx="2738">
                  <c:v>157522</c:v>
                </c:pt>
                <c:pt idx="2739">
                  <c:v>197345</c:v>
                </c:pt>
                <c:pt idx="2740">
                  <c:v>341592</c:v>
                </c:pt>
                <c:pt idx="2741">
                  <c:v>228318</c:v>
                </c:pt>
                <c:pt idx="2742">
                  <c:v>69911</c:v>
                </c:pt>
                <c:pt idx="2743">
                  <c:v>86725</c:v>
                </c:pt>
                <c:pt idx="2744">
                  <c:v>68584</c:v>
                </c:pt>
                <c:pt idx="2745">
                  <c:v>69469</c:v>
                </c:pt>
                <c:pt idx="2746">
                  <c:v>267256</c:v>
                </c:pt>
                <c:pt idx="2747">
                  <c:v>291150</c:v>
                </c:pt>
                <c:pt idx="2748">
                  <c:v>226548</c:v>
                </c:pt>
                <c:pt idx="2749">
                  <c:v>268141</c:v>
                </c:pt>
                <c:pt idx="2750">
                  <c:v>283185</c:v>
                </c:pt>
                <c:pt idx="2751">
                  <c:v>203539</c:v>
                </c:pt>
                <c:pt idx="2752">
                  <c:v>149557</c:v>
                </c:pt>
                <c:pt idx="2753">
                  <c:v>154424</c:v>
                </c:pt>
                <c:pt idx="2754">
                  <c:v>230088</c:v>
                </c:pt>
                <c:pt idx="2755">
                  <c:v>183628</c:v>
                </c:pt>
                <c:pt idx="2756">
                  <c:v>88495</c:v>
                </c:pt>
                <c:pt idx="2757">
                  <c:v>159292</c:v>
                </c:pt>
                <c:pt idx="2758">
                  <c:v>193805</c:v>
                </c:pt>
                <c:pt idx="2759">
                  <c:v>220353</c:v>
                </c:pt>
                <c:pt idx="2760">
                  <c:v>233185</c:v>
                </c:pt>
                <c:pt idx="2761">
                  <c:v>131858</c:v>
                </c:pt>
                <c:pt idx="2762">
                  <c:v>189115</c:v>
                </c:pt>
                <c:pt idx="2763">
                  <c:v>234513</c:v>
                </c:pt>
                <c:pt idx="2764">
                  <c:v>132743</c:v>
                </c:pt>
                <c:pt idx="2765">
                  <c:v>221238</c:v>
                </c:pt>
                <c:pt idx="2766">
                  <c:v>253982</c:v>
                </c:pt>
                <c:pt idx="2767">
                  <c:v>210176</c:v>
                </c:pt>
                <c:pt idx="2768">
                  <c:v>220353</c:v>
                </c:pt>
                <c:pt idx="2769">
                  <c:v>163716</c:v>
                </c:pt>
                <c:pt idx="2770">
                  <c:v>221238</c:v>
                </c:pt>
                <c:pt idx="2771">
                  <c:v>115044</c:v>
                </c:pt>
                <c:pt idx="2772">
                  <c:v>153982</c:v>
                </c:pt>
                <c:pt idx="2773">
                  <c:v>265486</c:v>
                </c:pt>
                <c:pt idx="2774">
                  <c:v>132743</c:v>
                </c:pt>
                <c:pt idx="2775">
                  <c:v>232743</c:v>
                </c:pt>
                <c:pt idx="2776">
                  <c:v>187610</c:v>
                </c:pt>
                <c:pt idx="2777">
                  <c:v>205309</c:v>
                </c:pt>
                <c:pt idx="2778">
                  <c:v>126548</c:v>
                </c:pt>
                <c:pt idx="2779">
                  <c:v>362831</c:v>
                </c:pt>
                <c:pt idx="2780">
                  <c:v>166814</c:v>
                </c:pt>
                <c:pt idx="2781">
                  <c:v>210619</c:v>
                </c:pt>
                <c:pt idx="2782">
                  <c:v>60176</c:v>
                </c:pt>
                <c:pt idx="2783">
                  <c:v>192035</c:v>
                </c:pt>
                <c:pt idx="2784">
                  <c:v>311504</c:v>
                </c:pt>
                <c:pt idx="2785">
                  <c:v>231858</c:v>
                </c:pt>
                <c:pt idx="2786">
                  <c:v>206194</c:v>
                </c:pt>
                <c:pt idx="2787">
                  <c:v>213274</c:v>
                </c:pt>
                <c:pt idx="2788">
                  <c:v>207964</c:v>
                </c:pt>
                <c:pt idx="2789">
                  <c:v>206194</c:v>
                </c:pt>
                <c:pt idx="2790">
                  <c:v>209734</c:v>
                </c:pt>
                <c:pt idx="2791">
                  <c:v>175221</c:v>
                </c:pt>
                <c:pt idx="2792">
                  <c:v>36283</c:v>
                </c:pt>
                <c:pt idx="2793">
                  <c:v>169911</c:v>
                </c:pt>
                <c:pt idx="2794">
                  <c:v>228318</c:v>
                </c:pt>
                <c:pt idx="2795">
                  <c:v>247787</c:v>
                </c:pt>
                <c:pt idx="2796">
                  <c:v>141150</c:v>
                </c:pt>
                <c:pt idx="2797">
                  <c:v>174336</c:v>
                </c:pt>
                <c:pt idx="2798">
                  <c:v>190265</c:v>
                </c:pt>
                <c:pt idx="2799">
                  <c:v>138495</c:v>
                </c:pt>
                <c:pt idx="2800">
                  <c:v>101769</c:v>
                </c:pt>
                <c:pt idx="2801">
                  <c:v>163716</c:v>
                </c:pt>
                <c:pt idx="2802">
                  <c:v>132743</c:v>
                </c:pt>
                <c:pt idx="2803">
                  <c:v>167256</c:v>
                </c:pt>
                <c:pt idx="2804">
                  <c:v>168141</c:v>
                </c:pt>
                <c:pt idx="2805">
                  <c:v>194690</c:v>
                </c:pt>
                <c:pt idx="2806">
                  <c:v>203539</c:v>
                </c:pt>
                <c:pt idx="2807">
                  <c:v>246460</c:v>
                </c:pt>
                <c:pt idx="2808">
                  <c:v>281858</c:v>
                </c:pt>
                <c:pt idx="2809">
                  <c:v>108318</c:v>
                </c:pt>
                <c:pt idx="2810">
                  <c:v>219469</c:v>
                </c:pt>
                <c:pt idx="2811">
                  <c:v>241592</c:v>
                </c:pt>
                <c:pt idx="2812">
                  <c:v>92920</c:v>
                </c:pt>
                <c:pt idx="2813">
                  <c:v>196460</c:v>
                </c:pt>
                <c:pt idx="2814">
                  <c:v>307079</c:v>
                </c:pt>
                <c:pt idx="2815">
                  <c:v>362831</c:v>
                </c:pt>
                <c:pt idx="2816">
                  <c:v>238938</c:v>
                </c:pt>
                <c:pt idx="2817">
                  <c:v>123008</c:v>
                </c:pt>
                <c:pt idx="2818">
                  <c:v>221238</c:v>
                </c:pt>
                <c:pt idx="2819">
                  <c:v>175221</c:v>
                </c:pt>
                <c:pt idx="2820">
                  <c:v>400884</c:v>
                </c:pt>
                <c:pt idx="2821">
                  <c:v>221238</c:v>
                </c:pt>
                <c:pt idx="2822">
                  <c:v>266371</c:v>
                </c:pt>
                <c:pt idx="2823">
                  <c:v>194690</c:v>
                </c:pt>
                <c:pt idx="2824">
                  <c:v>194690</c:v>
                </c:pt>
                <c:pt idx="2825">
                  <c:v>388495</c:v>
                </c:pt>
                <c:pt idx="2826">
                  <c:v>181415</c:v>
                </c:pt>
                <c:pt idx="2827">
                  <c:v>199115</c:v>
                </c:pt>
                <c:pt idx="2828">
                  <c:v>250176</c:v>
                </c:pt>
                <c:pt idx="2829">
                  <c:v>258079</c:v>
                </c:pt>
                <c:pt idx="2830">
                  <c:v>252814</c:v>
                </c:pt>
                <c:pt idx="2831">
                  <c:v>250176</c:v>
                </c:pt>
                <c:pt idx="2832">
                  <c:v>263345</c:v>
                </c:pt>
                <c:pt idx="2833">
                  <c:v>260707</c:v>
                </c:pt>
                <c:pt idx="2834">
                  <c:v>254123</c:v>
                </c:pt>
                <c:pt idx="2835">
                  <c:v>263345</c:v>
                </c:pt>
                <c:pt idx="2836">
                  <c:v>258079</c:v>
                </c:pt>
                <c:pt idx="2837">
                  <c:v>260707</c:v>
                </c:pt>
                <c:pt idx="2838">
                  <c:v>250176</c:v>
                </c:pt>
                <c:pt idx="2839">
                  <c:v>260707</c:v>
                </c:pt>
                <c:pt idx="2840">
                  <c:v>244911</c:v>
                </c:pt>
                <c:pt idx="2841">
                  <c:v>250176</c:v>
                </c:pt>
                <c:pt idx="2842">
                  <c:v>260707</c:v>
                </c:pt>
                <c:pt idx="2843">
                  <c:v>254123</c:v>
                </c:pt>
                <c:pt idx="2844">
                  <c:v>255442</c:v>
                </c:pt>
                <c:pt idx="2845">
                  <c:v>258079</c:v>
                </c:pt>
                <c:pt idx="2846">
                  <c:v>250176</c:v>
                </c:pt>
                <c:pt idx="2847">
                  <c:v>263345</c:v>
                </c:pt>
                <c:pt idx="2848">
                  <c:v>260707</c:v>
                </c:pt>
                <c:pt idx="2849">
                  <c:v>260707</c:v>
                </c:pt>
                <c:pt idx="2850">
                  <c:v>250176</c:v>
                </c:pt>
                <c:pt idx="2851">
                  <c:v>244911</c:v>
                </c:pt>
                <c:pt idx="2852">
                  <c:v>252814</c:v>
                </c:pt>
                <c:pt idx="2853">
                  <c:v>255840</c:v>
                </c:pt>
                <c:pt idx="2854">
                  <c:v>242274</c:v>
                </c:pt>
                <c:pt idx="2855">
                  <c:v>255442</c:v>
                </c:pt>
                <c:pt idx="2856">
                  <c:v>246230</c:v>
                </c:pt>
                <c:pt idx="2857">
                  <c:v>229106</c:v>
                </c:pt>
                <c:pt idx="2858">
                  <c:v>255442</c:v>
                </c:pt>
                <c:pt idx="2859">
                  <c:v>229212</c:v>
                </c:pt>
                <c:pt idx="2860">
                  <c:v>258079</c:v>
                </c:pt>
                <c:pt idx="2861">
                  <c:v>252814</c:v>
                </c:pt>
                <c:pt idx="2862">
                  <c:v>255442</c:v>
                </c:pt>
                <c:pt idx="2863">
                  <c:v>263345</c:v>
                </c:pt>
                <c:pt idx="2864">
                  <c:v>260707</c:v>
                </c:pt>
                <c:pt idx="2865">
                  <c:v>263345</c:v>
                </c:pt>
                <c:pt idx="2866">
                  <c:v>185840</c:v>
                </c:pt>
                <c:pt idx="2867">
                  <c:v>128318</c:v>
                </c:pt>
                <c:pt idx="2868">
                  <c:v>422123</c:v>
                </c:pt>
                <c:pt idx="2869">
                  <c:v>230088</c:v>
                </c:pt>
                <c:pt idx="2870">
                  <c:v>211061</c:v>
                </c:pt>
                <c:pt idx="2871">
                  <c:v>300884</c:v>
                </c:pt>
                <c:pt idx="2872">
                  <c:v>215044</c:v>
                </c:pt>
                <c:pt idx="2873">
                  <c:v>353982</c:v>
                </c:pt>
                <c:pt idx="2874">
                  <c:v>221238</c:v>
                </c:pt>
                <c:pt idx="2875">
                  <c:v>203539</c:v>
                </c:pt>
                <c:pt idx="2876">
                  <c:v>221238</c:v>
                </c:pt>
                <c:pt idx="2877">
                  <c:v>225663</c:v>
                </c:pt>
                <c:pt idx="2878">
                  <c:v>168141</c:v>
                </c:pt>
                <c:pt idx="2879">
                  <c:v>150000</c:v>
                </c:pt>
                <c:pt idx="2880">
                  <c:v>283185</c:v>
                </c:pt>
                <c:pt idx="2881">
                  <c:v>262831</c:v>
                </c:pt>
                <c:pt idx="2882">
                  <c:v>156637</c:v>
                </c:pt>
                <c:pt idx="2883">
                  <c:v>88495</c:v>
                </c:pt>
                <c:pt idx="2884">
                  <c:v>212389</c:v>
                </c:pt>
                <c:pt idx="2885">
                  <c:v>155752</c:v>
                </c:pt>
                <c:pt idx="2886">
                  <c:v>130973</c:v>
                </c:pt>
                <c:pt idx="2887">
                  <c:v>154867</c:v>
                </c:pt>
                <c:pt idx="2888">
                  <c:v>155309</c:v>
                </c:pt>
                <c:pt idx="2889">
                  <c:v>250000</c:v>
                </c:pt>
                <c:pt idx="2890">
                  <c:v>225663</c:v>
                </c:pt>
                <c:pt idx="2891">
                  <c:v>114159</c:v>
                </c:pt>
                <c:pt idx="2892">
                  <c:v>225663</c:v>
                </c:pt>
                <c:pt idx="2893">
                  <c:v>221681</c:v>
                </c:pt>
                <c:pt idx="2894">
                  <c:v>203539</c:v>
                </c:pt>
                <c:pt idx="2895">
                  <c:v>230088</c:v>
                </c:pt>
                <c:pt idx="2896">
                  <c:v>165929</c:v>
                </c:pt>
                <c:pt idx="2897">
                  <c:v>203539</c:v>
                </c:pt>
                <c:pt idx="2898">
                  <c:v>278761</c:v>
                </c:pt>
                <c:pt idx="2899">
                  <c:v>246017</c:v>
                </c:pt>
                <c:pt idx="2900">
                  <c:v>101769</c:v>
                </c:pt>
                <c:pt idx="2901">
                  <c:v>212389</c:v>
                </c:pt>
                <c:pt idx="2902">
                  <c:v>194690</c:v>
                </c:pt>
                <c:pt idx="2903">
                  <c:v>378053</c:v>
                </c:pt>
                <c:pt idx="2904">
                  <c:v>339035</c:v>
                </c:pt>
                <c:pt idx="2905">
                  <c:v>350008</c:v>
                </c:pt>
                <c:pt idx="2906">
                  <c:v>265486</c:v>
                </c:pt>
                <c:pt idx="2907">
                  <c:v>360176</c:v>
                </c:pt>
                <c:pt idx="2908">
                  <c:v>237168</c:v>
                </c:pt>
                <c:pt idx="2909">
                  <c:v>252212</c:v>
                </c:pt>
                <c:pt idx="2910">
                  <c:v>211504</c:v>
                </c:pt>
                <c:pt idx="2911">
                  <c:v>203539</c:v>
                </c:pt>
                <c:pt idx="2912">
                  <c:v>170796</c:v>
                </c:pt>
                <c:pt idx="2913">
                  <c:v>238938</c:v>
                </c:pt>
                <c:pt idx="2914">
                  <c:v>223008</c:v>
                </c:pt>
                <c:pt idx="2915">
                  <c:v>433628</c:v>
                </c:pt>
                <c:pt idx="2916">
                  <c:v>90265</c:v>
                </c:pt>
                <c:pt idx="2917">
                  <c:v>61946</c:v>
                </c:pt>
                <c:pt idx="2918">
                  <c:v>188938</c:v>
                </c:pt>
                <c:pt idx="2919">
                  <c:v>230088</c:v>
                </c:pt>
                <c:pt idx="2920">
                  <c:v>259008</c:v>
                </c:pt>
                <c:pt idx="2921">
                  <c:v>255442</c:v>
                </c:pt>
                <c:pt idx="2922">
                  <c:v>250176</c:v>
                </c:pt>
                <c:pt idx="2923">
                  <c:v>265557</c:v>
                </c:pt>
                <c:pt idx="2924">
                  <c:v>255442</c:v>
                </c:pt>
                <c:pt idx="2925">
                  <c:v>252814</c:v>
                </c:pt>
                <c:pt idx="2926">
                  <c:v>254123</c:v>
                </c:pt>
                <c:pt idx="2927">
                  <c:v>252814</c:v>
                </c:pt>
                <c:pt idx="2928">
                  <c:v>255442</c:v>
                </c:pt>
                <c:pt idx="2929">
                  <c:v>252814</c:v>
                </c:pt>
                <c:pt idx="2930">
                  <c:v>254123</c:v>
                </c:pt>
                <c:pt idx="2931">
                  <c:v>255442</c:v>
                </c:pt>
                <c:pt idx="2932">
                  <c:v>254123</c:v>
                </c:pt>
                <c:pt idx="2933">
                  <c:v>255442</c:v>
                </c:pt>
                <c:pt idx="2934">
                  <c:v>258079</c:v>
                </c:pt>
                <c:pt idx="2935">
                  <c:v>244911</c:v>
                </c:pt>
                <c:pt idx="2936">
                  <c:v>255442</c:v>
                </c:pt>
                <c:pt idx="2937">
                  <c:v>250176</c:v>
                </c:pt>
                <c:pt idx="2938">
                  <c:v>255442</c:v>
                </c:pt>
                <c:pt idx="2939">
                  <c:v>255442</c:v>
                </c:pt>
                <c:pt idx="2940">
                  <c:v>250176</c:v>
                </c:pt>
                <c:pt idx="2941">
                  <c:v>255442</c:v>
                </c:pt>
                <c:pt idx="2942">
                  <c:v>257654</c:v>
                </c:pt>
                <c:pt idx="2943">
                  <c:v>255442</c:v>
                </c:pt>
                <c:pt idx="2944">
                  <c:v>255442</c:v>
                </c:pt>
                <c:pt idx="2945">
                  <c:v>250176</c:v>
                </c:pt>
                <c:pt idx="2946">
                  <c:v>258079</c:v>
                </c:pt>
                <c:pt idx="2947">
                  <c:v>250176</c:v>
                </c:pt>
                <c:pt idx="2948">
                  <c:v>255442</c:v>
                </c:pt>
                <c:pt idx="2949">
                  <c:v>250176</c:v>
                </c:pt>
                <c:pt idx="2950">
                  <c:v>258079</c:v>
                </c:pt>
                <c:pt idx="2951">
                  <c:v>250176</c:v>
                </c:pt>
                <c:pt idx="2952">
                  <c:v>255442</c:v>
                </c:pt>
                <c:pt idx="2953">
                  <c:v>244911</c:v>
                </c:pt>
                <c:pt idx="2954">
                  <c:v>244911</c:v>
                </c:pt>
                <c:pt idx="2955">
                  <c:v>255442</c:v>
                </c:pt>
                <c:pt idx="2956">
                  <c:v>237008</c:v>
                </c:pt>
                <c:pt idx="2957">
                  <c:v>250176</c:v>
                </c:pt>
                <c:pt idx="2958">
                  <c:v>250176</c:v>
                </c:pt>
                <c:pt idx="2959">
                  <c:v>252814</c:v>
                </c:pt>
                <c:pt idx="2960">
                  <c:v>259026</c:v>
                </c:pt>
                <c:pt idx="2961">
                  <c:v>250176</c:v>
                </c:pt>
                <c:pt idx="2962">
                  <c:v>260707</c:v>
                </c:pt>
                <c:pt idx="2963">
                  <c:v>258079</c:v>
                </c:pt>
                <c:pt idx="2964">
                  <c:v>255442</c:v>
                </c:pt>
                <c:pt idx="2965">
                  <c:v>260707</c:v>
                </c:pt>
                <c:pt idx="2966">
                  <c:v>265557</c:v>
                </c:pt>
                <c:pt idx="2967">
                  <c:v>255442</c:v>
                </c:pt>
                <c:pt idx="2968">
                  <c:v>255840</c:v>
                </c:pt>
                <c:pt idx="2969">
                  <c:v>263345</c:v>
                </c:pt>
                <c:pt idx="2970">
                  <c:v>248884</c:v>
                </c:pt>
                <c:pt idx="2971">
                  <c:v>252814</c:v>
                </c:pt>
                <c:pt idx="2972">
                  <c:v>178318</c:v>
                </c:pt>
                <c:pt idx="2973">
                  <c:v>316814</c:v>
                </c:pt>
                <c:pt idx="2974">
                  <c:v>318584</c:v>
                </c:pt>
                <c:pt idx="2975">
                  <c:v>336283</c:v>
                </c:pt>
                <c:pt idx="2976">
                  <c:v>215044</c:v>
                </c:pt>
                <c:pt idx="2977">
                  <c:v>241592</c:v>
                </c:pt>
                <c:pt idx="2978">
                  <c:v>293805</c:v>
                </c:pt>
                <c:pt idx="2979">
                  <c:v>190707</c:v>
                </c:pt>
                <c:pt idx="2980">
                  <c:v>123893</c:v>
                </c:pt>
                <c:pt idx="2981">
                  <c:v>150442</c:v>
                </c:pt>
                <c:pt idx="2982">
                  <c:v>280530</c:v>
                </c:pt>
                <c:pt idx="2983">
                  <c:v>150442</c:v>
                </c:pt>
                <c:pt idx="2984">
                  <c:v>172566</c:v>
                </c:pt>
                <c:pt idx="2985">
                  <c:v>169911</c:v>
                </c:pt>
                <c:pt idx="2986">
                  <c:v>225663</c:v>
                </c:pt>
                <c:pt idx="2987">
                  <c:v>156637</c:v>
                </c:pt>
                <c:pt idx="2988">
                  <c:v>134513</c:v>
                </c:pt>
                <c:pt idx="2989">
                  <c:v>251327</c:v>
                </c:pt>
                <c:pt idx="2990">
                  <c:v>172566</c:v>
                </c:pt>
                <c:pt idx="2991">
                  <c:v>115044</c:v>
                </c:pt>
                <c:pt idx="2992">
                  <c:v>207079</c:v>
                </c:pt>
                <c:pt idx="2993">
                  <c:v>292035</c:v>
                </c:pt>
                <c:pt idx="2994">
                  <c:v>128318</c:v>
                </c:pt>
                <c:pt idx="2995">
                  <c:v>122123</c:v>
                </c:pt>
                <c:pt idx="2996">
                  <c:v>158407</c:v>
                </c:pt>
                <c:pt idx="2997">
                  <c:v>255752</c:v>
                </c:pt>
                <c:pt idx="2998">
                  <c:v>269911</c:v>
                </c:pt>
                <c:pt idx="2999">
                  <c:v>128318</c:v>
                </c:pt>
                <c:pt idx="3000">
                  <c:v>215929</c:v>
                </c:pt>
                <c:pt idx="3001">
                  <c:v>194690</c:v>
                </c:pt>
                <c:pt idx="3002">
                  <c:v>411504</c:v>
                </c:pt>
                <c:pt idx="3003">
                  <c:v>176991</c:v>
                </c:pt>
                <c:pt idx="3004">
                  <c:v>356778</c:v>
                </c:pt>
                <c:pt idx="3005">
                  <c:v>268141</c:v>
                </c:pt>
                <c:pt idx="3006">
                  <c:v>238938</c:v>
                </c:pt>
                <c:pt idx="3007">
                  <c:v>168141</c:v>
                </c:pt>
                <c:pt idx="3008">
                  <c:v>86725</c:v>
                </c:pt>
                <c:pt idx="3009">
                  <c:v>205309</c:v>
                </c:pt>
                <c:pt idx="3010">
                  <c:v>194690</c:v>
                </c:pt>
                <c:pt idx="3011">
                  <c:v>185840</c:v>
                </c:pt>
                <c:pt idx="3012">
                  <c:v>212389</c:v>
                </c:pt>
                <c:pt idx="3013">
                  <c:v>258079</c:v>
                </c:pt>
                <c:pt idx="3014">
                  <c:v>255442</c:v>
                </c:pt>
                <c:pt idx="3015">
                  <c:v>263345</c:v>
                </c:pt>
                <c:pt idx="3016">
                  <c:v>255442</c:v>
                </c:pt>
                <c:pt idx="3017">
                  <c:v>255442</c:v>
                </c:pt>
                <c:pt idx="3018">
                  <c:v>252814</c:v>
                </c:pt>
                <c:pt idx="3019">
                  <c:v>255442</c:v>
                </c:pt>
                <c:pt idx="3020">
                  <c:v>250176</c:v>
                </c:pt>
                <c:pt idx="3021">
                  <c:v>252814</c:v>
                </c:pt>
                <c:pt idx="3022">
                  <c:v>261592</c:v>
                </c:pt>
                <c:pt idx="3023">
                  <c:v>252814</c:v>
                </c:pt>
                <c:pt idx="3024">
                  <c:v>255442</c:v>
                </c:pt>
                <c:pt idx="3025">
                  <c:v>237008</c:v>
                </c:pt>
                <c:pt idx="3026">
                  <c:v>255442</c:v>
                </c:pt>
                <c:pt idx="3027">
                  <c:v>258079</c:v>
                </c:pt>
                <c:pt idx="3028">
                  <c:v>255442</c:v>
                </c:pt>
                <c:pt idx="3029">
                  <c:v>255442</c:v>
                </c:pt>
                <c:pt idx="3030">
                  <c:v>255442</c:v>
                </c:pt>
                <c:pt idx="3031">
                  <c:v>250176</c:v>
                </c:pt>
                <c:pt idx="3032">
                  <c:v>244911</c:v>
                </c:pt>
                <c:pt idx="3033">
                  <c:v>214159</c:v>
                </c:pt>
                <c:pt idx="3034">
                  <c:v>172566</c:v>
                </c:pt>
                <c:pt idx="3035">
                  <c:v>207522</c:v>
                </c:pt>
                <c:pt idx="3036">
                  <c:v>182300</c:v>
                </c:pt>
                <c:pt idx="3037">
                  <c:v>76106</c:v>
                </c:pt>
                <c:pt idx="3038">
                  <c:v>305309</c:v>
                </c:pt>
                <c:pt idx="3039">
                  <c:v>281415</c:v>
                </c:pt>
                <c:pt idx="3040">
                  <c:v>216814</c:v>
                </c:pt>
                <c:pt idx="3041">
                  <c:v>152212</c:v>
                </c:pt>
                <c:pt idx="3042">
                  <c:v>256637</c:v>
                </c:pt>
                <c:pt idx="3043">
                  <c:v>219469</c:v>
                </c:pt>
                <c:pt idx="3044">
                  <c:v>158407</c:v>
                </c:pt>
                <c:pt idx="3045">
                  <c:v>203539</c:v>
                </c:pt>
                <c:pt idx="3046">
                  <c:v>203539</c:v>
                </c:pt>
                <c:pt idx="3047">
                  <c:v>149557</c:v>
                </c:pt>
                <c:pt idx="3048">
                  <c:v>265486</c:v>
                </c:pt>
                <c:pt idx="3049">
                  <c:v>154867</c:v>
                </c:pt>
                <c:pt idx="3050">
                  <c:v>230088</c:v>
                </c:pt>
                <c:pt idx="3051">
                  <c:v>281415</c:v>
                </c:pt>
                <c:pt idx="3052">
                  <c:v>265486</c:v>
                </c:pt>
                <c:pt idx="3053">
                  <c:v>199115</c:v>
                </c:pt>
                <c:pt idx="3054">
                  <c:v>149557</c:v>
                </c:pt>
                <c:pt idx="3055">
                  <c:v>252212</c:v>
                </c:pt>
                <c:pt idx="3056">
                  <c:v>168141</c:v>
                </c:pt>
                <c:pt idx="3057">
                  <c:v>157079</c:v>
                </c:pt>
                <c:pt idx="3058">
                  <c:v>252212</c:v>
                </c:pt>
                <c:pt idx="3059">
                  <c:v>250442</c:v>
                </c:pt>
                <c:pt idx="3060">
                  <c:v>238938</c:v>
                </c:pt>
                <c:pt idx="3061">
                  <c:v>343362</c:v>
                </c:pt>
                <c:pt idx="3062">
                  <c:v>221238</c:v>
                </c:pt>
                <c:pt idx="3063">
                  <c:v>257522</c:v>
                </c:pt>
                <c:pt idx="3064">
                  <c:v>269911</c:v>
                </c:pt>
                <c:pt idx="3065">
                  <c:v>127433</c:v>
                </c:pt>
                <c:pt idx="3066">
                  <c:v>208584</c:v>
                </c:pt>
                <c:pt idx="3067">
                  <c:v>194690</c:v>
                </c:pt>
                <c:pt idx="3068">
                  <c:v>211504</c:v>
                </c:pt>
                <c:pt idx="3069">
                  <c:v>164601</c:v>
                </c:pt>
                <c:pt idx="3070">
                  <c:v>255442</c:v>
                </c:pt>
                <c:pt idx="3071">
                  <c:v>250176</c:v>
                </c:pt>
                <c:pt idx="3072">
                  <c:v>250176</c:v>
                </c:pt>
                <c:pt idx="3073">
                  <c:v>250176</c:v>
                </c:pt>
                <c:pt idx="3074">
                  <c:v>244911</c:v>
                </c:pt>
                <c:pt idx="3075">
                  <c:v>265486</c:v>
                </c:pt>
                <c:pt idx="3076">
                  <c:v>61946</c:v>
                </c:pt>
                <c:pt idx="3077">
                  <c:v>309734</c:v>
                </c:pt>
                <c:pt idx="3078">
                  <c:v>300884</c:v>
                </c:pt>
                <c:pt idx="3079">
                  <c:v>184070</c:v>
                </c:pt>
                <c:pt idx="3080">
                  <c:v>157522</c:v>
                </c:pt>
                <c:pt idx="3081">
                  <c:v>227433</c:v>
                </c:pt>
                <c:pt idx="3082">
                  <c:v>159292</c:v>
                </c:pt>
                <c:pt idx="3083">
                  <c:v>143362</c:v>
                </c:pt>
                <c:pt idx="3084">
                  <c:v>247787</c:v>
                </c:pt>
                <c:pt idx="3085">
                  <c:v>252212</c:v>
                </c:pt>
                <c:pt idx="3086">
                  <c:v>223008</c:v>
                </c:pt>
                <c:pt idx="3087">
                  <c:v>54867</c:v>
                </c:pt>
                <c:pt idx="3088">
                  <c:v>212389</c:v>
                </c:pt>
                <c:pt idx="3089">
                  <c:v>183628</c:v>
                </c:pt>
                <c:pt idx="3090">
                  <c:v>243362</c:v>
                </c:pt>
                <c:pt idx="3091">
                  <c:v>153097</c:v>
                </c:pt>
                <c:pt idx="3092">
                  <c:v>144247</c:v>
                </c:pt>
                <c:pt idx="3093">
                  <c:v>192920</c:v>
                </c:pt>
                <c:pt idx="3094">
                  <c:v>265486</c:v>
                </c:pt>
                <c:pt idx="3095">
                  <c:v>265486</c:v>
                </c:pt>
                <c:pt idx="3096">
                  <c:v>212389</c:v>
                </c:pt>
                <c:pt idx="3097">
                  <c:v>349115</c:v>
                </c:pt>
                <c:pt idx="3098">
                  <c:v>119469</c:v>
                </c:pt>
                <c:pt idx="3099">
                  <c:v>212389</c:v>
                </c:pt>
                <c:pt idx="3100">
                  <c:v>265486</c:v>
                </c:pt>
                <c:pt idx="3101">
                  <c:v>185840</c:v>
                </c:pt>
                <c:pt idx="3102">
                  <c:v>232743</c:v>
                </c:pt>
                <c:pt idx="3103">
                  <c:v>232743</c:v>
                </c:pt>
                <c:pt idx="3104">
                  <c:v>281415</c:v>
                </c:pt>
                <c:pt idx="3105">
                  <c:v>300884</c:v>
                </c:pt>
                <c:pt idx="3106">
                  <c:v>149115</c:v>
                </c:pt>
                <c:pt idx="3107">
                  <c:v>158407</c:v>
                </c:pt>
                <c:pt idx="3108">
                  <c:v>238053</c:v>
                </c:pt>
                <c:pt idx="3109">
                  <c:v>164601</c:v>
                </c:pt>
                <c:pt idx="3110">
                  <c:v>150442</c:v>
                </c:pt>
                <c:pt idx="3111">
                  <c:v>145132</c:v>
                </c:pt>
                <c:pt idx="3112">
                  <c:v>110619</c:v>
                </c:pt>
                <c:pt idx="3113">
                  <c:v>162831</c:v>
                </c:pt>
                <c:pt idx="3114">
                  <c:v>260176</c:v>
                </c:pt>
                <c:pt idx="3115">
                  <c:v>161061</c:v>
                </c:pt>
                <c:pt idx="3116">
                  <c:v>172566</c:v>
                </c:pt>
                <c:pt idx="3117">
                  <c:v>147787</c:v>
                </c:pt>
                <c:pt idx="3118">
                  <c:v>299115</c:v>
                </c:pt>
                <c:pt idx="3119">
                  <c:v>106194</c:v>
                </c:pt>
                <c:pt idx="3120">
                  <c:v>154867</c:v>
                </c:pt>
                <c:pt idx="3121">
                  <c:v>149557</c:v>
                </c:pt>
                <c:pt idx="3122">
                  <c:v>119026</c:v>
                </c:pt>
                <c:pt idx="3123">
                  <c:v>181415</c:v>
                </c:pt>
                <c:pt idx="3124">
                  <c:v>243362</c:v>
                </c:pt>
                <c:pt idx="3125">
                  <c:v>143362</c:v>
                </c:pt>
                <c:pt idx="3126">
                  <c:v>192920</c:v>
                </c:pt>
                <c:pt idx="3127">
                  <c:v>207079</c:v>
                </c:pt>
                <c:pt idx="3128">
                  <c:v>310079</c:v>
                </c:pt>
                <c:pt idx="3129">
                  <c:v>199115</c:v>
                </c:pt>
                <c:pt idx="3130">
                  <c:v>264601</c:v>
                </c:pt>
                <c:pt idx="3131">
                  <c:v>223451</c:v>
                </c:pt>
                <c:pt idx="3132">
                  <c:v>199115</c:v>
                </c:pt>
                <c:pt idx="3133">
                  <c:v>219469</c:v>
                </c:pt>
                <c:pt idx="3134">
                  <c:v>250000</c:v>
                </c:pt>
                <c:pt idx="3135">
                  <c:v>223893</c:v>
                </c:pt>
                <c:pt idx="3136">
                  <c:v>223008</c:v>
                </c:pt>
                <c:pt idx="3137">
                  <c:v>86725</c:v>
                </c:pt>
                <c:pt idx="3138">
                  <c:v>94955</c:v>
                </c:pt>
                <c:pt idx="3139">
                  <c:v>291150</c:v>
                </c:pt>
                <c:pt idx="3140">
                  <c:v>314159</c:v>
                </c:pt>
                <c:pt idx="3141">
                  <c:v>367256</c:v>
                </c:pt>
                <c:pt idx="3142">
                  <c:v>300884</c:v>
                </c:pt>
                <c:pt idx="3143">
                  <c:v>247787</c:v>
                </c:pt>
                <c:pt idx="3144">
                  <c:v>276991</c:v>
                </c:pt>
                <c:pt idx="3145">
                  <c:v>300884</c:v>
                </c:pt>
                <c:pt idx="3146">
                  <c:v>314159</c:v>
                </c:pt>
                <c:pt idx="3147">
                  <c:v>161504</c:v>
                </c:pt>
                <c:pt idx="3148">
                  <c:v>153982</c:v>
                </c:pt>
                <c:pt idx="3149">
                  <c:v>150442</c:v>
                </c:pt>
                <c:pt idx="3150">
                  <c:v>254867</c:v>
                </c:pt>
                <c:pt idx="3151">
                  <c:v>145132</c:v>
                </c:pt>
                <c:pt idx="3152">
                  <c:v>245132</c:v>
                </c:pt>
                <c:pt idx="3153">
                  <c:v>119469</c:v>
                </c:pt>
                <c:pt idx="3154">
                  <c:v>233185</c:v>
                </c:pt>
                <c:pt idx="3155">
                  <c:v>254867</c:v>
                </c:pt>
                <c:pt idx="3156">
                  <c:v>203539</c:v>
                </c:pt>
                <c:pt idx="3157">
                  <c:v>262831</c:v>
                </c:pt>
                <c:pt idx="3158">
                  <c:v>215044</c:v>
                </c:pt>
                <c:pt idx="3159">
                  <c:v>338938</c:v>
                </c:pt>
                <c:pt idx="3160">
                  <c:v>210619</c:v>
                </c:pt>
                <c:pt idx="3161">
                  <c:v>215044</c:v>
                </c:pt>
                <c:pt idx="3162">
                  <c:v>265486</c:v>
                </c:pt>
                <c:pt idx="3163">
                  <c:v>361061</c:v>
                </c:pt>
                <c:pt idx="3164">
                  <c:v>230088</c:v>
                </c:pt>
                <c:pt idx="3165">
                  <c:v>225663</c:v>
                </c:pt>
                <c:pt idx="3166">
                  <c:v>203539</c:v>
                </c:pt>
                <c:pt idx="3167">
                  <c:v>97345</c:v>
                </c:pt>
                <c:pt idx="3168">
                  <c:v>243362</c:v>
                </c:pt>
                <c:pt idx="3169">
                  <c:v>238938</c:v>
                </c:pt>
                <c:pt idx="3170">
                  <c:v>277876</c:v>
                </c:pt>
                <c:pt idx="3171">
                  <c:v>225663</c:v>
                </c:pt>
                <c:pt idx="3172">
                  <c:v>93805</c:v>
                </c:pt>
                <c:pt idx="3173">
                  <c:v>314159</c:v>
                </c:pt>
                <c:pt idx="3174">
                  <c:v>242477</c:v>
                </c:pt>
                <c:pt idx="3175">
                  <c:v>265486</c:v>
                </c:pt>
                <c:pt idx="3176">
                  <c:v>349557</c:v>
                </c:pt>
                <c:pt idx="3177">
                  <c:v>247787</c:v>
                </c:pt>
                <c:pt idx="3178">
                  <c:v>106194</c:v>
                </c:pt>
                <c:pt idx="3179">
                  <c:v>122123</c:v>
                </c:pt>
                <c:pt idx="3180">
                  <c:v>218584</c:v>
                </c:pt>
                <c:pt idx="3181">
                  <c:v>148672</c:v>
                </c:pt>
                <c:pt idx="3182">
                  <c:v>269911</c:v>
                </c:pt>
                <c:pt idx="3183">
                  <c:v>116814</c:v>
                </c:pt>
                <c:pt idx="3184">
                  <c:v>243362</c:v>
                </c:pt>
                <c:pt idx="3185">
                  <c:v>194690</c:v>
                </c:pt>
                <c:pt idx="3186">
                  <c:v>157079</c:v>
                </c:pt>
                <c:pt idx="3187">
                  <c:v>230088</c:v>
                </c:pt>
                <c:pt idx="3188">
                  <c:v>263451</c:v>
                </c:pt>
                <c:pt idx="3189">
                  <c:v>118584</c:v>
                </c:pt>
                <c:pt idx="3190">
                  <c:v>230088</c:v>
                </c:pt>
                <c:pt idx="3191">
                  <c:v>255752</c:v>
                </c:pt>
                <c:pt idx="3192">
                  <c:v>103539</c:v>
                </c:pt>
                <c:pt idx="3193">
                  <c:v>256637</c:v>
                </c:pt>
                <c:pt idx="3194">
                  <c:v>148672</c:v>
                </c:pt>
                <c:pt idx="3195">
                  <c:v>228761</c:v>
                </c:pt>
                <c:pt idx="3196">
                  <c:v>261061</c:v>
                </c:pt>
                <c:pt idx="3197">
                  <c:v>172566</c:v>
                </c:pt>
                <c:pt idx="3198">
                  <c:v>259292</c:v>
                </c:pt>
                <c:pt idx="3199">
                  <c:v>157522</c:v>
                </c:pt>
                <c:pt idx="3200">
                  <c:v>179646</c:v>
                </c:pt>
                <c:pt idx="3201">
                  <c:v>229203</c:v>
                </c:pt>
                <c:pt idx="3202">
                  <c:v>159292</c:v>
                </c:pt>
                <c:pt idx="3203">
                  <c:v>172566</c:v>
                </c:pt>
                <c:pt idx="3204">
                  <c:v>230088</c:v>
                </c:pt>
                <c:pt idx="3205">
                  <c:v>151769</c:v>
                </c:pt>
                <c:pt idx="3206">
                  <c:v>109734</c:v>
                </c:pt>
                <c:pt idx="3207">
                  <c:v>238053</c:v>
                </c:pt>
                <c:pt idx="3208">
                  <c:v>168141</c:v>
                </c:pt>
                <c:pt idx="3209">
                  <c:v>322814</c:v>
                </c:pt>
                <c:pt idx="3210">
                  <c:v>203539</c:v>
                </c:pt>
                <c:pt idx="3211">
                  <c:v>351247</c:v>
                </c:pt>
                <c:pt idx="3212">
                  <c:v>203539</c:v>
                </c:pt>
                <c:pt idx="3213">
                  <c:v>271681</c:v>
                </c:pt>
                <c:pt idx="3214">
                  <c:v>206194</c:v>
                </c:pt>
                <c:pt idx="3215">
                  <c:v>278761</c:v>
                </c:pt>
                <c:pt idx="3216">
                  <c:v>263716</c:v>
                </c:pt>
                <c:pt idx="3217">
                  <c:v>320469</c:v>
                </c:pt>
                <c:pt idx="3218">
                  <c:v>322566</c:v>
                </c:pt>
                <c:pt idx="3219">
                  <c:v>225663</c:v>
                </c:pt>
                <c:pt idx="3220">
                  <c:v>262831</c:v>
                </c:pt>
                <c:pt idx="3221">
                  <c:v>283185</c:v>
                </c:pt>
                <c:pt idx="3222">
                  <c:v>83185</c:v>
                </c:pt>
                <c:pt idx="3223">
                  <c:v>332743</c:v>
                </c:pt>
                <c:pt idx="3224">
                  <c:v>279646</c:v>
                </c:pt>
                <c:pt idx="3225">
                  <c:v>281415</c:v>
                </c:pt>
                <c:pt idx="3226">
                  <c:v>287610</c:v>
                </c:pt>
                <c:pt idx="3227">
                  <c:v>300000</c:v>
                </c:pt>
                <c:pt idx="3228">
                  <c:v>274336</c:v>
                </c:pt>
                <c:pt idx="3229">
                  <c:v>143362</c:v>
                </c:pt>
                <c:pt idx="3230">
                  <c:v>99115</c:v>
                </c:pt>
                <c:pt idx="3231">
                  <c:v>250442</c:v>
                </c:pt>
                <c:pt idx="3232">
                  <c:v>116814</c:v>
                </c:pt>
                <c:pt idx="3233">
                  <c:v>153097</c:v>
                </c:pt>
                <c:pt idx="3234">
                  <c:v>228761</c:v>
                </c:pt>
                <c:pt idx="3235">
                  <c:v>151327</c:v>
                </c:pt>
                <c:pt idx="3236">
                  <c:v>230088</c:v>
                </c:pt>
                <c:pt idx="3237">
                  <c:v>250442</c:v>
                </c:pt>
                <c:pt idx="3238">
                  <c:v>293238</c:v>
                </c:pt>
                <c:pt idx="3239">
                  <c:v>220353</c:v>
                </c:pt>
                <c:pt idx="3240">
                  <c:v>280530</c:v>
                </c:pt>
                <c:pt idx="3241">
                  <c:v>206194</c:v>
                </c:pt>
                <c:pt idx="3242">
                  <c:v>169026</c:v>
                </c:pt>
                <c:pt idx="3243">
                  <c:v>230088</c:v>
                </c:pt>
                <c:pt idx="3244">
                  <c:v>285433</c:v>
                </c:pt>
                <c:pt idx="3245">
                  <c:v>207964</c:v>
                </c:pt>
                <c:pt idx="3246">
                  <c:v>139823</c:v>
                </c:pt>
                <c:pt idx="3247">
                  <c:v>228318</c:v>
                </c:pt>
                <c:pt idx="3248">
                  <c:v>207079</c:v>
                </c:pt>
                <c:pt idx="3249">
                  <c:v>353982</c:v>
                </c:pt>
                <c:pt idx="3250">
                  <c:v>137610</c:v>
                </c:pt>
                <c:pt idx="3251">
                  <c:v>230088</c:v>
                </c:pt>
                <c:pt idx="3252">
                  <c:v>300884</c:v>
                </c:pt>
                <c:pt idx="3253">
                  <c:v>265486</c:v>
                </c:pt>
                <c:pt idx="3254">
                  <c:v>230088</c:v>
                </c:pt>
                <c:pt idx="3255">
                  <c:v>319469</c:v>
                </c:pt>
                <c:pt idx="3256">
                  <c:v>353982</c:v>
                </c:pt>
                <c:pt idx="3257">
                  <c:v>294690</c:v>
                </c:pt>
                <c:pt idx="3258">
                  <c:v>156637</c:v>
                </c:pt>
                <c:pt idx="3259">
                  <c:v>307964</c:v>
                </c:pt>
                <c:pt idx="3260">
                  <c:v>380530</c:v>
                </c:pt>
                <c:pt idx="3261">
                  <c:v>284955</c:v>
                </c:pt>
                <c:pt idx="3262">
                  <c:v>181415</c:v>
                </c:pt>
                <c:pt idx="3263">
                  <c:v>265486</c:v>
                </c:pt>
                <c:pt idx="3264">
                  <c:v>242477</c:v>
                </c:pt>
                <c:pt idx="3265">
                  <c:v>194690</c:v>
                </c:pt>
                <c:pt idx="3266">
                  <c:v>256637</c:v>
                </c:pt>
                <c:pt idx="3267">
                  <c:v>232743</c:v>
                </c:pt>
                <c:pt idx="3268">
                  <c:v>238938</c:v>
                </c:pt>
                <c:pt idx="3269">
                  <c:v>234513</c:v>
                </c:pt>
                <c:pt idx="3270">
                  <c:v>157964</c:v>
                </c:pt>
                <c:pt idx="3271">
                  <c:v>149557</c:v>
                </c:pt>
                <c:pt idx="3272">
                  <c:v>205309</c:v>
                </c:pt>
                <c:pt idx="3273">
                  <c:v>169469</c:v>
                </c:pt>
                <c:pt idx="3274">
                  <c:v>218584</c:v>
                </c:pt>
                <c:pt idx="3275">
                  <c:v>146017</c:v>
                </c:pt>
                <c:pt idx="3276">
                  <c:v>292035</c:v>
                </c:pt>
                <c:pt idx="3277">
                  <c:v>197345</c:v>
                </c:pt>
                <c:pt idx="3278">
                  <c:v>250442</c:v>
                </c:pt>
                <c:pt idx="3279">
                  <c:v>278761</c:v>
                </c:pt>
                <c:pt idx="3280">
                  <c:v>235840</c:v>
                </c:pt>
                <c:pt idx="3281">
                  <c:v>154867</c:v>
                </c:pt>
                <c:pt idx="3282">
                  <c:v>158407</c:v>
                </c:pt>
                <c:pt idx="3283">
                  <c:v>203539</c:v>
                </c:pt>
                <c:pt idx="3284">
                  <c:v>219469</c:v>
                </c:pt>
                <c:pt idx="3285">
                  <c:v>214159</c:v>
                </c:pt>
                <c:pt idx="3286">
                  <c:v>299026</c:v>
                </c:pt>
                <c:pt idx="3287">
                  <c:v>256637</c:v>
                </c:pt>
                <c:pt idx="3288">
                  <c:v>334070</c:v>
                </c:pt>
                <c:pt idx="3289">
                  <c:v>334070</c:v>
                </c:pt>
                <c:pt idx="3290">
                  <c:v>181415</c:v>
                </c:pt>
                <c:pt idx="3291">
                  <c:v>234513</c:v>
                </c:pt>
                <c:pt idx="3292">
                  <c:v>238938</c:v>
                </c:pt>
                <c:pt idx="3293">
                  <c:v>278761</c:v>
                </c:pt>
                <c:pt idx="3294">
                  <c:v>176991</c:v>
                </c:pt>
                <c:pt idx="3295">
                  <c:v>209734</c:v>
                </c:pt>
                <c:pt idx="3296">
                  <c:v>225663</c:v>
                </c:pt>
                <c:pt idx="3297">
                  <c:v>448672</c:v>
                </c:pt>
                <c:pt idx="3298">
                  <c:v>256637</c:v>
                </c:pt>
                <c:pt idx="3299">
                  <c:v>228318</c:v>
                </c:pt>
                <c:pt idx="3300">
                  <c:v>283185</c:v>
                </c:pt>
                <c:pt idx="3301">
                  <c:v>203539</c:v>
                </c:pt>
                <c:pt idx="3302">
                  <c:v>287610</c:v>
                </c:pt>
                <c:pt idx="3303">
                  <c:v>331858</c:v>
                </c:pt>
                <c:pt idx="3304">
                  <c:v>294690</c:v>
                </c:pt>
                <c:pt idx="3305">
                  <c:v>323893</c:v>
                </c:pt>
                <c:pt idx="3306">
                  <c:v>295575</c:v>
                </c:pt>
                <c:pt idx="3307">
                  <c:v>291150</c:v>
                </c:pt>
                <c:pt idx="3308">
                  <c:v>320353</c:v>
                </c:pt>
                <c:pt idx="3309">
                  <c:v>261061</c:v>
                </c:pt>
                <c:pt idx="3310">
                  <c:v>131858</c:v>
                </c:pt>
                <c:pt idx="3311">
                  <c:v>106194</c:v>
                </c:pt>
                <c:pt idx="3312">
                  <c:v>252212</c:v>
                </c:pt>
                <c:pt idx="3313">
                  <c:v>111061</c:v>
                </c:pt>
                <c:pt idx="3314">
                  <c:v>236283</c:v>
                </c:pt>
                <c:pt idx="3315">
                  <c:v>199115</c:v>
                </c:pt>
                <c:pt idx="3316">
                  <c:v>276991</c:v>
                </c:pt>
                <c:pt idx="3317">
                  <c:v>285398</c:v>
                </c:pt>
                <c:pt idx="3318">
                  <c:v>162389</c:v>
                </c:pt>
                <c:pt idx="3319">
                  <c:v>225663</c:v>
                </c:pt>
                <c:pt idx="3320">
                  <c:v>247787</c:v>
                </c:pt>
                <c:pt idx="3321">
                  <c:v>116814</c:v>
                </c:pt>
                <c:pt idx="3322">
                  <c:v>176991</c:v>
                </c:pt>
                <c:pt idx="3323">
                  <c:v>130973</c:v>
                </c:pt>
                <c:pt idx="3324">
                  <c:v>221238</c:v>
                </c:pt>
                <c:pt idx="3325">
                  <c:v>165486</c:v>
                </c:pt>
                <c:pt idx="3326">
                  <c:v>241592</c:v>
                </c:pt>
                <c:pt idx="3327">
                  <c:v>207964</c:v>
                </c:pt>
                <c:pt idx="3328">
                  <c:v>194690</c:v>
                </c:pt>
                <c:pt idx="3329">
                  <c:v>185840</c:v>
                </c:pt>
                <c:pt idx="3330">
                  <c:v>189380</c:v>
                </c:pt>
                <c:pt idx="3331">
                  <c:v>238938</c:v>
                </c:pt>
                <c:pt idx="3332">
                  <c:v>131858</c:v>
                </c:pt>
                <c:pt idx="3333">
                  <c:v>141592</c:v>
                </c:pt>
                <c:pt idx="3334">
                  <c:v>212389</c:v>
                </c:pt>
                <c:pt idx="3335">
                  <c:v>260176</c:v>
                </c:pt>
                <c:pt idx="3336">
                  <c:v>279646</c:v>
                </c:pt>
                <c:pt idx="3337">
                  <c:v>202654</c:v>
                </c:pt>
                <c:pt idx="3338">
                  <c:v>117699</c:v>
                </c:pt>
                <c:pt idx="3339">
                  <c:v>238938</c:v>
                </c:pt>
                <c:pt idx="3340">
                  <c:v>262831</c:v>
                </c:pt>
                <c:pt idx="3341">
                  <c:v>221238</c:v>
                </c:pt>
                <c:pt idx="3342">
                  <c:v>240707</c:v>
                </c:pt>
                <c:pt idx="3343">
                  <c:v>200221</c:v>
                </c:pt>
                <c:pt idx="3344">
                  <c:v>276548</c:v>
                </c:pt>
                <c:pt idx="3345">
                  <c:v>329203</c:v>
                </c:pt>
                <c:pt idx="3346">
                  <c:v>313274</c:v>
                </c:pt>
                <c:pt idx="3347">
                  <c:v>327433</c:v>
                </c:pt>
                <c:pt idx="3348">
                  <c:v>332743</c:v>
                </c:pt>
                <c:pt idx="3349">
                  <c:v>238053</c:v>
                </c:pt>
                <c:pt idx="3350">
                  <c:v>302654</c:v>
                </c:pt>
                <c:pt idx="3351">
                  <c:v>253982</c:v>
                </c:pt>
                <c:pt idx="3352">
                  <c:v>324778</c:v>
                </c:pt>
                <c:pt idx="3353">
                  <c:v>234513</c:v>
                </c:pt>
                <c:pt idx="3354">
                  <c:v>96017</c:v>
                </c:pt>
                <c:pt idx="3355">
                  <c:v>61946</c:v>
                </c:pt>
                <c:pt idx="3356">
                  <c:v>153982</c:v>
                </c:pt>
                <c:pt idx="3357">
                  <c:v>166371</c:v>
                </c:pt>
                <c:pt idx="3358">
                  <c:v>283185</c:v>
                </c:pt>
                <c:pt idx="3359">
                  <c:v>261061</c:v>
                </c:pt>
                <c:pt idx="3360">
                  <c:v>307964</c:v>
                </c:pt>
                <c:pt idx="3361">
                  <c:v>254867</c:v>
                </c:pt>
                <c:pt idx="3362">
                  <c:v>260176</c:v>
                </c:pt>
                <c:pt idx="3363">
                  <c:v>234513</c:v>
                </c:pt>
                <c:pt idx="3364">
                  <c:v>134513</c:v>
                </c:pt>
                <c:pt idx="3365">
                  <c:v>271681</c:v>
                </c:pt>
                <c:pt idx="3366">
                  <c:v>205309</c:v>
                </c:pt>
                <c:pt idx="3367">
                  <c:v>237168</c:v>
                </c:pt>
                <c:pt idx="3368">
                  <c:v>199115</c:v>
                </c:pt>
                <c:pt idx="3369">
                  <c:v>318584</c:v>
                </c:pt>
                <c:pt idx="3370">
                  <c:v>169026</c:v>
                </c:pt>
                <c:pt idx="3371">
                  <c:v>123893</c:v>
                </c:pt>
                <c:pt idx="3372">
                  <c:v>230088</c:v>
                </c:pt>
                <c:pt idx="3373">
                  <c:v>203539</c:v>
                </c:pt>
                <c:pt idx="3374">
                  <c:v>169911</c:v>
                </c:pt>
                <c:pt idx="3375">
                  <c:v>254867</c:v>
                </c:pt>
                <c:pt idx="3376">
                  <c:v>216814</c:v>
                </c:pt>
                <c:pt idx="3377">
                  <c:v>285840</c:v>
                </c:pt>
                <c:pt idx="3378">
                  <c:v>210176</c:v>
                </c:pt>
                <c:pt idx="3379">
                  <c:v>217256</c:v>
                </c:pt>
                <c:pt idx="3380">
                  <c:v>216814</c:v>
                </c:pt>
                <c:pt idx="3381">
                  <c:v>211061</c:v>
                </c:pt>
                <c:pt idx="3382">
                  <c:v>244690</c:v>
                </c:pt>
                <c:pt idx="3383">
                  <c:v>202212</c:v>
                </c:pt>
                <c:pt idx="3384">
                  <c:v>203539</c:v>
                </c:pt>
                <c:pt idx="3385">
                  <c:v>345132</c:v>
                </c:pt>
                <c:pt idx="3386">
                  <c:v>217699</c:v>
                </c:pt>
                <c:pt idx="3387">
                  <c:v>247787</c:v>
                </c:pt>
                <c:pt idx="3388">
                  <c:v>212389</c:v>
                </c:pt>
                <c:pt idx="3389">
                  <c:v>104424</c:v>
                </c:pt>
                <c:pt idx="3390">
                  <c:v>112389</c:v>
                </c:pt>
                <c:pt idx="3391">
                  <c:v>230088</c:v>
                </c:pt>
                <c:pt idx="3392">
                  <c:v>283185</c:v>
                </c:pt>
                <c:pt idx="3393">
                  <c:v>281415</c:v>
                </c:pt>
                <c:pt idx="3394">
                  <c:v>283185</c:v>
                </c:pt>
                <c:pt idx="3395">
                  <c:v>219911</c:v>
                </c:pt>
                <c:pt idx="3396">
                  <c:v>226991</c:v>
                </c:pt>
                <c:pt idx="3397">
                  <c:v>243362</c:v>
                </c:pt>
                <c:pt idx="3398">
                  <c:v>223008</c:v>
                </c:pt>
                <c:pt idx="3399">
                  <c:v>61946</c:v>
                </c:pt>
                <c:pt idx="3400">
                  <c:v>61504</c:v>
                </c:pt>
                <c:pt idx="3401">
                  <c:v>318584</c:v>
                </c:pt>
                <c:pt idx="3402">
                  <c:v>331858</c:v>
                </c:pt>
                <c:pt idx="3403">
                  <c:v>212389</c:v>
                </c:pt>
                <c:pt idx="3404">
                  <c:v>362831</c:v>
                </c:pt>
                <c:pt idx="3405">
                  <c:v>346902</c:v>
                </c:pt>
                <c:pt idx="3406">
                  <c:v>207079</c:v>
                </c:pt>
                <c:pt idx="3407">
                  <c:v>243362</c:v>
                </c:pt>
                <c:pt idx="3408">
                  <c:v>146017</c:v>
                </c:pt>
                <c:pt idx="3409">
                  <c:v>234513</c:v>
                </c:pt>
                <c:pt idx="3410">
                  <c:v>181415</c:v>
                </c:pt>
                <c:pt idx="3411">
                  <c:v>187610</c:v>
                </c:pt>
                <c:pt idx="3412">
                  <c:v>261061</c:v>
                </c:pt>
                <c:pt idx="3413">
                  <c:v>261061</c:v>
                </c:pt>
                <c:pt idx="3414">
                  <c:v>190265</c:v>
                </c:pt>
                <c:pt idx="3415">
                  <c:v>130088</c:v>
                </c:pt>
                <c:pt idx="3416">
                  <c:v>206637</c:v>
                </c:pt>
                <c:pt idx="3417">
                  <c:v>207079</c:v>
                </c:pt>
                <c:pt idx="3418">
                  <c:v>246902</c:v>
                </c:pt>
                <c:pt idx="3419">
                  <c:v>141592</c:v>
                </c:pt>
                <c:pt idx="3420">
                  <c:v>159292</c:v>
                </c:pt>
                <c:pt idx="3421">
                  <c:v>227433</c:v>
                </c:pt>
                <c:pt idx="3422">
                  <c:v>194690</c:v>
                </c:pt>
                <c:pt idx="3423">
                  <c:v>146017</c:v>
                </c:pt>
                <c:pt idx="3424">
                  <c:v>236725</c:v>
                </c:pt>
                <c:pt idx="3425">
                  <c:v>203539</c:v>
                </c:pt>
                <c:pt idx="3426">
                  <c:v>134513</c:v>
                </c:pt>
                <c:pt idx="3427">
                  <c:v>157522</c:v>
                </c:pt>
                <c:pt idx="3428">
                  <c:v>265486</c:v>
                </c:pt>
                <c:pt idx="3429">
                  <c:v>63716</c:v>
                </c:pt>
                <c:pt idx="3430">
                  <c:v>233628</c:v>
                </c:pt>
                <c:pt idx="3431">
                  <c:v>100000</c:v>
                </c:pt>
                <c:pt idx="3432">
                  <c:v>203539</c:v>
                </c:pt>
                <c:pt idx="3433">
                  <c:v>308849</c:v>
                </c:pt>
                <c:pt idx="3434">
                  <c:v>193805</c:v>
                </c:pt>
                <c:pt idx="3435">
                  <c:v>256637</c:v>
                </c:pt>
                <c:pt idx="3436">
                  <c:v>286283</c:v>
                </c:pt>
                <c:pt idx="3437">
                  <c:v>340707</c:v>
                </c:pt>
                <c:pt idx="3438">
                  <c:v>247787</c:v>
                </c:pt>
                <c:pt idx="3439">
                  <c:v>338053</c:v>
                </c:pt>
                <c:pt idx="3440">
                  <c:v>323389</c:v>
                </c:pt>
                <c:pt idx="3441">
                  <c:v>223008</c:v>
                </c:pt>
                <c:pt idx="3442">
                  <c:v>438053</c:v>
                </c:pt>
                <c:pt idx="3443">
                  <c:v>229203</c:v>
                </c:pt>
                <c:pt idx="3444">
                  <c:v>225663</c:v>
                </c:pt>
                <c:pt idx="3445">
                  <c:v>380530</c:v>
                </c:pt>
                <c:pt idx="3446">
                  <c:v>269911</c:v>
                </c:pt>
                <c:pt idx="3447">
                  <c:v>206194</c:v>
                </c:pt>
                <c:pt idx="3448">
                  <c:v>349557</c:v>
                </c:pt>
                <c:pt idx="3449">
                  <c:v>247787</c:v>
                </c:pt>
                <c:pt idx="3450">
                  <c:v>299115</c:v>
                </c:pt>
                <c:pt idx="3451">
                  <c:v>185840</c:v>
                </c:pt>
                <c:pt idx="3452">
                  <c:v>353982</c:v>
                </c:pt>
                <c:pt idx="3453">
                  <c:v>132743</c:v>
                </c:pt>
                <c:pt idx="3454">
                  <c:v>84955</c:v>
                </c:pt>
                <c:pt idx="3455">
                  <c:v>111504</c:v>
                </c:pt>
                <c:pt idx="3456">
                  <c:v>243362</c:v>
                </c:pt>
                <c:pt idx="3457">
                  <c:v>296460</c:v>
                </c:pt>
                <c:pt idx="3458">
                  <c:v>242920</c:v>
                </c:pt>
                <c:pt idx="3459">
                  <c:v>247345</c:v>
                </c:pt>
                <c:pt idx="3460">
                  <c:v>238938</c:v>
                </c:pt>
                <c:pt idx="3461">
                  <c:v>196902</c:v>
                </c:pt>
                <c:pt idx="3462">
                  <c:v>230088</c:v>
                </c:pt>
                <c:pt idx="3463">
                  <c:v>319469</c:v>
                </c:pt>
                <c:pt idx="3464">
                  <c:v>84070</c:v>
                </c:pt>
                <c:pt idx="3465">
                  <c:v>336283</c:v>
                </c:pt>
                <c:pt idx="3466">
                  <c:v>369911</c:v>
                </c:pt>
                <c:pt idx="3467">
                  <c:v>187610</c:v>
                </c:pt>
                <c:pt idx="3468">
                  <c:v>96017</c:v>
                </c:pt>
                <c:pt idx="3469">
                  <c:v>161946</c:v>
                </c:pt>
                <c:pt idx="3470">
                  <c:v>96017</c:v>
                </c:pt>
                <c:pt idx="3471">
                  <c:v>138938</c:v>
                </c:pt>
                <c:pt idx="3472">
                  <c:v>92831</c:v>
                </c:pt>
                <c:pt idx="3473">
                  <c:v>98761</c:v>
                </c:pt>
                <c:pt idx="3474">
                  <c:v>323008</c:v>
                </c:pt>
                <c:pt idx="3475">
                  <c:v>119469</c:v>
                </c:pt>
                <c:pt idx="3476">
                  <c:v>147787</c:v>
                </c:pt>
                <c:pt idx="3477">
                  <c:v>153982</c:v>
                </c:pt>
                <c:pt idx="3478">
                  <c:v>157522</c:v>
                </c:pt>
                <c:pt idx="3479">
                  <c:v>129646</c:v>
                </c:pt>
                <c:pt idx="3480">
                  <c:v>88318</c:v>
                </c:pt>
                <c:pt idx="3481">
                  <c:v>185840</c:v>
                </c:pt>
                <c:pt idx="3482">
                  <c:v>225663</c:v>
                </c:pt>
                <c:pt idx="3483">
                  <c:v>152212</c:v>
                </c:pt>
                <c:pt idx="3484">
                  <c:v>312389</c:v>
                </c:pt>
                <c:pt idx="3485">
                  <c:v>199115</c:v>
                </c:pt>
                <c:pt idx="3486">
                  <c:v>246902</c:v>
                </c:pt>
                <c:pt idx="3487">
                  <c:v>99823</c:v>
                </c:pt>
                <c:pt idx="3488">
                  <c:v>260176</c:v>
                </c:pt>
                <c:pt idx="3489">
                  <c:v>99823</c:v>
                </c:pt>
                <c:pt idx="3490">
                  <c:v>292035</c:v>
                </c:pt>
                <c:pt idx="3491">
                  <c:v>153982</c:v>
                </c:pt>
                <c:pt idx="3492">
                  <c:v>228318</c:v>
                </c:pt>
                <c:pt idx="3493">
                  <c:v>130088</c:v>
                </c:pt>
                <c:pt idx="3494">
                  <c:v>241150</c:v>
                </c:pt>
                <c:pt idx="3495">
                  <c:v>192035</c:v>
                </c:pt>
                <c:pt idx="3496">
                  <c:v>245132</c:v>
                </c:pt>
                <c:pt idx="3497">
                  <c:v>324610</c:v>
                </c:pt>
                <c:pt idx="3498">
                  <c:v>228318</c:v>
                </c:pt>
                <c:pt idx="3499">
                  <c:v>339513</c:v>
                </c:pt>
                <c:pt idx="3500">
                  <c:v>353982</c:v>
                </c:pt>
                <c:pt idx="3501">
                  <c:v>184955</c:v>
                </c:pt>
                <c:pt idx="3502">
                  <c:v>209734</c:v>
                </c:pt>
                <c:pt idx="3503">
                  <c:v>358407</c:v>
                </c:pt>
                <c:pt idx="3504">
                  <c:v>136283</c:v>
                </c:pt>
                <c:pt idx="3505">
                  <c:v>88495</c:v>
                </c:pt>
                <c:pt idx="3506">
                  <c:v>110176</c:v>
                </c:pt>
                <c:pt idx="3507">
                  <c:v>251327</c:v>
                </c:pt>
                <c:pt idx="3508">
                  <c:v>252212</c:v>
                </c:pt>
                <c:pt idx="3509">
                  <c:v>212389</c:v>
                </c:pt>
                <c:pt idx="3510">
                  <c:v>283185</c:v>
                </c:pt>
                <c:pt idx="3511">
                  <c:v>365486</c:v>
                </c:pt>
                <c:pt idx="3512">
                  <c:v>386725</c:v>
                </c:pt>
                <c:pt idx="3513">
                  <c:v>148672</c:v>
                </c:pt>
                <c:pt idx="3514">
                  <c:v>195575</c:v>
                </c:pt>
                <c:pt idx="3515">
                  <c:v>155752</c:v>
                </c:pt>
                <c:pt idx="3516">
                  <c:v>344247</c:v>
                </c:pt>
                <c:pt idx="3517">
                  <c:v>171681</c:v>
                </c:pt>
                <c:pt idx="3518">
                  <c:v>246017</c:v>
                </c:pt>
                <c:pt idx="3519">
                  <c:v>160176</c:v>
                </c:pt>
                <c:pt idx="3520">
                  <c:v>70796</c:v>
                </c:pt>
                <c:pt idx="3521">
                  <c:v>109734</c:v>
                </c:pt>
                <c:pt idx="3522">
                  <c:v>167256</c:v>
                </c:pt>
                <c:pt idx="3523">
                  <c:v>244247</c:v>
                </c:pt>
                <c:pt idx="3524">
                  <c:v>226548</c:v>
                </c:pt>
                <c:pt idx="3525">
                  <c:v>105309</c:v>
                </c:pt>
                <c:pt idx="3526">
                  <c:v>238938</c:v>
                </c:pt>
                <c:pt idx="3527">
                  <c:v>98407</c:v>
                </c:pt>
                <c:pt idx="3528">
                  <c:v>256637</c:v>
                </c:pt>
                <c:pt idx="3529">
                  <c:v>154867</c:v>
                </c:pt>
                <c:pt idx="3530">
                  <c:v>243362</c:v>
                </c:pt>
                <c:pt idx="3531">
                  <c:v>114601</c:v>
                </c:pt>
                <c:pt idx="3532">
                  <c:v>247787</c:v>
                </c:pt>
                <c:pt idx="3533">
                  <c:v>64159</c:v>
                </c:pt>
                <c:pt idx="3534">
                  <c:v>178761</c:v>
                </c:pt>
                <c:pt idx="3535">
                  <c:v>274336</c:v>
                </c:pt>
                <c:pt idx="3536">
                  <c:v>356637</c:v>
                </c:pt>
                <c:pt idx="3537">
                  <c:v>322150</c:v>
                </c:pt>
                <c:pt idx="3538">
                  <c:v>349557</c:v>
                </c:pt>
                <c:pt idx="3539">
                  <c:v>184070</c:v>
                </c:pt>
                <c:pt idx="3540">
                  <c:v>245575</c:v>
                </c:pt>
                <c:pt idx="3541">
                  <c:v>167256</c:v>
                </c:pt>
                <c:pt idx="3542">
                  <c:v>267699</c:v>
                </c:pt>
                <c:pt idx="3543">
                  <c:v>386469</c:v>
                </c:pt>
                <c:pt idx="3544">
                  <c:v>185840</c:v>
                </c:pt>
                <c:pt idx="3545">
                  <c:v>247787</c:v>
                </c:pt>
                <c:pt idx="3546">
                  <c:v>226548</c:v>
                </c:pt>
                <c:pt idx="3547">
                  <c:v>225663</c:v>
                </c:pt>
                <c:pt idx="3548">
                  <c:v>86283</c:v>
                </c:pt>
                <c:pt idx="3549">
                  <c:v>57522</c:v>
                </c:pt>
                <c:pt idx="3550">
                  <c:v>307079</c:v>
                </c:pt>
                <c:pt idx="3551">
                  <c:v>345132</c:v>
                </c:pt>
                <c:pt idx="3552">
                  <c:v>307079</c:v>
                </c:pt>
                <c:pt idx="3553">
                  <c:v>256637</c:v>
                </c:pt>
                <c:pt idx="3554">
                  <c:v>232743</c:v>
                </c:pt>
                <c:pt idx="3555">
                  <c:v>203539</c:v>
                </c:pt>
                <c:pt idx="3556">
                  <c:v>200000</c:v>
                </c:pt>
                <c:pt idx="3557">
                  <c:v>178761</c:v>
                </c:pt>
                <c:pt idx="3558">
                  <c:v>168141</c:v>
                </c:pt>
                <c:pt idx="3559">
                  <c:v>64601</c:v>
                </c:pt>
                <c:pt idx="3560">
                  <c:v>254424</c:v>
                </c:pt>
                <c:pt idx="3561">
                  <c:v>105752</c:v>
                </c:pt>
                <c:pt idx="3562">
                  <c:v>139823</c:v>
                </c:pt>
                <c:pt idx="3563">
                  <c:v>153097</c:v>
                </c:pt>
                <c:pt idx="3564">
                  <c:v>321238</c:v>
                </c:pt>
                <c:pt idx="3565">
                  <c:v>68141</c:v>
                </c:pt>
                <c:pt idx="3566">
                  <c:v>143362</c:v>
                </c:pt>
                <c:pt idx="3567">
                  <c:v>69026</c:v>
                </c:pt>
                <c:pt idx="3568">
                  <c:v>69026</c:v>
                </c:pt>
                <c:pt idx="3569">
                  <c:v>209734</c:v>
                </c:pt>
                <c:pt idx="3570">
                  <c:v>279646</c:v>
                </c:pt>
                <c:pt idx="3571">
                  <c:v>253982</c:v>
                </c:pt>
                <c:pt idx="3572">
                  <c:v>159292</c:v>
                </c:pt>
                <c:pt idx="3573">
                  <c:v>198230</c:v>
                </c:pt>
                <c:pt idx="3574">
                  <c:v>238938</c:v>
                </c:pt>
                <c:pt idx="3575">
                  <c:v>252212</c:v>
                </c:pt>
                <c:pt idx="3576">
                  <c:v>74778</c:v>
                </c:pt>
                <c:pt idx="3577">
                  <c:v>223893</c:v>
                </c:pt>
                <c:pt idx="3578">
                  <c:v>200000</c:v>
                </c:pt>
                <c:pt idx="3579">
                  <c:v>380530</c:v>
                </c:pt>
                <c:pt idx="3580">
                  <c:v>300884</c:v>
                </c:pt>
                <c:pt idx="3581">
                  <c:v>367256</c:v>
                </c:pt>
                <c:pt idx="3582">
                  <c:v>132300</c:v>
                </c:pt>
                <c:pt idx="3583">
                  <c:v>367256</c:v>
                </c:pt>
                <c:pt idx="3584">
                  <c:v>361823</c:v>
                </c:pt>
                <c:pt idx="3585">
                  <c:v>156637</c:v>
                </c:pt>
                <c:pt idx="3586">
                  <c:v>222123</c:v>
                </c:pt>
                <c:pt idx="3587">
                  <c:v>285840</c:v>
                </c:pt>
                <c:pt idx="3588">
                  <c:v>371681</c:v>
                </c:pt>
                <c:pt idx="3589">
                  <c:v>362831</c:v>
                </c:pt>
                <c:pt idx="3590">
                  <c:v>343628</c:v>
                </c:pt>
                <c:pt idx="3591">
                  <c:v>274336</c:v>
                </c:pt>
                <c:pt idx="3592">
                  <c:v>173451</c:v>
                </c:pt>
                <c:pt idx="3593">
                  <c:v>361946</c:v>
                </c:pt>
                <c:pt idx="3594">
                  <c:v>368398</c:v>
                </c:pt>
                <c:pt idx="3595">
                  <c:v>323088</c:v>
                </c:pt>
                <c:pt idx="3596">
                  <c:v>260619</c:v>
                </c:pt>
                <c:pt idx="3597">
                  <c:v>292035</c:v>
                </c:pt>
                <c:pt idx="3598">
                  <c:v>226991</c:v>
                </c:pt>
                <c:pt idx="3599">
                  <c:v>254867</c:v>
                </c:pt>
                <c:pt idx="3600">
                  <c:v>92920</c:v>
                </c:pt>
                <c:pt idx="3601">
                  <c:v>60176</c:v>
                </c:pt>
                <c:pt idx="3602">
                  <c:v>60176</c:v>
                </c:pt>
                <c:pt idx="3603">
                  <c:v>63893</c:v>
                </c:pt>
                <c:pt idx="3604">
                  <c:v>300884</c:v>
                </c:pt>
                <c:pt idx="3605">
                  <c:v>295575</c:v>
                </c:pt>
                <c:pt idx="3606">
                  <c:v>280088</c:v>
                </c:pt>
                <c:pt idx="3607">
                  <c:v>362831</c:v>
                </c:pt>
                <c:pt idx="3608">
                  <c:v>318584</c:v>
                </c:pt>
                <c:pt idx="3609">
                  <c:v>75221</c:v>
                </c:pt>
                <c:pt idx="3610">
                  <c:v>349557</c:v>
                </c:pt>
                <c:pt idx="3611">
                  <c:v>224690</c:v>
                </c:pt>
                <c:pt idx="3612">
                  <c:v>115044</c:v>
                </c:pt>
                <c:pt idx="3613">
                  <c:v>253982</c:v>
                </c:pt>
                <c:pt idx="3614">
                  <c:v>320353</c:v>
                </c:pt>
                <c:pt idx="3615">
                  <c:v>302212</c:v>
                </c:pt>
                <c:pt idx="3616">
                  <c:v>255752</c:v>
                </c:pt>
                <c:pt idx="3617">
                  <c:v>246017</c:v>
                </c:pt>
                <c:pt idx="3618">
                  <c:v>130973</c:v>
                </c:pt>
                <c:pt idx="3619">
                  <c:v>103362</c:v>
                </c:pt>
                <c:pt idx="3620">
                  <c:v>225663</c:v>
                </c:pt>
                <c:pt idx="3621">
                  <c:v>155752</c:v>
                </c:pt>
                <c:pt idx="3622">
                  <c:v>261061</c:v>
                </c:pt>
                <c:pt idx="3623">
                  <c:v>230088</c:v>
                </c:pt>
                <c:pt idx="3624">
                  <c:v>157079</c:v>
                </c:pt>
                <c:pt idx="3625">
                  <c:v>169469</c:v>
                </c:pt>
                <c:pt idx="3626">
                  <c:v>154867</c:v>
                </c:pt>
                <c:pt idx="3627">
                  <c:v>206637</c:v>
                </c:pt>
                <c:pt idx="3628">
                  <c:v>171238</c:v>
                </c:pt>
                <c:pt idx="3629">
                  <c:v>192035</c:v>
                </c:pt>
                <c:pt idx="3630">
                  <c:v>295575</c:v>
                </c:pt>
                <c:pt idx="3631">
                  <c:v>236283</c:v>
                </c:pt>
                <c:pt idx="3632">
                  <c:v>200884</c:v>
                </c:pt>
                <c:pt idx="3633">
                  <c:v>353982</c:v>
                </c:pt>
                <c:pt idx="3634">
                  <c:v>347530</c:v>
                </c:pt>
                <c:pt idx="3635">
                  <c:v>372566</c:v>
                </c:pt>
                <c:pt idx="3636">
                  <c:v>218584</c:v>
                </c:pt>
                <c:pt idx="3637">
                  <c:v>278761</c:v>
                </c:pt>
                <c:pt idx="3638">
                  <c:v>199115</c:v>
                </c:pt>
                <c:pt idx="3639">
                  <c:v>269026</c:v>
                </c:pt>
                <c:pt idx="3640">
                  <c:v>377876</c:v>
                </c:pt>
                <c:pt idx="3641">
                  <c:v>371681</c:v>
                </c:pt>
                <c:pt idx="3642">
                  <c:v>471238</c:v>
                </c:pt>
                <c:pt idx="3643">
                  <c:v>353982</c:v>
                </c:pt>
                <c:pt idx="3644">
                  <c:v>207964</c:v>
                </c:pt>
                <c:pt idx="3645">
                  <c:v>394353</c:v>
                </c:pt>
                <c:pt idx="3646">
                  <c:v>367256</c:v>
                </c:pt>
                <c:pt idx="3647">
                  <c:v>347345</c:v>
                </c:pt>
                <c:pt idx="3648">
                  <c:v>272566</c:v>
                </c:pt>
                <c:pt idx="3649">
                  <c:v>225663</c:v>
                </c:pt>
                <c:pt idx="3650">
                  <c:v>389380</c:v>
                </c:pt>
                <c:pt idx="3651">
                  <c:v>161061</c:v>
                </c:pt>
                <c:pt idx="3652">
                  <c:v>268141</c:v>
                </c:pt>
                <c:pt idx="3653">
                  <c:v>367256</c:v>
                </c:pt>
                <c:pt idx="3654">
                  <c:v>113274</c:v>
                </c:pt>
                <c:pt idx="3655">
                  <c:v>134513</c:v>
                </c:pt>
                <c:pt idx="3656">
                  <c:v>295575</c:v>
                </c:pt>
                <c:pt idx="3657">
                  <c:v>300884</c:v>
                </c:pt>
                <c:pt idx="3658">
                  <c:v>292035</c:v>
                </c:pt>
                <c:pt idx="3659">
                  <c:v>300884</c:v>
                </c:pt>
                <c:pt idx="3660">
                  <c:v>234513</c:v>
                </c:pt>
                <c:pt idx="3661">
                  <c:v>243362</c:v>
                </c:pt>
                <c:pt idx="3662">
                  <c:v>220353</c:v>
                </c:pt>
                <c:pt idx="3663">
                  <c:v>250442</c:v>
                </c:pt>
                <c:pt idx="3664">
                  <c:v>60973</c:v>
                </c:pt>
                <c:pt idx="3665">
                  <c:v>296460</c:v>
                </c:pt>
                <c:pt idx="3666">
                  <c:v>314159</c:v>
                </c:pt>
                <c:pt idx="3667">
                  <c:v>302654</c:v>
                </c:pt>
                <c:pt idx="3668">
                  <c:v>119469</c:v>
                </c:pt>
                <c:pt idx="3669">
                  <c:v>238938</c:v>
                </c:pt>
                <c:pt idx="3670">
                  <c:v>318584</c:v>
                </c:pt>
                <c:pt idx="3671">
                  <c:v>95221</c:v>
                </c:pt>
                <c:pt idx="3672">
                  <c:v>159292</c:v>
                </c:pt>
                <c:pt idx="3673">
                  <c:v>305309</c:v>
                </c:pt>
                <c:pt idx="3674">
                  <c:v>299115</c:v>
                </c:pt>
                <c:pt idx="3675">
                  <c:v>66371</c:v>
                </c:pt>
                <c:pt idx="3676">
                  <c:v>256637</c:v>
                </c:pt>
                <c:pt idx="3677">
                  <c:v>175221</c:v>
                </c:pt>
                <c:pt idx="3678">
                  <c:v>259292</c:v>
                </c:pt>
                <c:pt idx="3679">
                  <c:v>101327</c:v>
                </c:pt>
                <c:pt idx="3680">
                  <c:v>106194</c:v>
                </c:pt>
                <c:pt idx="3681">
                  <c:v>274336</c:v>
                </c:pt>
                <c:pt idx="3682">
                  <c:v>199115</c:v>
                </c:pt>
                <c:pt idx="3683">
                  <c:v>154867</c:v>
                </c:pt>
                <c:pt idx="3684">
                  <c:v>172566</c:v>
                </c:pt>
                <c:pt idx="3685">
                  <c:v>265486</c:v>
                </c:pt>
                <c:pt idx="3686">
                  <c:v>242477</c:v>
                </c:pt>
                <c:pt idx="3687">
                  <c:v>158407</c:v>
                </c:pt>
                <c:pt idx="3688">
                  <c:v>203539</c:v>
                </c:pt>
                <c:pt idx="3689">
                  <c:v>318584</c:v>
                </c:pt>
                <c:pt idx="3690">
                  <c:v>162743</c:v>
                </c:pt>
                <c:pt idx="3691">
                  <c:v>88318</c:v>
                </c:pt>
                <c:pt idx="3692">
                  <c:v>207964</c:v>
                </c:pt>
                <c:pt idx="3693">
                  <c:v>72920</c:v>
                </c:pt>
                <c:pt idx="3694">
                  <c:v>120353</c:v>
                </c:pt>
                <c:pt idx="3695">
                  <c:v>62831</c:v>
                </c:pt>
                <c:pt idx="3696">
                  <c:v>211946</c:v>
                </c:pt>
                <c:pt idx="3697">
                  <c:v>309734</c:v>
                </c:pt>
                <c:pt idx="3698">
                  <c:v>279646</c:v>
                </c:pt>
                <c:pt idx="3699">
                  <c:v>240707</c:v>
                </c:pt>
                <c:pt idx="3700">
                  <c:v>256637</c:v>
                </c:pt>
                <c:pt idx="3701">
                  <c:v>161946</c:v>
                </c:pt>
                <c:pt idx="3702">
                  <c:v>252212</c:v>
                </c:pt>
                <c:pt idx="3703">
                  <c:v>238053</c:v>
                </c:pt>
                <c:pt idx="3704">
                  <c:v>174336</c:v>
                </c:pt>
                <c:pt idx="3705">
                  <c:v>353982</c:v>
                </c:pt>
                <c:pt idx="3706">
                  <c:v>292035</c:v>
                </c:pt>
                <c:pt idx="3707">
                  <c:v>230088</c:v>
                </c:pt>
                <c:pt idx="3708">
                  <c:v>269911</c:v>
                </c:pt>
                <c:pt idx="3709">
                  <c:v>274336</c:v>
                </c:pt>
                <c:pt idx="3710">
                  <c:v>361061</c:v>
                </c:pt>
                <c:pt idx="3711">
                  <c:v>354123</c:v>
                </c:pt>
                <c:pt idx="3712">
                  <c:v>310309</c:v>
                </c:pt>
                <c:pt idx="3713">
                  <c:v>345902</c:v>
                </c:pt>
                <c:pt idx="3714">
                  <c:v>282300</c:v>
                </c:pt>
                <c:pt idx="3715">
                  <c:v>265486</c:v>
                </c:pt>
                <c:pt idx="3716">
                  <c:v>292035</c:v>
                </c:pt>
                <c:pt idx="3717">
                  <c:v>433628</c:v>
                </c:pt>
                <c:pt idx="3718">
                  <c:v>290265</c:v>
                </c:pt>
                <c:pt idx="3719">
                  <c:v>256637</c:v>
                </c:pt>
                <c:pt idx="3720">
                  <c:v>265486</c:v>
                </c:pt>
                <c:pt idx="3721">
                  <c:v>247787</c:v>
                </c:pt>
                <c:pt idx="3722">
                  <c:v>296460</c:v>
                </c:pt>
                <c:pt idx="3723">
                  <c:v>287610</c:v>
                </c:pt>
                <c:pt idx="3724">
                  <c:v>249557</c:v>
                </c:pt>
                <c:pt idx="3725">
                  <c:v>253982</c:v>
                </c:pt>
                <c:pt idx="3726">
                  <c:v>93362</c:v>
                </c:pt>
                <c:pt idx="3727">
                  <c:v>110619</c:v>
                </c:pt>
                <c:pt idx="3728">
                  <c:v>60176</c:v>
                </c:pt>
                <c:pt idx="3729">
                  <c:v>319469</c:v>
                </c:pt>
                <c:pt idx="3730">
                  <c:v>318584</c:v>
                </c:pt>
                <c:pt idx="3731">
                  <c:v>70796</c:v>
                </c:pt>
                <c:pt idx="3732">
                  <c:v>251769</c:v>
                </c:pt>
                <c:pt idx="3733">
                  <c:v>300884</c:v>
                </c:pt>
                <c:pt idx="3734">
                  <c:v>344247</c:v>
                </c:pt>
                <c:pt idx="3735">
                  <c:v>304424</c:v>
                </c:pt>
                <c:pt idx="3736">
                  <c:v>240707</c:v>
                </c:pt>
                <c:pt idx="3737">
                  <c:v>349557</c:v>
                </c:pt>
                <c:pt idx="3738">
                  <c:v>366371</c:v>
                </c:pt>
                <c:pt idx="3739">
                  <c:v>237168</c:v>
                </c:pt>
                <c:pt idx="3740">
                  <c:v>172566</c:v>
                </c:pt>
                <c:pt idx="3741">
                  <c:v>154867</c:v>
                </c:pt>
                <c:pt idx="3742">
                  <c:v>61946</c:v>
                </c:pt>
                <c:pt idx="3743">
                  <c:v>170796</c:v>
                </c:pt>
                <c:pt idx="3744">
                  <c:v>190265</c:v>
                </c:pt>
                <c:pt idx="3745">
                  <c:v>333628</c:v>
                </c:pt>
                <c:pt idx="3746">
                  <c:v>190265</c:v>
                </c:pt>
                <c:pt idx="3747">
                  <c:v>207079</c:v>
                </c:pt>
                <c:pt idx="3748">
                  <c:v>150442</c:v>
                </c:pt>
                <c:pt idx="3749">
                  <c:v>234513</c:v>
                </c:pt>
                <c:pt idx="3750">
                  <c:v>115044</c:v>
                </c:pt>
                <c:pt idx="3751">
                  <c:v>159734</c:v>
                </c:pt>
                <c:pt idx="3752">
                  <c:v>203539</c:v>
                </c:pt>
                <c:pt idx="3753">
                  <c:v>281415</c:v>
                </c:pt>
                <c:pt idx="3754">
                  <c:v>274336</c:v>
                </c:pt>
                <c:pt idx="3755">
                  <c:v>93097</c:v>
                </c:pt>
                <c:pt idx="3756">
                  <c:v>283185</c:v>
                </c:pt>
                <c:pt idx="3757">
                  <c:v>265486</c:v>
                </c:pt>
                <c:pt idx="3758">
                  <c:v>252212</c:v>
                </c:pt>
                <c:pt idx="3759">
                  <c:v>284955</c:v>
                </c:pt>
                <c:pt idx="3760">
                  <c:v>152212</c:v>
                </c:pt>
                <c:pt idx="3761">
                  <c:v>260176</c:v>
                </c:pt>
                <c:pt idx="3762">
                  <c:v>211946</c:v>
                </c:pt>
                <c:pt idx="3763">
                  <c:v>309292</c:v>
                </c:pt>
                <c:pt idx="3764">
                  <c:v>184955</c:v>
                </c:pt>
                <c:pt idx="3765">
                  <c:v>221238</c:v>
                </c:pt>
                <c:pt idx="3766">
                  <c:v>207079</c:v>
                </c:pt>
                <c:pt idx="3767">
                  <c:v>175663</c:v>
                </c:pt>
                <c:pt idx="3768">
                  <c:v>269911</c:v>
                </c:pt>
                <c:pt idx="3769">
                  <c:v>283185</c:v>
                </c:pt>
                <c:pt idx="3770">
                  <c:v>114159</c:v>
                </c:pt>
                <c:pt idx="3771">
                  <c:v>63274</c:v>
                </c:pt>
                <c:pt idx="3772">
                  <c:v>176548</c:v>
                </c:pt>
                <c:pt idx="3773">
                  <c:v>278761</c:v>
                </c:pt>
                <c:pt idx="3774">
                  <c:v>353982</c:v>
                </c:pt>
                <c:pt idx="3775">
                  <c:v>353097</c:v>
                </c:pt>
                <c:pt idx="3776">
                  <c:v>308849</c:v>
                </c:pt>
                <c:pt idx="3777">
                  <c:v>290265</c:v>
                </c:pt>
                <c:pt idx="3778">
                  <c:v>387610</c:v>
                </c:pt>
                <c:pt idx="3779">
                  <c:v>402654</c:v>
                </c:pt>
                <c:pt idx="3780">
                  <c:v>292035</c:v>
                </c:pt>
                <c:pt idx="3781">
                  <c:v>280530</c:v>
                </c:pt>
                <c:pt idx="3782">
                  <c:v>303539</c:v>
                </c:pt>
                <c:pt idx="3783">
                  <c:v>223008</c:v>
                </c:pt>
                <c:pt idx="3784">
                  <c:v>398230</c:v>
                </c:pt>
                <c:pt idx="3785">
                  <c:v>271681</c:v>
                </c:pt>
                <c:pt idx="3786">
                  <c:v>273451</c:v>
                </c:pt>
                <c:pt idx="3787">
                  <c:v>300884</c:v>
                </c:pt>
                <c:pt idx="3788">
                  <c:v>269911</c:v>
                </c:pt>
                <c:pt idx="3789">
                  <c:v>238938</c:v>
                </c:pt>
                <c:pt idx="3790">
                  <c:v>268141</c:v>
                </c:pt>
                <c:pt idx="3791">
                  <c:v>396460</c:v>
                </c:pt>
                <c:pt idx="3792">
                  <c:v>369628</c:v>
                </c:pt>
                <c:pt idx="3793">
                  <c:v>423619</c:v>
                </c:pt>
                <c:pt idx="3794">
                  <c:v>388690</c:v>
                </c:pt>
                <c:pt idx="3795">
                  <c:v>348283</c:v>
                </c:pt>
                <c:pt idx="3796">
                  <c:v>230088</c:v>
                </c:pt>
                <c:pt idx="3797">
                  <c:v>54867</c:v>
                </c:pt>
                <c:pt idx="3798">
                  <c:v>292035</c:v>
                </c:pt>
                <c:pt idx="3799">
                  <c:v>265486</c:v>
                </c:pt>
                <c:pt idx="3800">
                  <c:v>264601</c:v>
                </c:pt>
                <c:pt idx="3801">
                  <c:v>265486</c:v>
                </c:pt>
                <c:pt idx="3802">
                  <c:v>314159</c:v>
                </c:pt>
                <c:pt idx="3803">
                  <c:v>287610</c:v>
                </c:pt>
                <c:pt idx="3804">
                  <c:v>331858</c:v>
                </c:pt>
                <c:pt idx="3805">
                  <c:v>291150</c:v>
                </c:pt>
                <c:pt idx="3806">
                  <c:v>232743</c:v>
                </c:pt>
                <c:pt idx="3807">
                  <c:v>210619</c:v>
                </c:pt>
                <c:pt idx="3808">
                  <c:v>224778</c:v>
                </c:pt>
                <c:pt idx="3809">
                  <c:v>212389</c:v>
                </c:pt>
                <c:pt idx="3810">
                  <c:v>264159</c:v>
                </c:pt>
                <c:pt idx="3811">
                  <c:v>53982</c:v>
                </c:pt>
                <c:pt idx="3812">
                  <c:v>53982</c:v>
                </c:pt>
                <c:pt idx="3813">
                  <c:v>343362</c:v>
                </c:pt>
                <c:pt idx="3814">
                  <c:v>353097</c:v>
                </c:pt>
                <c:pt idx="3815">
                  <c:v>398230</c:v>
                </c:pt>
                <c:pt idx="3816">
                  <c:v>315929</c:v>
                </c:pt>
                <c:pt idx="3817">
                  <c:v>159292</c:v>
                </c:pt>
                <c:pt idx="3818">
                  <c:v>87610</c:v>
                </c:pt>
                <c:pt idx="3819">
                  <c:v>252212</c:v>
                </c:pt>
                <c:pt idx="3820">
                  <c:v>247787</c:v>
                </c:pt>
                <c:pt idx="3821">
                  <c:v>345132</c:v>
                </c:pt>
                <c:pt idx="3822">
                  <c:v>257522</c:v>
                </c:pt>
                <c:pt idx="3823">
                  <c:v>365486</c:v>
                </c:pt>
                <c:pt idx="3824">
                  <c:v>308849</c:v>
                </c:pt>
                <c:pt idx="3825">
                  <c:v>342477</c:v>
                </c:pt>
                <c:pt idx="3826">
                  <c:v>282300</c:v>
                </c:pt>
                <c:pt idx="3827">
                  <c:v>282053</c:v>
                </c:pt>
                <c:pt idx="3828">
                  <c:v>280973</c:v>
                </c:pt>
                <c:pt idx="3829">
                  <c:v>119469</c:v>
                </c:pt>
                <c:pt idx="3830">
                  <c:v>138938</c:v>
                </c:pt>
                <c:pt idx="3831">
                  <c:v>238053</c:v>
                </c:pt>
                <c:pt idx="3832">
                  <c:v>280530</c:v>
                </c:pt>
                <c:pt idx="3833">
                  <c:v>219469</c:v>
                </c:pt>
                <c:pt idx="3834">
                  <c:v>226725</c:v>
                </c:pt>
                <c:pt idx="3835">
                  <c:v>101769</c:v>
                </c:pt>
                <c:pt idx="3836">
                  <c:v>194690</c:v>
                </c:pt>
                <c:pt idx="3837">
                  <c:v>159292</c:v>
                </c:pt>
                <c:pt idx="3838">
                  <c:v>232743</c:v>
                </c:pt>
                <c:pt idx="3839">
                  <c:v>118584</c:v>
                </c:pt>
                <c:pt idx="3840">
                  <c:v>63716</c:v>
                </c:pt>
                <c:pt idx="3841">
                  <c:v>168141</c:v>
                </c:pt>
                <c:pt idx="3842">
                  <c:v>179646</c:v>
                </c:pt>
                <c:pt idx="3843">
                  <c:v>256637</c:v>
                </c:pt>
                <c:pt idx="3844">
                  <c:v>284955</c:v>
                </c:pt>
                <c:pt idx="3845">
                  <c:v>325221</c:v>
                </c:pt>
                <c:pt idx="3846">
                  <c:v>103982</c:v>
                </c:pt>
                <c:pt idx="3847">
                  <c:v>184070</c:v>
                </c:pt>
                <c:pt idx="3848">
                  <c:v>152654</c:v>
                </c:pt>
                <c:pt idx="3849">
                  <c:v>155752</c:v>
                </c:pt>
                <c:pt idx="3850">
                  <c:v>139823</c:v>
                </c:pt>
                <c:pt idx="3851">
                  <c:v>290265</c:v>
                </c:pt>
                <c:pt idx="3852">
                  <c:v>83902</c:v>
                </c:pt>
                <c:pt idx="3853">
                  <c:v>345132</c:v>
                </c:pt>
                <c:pt idx="3854">
                  <c:v>383716</c:v>
                </c:pt>
                <c:pt idx="3855">
                  <c:v>376867</c:v>
                </c:pt>
                <c:pt idx="3856">
                  <c:v>398230</c:v>
                </c:pt>
                <c:pt idx="3857">
                  <c:v>393805</c:v>
                </c:pt>
                <c:pt idx="3858">
                  <c:v>211504</c:v>
                </c:pt>
                <c:pt idx="3859">
                  <c:v>291150</c:v>
                </c:pt>
                <c:pt idx="3860">
                  <c:v>300000</c:v>
                </c:pt>
                <c:pt idx="3861">
                  <c:v>283185</c:v>
                </c:pt>
                <c:pt idx="3862">
                  <c:v>309734</c:v>
                </c:pt>
                <c:pt idx="3863">
                  <c:v>315044</c:v>
                </c:pt>
                <c:pt idx="3864">
                  <c:v>247787</c:v>
                </c:pt>
                <c:pt idx="3865">
                  <c:v>429203</c:v>
                </c:pt>
                <c:pt idx="3866">
                  <c:v>274336</c:v>
                </c:pt>
                <c:pt idx="3867">
                  <c:v>314690</c:v>
                </c:pt>
                <c:pt idx="3868">
                  <c:v>291150</c:v>
                </c:pt>
                <c:pt idx="3869">
                  <c:v>128318</c:v>
                </c:pt>
                <c:pt idx="3870">
                  <c:v>118584</c:v>
                </c:pt>
                <c:pt idx="3871">
                  <c:v>271681</c:v>
                </c:pt>
                <c:pt idx="3872">
                  <c:v>212389</c:v>
                </c:pt>
                <c:pt idx="3873">
                  <c:v>314159</c:v>
                </c:pt>
                <c:pt idx="3874">
                  <c:v>311504</c:v>
                </c:pt>
                <c:pt idx="3875">
                  <c:v>307079</c:v>
                </c:pt>
                <c:pt idx="3876">
                  <c:v>255752</c:v>
                </c:pt>
                <c:pt idx="3877">
                  <c:v>57522</c:v>
                </c:pt>
                <c:pt idx="3878">
                  <c:v>57522</c:v>
                </c:pt>
                <c:pt idx="3879">
                  <c:v>380530</c:v>
                </c:pt>
                <c:pt idx="3880">
                  <c:v>384955</c:v>
                </c:pt>
                <c:pt idx="3881">
                  <c:v>323008</c:v>
                </c:pt>
                <c:pt idx="3882">
                  <c:v>348672</c:v>
                </c:pt>
                <c:pt idx="3883">
                  <c:v>75221</c:v>
                </c:pt>
                <c:pt idx="3884">
                  <c:v>256637</c:v>
                </c:pt>
                <c:pt idx="3885">
                  <c:v>331858</c:v>
                </c:pt>
                <c:pt idx="3886">
                  <c:v>292035</c:v>
                </c:pt>
                <c:pt idx="3887">
                  <c:v>182743</c:v>
                </c:pt>
                <c:pt idx="3888">
                  <c:v>309734</c:v>
                </c:pt>
                <c:pt idx="3889">
                  <c:v>315929</c:v>
                </c:pt>
                <c:pt idx="3890">
                  <c:v>203539</c:v>
                </c:pt>
                <c:pt idx="3891">
                  <c:v>374336</c:v>
                </c:pt>
                <c:pt idx="3892">
                  <c:v>349557</c:v>
                </c:pt>
                <c:pt idx="3893">
                  <c:v>240707</c:v>
                </c:pt>
                <c:pt idx="3894">
                  <c:v>286725</c:v>
                </c:pt>
                <c:pt idx="3895">
                  <c:v>286725</c:v>
                </c:pt>
                <c:pt idx="3896">
                  <c:v>212389</c:v>
                </c:pt>
                <c:pt idx="3897">
                  <c:v>253097</c:v>
                </c:pt>
                <c:pt idx="3898">
                  <c:v>210619</c:v>
                </c:pt>
                <c:pt idx="3899">
                  <c:v>157964</c:v>
                </c:pt>
                <c:pt idx="3900">
                  <c:v>268141</c:v>
                </c:pt>
                <c:pt idx="3901">
                  <c:v>105752</c:v>
                </c:pt>
                <c:pt idx="3902">
                  <c:v>181415</c:v>
                </c:pt>
                <c:pt idx="3903">
                  <c:v>246902</c:v>
                </c:pt>
                <c:pt idx="3904">
                  <c:v>118584</c:v>
                </c:pt>
                <c:pt idx="3905">
                  <c:v>310150</c:v>
                </c:pt>
                <c:pt idx="3906">
                  <c:v>331265</c:v>
                </c:pt>
                <c:pt idx="3907">
                  <c:v>320345</c:v>
                </c:pt>
                <c:pt idx="3908">
                  <c:v>353716</c:v>
                </c:pt>
                <c:pt idx="3909">
                  <c:v>365548</c:v>
                </c:pt>
                <c:pt idx="3910">
                  <c:v>424778</c:v>
                </c:pt>
                <c:pt idx="3911">
                  <c:v>238938</c:v>
                </c:pt>
                <c:pt idx="3912">
                  <c:v>221238</c:v>
                </c:pt>
                <c:pt idx="3913">
                  <c:v>442477</c:v>
                </c:pt>
                <c:pt idx="3914">
                  <c:v>308849</c:v>
                </c:pt>
                <c:pt idx="3915">
                  <c:v>373743</c:v>
                </c:pt>
                <c:pt idx="3916">
                  <c:v>238938</c:v>
                </c:pt>
                <c:pt idx="3917">
                  <c:v>381831</c:v>
                </c:pt>
                <c:pt idx="3918">
                  <c:v>362601</c:v>
                </c:pt>
                <c:pt idx="3919">
                  <c:v>296460</c:v>
                </c:pt>
                <c:pt idx="3920">
                  <c:v>347982</c:v>
                </c:pt>
                <c:pt idx="3921">
                  <c:v>265486</c:v>
                </c:pt>
                <c:pt idx="3922">
                  <c:v>181415</c:v>
                </c:pt>
                <c:pt idx="3923">
                  <c:v>300442</c:v>
                </c:pt>
                <c:pt idx="3924">
                  <c:v>393805</c:v>
                </c:pt>
                <c:pt idx="3925">
                  <c:v>274336</c:v>
                </c:pt>
                <c:pt idx="3926">
                  <c:v>252212</c:v>
                </c:pt>
                <c:pt idx="3927">
                  <c:v>321238</c:v>
                </c:pt>
                <c:pt idx="3928">
                  <c:v>325663</c:v>
                </c:pt>
                <c:pt idx="3929">
                  <c:v>305309</c:v>
                </c:pt>
                <c:pt idx="3930">
                  <c:v>435398</c:v>
                </c:pt>
                <c:pt idx="3931">
                  <c:v>371681</c:v>
                </c:pt>
                <c:pt idx="3932">
                  <c:v>323008</c:v>
                </c:pt>
                <c:pt idx="3933">
                  <c:v>362831</c:v>
                </c:pt>
                <c:pt idx="3934">
                  <c:v>451327</c:v>
                </c:pt>
                <c:pt idx="3935">
                  <c:v>83628</c:v>
                </c:pt>
                <c:pt idx="3936">
                  <c:v>371681</c:v>
                </c:pt>
                <c:pt idx="3937">
                  <c:v>353097</c:v>
                </c:pt>
                <c:pt idx="3938">
                  <c:v>385398</c:v>
                </c:pt>
                <c:pt idx="3939">
                  <c:v>389380</c:v>
                </c:pt>
                <c:pt idx="3940">
                  <c:v>407964</c:v>
                </c:pt>
                <c:pt idx="3941">
                  <c:v>296460</c:v>
                </c:pt>
                <c:pt idx="3942">
                  <c:v>380530</c:v>
                </c:pt>
                <c:pt idx="3943">
                  <c:v>265486</c:v>
                </c:pt>
                <c:pt idx="3944">
                  <c:v>280530</c:v>
                </c:pt>
                <c:pt idx="3945">
                  <c:v>243362</c:v>
                </c:pt>
                <c:pt idx="3946">
                  <c:v>250442</c:v>
                </c:pt>
                <c:pt idx="3947">
                  <c:v>137168</c:v>
                </c:pt>
                <c:pt idx="3948">
                  <c:v>247345</c:v>
                </c:pt>
                <c:pt idx="3949">
                  <c:v>117699</c:v>
                </c:pt>
                <c:pt idx="3950">
                  <c:v>190265</c:v>
                </c:pt>
                <c:pt idx="3951">
                  <c:v>174778</c:v>
                </c:pt>
                <c:pt idx="3952">
                  <c:v>73008</c:v>
                </c:pt>
                <c:pt idx="3953">
                  <c:v>255752</c:v>
                </c:pt>
                <c:pt idx="3954">
                  <c:v>96017</c:v>
                </c:pt>
                <c:pt idx="3955">
                  <c:v>250000</c:v>
                </c:pt>
                <c:pt idx="3956">
                  <c:v>255752</c:v>
                </c:pt>
                <c:pt idx="3957">
                  <c:v>176991</c:v>
                </c:pt>
                <c:pt idx="3958">
                  <c:v>261061</c:v>
                </c:pt>
                <c:pt idx="3959">
                  <c:v>259292</c:v>
                </c:pt>
                <c:pt idx="3960">
                  <c:v>294690</c:v>
                </c:pt>
                <c:pt idx="3961">
                  <c:v>221238</c:v>
                </c:pt>
                <c:pt idx="3962">
                  <c:v>287610</c:v>
                </c:pt>
                <c:pt idx="3963">
                  <c:v>291150</c:v>
                </c:pt>
                <c:pt idx="3964">
                  <c:v>103539</c:v>
                </c:pt>
                <c:pt idx="3965">
                  <c:v>243362</c:v>
                </c:pt>
                <c:pt idx="3966">
                  <c:v>429203</c:v>
                </c:pt>
                <c:pt idx="3967">
                  <c:v>408849</c:v>
                </c:pt>
                <c:pt idx="3968">
                  <c:v>340707</c:v>
                </c:pt>
                <c:pt idx="3969">
                  <c:v>290265</c:v>
                </c:pt>
                <c:pt idx="3970">
                  <c:v>292035</c:v>
                </c:pt>
                <c:pt idx="3971">
                  <c:v>285840</c:v>
                </c:pt>
                <c:pt idx="3972">
                  <c:v>318584</c:v>
                </c:pt>
                <c:pt idx="3973">
                  <c:v>309734</c:v>
                </c:pt>
                <c:pt idx="3974">
                  <c:v>309734</c:v>
                </c:pt>
                <c:pt idx="3975">
                  <c:v>265486</c:v>
                </c:pt>
                <c:pt idx="3976">
                  <c:v>276991</c:v>
                </c:pt>
                <c:pt idx="3977">
                  <c:v>105309</c:v>
                </c:pt>
                <c:pt idx="3978">
                  <c:v>60176</c:v>
                </c:pt>
                <c:pt idx="3979">
                  <c:v>62831</c:v>
                </c:pt>
                <c:pt idx="3980">
                  <c:v>442477</c:v>
                </c:pt>
                <c:pt idx="3981">
                  <c:v>353982</c:v>
                </c:pt>
                <c:pt idx="3982">
                  <c:v>368672</c:v>
                </c:pt>
                <c:pt idx="3983">
                  <c:v>377876</c:v>
                </c:pt>
                <c:pt idx="3984">
                  <c:v>262831</c:v>
                </c:pt>
                <c:pt idx="3985">
                  <c:v>282300</c:v>
                </c:pt>
                <c:pt idx="3986">
                  <c:v>374336</c:v>
                </c:pt>
                <c:pt idx="3987">
                  <c:v>381415</c:v>
                </c:pt>
                <c:pt idx="3988">
                  <c:v>290707</c:v>
                </c:pt>
                <c:pt idx="3989">
                  <c:v>140265</c:v>
                </c:pt>
                <c:pt idx="3990">
                  <c:v>290265</c:v>
                </c:pt>
                <c:pt idx="3991">
                  <c:v>265486</c:v>
                </c:pt>
                <c:pt idx="3992">
                  <c:v>191150</c:v>
                </c:pt>
                <c:pt idx="3993">
                  <c:v>70353</c:v>
                </c:pt>
                <c:pt idx="3994">
                  <c:v>305309</c:v>
                </c:pt>
                <c:pt idx="3995">
                  <c:v>263716</c:v>
                </c:pt>
                <c:pt idx="3996">
                  <c:v>115044</c:v>
                </c:pt>
                <c:pt idx="3997">
                  <c:v>283185</c:v>
                </c:pt>
                <c:pt idx="3998">
                  <c:v>203539</c:v>
                </c:pt>
                <c:pt idx="3999">
                  <c:v>73008</c:v>
                </c:pt>
                <c:pt idx="4000">
                  <c:v>261946</c:v>
                </c:pt>
                <c:pt idx="4001">
                  <c:v>228318</c:v>
                </c:pt>
                <c:pt idx="4002">
                  <c:v>254867</c:v>
                </c:pt>
                <c:pt idx="4003">
                  <c:v>251327</c:v>
                </c:pt>
                <c:pt idx="4004">
                  <c:v>221238</c:v>
                </c:pt>
                <c:pt idx="4005">
                  <c:v>190265</c:v>
                </c:pt>
                <c:pt idx="4006">
                  <c:v>371681</c:v>
                </c:pt>
                <c:pt idx="4007">
                  <c:v>265486</c:v>
                </c:pt>
                <c:pt idx="4008">
                  <c:v>188495</c:v>
                </c:pt>
                <c:pt idx="4009">
                  <c:v>105309</c:v>
                </c:pt>
                <c:pt idx="4010">
                  <c:v>327433</c:v>
                </c:pt>
                <c:pt idx="4011">
                  <c:v>101769</c:v>
                </c:pt>
                <c:pt idx="4012">
                  <c:v>173451</c:v>
                </c:pt>
                <c:pt idx="4013">
                  <c:v>105309</c:v>
                </c:pt>
                <c:pt idx="4014">
                  <c:v>77433</c:v>
                </c:pt>
                <c:pt idx="4015">
                  <c:v>79646</c:v>
                </c:pt>
                <c:pt idx="4016">
                  <c:v>120353</c:v>
                </c:pt>
                <c:pt idx="4017">
                  <c:v>88495</c:v>
                </c:pt>
                <c:pt idx="4018">
                  <c:v>269026</c:v>
                </c:pt>
                <c:pt idx="4019">
                  <c:v>287610</c:v>
                </c:pt>
                <c:pt idx="4020">
                  <c:v>292035</c:v>
                </c:pt>
                <c:pt idx="4021">
                  <c:v>265486</c:v>
                </c:pt>
                <c:pt idx="4022">
                  <c:v>464601</c:v>
                </c:pt>
                <c:pt idx="4023">
                  <c:v>386725</c:v>
                </c:pt>
                <c:pt idx="4024">
                  <c:v>174336</c:v>
                </c:pt>
                <c:pt idx="4025">
                  <c:v>433628</c:v>
                </c:pt>
                <c:pt idx="4026">
                  <c:v>415929</c:v>
                </c:pt>
                <c:pt idx="4027">
                  <c:v>181415</c:v>
                </c:pt>
                <c:pt idx="4028">
                  <c:v>290265</c:v>
                </c:pt>
                <c:pt idx="4029">
                  <c:v>462831</c:v>
                </c:pt>
                <c:pt idx="4030">
                  <c:v>228318</c:v>
                </c:pt>
                <c:pt idx="4031">
                  <c:v>445132</c:v>
                </c:pt>
                <c:pt idx="4032">
                  <c:v>300442</c:v>
                </c:pt>
                <c:pt idx="4033">
                  <c:v>438053</c:v>
                </c:pt>
                <c:pt idx="4034">
                  <c:v>274336</c:v>
                </c:pt>
                <c:pt idx="4035">
                  <c:v>261061</c:v>
                </c:pt>
                <c:pt idx="4036">
                  <c:v>424778</c:v>
                </c:pt>
                <c:pt idx="4037">
                  <c:v>402654</c:v>
                </c:pt>
                <c:pt idx="4038">
                  <c:v>308849</c:v>
                </c:pt>
                <c:pt idx="4039">
                  <c:v>296460</c:v>
                </c:pt>
                <c:pt idx="4040">
                  <c:v>307522</c:v>
                </c:pt>
                <c:pt idx="4041">
                  <c:v>126548</c:v>
                </c:pt>
                <c:pt idx="4042">
                  <c:v>300884</c:v>
                </c:pt>
                <c:pt idx="4043">
                  <c:v>281415</c:v>
                </c:pt>
                <c:pt idx="4044">
                  <c:v>333628</c:v>
                </c:pt>
                <c:pt idx="4045">
                  <c:v>314159</c:v>
                </c:pt>
                <c:pt idx="4046">
                  <c:v>331858</c:v>
                </c:pt>
                <c:pt idx="4047">
                  <c:v>245132</c:v>
                </c:pt>
                <c:pt idx="4048">
                  <c:v>376106</c:v>
                </c:pt>
                <c:pt idx="4049">
                  <c:v>442477</c:v>
                </c:pt>
                <c:pt idx="4050">
                  <c:v>380530</c:v>
                </c:pt>
                <c:pt idx="4051">
                  <c:v>287610</c:v>
                </c:pt>
                <c:pt idx="4052">
                  <c:v>395575</c:v>
                </c:pt>
                <c:pt idx="4053">
                  <c:v>411504</c:v>
                </c:pt>
                <c:pt idx="4054">
                  <c:v>253097</c:v>
                </c:pt>
                <c:pt idx="4055">
                  <c:v>371681</c:v>
                </c:pt>
                <c:pt idx="4056">
                  <c:v>176991</c:v>
                </c:pt>
                <c:pt idx="4057">
                  <c:v>296460</c:v>
                </c:pt>
                <c:pt idx="4058">
                  <c:v>258407</c:v>
                </c:pt>
                <c:pt idx="4059">
                  <c:v>240707</c:v>
                </c:pt>
                <c:pt idx="4060">
                  <c:v>263716</c:v>
                </c:pt>
                <c:pt idx="4061">
                  <c:v>265486</c:v>
                </c:pt>
                <c:pt idx="4062">
                  <c:v>343362</c:v>
                </c:pt>
                <c:pt idx="4063">
                  <c:v>161061</c:v>
                </c:pt>
                <c:pt idx="4064">
                  <c:v>154867</c:v>
                </c:pt>
                <c:pt idx="4065">
                  <c:v>100884</c:v>
                </c:pt>
                <c:pt idx="4066">
                  <c:v>153982</c:v>
                </c:pt>
                <c:pt idx="4067">
                  <c:v>234513</c:v>
                </c:pt>
                <c:pt idx="4068">
                  <c:v>262831</c:v>
                </c:pt>
                <c:pt idx="4069">
                  <c:v>105309</c:v>
                </c:pt>
                <c:pt idx="4070">
                  <c:v>299115</c:v>
                </c:pt>
                <c:pt idx="4071">
                  <c:v>103982</c:v>
                </c:pt>
                <c:pt idx="4072">
                  <c:v>261061</c:v>
                </c:pt>
                <c:pt idx="4073">
                  <c:v>206194</c:v>
                </c:pt>
                <c:pt idx="4074">
                  <c:v>222123</c:v>
                </c:pt>
                <c:pt idx="4075">
                  <c:v>125221</c:v>
                </c:pt>
                <c:pt idx="4076">
                  <c:v>157079</c:v>
                </c:pt>
                <c:pt idx="4077">
                  <c:v>469026</c:v>
                </c:pt>
                <c:pt idx="4078">
                  <c:v>232743</c:v>
                </c:pt>
                <c:pt idx="4079">
                  <c:v>308849</c:v>
                </c:pt>
                <c:pt idx="4080">
                  <c:v>278761</c:v>
                </c:pt>
                <c:pt idx="4081">
                  <c:v>400000</c:v>
                </c:pt>
                <c:pt idx="4082">
                  <c:v>261061</c:v>
                </c:pt>
                <c:pt idx="4083">
                  <c:v>307964</c:v>
                </c:pt>
                <c:pt idx="4084">
                  <c:v>278761</c:v>
                </c:pt>
                <c:pt idx="4085">
                  <c:v>311504</c:v>
                </c:pt>
                <c:pt idx="4086">
                  <c:v>331858</c:v>
                </c:pt>
                <c:pt idx="4087">
                  <c:v>486725</c:v>
                </c:pt>
                <c:pt idx="4088">
                  <c:v>228318</c:v>
                </c:pt>
                <c:pt idx="4089">
                  <c:v>398230</c:v>
                </c:pt>
                <c:pt idx="4090">
                  <c:v>263716</c:v>
                </c:pt>
                <c:pt idx="4091">
                  <c:v>315929</c:v>
                </c:pt>
                <c:pt idx="4092">
                  <c:v>300000</c:v>
                </c:pt>
                <c:pt idx="4093">
                  <c:v>345132</c:v>
                </c:pt>
                <c:pt idx="4094">
                  <c:v>327433</c:v>
                </c:pt>
                <c:pt idx="4095">
                  <c:v>336283</c:v>
                </c:pt>
                <c:pt idx="4096">
                  <c:v>309734</c:v>
                </c:pt>
                <c:pt idx="4097">
                  <c:v>353716</c:v>
                </c:pt>
                <c:pt idx="4098">
                  <c:v>345132</c:v>
                </c:pt>
                <c:pt idx="4099">
                  <c:v>253097</c:v>
                </c:pt>
                <c:pt idx="4100">
                  <c:v>296460</c:v>
                </c:pt>
                <c:pt idx="4101">
                  <c:v>273451</c:v>
                </c:pt>
                <c:pt idx="4102">
                  <c:v>175221</c:v>
                </c:pt>
                <c:pt idx="4103">
                  <c:v>269911</c:v>
                </c:pt>
                <c:pt idx="4104">
                  <c:v>104424</c:v>
                </c:pt>
                <c:pt idx="4105">
                  <c:v>398230</c:v>
                </c:pt>
                <c:pt idx="4106">
                  <c:v>94690</c:v>
                </c:pt>
                <c:pt idx="4107">
                  <c:v>164601</c:v>
                </c:pt>
                <c:pt idx="4108">
                  <c:v>402654</c:v>
                </c:pt>
                <c:pt idx="4109">
                  <c:v>392035</c:v>
                </c:pt>
                <c:pt idx="4110">
                  <c:v>400884</c:v>
                </c:pt>
                <c:pt idx="4111">
                  <c:v>287610</c:v>
                </c:pt>
                <c:pt idx="4112">
                  <c:v>420353</c:v>
                </c:pt>
                <c:pt idx="4113">
                  <c:v>283185</c:v>
                </c:pt>
                <c:pt idx="4114">
                  <c:v>336283</c:v>
                </c:pt>
                <c:pt idx="4115">
                  <c:v>265486</c:v>
                </c:pt>
                <c:pt idx="4116">
                  <c:v>176106</c:v>
                </c:pt>
                <c:pt idx="4117">
                  <c:v>189380</c:v>
                </c:pt>
                <c:pt idx="4118">
                  <c:v>206194</c:v>
                </c:pt>
                <c:pt idx="4119">
                  <c:v>265486</c:v>
                </c:pt>
                <c:pt idx="4120">
                  <c:v>314159</c:v>
                </c:pt>
                <c:pt idx="4121">
                  <c:v>261061</c:v>
                </c:pt>
                <c:pt idx="4122">
                  <c:v>288495</c:v>
                </c:pt>
                <c:pt idx="4123">
                  <c:v>192920</c:v>
                </c:pt>
                <c:pt idx="4124">
                  <c:v>168141</c:v>
                </c:pt>
                <c:pt idx="4125">
                  <c:v>184070</c:v>
                </c:pt>
                <c:pt idx="4126">
                  <c:v>158407</c:v>
                </c:pt>
                <c:pt idx="4127">
                  <c:v>189380</c:v>
                </c:pt>
                <c:pt idx="4128">
                  <c:v>260176</c:v>
                </c:pt>
                <c:pt idx="4129">
                  <c:v>296460</c:v>
                </c:pt>
                <c:pt idx="4130">
                  <c:v>123893</c:v>
                </c:pt>
                <c:pt idx="4131">
                  <c:v>232743</c:v>
                </c:pt>
                <c:pt idx="4132">
                  <c:v>174778</c:v>
                </c:pt>
                <c:pt idx="4133">
                  <c:v>266814</c:v>
                </c:pt>
                <c:pt idx="4134">
                  <c:v>262831</c:v>
                </c:pt>
                <c:pt idx="4135">
                  <c:v>203539</c:v>
                </c:pt>
                <c:pt idx="4136">
                  <c:v>101769</c:v>
                </c:pt>
                <c:pt idx="4137">
                  <c:v>101769</c:v>
                </c:pt>
                <c:pt idx="4138">
                  <c:v>104424</c:v>
                </c:pt>
                <c:pt idx="4139">
                  <c:v>221238</c:v>
                </c:pt>
                <c:pt idx="4140">
                  <c:v>269911</c:v>
                </c:pt>
                <c:pt idx="4141">
                  <c:v>106194</c:v>
                </c:pt>
                <c:pt idx="4142">
                  <c:v>75221</c:v>
                </c:pt>
                <c:pt idx="4143">
                  <c:v>101769</c:v>
                </c:pt>
                <c:pt idx="4144">
                  <c:v>261061</c:v>
                </c:pt>
                <c:pt idx="4145">
                  <c:v>119469</c:v>
                </c:pt>
                <c:pt idx="4146">
                  <c:v>295575</c:v>
                </c:pt>
                <c:pt idx="4147">
                  <c:v>211504</c:v>
                </c:pt>
                <c:pt idx="4148">
                  <c:v>189380</c:v>
                </c:pt>
                <c:pt idx="4149">
                  <c:v>316814</c:v>
                </c:pt>
                <c:pt idx="4150">
                  <c:v>219469</c:v>
                </c:pt>
                <c:pt idx="4151">
                  <c:v>273451</c:v>
                </c:pt>
                <c:pt idx="4152">
                  <c:v>423008</c:v>
                </c:pt>
                <c:pt idx="4153">
                  <c:v>429203</c:v>
                </c:pt>
                <c:pt idx="4154">
                  <c:v>318584</c:v>
                </c:pt>
                <c:pt idx="4155">
                  <c:v>404424</c:v>
                </c:pt>
                <c:pt idx="4156">
                  <c:v>442477</c:v>
                </c:pt>
                <c:pt idx="4157">
                  <c:v>318584</c:v>
                </c:pt>
                <c:pt idx="4158">
                  <c:v>274336</c:v>
                </c:pt>
                <c:pt idx="4159">
                  <c:v>265486</c:v>
                </c:pt>
                <c:pt idx="4160">
                  <c:v>327433</c:v>
                </c:pt>
                <c:pt idx="4161">
                  <c:v>429203</c:v>
                </c:pt>
                <c:pt idx="4162">
                  <c:v>265486</c:v>
                </c:pt>
                <c:pt idx="4163">
                  <c:v>433628</c:v>
                </c:pt>
                <c:pt idx="4164">
                  <c:v>464601</c:v>
                </c:pt>
                <c:pt idx="4165">
                  <c:v>327433</c:v>
                </c:pt>
                <c:pt idx="4166">
                  <c:v>173451</c:v>
                </c:pt>
                <c:pt idx="4167">
                  <c:v>362831</c:v>
                </c:pt>
                <c:pt idx="4168">
                  <c:v>345132</c:v>
                </c:pt>
                <c:pt idx="4169">
                  <c:v>330973</c:v>
                </c:pt>
                <c:pt idx="4170">
                  <c:v>327433</c:v>
                </c:pt>
                <c:pt idx="4171">
                  <c:v>349557</c:v>
                </c:pt>
                <c:pt idx="4172">
                  <c:v>255752</c:v>
                </c:pt>
                <c:pt idx="4173">
                  <c:v>109734</c:v>
                </c:pt>
                <c:pt idx="4174">
                  <c:v>112831</c:v>
                </c:pt>
                <c:pt idx="4175">
                  <c:v>65044</c:v>
                </c:pt>
                <c:pt idx="4176">
                  <c:v>67256</c:v>
                </c:pt>
                <c:pt idx="4177">
                  <c:v>74336</c:v>
                </c:pt>
                <c:pt idx="4178">
                  <c:v>60176</c:v>
                </c:pt>
                <c:pt idx="4179">
                  <c:v>380530</c:v>
                </c:pt>
                <c:pt idx="4180">
                  <c:v>389380</c:v>
                </c:pt>
                <c:pt idx="4181">
                  <c:v>433628</c:v>
                </c:pt>
                <c:pt idx="4182">
                  <c:v>362831</c:v>
                </c:pt>
                <c:pt idx="4183">
                  <c:v>424778</c:v>
                </c:pt>
                <c:pt idx="4184">
                  <c:v>262831</c:v>
                </c:pt>
                <c:pt idx="4185">
                  <c:v>292035</c:v>
                </c:pt>
                <c:pt idx="4186">
                  <c:v>247787</c:v>
                </c:pt>
                <c:pt idx="4187">
                  <c:v>216814</c:v>
                </c:pt>
                <c:pt idx="4188">
                  <c:v>219469</c:v>
                </c:pt>
                <c:pt idx="4189">
                  <c:v>268141</c:v>
                </c:pt>
                <c:pt idx="4190">
                  <c:v>102212</c:v>
                </c:pt>
                <c:pt idx="4191">
                  <c:v>168141</c:v>
                </c:pt>
                <c:pt idx="4192">
                  <c:v>220353</c:v>
                </c:pt>
                <c:pt idx="4193">
                  <c:v>197787</c:v>
                </c:pt>
                <c:pt idx="4194">
                  <c:v>159292</c:v>
                </c:pt>
                <c:pt idx="4195">
                  <c:v>275221</c:v>
                </c:pt>
                <c:pt idx="4196">
                  <c:v>185840</c:v>
                </c:pt>
                <c:pt idx="4197">
                  <c:v>99557</c:v>
                </c:pt>
                <c:pt idx="4198">
                  <c:v>129203</c:v>
                </c:pt>
                <c:pt idx="4199">
                  <c:v>146017</c:v>
                </c:pt>
                <c:pt idx="4200">
                  <c:v>267699</c:v>
                </c:pt>
                <c:pt idx="4201">
                  <c:v>451327</c:v>
                </c:pt>
                <c:pt idx="4202">
                  <c:v>279646</c:v>
                </c:pt>
                <c:pt idx="4203">
                  <c:v>263716</c:v>
                </c:pt>
                <c:pt idx="4204">
                  <c:v>334513</c:v>
                </c:pt>
                <c:pt idx="4205">
                  <c:v>402654</c:v>
                </c:pt>
                <c:pt idx="4206">
                  <c:v>460176</c:v>
                </c:pt>
                <c:pt idx="4207">
                  <c:v>189380</c:v>
                </c:pt>
                <c:pt idx="4208">
                  <c:v>477876</c:v>
                </c:pt>
                <c:pt idx="4209">
                  <c:v>246017</c:v>
                </c:pt>
                <c:pt idx="4210">
                  <c:v>245132</c:v>
                </c:pt>
                <c:pt idx="4211">
                  <c:v>314159</c:v>
                </c:pt>
                <c:pt idx="4212">
                  <c:v>346902</c:v>
                </c:pt>
                <c:pt idx="4213">
                  <c:v>318584</c:v>
                </c:pt>
                <c:pt idx="4214">
                  <c:v>345132</c:v>
                </c:pt>
                <c:pt idx="4215">
                  <c:v>361061</c:v>
                </c:pt>
                <c:pt idx="4216">
                  <c:v>325663</c:v>
                </c:pt>
                <c:pt idx="4217">
                  <c:v>266371</c:v>
                </c:pt>
                <c:pt idx="4218">
                  <c:v>296460</c:v>
                </c:pt>
                <c:pt idx="4219">
                  <c:v>284070</c:v>
                </c:pt>
                <c:pt idx="4220">
                  <c:v>109734</c:v>
                </c:pt>
                <c:pt idx="4221">
                  <c:v>58407</c:v>
                </c:pt>
                <c:pt idx="4222">
                  <c:v>59292</c:v>
                </c:pt>
                <c:pt idx="4223">
                  <c:v>442477</c:v>
                </c:pt>
                <c:pt idx="4224">
                  <c:v>362831</c:v>
                </c:pt>
                <c:pt idx="4225">
                  <c:v>387610</c:v>
                </c:pt>
                <c:pt idx="4226">
                  <c:v>358407</c:v>
                </c:pt>
                <c:pt idx="4227">
                  <c:v>371681</c:v>
                </c:pt>
                <c:pt idx="4228">
                  <c:v>292035</c:v>
                </c:pt>
                <c:pt idx="4229">
                  <c:v>386725</c:v>
                </c:pt>
                <c:pt idx="4230">
                  <c:v>415929</c:v>
                </c:pt>
                <c:pt idx="4231">
                  <c:v>440707</c:v>
                </c:pt>
                <c:pt idx="4232">
                  <c:v>424778</c:v>
                </c:pt>
                <c:pt idx="4233">
                  <c:v>356637</c:v>
                </c:pt>
                <c:pt idx="4234">
                  <c:v>294690</c:v>
                </c:pt>
                <c:pt idx="4235">
                  <c:v>292920</c:v>
                </c:pt>
                <c:pt idx="4236">
                  <c:v>389380</c:v>
                </c:pt>
                <c:pt idx="4237">
                  <c:v>303539</c:v>
                </c:pt>
                <c:pt idx="4238">
                  <c:v>361061</c:v>
                </c:pt>
                <c:pt idx="4239">
                  <c:v>175663</c:v>
                </c:pt>
                <c:pt idx="4240">
                  <c:v>252212</c:v>
                </c:pt>
                <c:pt idx="4241">
                  <c:v>273451</c:v>
                </c:pt>
                <c:pt idx="4242">
                  <c:v>107079</c:v>
                </c:pt>
                <c:pt idx="4243">
                  <c:v>216814</c:v>
                </c:pt>
                <c:pt idx="4244">
                  <c:v>292035</c:v>
                </c:pt>
                <c:pt idx="4245">
                  <c:v>238938</c:v>
                </c:pt>
                <c:pt idx="4246">
                  <c:v>330973</c:v>
                </c:pt>
                <c:pt idx="4247">
                  <c:v>277876</c:v>
                </c:pt>
                <c:pt idx="4248">
                  <c:v>226991</c:v>
                </c:pt>
                <c:pt idx="4249">
                  <c:v>79646</c:v>
                </c:pt>
                <c:pt idx="4250">
                  <c:v>278761</c:v>
                </c:pt>
                <c:pt idx="4251">
                  <c:v>131858</c:v>
                </c:pt>
                <c:pt idx="4252">
                  <c:v>290265</c:v>
                </c:pt>
                <c:pt idx="4253">
                  <c:v>372566</c:v>
                </c:pt>
                <c:pt idx="4254">
                  <c:v>168141</c:v>
                </c:pt>
                <c:pt idx="4255">
                  <c:v>178761</c:v>
                </c:pt>
                <c:pt idx="4256">
                  <c:v>196460</c:v>
                </c:pt>
                <c:pt idx="4257">
                  <c:v>362831</c:v>
                </c:pt>
                <c:pt idx="4258">
                  <c:v>138053</c:v>
                </c:pt>
                <c:pt idx="4259">
                  <c:v>253982</c:v>
                </c:pt>
                <c:pt idx="4260">
                  <c:v>343362</c:v>
                </c:pt>
                <c:pt idx="4261">
                  <c:v>340707</c:v>
                </c:pt>
                <c:pt idx="4262">
                  <c:v>513274</c:v>
                </c:pt>
                <c:pt idx="4263">
                  <c:v>398230</c:v>
                </c:pt>
                <c:pt idx="4264">
                  <c:v>341592</c:v>
                </c:pt>
                <c:pt idx="4265">
                  <c:v>407424</c:v>
                </c:pt>
                <c:pt idx="4266">
                  <c:v>296460</c:v>
                </c:pt>
                <c:pt idx="4267">
                  <c:v>403336</c:v>
                </c:pt>
                <c:pt idx="4268">
                  <c:v>433778</c:v>
                </c:pt>
                <c:pt idx="4269">
                  <c:v>348672</c:v>
                </c:pt>
                <c:pt idx="4270">
                  <c:v>488415</c:v>
                </c:pt>
                <c:pt idx="4271">
                  <c:v>427610</c:v>
                </c:pt>
                <c:pt idx="4272">
                  <c:v>283185</c:v>
                </c:pt>
                <c:pt idx="4273">
                  <c:v>486725</c:v>
                </c:pt>
                <c:pt idx="4274">
                  <c:v>300884</c:v>
                </c:pt>
                <c:pt idx="4275">
                  <c:v>367256</c:v>
                </c:pt>
                <c:pt idx="4276">
                  <c:v>324778</c:v>
                </c:pt>
                <c:pt idx="4277">
                  <c:v>433628</c:v>
                </c:pt>
                <c:pt idx="4278">
                  <c:v>345132</c:v>
                </c:pt>
                <c:pt idx="4279">
                  <c:v>355752</c:v>
                </c:pt>
                <c:pt idx="4280">
                  <c:v>353982</c:v>
                </c:pt>
                <c:pt idx="4281">
                  <c:v>351327</c:v>
                </c:pt>
                <c:pt idx="4282">
                  <c:v>353097</c:v>
                </c:pt>
                <c:pt idx="4283">
                  <c:v>57522</c:v>
                </c:pt>
                <c:pt idx="4284">
                  <c:v>371681</c:v>
                </c:pt>
                <c:pt idx="4285">
                  <c:v>465486</c:v>
                </c:pt>
                <c:pt idx="4286">
                  <c:v>442477</c:v>
                </c:pt>
                <c:pt idx="4287">
                  <c:v>460176</c:v>
                </c:pt>
                <c:pt idx="4288">
                  <c:v>451327</c:v>
                </c:pt>
                <c:pt idx="4289">
                  <c:v>327433</c:v>
                </c:pt>
                <c:pt idx="4290">
                  <c:v>380530</c:v>
                </c:pt>
                <c:pt idx="4291">
                  <c:v>125663</c:v>
                </c:pt>
                <c:pt idx="4292">
                  <c:v>150442</c:v>
                </c:pt>
                <c:pt idx="4293">
                  <c:v>396460</c:v>
                </c:pt>
                <c:pt idx="4294">
                  <c:v>427433</c:v>
                </c:pt>
                <c:pt idx="4295">
                  <c:v>364601</c:v>
                </c:pt>
                <c:pt idx="4296">
                  <c:v>294690</c:v>
                </c:pt>
                <c:pt idx="4297">
                  <c:v>252212</c:v>
                </c:pt>
                <c:pt idx="4298">
                  <c:v>435840</c:v>
                </c:pt>
                <c:pt idx="4299">
                  <c:v>307964</c:v>
                </c:pt>
                <c:pt idx="4300">
                  <c:v>176991</c:v>
                </c:pt>
                <c:pt idx="4301">
                  <c:v>250000</c:v>
                </c:pt>
                <c:pt idx="4302">
                  <c:v>292035</c:v>
                </c:pt>
                <c:pt idx="4303">
                  <c:v>326548</c:v>
                </c:pt>
                <c:pt idx="4304">
                  <c:v>442477</c:v>
                </c:pt>
                <c:pt idx="4305">
                  <c:v>323008</c:v>
                </c:pt>
                <c:pt idx="4306">
                  <c:v>351769</c:v>
                </c:pt>
                <c:pt idx="4307">
                  <c:v>314159</c:v>
                </c:pt>
                <c:pt idx="4308">
                  <c:v>274336</c:v>
                </c:pt>
                <c:pt idx="4309">
                  <c:v>307079</c:v>
                </c:pt>
                <c:pt idx="4310">
                  <c:v>159292</c:v>
                </c:pt>
                <c:pt idx="4311">
                  <c:v>277433</c:v>
                </c:pt>
                <c:pt idx="4312">
                  <c:v>353982</c:v>
                </c:pt>
                <c:pt idx="4313">
                  <c:v>176991</c:v>
                </c:pt>
                <c:pt idx="4314">
                  <c:v>433628</c:v>
                </c:pt>
                <c:pt idx="4315">
                  <c:v>247787</c:v>
                </c:pt>
                <c:pt idx="4316">
                  <c:v>200884</c:v>
                </c:pt>
                <c:pt idx="4317">
                  <c:v>71681</c:v>
                </c:pt>
                <c:pt idx="4318">
                  <c:v>79646</c:v>
                </c:pt>
                <c:pt idx="4319">
                  <c:v>315044</c:v>
                </c:pt>
                <c:pt idx="4320">
                  <c:v>104867</c:v>
                </c:pt>
                <c:pt idx="4321">
                  <c:v>391150</c:v>
                </c:pt>
                <c:pt idx="4322">
                  <c:v>104424</c:v>
                </c:pt>
                <c:pt idx="4323">
                  <c:v>130973</c:v>
                </c:pt>
                <c:pt idx="4324">
                  <c:v>104424</c:v>
                </c:pt>
                <c:pt idx="4325">
                  <c:v>79646</c:v>
                </c:pt>
                <c:pt idx="4326">
                  <c:v>78761</c:v>
                </c:pt>
                <c:pt idx="4327">
                  <c:v>570796</c:v>
                </c:pt>
                <c:pt idx="4328">
                  <c:v>486725</c:v>
                </c:pt>
                <c:pt idx="4329">
                  <c:v>256637</c:v>
                </c:pt>
                <c:pt idx="4330">
                  <c:v>420353</c:v>
                </c:pt>
                <c:pt idx="4331">
                  <c:v>347787</c:v>
                </c:pt>
                <c:pt idx="4332">
                  <c:v>194690</c:v>
                </c:pt>
                <c:pt idx="4333">
                  <c:v>438053</c:v>
                </c:pt>
                <c:pt idx="4334">
                  <c:v>345132</c:v>
                </c:pt>
                <c:pt idx="4335">
                  <c:v>472566</c:v>
                </c:pt>
                <c:pt idx="4336">
                  <c:v>322123</c:v>
                </c:pt>
                <c:pt idx="4337">
                  <c:v>172566</c:v>
                </c:pt>
                <c:pt idx="4338">
                  <c:v>325663</c:v>
                </c:pt>
                <c:pt idx="4339">
                  <c:v>344247</c:v>
                </c:pt>
                <c:pt idx="4340">
                  <c:v>157522</c:v>
                </c:pt>
                <c:pt idx="4341">
                  <c:v>362831</c:v>
                </c:pt>
                <c:pt idx="4342">
                  <c:v>353982</c:v>
                </c:pt>
                <c:pt idx="4343">
                  <c:v>357964</c:v>
                </c:pt>
                <c:pt idx="4344">
                  <c:v>423008</c:v>
                </c:pt>
                <c:pt idx="4345">
                  <c:v>61946</c:v>
                </c:pt>
                <c:pt idx="4346">
                  <c:v>115044</c:v>
                </c:pt>
                <c:pt idx="4347">
                  <c:v>35398</c:v>
                </c:pt>
                <c:pt idx="4348">
                  <c:v>35398</c:v>
                </c:pt>
                <c:pt idx="4349">
                  <c:v>35398</c:v>
                </c:pt>
                <c:pt idx="4350">
                  <c:v>442477</c:v>
                </c:pt>
                <c:pt idx="4351">
                  <c:v>336283</c:v>
                </c:pt>
                <c:pt idx="4352">
                  <c:v>460176</c:v>
                </c:pt>
                <c:pt idx="4353">
                  <c:v>292035</c:v>
                </c:pt>
                <c:pt idx="4354">
                  <c:v>352212</c:v>
                </c:pt>
                <c:pt idx="4355">
                  <c:v>305309</c:v>
                </c:pt>
                <c:pt idx="4356">
                  <c:v>356637</c:v>
                </c:pt>
                <c:pt idx="4357">
                  <c:v>349557</c:v>
                </c:pt>
                <c:pt idx="4358">
                  <c:v>330088</c:v>
                </c:pt>
                <c:pt idx="4359">
                  <c:v>132743</c:v>
                </c:pt>
                <c:pt idx="4360">
                  <c:v>309734</c:v>
                </c:pt>
                <c:pt idx="4361">
                  <c:v>79646</c:v>
                </c:pt>
                <c:pt idx="4362">
                  <c:v>389380</c:v>
                </c:pt>
                <c:pt idx="4363">
                  <c:v>105309</c:v>
                </c:pt>
                <c:pt idx="4364">
                  <c:v>336283</c:v>
                </c:pt>
                <c:pt idx="4365">
                  <c:v>123893</c:v>
                </c:pt>
                <c:pt idx="4366">
                  <c:v>379203</c:v>
                </c:pt>
                <c:pt idx="4367">
                  <c:v>411504</c:v>
                </c:pt>
                <c:pt idx="4368">
                  <c:v>205752</c:v>
                </c:pt>
                <c:pt idx="4369">
                  <c:v>330088</c:v>
                </c:pt>
                <c:pt idx="4370">
                  <c:v>300884</c:v>
                </c:pt>
                <c:pt idx="4371">
                  <c:v>74336</c:v>
                </c:pt>
                <c:pt idx="4372">
                  <c:v>181415</c:v>
                </c:pt>
                <c:pt idx="4373">
                  <c:v>86725</c:v>
                </c:pt>
                <c:pt idx="4374">
                  <c:v>296460</c:v>
                </c:pt>
                <c:pt idx="4375">
                  <c:v>303539</c:v>
                </c:pt>
                <c:pt idx="4376">
                  <c:v>300000</c:v>
                </c:pt>
                <c:pt idx="4377">
                  <c:v>330088</c:v>
                </c:pt>
                <c:pt idx="4378">
                  <c:v>411504</c:v>
                </c:pt>
                <c:pt idx="4379">
                  <c:v>221238</c:v>
                </c:pt>
                <c:pt idx="4380">
                  <c:v>294690</c:v>
                </c:pt>
                <c:pt idx="4381">
                  <c:v>168141</c:v>
                </c:pt>
                <c:pt idx="4382">
                  <c:v>271681</c:v>
                </c:pt>
                <c:pt idx="4383">
                  <c:v>201769</c:v>
                </c:pt>
                <c:pt idx="4384">
                  <c:v>150442</c:v>
                </c:pt>
                <c:pt idx="4385">
                  <c:v>475663</c:v>
                </c:pt>
                <c:pt idx="4386">
                  <c:v>302654</c:v>
                </c:pt>
                <c:pt idx="4387">
                  <c:v>163716</c:v>
                </c:pt>
                <c:pt idx="4388">
                  <c:v>530973</c:v>
                </c:pt>
                <c:pt idx="4389">
                  <c:v>566371</c:v>
                </c:pt>
                <c:pt idx="4390">
                  <c:v>528318</c:v>
                </c:pt>
                <c:pt idx="4391">
                  <c:v>250442</c:v>
                </c:pt>
                <c:pt idx="4392">
                  <c:v>271681</c:v>
                </c:pt>
                <c:pt idx="4393">
                  <c:v>205752</c:v>
                </c:pt>
                <c:pt idx="4394">
                  <c:v>303982</c:v>
                </c:pt>
                <c:pt idx="4395">
                  <c:v>395575</c:v>
                </c:pt>
                <c:pt idx="4396">
                  <c:v>358407</c:v>
                </c:pt>
                <c:pt idx="4397">
                  <c:v>298230</c:v>
                </c:pt>
                <c:pt idx="4398">
                  <c:v>265486</c:v>
                </c:pt>
                <c:pt idx="4399">
                  <c:v>110619</c:v>
                </c:pt>
                <c:pt idx="4400">
                  <c:v>376106</c:v>
                </c:pt>
                <c:pt idx="4401">
                  <c:v>199115</c:v>
                </c:pt>
                <c:pt idx="4402">
                  <c:v>101769</c:v>
                </c:pt>
                <c:pt idx="4403">
                  <c:v>141592</c:v>
                </c:pt>
                <c:pt idx="4404">
                  <c:v>318584</c:v>
                </c:pt>
                <c:pt idx="4405">
                  <c:v>101769</c:v>
                </c:pt>
                <c:pt idx="4406">
                  <c:v>231858</c:v>
                </c:pt>
                <c:pt idx="4407">
                  <c:v>237168</c:v>
                </c:pt>
                <c:pt idx="4408">
                  <c:v>333628</c:v>
                </c:pt>
                <c:pt idx="4409">
                  <c:v>130088</c:v>
                </c:pt>
                <c:pt idx="4410">
                  <c:v>102654</c:v>
                </c:pt>
                <c:pt idx="4411">
                  <c:v>530973</c:v>
                </c:pt>
                <c:pt idx="4412">
                  <c:v>345132</c:v>
                </c:pt>
                <c:pt idx="4413">
                  <c:v>289380</c:v>
                </c:pt>
                <c:pt idx="4414">
                  <c:v>256637</c:v>
                </c:pt>
                <c:pt idx="4415">
                  <c:v>298230</c:v>
                </c:pt>
                <c:pt idx="4416">
                  <c:v>335398</c:v>
                </c:pt>
                <c:pt idx="4417">
                  <c:v>292035</c:v>
                </c:pt>
                <c:pt idx="4418">
                  <c:v>371681</c:v>
                </c:pt>
                <c:pt idx="4419">
                  <c:v>529203</c:v>
                </c:pt>
                <c:pt idx="4420">
                  <c:v>234513</c:v>
                </c:pt>
                <c:pt idx="4421">
                  <c:v>526548</c:v>
                </c:pt>
                <c:pt idx="4422">
                  <c:v>553097</c:v>
                </c:pt>
                <c:pt idx="4423">
                  <c:v>304424</c:v>
                </c:pt>
                <c:pt idx="4424">
                  <c:v>371681</c:v>
                </c:pt>
                <c:pt idx="4425">
                  <c:v>393805</c:v>
                </c:pt>
                <c:pt idx="4426">
                  <c:v>283185</c:v>
                </c:pt>
                <c:pt idx="4427">
                  <c:v>253982</c:v>
                </c:pt>
                <c:pt idx="4428">
                  <c:v>409734</c:v>
                </c:pt>
                <c:pt idx="4429">
                  <c:v>398230</c:v>
                </c:pt>
                <c:pt idx="4430">
                  <c:v>446902</c:v>
                </c:pt>
                <c:pt idx="4431">
                  <c:v>103982</c:v>
                </c:pt>
                <c:pt idx="4432">
                  <c:v>358407</c:v>
                </c:pt>
                <c:pt idx="4433">
                  <c:v>415929</c:v>
                </c:pt>
                <c:pt idx="4434">
                  <c:v>449557</c:v>
                </c:pt>
                <c:pt idx="4435">
                  <c:v>300000</c:v>
                </c:pt>
                <c:pt idx="4436">
                  <c:v>249557</c:v>
                </c:pt>
                <c:pt idx="4437">
                  <c:v>104424</c:v>
                </c:pt>
                <c:pt idx="4438">
                  <c:v>392743</c:v>
                </c:pt>
                <c:pt idx="4439">
                  <c:v>107964</c:v>
                </c:pt>
                <c:pt idx="4440">
                  <c:v>274336</c:v>
                </c:pt>
                <c:pt idx="4441">
                  <c:v>73893</c:v>
                </c:pt>
                <c:pt idx="4442">
                  <c:v>77876</c:v>
                </c:pt>
                <c:pt idx="4443">
                  <c:v>469026</c:v>
                </c:pt>
                <c:pt idx="4444">
                  <c:v>221238</c:v>
                </c:pt>
                <c:pt idx="4445">
                  <c:v>358407</c:v>
                </c:pt>
                <c:pt idx="4446">
                  <c:v>335398</c:v>
                </c:pt>
                <c:pt idx="4447">
                  <c:v>460176</c:v>
                </c:pt>
                <c:pt idx="4448">
                  <c:v>448672</c:v>
                </c:pt>
                <c:pt idx="4449">
                  <c:v>283185</c:v>
                </c:pt>
                <c:pt idx="4450">
                  <c:v>486725</c:v>
                </c:pt>
                <c:pt idx="4451">
                  <c:v>491150</c:v>
                </c:pt>
                <c:pt idx="4452">
                  <c:v>371681</c:v>
                </c:pt>
                <c:pt idx="4453">
                  <c:v>508849</c:v>
                </c:pt>
                <c:pt idx="4454">
                  <c:v>162831</c:v>
                </c:pt>
                <c:pt idx="4455">
                  <c:v>278761</c:v>
                </c:pt>
                <c:pt idx="4456">
                  <c:v>300000</c:v>
                </c:pt>
                <c:pt idx="4457">
                  <c:v>54424</c:v>
                </c:pt>
                <c:pt idx="4458">
                  <c:v>59292</c:v>
                </c:pt>
                <c:pt idx="4459">
                  <c:v>54867</c:v>
                </c:pt>
                <c:pt idx="4460">
                  <c:v>377876</c:v>
                </c:pt>
                <c:pt idx="4461">
                  <c:v>429203</c:v>
                </c:pt>
                <c:pt idx="4462">
                  <c:v>389380</c:v>
                </c:pt>
                <c:pt idx="4463">
                  <c:v>464601</c:v>
                </c:pt>
                <c:pt idx="4464">
                  <c:v>105309</c:v>
                </c:pt>
                <c:pt idx="4465">
                  <c:v>448672</c:v>
                </c:pt>
                <c:pt idx="4466">
                  <c:v>380530</c:v>
                </c:pt>
                <c:pt idx="4467">
                  <c:v>389380</c:v>
                </c:pt>
                <c:pt idx="4468">
                  <c:v>292035</c:v>
                </c:pt>
                <c:pt idx="4469">
                  <c:v>322123</c:v>
                </c:pt>
                <c:pt idx="4470">
                  <c:v>296460</c:v>
                </c:pt>
                <c:pt idx="4471">
                  <c:v>81415</c:v>
                </c:pt>
                <c:pt idx="4472">
                  <c:v>250442</c:v>
                </c:pt>
                <c:pt idx="4473">
                  <c:v>250000</c:v>
                </c:pt>
                <c:pt idx="4474">
                  <c:v>367256</c:v>
                </c:pt>
                <c:pt idx="4475">
                  <c:v>335398</c:v>
                </c:pt>
                <c:pt idx="4476">
                  <c:v>236283</c:v>
                </c:pt>
                <c:pt idx="4477">
                  <c:v>166371</c:v>
                </c:pt>
                <c:pt idx="4478">
                  <c:v>371681</c:v>
                </c:pt>
                <c:pt idx="4479">
                  <c:v>247787</c:v>
                </c:pt>
                <c:pt idx="4480">
                  <c:v>293805</c:v>
                </c:pt>
                <c:pt idx="4481">
                  <c:v>255752</c:v>
                </c:pt>
                <c:pt idx="4482">
                  <c:v>252212</c:v>
                </c:pt>
                <c:pt idx="4483">
                  <c:v>389380</c:v>
                </c:pt>
                <c:pt idx="4484">
                  <c:v>380530</c:v>
                </c:pt>
                <c:pt idx="4485">
                  <c:v>384070</c:v>
                </c:pt>
                <c:pt idx="4486">
                  <c:v>418584</c:v>
                </c:pt>
                <c:pt idx="4487">
                  <c:v>174336</c:v>
                </c:pt>
                <c:pt idx="4488">
                  <c:v>250442</c:v>
                </c:pt>
                <c:pt idx="4489">
                  <c:v>245132</c:v>
                </c:pt>
                <c:pt idx="4490">
                  <c:v>101769</c:v>
                </c:pt>
                <c:pt idx="4491">
                  <c:v>132743</c:v>
                </c:pt>
                <c:pt idx="4492">
                  <c:v>504424</c:v>
                </c:pt>
                <c:pt idx="4493">
                  <c:v>379203</c:v>
                </c:pt>
                <c:pt idx="4494">
                  <c:v>561946</c:v>
                </c:pt>
                <c:pt idx="4495">
                  <c:v>371681</c:v>
                </c:pt>
                <c:pt idx="4496">
                  <c:v>283185</c:v>
                </c:pt>
                <c:pt idx="4497">
                  <c:v>339823</c:v>
                </c:pt>
                <c:pt idx="4498">
                  <c:v>288053</c:v>
                </c:pt>
                <c:pt idx="4499">
                  <c:v>203539</c:v>
                </c:pt>
                <c:pt idx="4500">
                  <c:v>197345</c:v>
                </c:pt>
                <c:pt idx="4501">
                  <c:v>269911</c:v>
                </c:pt>
                <c:pt idx="4502">
                  <c:v>269911</c:v>
                </c:pt>
                <c:pt idx="4503">
                  <c:v>442477</c:v>
                </c:pt>
                <c:pt idx="4504">
                  <c:v>331858</c:v>
                </c:pt>
                <c:pt idx="4505">
                  <c:v>89380</c:v>
                </c:pt>
                <c:pt idx="4506">
                  <c:v>298230</c:v>
                </c:pt>
                <c:pt idx="4507">
                  <c:v>249557</c:v>
                </c:pt>
                <c:pt idx="4508">
                  <c:v>279203</c:v>
                </c:pt>
                <c:pt idx="4509">
                  <c:v>178761</c:v>
                </c:pt>
                <c:pt idx="4510">
                  <c:v>172566</c:v>
                </c:pt>
                <c:pt idx="4511">
                  <c:v>251327</c:v>
                </c:pt>
                <c:pt idx="4512">
                  <c:v>168141</c:v>
                </c:pt>
                <c:pt idx="4513">
                  <c:v>327433</c:v>
                </c:pt>
                <c:pt idx="4514">
                  <c:v>336283</c:v>
                </c:pt>
                <c:pt idx="4515">
                  <c:v>347787</c:v>
                </c:pt>
                <c:pt idx="4516">
                  <c:v>242477</c:v>
                </c:pt>
                <c:pt idx="4517">
                  <c:v>353982</c:v>
                </c:pt>
                <c:pt idx="4518">
                  <c:v>265486</c:v>
                </c:pt>
                <c:pt idx="4519">
                  <c:v>107345</c:v>
                </c:pt>
                <c:pt idx="4520">
                  <c:v>300884</c:v>
                </c:pt>
                <c:pt idx="4521">
                  <c:v>35398</c:v>
                </c:pt>
                <c:pt idx="4522">
                  <c:v>402654</c:v>
                </c:pt>
                <c:pt idx="4523">
                  <c:v>380530</c:v>
                </c:pt>
                <c:pt idx="4524">
                  <c:v>320353</c:v>
                </c:pt>
                <c:pt idx="4525">
                  <c:v>301327</c:v>
                </c:pt>
                <c:pt idx="4526">
                  <c:v>138938</c:v>
                </c:pt>
                <c:pt idx="4527">
                  <c:v>156637</c:v>
                </c:pt>
                <c:pt idx="4528">
                  <c:v>358407</c:v>
                </c:pt>
                <c:pt idx="4529">
                  <c:v>102654</c:v>
                </c:pt>
                <c:pt idx="4530">
                  <c:v>176991</c:v>
                </c:pt>
                <c:pt idx="4531">
                  <c:v>309734</c:v>
                </c:pt>
                <c:pt idx="4532">
                  <c:v>424778</c:v>
                </c:pt>
                <c:pt idx="4533">
                  <c:v>185840</c:v>
                </c:pt>
                <c:pt idx="4534">
                  <c:v>119469</c:v>
                </c:pt>
                <c:pt idx="4535">
                  <c:v>334513</c:v>
                </c:pt>
                <c:pt idx="4536">
                  <c:v>517699</c:v>
                </c:pt>
                <c:pt idx="4537">
                  <c:v>517699</c:v>
                </c:pt>
                <c:pt idx="4538">
                  <c:v>245132</c:v>
                </c:pt>
                <c:pt idx="4539">
                  <c:v>149274</c:v>
                </c:pt>
                <c:pt idx="4540">
                  <c:v>102601</c:v>
                </c:pt>
                <c:pt idx="4541">
                  <c:v>101548</c:v>
                </c:pt>
                <c:pt idx="4542">
                  <c:v>146256</c:v>
                </c:pt>
                <c:pt idx="4543">
                  <c:v>140380</c:v>
                </c:pt>
                <c:pt idx="4544">
                  <c:v>149274</c:v>
                </c:pt>
                <c:pt idx="4545">
                  <c:v>146256</c:v>
                </c:pt>
                <c:pt idx="4546">
                  <c:v>149274</c:v>
                </c:pt>
                <c:pt idx="4547">
                  <c:v>103663</c:v>
                </c:pt>
                <c:pt idx="4548">
                  <c:v>147761</c:v>
                </c:pt>
                <c:pt idx="4549">
                  <c:v>149274</c:v>
                </c:pt>
                <c:pt idx="4550">
                  <c:v>103663</c:v>
                </c:pt>
                <c:pt idx="4551">
                  <c:v>103663</c:v>
                </c:pt>
                <c:pt idx="4552">
                  <c:v>143389</c:v>
                </c:pt>
                <c:pt idx="4553">
                  <c:v>150778</c:v>
                </c:pt>
                <c:pt idx="4554">
                  <c:v>147761</c:v>
                </c:pt>
                <c:pt idx="4555">
                  <c:v>143238</c:v>
                </c:pt>
                <c:pt idx="4556">
                  <c:v>144752</c:v>
                </c:pt>
                <c:pt idx="4557">
                  <c:v>146256</c:v>
                </c:pt>
                <c:pt idx="4558">
                  <c:v>150778</c:v>
                </c:pt>
                <c:pt idx="4559">
                  <c:v>147761</c:v>
                </c:pt>
                <c:pt idx="4560">
                  <c:v>140380</c:v>
                </c:pt>
                <c:pt idx="4561">
                  <c:v>103663</c:v>
                </c:pt>
                <c:pt idx="4562">
                  <c:v>146256</c:v>
                </c:pt>
                <c:pt idx="4563">
                  <c:v>149274</c:v>
                </c:pt>
                <c:pt idx="4564">
                  <c:v>149274</c:v>
                </c:pt>
                <c:pt idx="4565">
                  <c:v>150778</c:v>
                </c:pt>
                <c:pt idx="4566">
                  <c:v>144752</c:v>
                </c:pt>
                <c:pt idx="4567">
                  <c:v>150778</c:v>
                </c:pt>
                <c:pt idx="4568">
                  <c:v>150778</c:v>
                </c:pt>
                <c:pt idx="4569">
                  <c:v>103663</c:v>
                </c:pt>
                <c:pt idx="4570">
                  <c:v>150778</c:v>
                </c:pt>
                <c:pt idx="4571">
                  <c:v>149274</c:v>
                </c:pt>
                <c:pt idx="4572">
                  <c:v>149274</c:v>
                </c:pt>
                <c:pt idx="4573">
                  <c:v>137513</c:v>
                </c:pt>
                <c:pt idx="4574">
                  <c:v>147761</c:v>
                </c:pt>
                <c:pt idx="4575">
                  <c:v>147761</c:v>
                </c:pt>
                <c:pt idx="4576">
                  <c:v>144752</c:v>
                </c:pt>
                <c:pt idx="4577">
                  <c:v>103663</c:v>
                </c:pt>
                <c:pt idx="4578">
                  <c:v>150778</c:v>
                </c:pt>
                <c:pt idx="4579">
                  <c:v>147761</c:v>
                </c:pt>
                <c:pt idx="4580">
                  <c:v>143389</c:v>
                </c:pt>
                <c:pt idx="4581">
                  <c:v>147761</c:v>
                </c:pt>
                <c:pt idx="4582">
                  <c:v>149274</c:v>
                </c:pt>
                <c:pt idx="4583">
                  <c:v>149274</c:v>
                </c:pt>
                <c:pt idx="4584">
                  <c:v>149274</c:v>
                </c:pt>
                <c:pt idx="4585">
                  <c:v>150778</c:v>
                </c:pt>
                <c:pt idx="4586">
                  <c:v>149274</c:v>
                </c:pt>
                <c:pt idx="4587">
                  <c:v>98477</c:v>
                </c:pt>
                <c:pt idx="4588">
                  <c:v>102601</c:v>
                </c:pt>
                <c:pt idx="4589">
                  <c:v>149274</c:v>
                </c:pt>
                <c:pt idx="4590">
                  <c:v>143238</c:v>
                </c:pt>
                <c:pt idx="4591">
                  <c:v>144752</c:v>
                </c:pt>
                <c:pt idx="4592">
                  <c:v>99539</c:v>
                </c:pt>
                <c:pt idx="4593">
                  <c:v>103663</c:v>
                </c:pt>
                <c:pt idx="4594">
                  <c:v>150778</c:v>
                </c:pt>
                <c:pt idx="4595">
                  <c:v>147761</c:v>
                </c:pt>
                <c:pt idx="4596">
                  <c:v>146256</c:v>
                </c:pt>
                <c:pt idx="4597">
                  <c:v>146256</c:v>
                </c:pt>
                <c:pt idx="4598">
                  <c:v>150778</c:v>
                </c:pt>
                <c:pt idx="4599">
                  <c:v>149274</c:v>
                </c:pt>
                <c:pt idx="4600">
                  <c:v>149274</c:v>
                </c:pt>
                <c:pt idx="4601">
                  <c:v>149274</c:v>
                </c:pt>
                <c:pt idx="4602">
                  <c:v>96469</c:v>
                </c:pt>
                <c:pt idx="4603">
                  <c:v>149274</c:v>
                </c:pt>
                <c:pt idx="4604">
                  <c:v>102601</c:v>
                </c:pt>
                <c:pt idx="4605">
                  <c:v>150778</c:v>
                </c:pt>
                <c:pt idx="4606">
                  <c:v>146256</c:v>
                </c:pt>
                <c:pt idx="4607">
                  <c:v>150778</c:v>
                </c:pt>
                <c:pt idx="4608">
                  <c:v>150778</c:v>
                </c:pt>
                <c:pt idx="4609">
                  <c:v>150778</c:v>
                </c:pt>
                <c:pt idx="4610">
                  <c:v>103663</c:v>
                </c:pt>
                <c:pt idx="4611">
                  <c:v>147761</c:v>
                </c:pt>
                <c:pt idx="4612">
                  <c:v>147761</c:v>
                </c:pt>
                <c:pt idx="4613">
                  <c:v>146256</c:v>
                </c:pt>
                <c:pt idx="4614">
                  <c:v>141884</c:v>
                </c:pt>
                <c:pt idx="4615">
                  <c:v>143389</c:v>
                </c:pt>
                <c:pt idx="4616">
                  <c:v>103663</c:v>
                </c:pt>
                <c:pt idx="4617">
                  <c:v>147761</c:v>
                </c:pt>
                <c:pt idx="4618">
                  <c:v>147761</c:v>
                </c:pt>
                <c:pt idx="4619">
                  <c:v>147761</c:v>
                </c:pt>
                <c:pt idx="4620">
                  <c:v>149274</c:v>
                </c:pt>
                <c:pt idx="4621">
                  <c:v>147761</c:v>
                </c:pt>
                <c:pt idx="4622">
                  <c:v>140380</c:v>
                </c:pt>
                <c:pt idx="4623">
                  <c:v>99539</c:v>
                </c:pt>
                <c:pt idx="4624">
                  <c:v>103663</c:v>
                </c:pt>
                <c:pt idx="4625">
                  <c:v>147761</c:v>
                </c:pt>
                <c:pt idx="4626">
                  <c:v>147761</c:v>
                </c:pt>
                <c:pt idx="4627">
                  <c:v>143389</c:v>
                </c:pt>
                <c:pt idx="4628">
                  <c:v>150778</c:v>
                </c:pt>
                <c:pt idx="4629">
                  <c:v>147761</c:v>
                </c:pt>
                <c:pt idx="4630">
                  <c:v>150778</c:v>
                </c:pt>
                <c:pt idx="4631">
                  <c:v>146256</c:v>
                </c:pt>
                <c:pt idx="4632">
                  <c:v>144752</c:v>
                </c:pt>
                <c:pt idx="4633">
                  <c:v>149274</c:v>
                </c:pt>
                <c:pt idx="4634">
                  <c:v>150778</c:v>
                </c:pt>
                <c:pt idx="4635">
                  <c:v>150778</c:v>
                </c:pt>
                <c:pt idx="4636">
                  <c:v>150778</c:v>
                </c:pt>
                <c:pt idx="4637">
                  <c:v>146256</c:v>
                </c:pt>
                <c:pt idx="4638">
                  <c:v>96469</c:v>
                </c:pt>
                <c:pt idx="4639">
                  <c:v>147761</c:v>
                </c:pt>
                <c:pt idx="4640">
                  <c:v>149274</c:v>
                </c:pt>
                <c:pt idx="4641">
                  <c:v>149274</c:v>
                </c:pt>
                <c:pt idx="4642">
                  <c:v>100592</c:v>
                </c:pt>
                <c:pt idx="4643">
                  <c:v>147761</c:v>
                </c:pt>
                <c:pt idx="4644">
                  <c:v>149274</c:v>
                </c:pt>
                <c:pt idx="4645">
                  <c:v>146256</c:v>
                </c:pt>
                <c:pt idx="4646">
                  <c:v>149274</c:v>
                </c:pt>
                <c:pt idx="4647">
                  <c:v>149274</c:v>
                </c:pt>
                <c:pt idx="4648">
                  <c:v>147761</c:v>
                </c:pt>
                <c:pt idx="4649">
                  <c:v>150778</c:v>
                </c:pt>
                <c:pt idx="4650">
                  <c:v>103663</c:v>
                </c:pt>
                <c:pt idx="4651">
                  <c:v>147761</c:v>
                </c:pt>
                <c:pt idx="4652">
                  <c:v>103663</c:v>
                </c:pt>
                <c:pt idx="4653">
                  <c:v>149274</c:v>
                </c:pt>
                <c:pt idx="4654">
                  <c:v>146256</c:v>
                </c:pt>
                <c:pt idx="4655">
                  <c:v>150778</c:v>
                </c:pt>
                <c:pt idx="4656">
                  <c:v>140380</c:v>
                </c:pt>
                <c:pt idx="4657">
                  <c:v>147761</c:v>
                </c:pt>
                <c:pt idx="4658">
                  <c:v>150778</c:v>
                </c:pt>
                <c:pt idx="4659">
                  <c:v>141884</c:v>
                </c:pt>
                <c:pt idx="4660">
                  <c:v>144752</c:v>
                </c:pt>
                <c:pt idx="4661">
                  <c:v>103663</c:v>
                </c:pt>
                <c:pt idx="4662">
                  <c:v>144752</c:v>
                </c:pt>
                <c:pt idx="4663">
                  <c:v>140380</c:v>
                </c:pt>
                <c:pt idx="4664">
                  <c:v>140380</c:v>
                </c:pt>
                <c:pt idx="4665">
                  <c:v>143389</c:v>
                </c:pt>
                <c:pt idx="4666">
                  <c:v>150778</c:v>
                </c:pt>
                <c:pt idx="4667">
                  <c:v>144752</c:v>
                </c:pt>
                <c:pt idx="4668">
                  <c:v>103663</c:v>
                </c:pt>
                <c:pt idx="4669">
                  <c:v>149274</c:v>
                </c:pt>
                <c:pt idx="4670">
                  <c:v>141884</c:v>
                </c:pt>
                <c:pt idx="4671">
                  <c:v>147761</c:v>
                </c:pt>
                <c:pt idx="4672">
                  <c:v>149274</c:v>
                </c:pt>
                <c:pt idx="4673">
                  <c:v>141884</c:v>
                </c:pt>
                <c:pt idx="4674">
                  <c:v>147761</c:v>
                </c:pt>
                <c:pt idx="4675">
                  <c:v>103663</c:v>
                </c:pt>
                <c:pt idx="4676">
                  <c:v>149274</c:v>
                </c:pt>
                <c:pt idx="4677">
                  <c:v>149274</c:v>
                </c:pt>
                <c:pt idx="4678">
                  <c:v>146256</c:v>
                </c:pt>
                <c:pt idx="4679">
                  <c:v>103663</c:v>
                </c:pt>
                <c:pt idx="4680">
                  <c:v>147761</c:v>
                </c:pt>
                <c:pt idx="4681">
                  <c:v>150778</c:v>
                </c:pt>
                <c:pt idx="4682">
                  <c:v>146256</c:v>
                </c:pt>
                <c:pt idx="4683">
                  <c:v>99539</c:v>
                </c:pt>
                <c:pt idx="4684">
                  <c:v>101548</c:v>
                </c:pt>
                <c:pt idx="4685">
                  <c:v>103663</c:v>
                </c:pt>
                <c:pt idx="4686">
                  <c:v>149274</c:v>
                </c:pt>
                <c:pt idx="4687">
                  <c:v>149274</c:v>
                </c:pt>
                <c:pt idx="4688">
                  <c:v>147761</c:v>
                </c:pt>
                <c:pt idx="4689">
                  <c:v>146256</c:v>
                </c:pt>
                <c:pt idx="4690">
                  <c:v>149274</c:v>
                </c:pt>
                <c:pt idx="4691">
                  <c:v>149274</c:v>
                </c:pt>
                <c:pt idx="4692">
                  <c:v>149274</c:v>
                </c:pt>
                <c:pt idx="4693">
                  <c:v>98477</c:v>
                </c:pt>
                <c:pt idx="4694">
                  <c:v>149274</c:v>
                </c:pt>
                <c:pt idx="4695">
                  <c:v>149274</c:v>
                </c:pt>
                <c:pt idx="4696">
                  <c:v>150778</c:v>
                </c:pt>
                <c:pt idx="4697">
                  <c:v>144752</c:v>
                </c:pt>
                <c:pt idx="4698">
                  <c:v>149274</c:v>
                </c:pt>
                <c:pt idx="4699">
                  <c:v>102601</c:v>
                </c:pt>
                <c:pt idx="4700">
                  <c:v>102601</c:v>
                </c:pt>
                <c:pt idx="4701">
                  <c:v>140380</c:v>
                </c:pt>
                <c:pt idx="4702">
                  <c:v>150778</c:v>
                </c:pt>
                <c:pt idx="4703">
                  <c:v>149274</c:v>
                </c:pt>
                <c:pt idx="4704">
                  <c:v>149274</c:v>
                </c:pt>
                <c:pt idx="4705">
                  <c:v>149274</c:v>
                </c:pt>
                <c:pt idx="4706">
                  <c:v>143238</c:v>
                </c:pt>
                <c:pt idx="4707">
                  <c:v>149274</c:v>
                </c:pt>
                <c:pt idx="4708">
                  <c:v>149274</c:v>
                </c:pt>
                <c:pt idx="4709">
                  <c:v>146256</c:v>
                </c:pt>
                <c:pt idx="4710">
                  <c:v>149274</c:v>
                </c:pt>
                <c:pt idx="4711">
                  <c:v>140380</c:v>
                </c:pt>
                <c:pt idx="4712">
                  <c:v>103663</c:v>
                </c:pt>
                <c:pt idx="4713">
                  <c:v>146256</c:v>
                </c:pt>
                <c:pt idx="4714">
                  <c:v>143238</c:v>
                </c:pt>
                <c:pt idx="4715">
                  <c:v>103663</c:v>
                </c:pt>
                <c:pt idx="4716">
                  <c:v>149274</c:v>
                </c:pt>
                <c:pt idx="4717">
                  <c:v>147761</c:v>
                </c:pt>
                <c:pt idx="4718">
                  <c:v>103663</c:v>
                </c:pt>
                <c:pt idx="4719">
                  <c:v>149274</c:v>
                </c:pt>
                <c:pt idx="4720">
                  <c:v>147761</c:v>
                </c:pt>
                <c:pt idx="4721">
                  <c:v>149274</c:v>
                </c:pt>
                <c:pt idx="4722">
                  <c:v>146256</c:v>
                </c:pt>
                <c:pt idx="4723">
                  <c:v>149274</c:v>
                </c:pt>
                <c:pt idx="4724">
                  <c:v>103663</c:v>
                </c:pt>
                <c:pt idx="4725">
                  <c:v>149274</c:v>
                </c:pt>
                <c:pt idx="4726">
                  <c:v>144752</c:v>
                </c:pt>
                <c:pt idx="4727">
                  <c:v>146256</c:v>
                </c:pt>
                <c:pt idx="4728">
                  <c:v>149274</c:v>
                </c:pt>
                <c:pt idx="4729">
                  <c:v>144752</c:v>
                </c:pt>
                <c:pt idx="4730">
                  <c:v>147761</c:v>
                </c:pt>
                <c:pt idx="4731">
                  <c:v>149274</c:v>
                </c:pt>
                <c:pt idx="4732">
                  <c:v>103663</c:v>
                </c:pt>
                <c:pt idx="4733">
                  <c:v>146256</c:v>
                </c:pt>
                <c:pt idx="4734">
                  <c:v>146256</c:v>
                </c:pt>
                <c:pt idx="4735">
                  <c:v>149274</c:v>
                </c:pt>
                <c:pt idx="4736">
                  <c:v>150778</c:v>
                </c:pt>
                <c:pt idx="4737">
                  <c:v>101548</c:v>
                </c:pt>
                <c:pt idx="4738">
                  <c:v>149274</c:v>
                </c:pt>
                <c:pt idx="4739">
                  <c:v>140380</c:v>
                </c:pt>
                <c:pt idx="4740">
                  <c:v>147761</c:v>
                </c:pt>
                <c:pt idx="4741">
                  <c:v>150778</c:v>
                </c:pt>
                <c:pt idx="4742">
                  <c:v>103663</c:v>
                </c:pt>
                <c:pt idx="4743">
                  <c:v>147761</c:v>
                </c:pt>
                <c:pt idx="4744">
                  <c:v>144752</c:v>
                </c:pt>
                <c:pt idx="4745">
                  <c:v>146256</c:v>
                </c:pt>
                <c:pt idx="4746">
                  <c:v>146256</c:v>
                </c:pt>
                <c:pt idx="4747">
                  <c:v>150778</c:v>
                </c:pt>
                <c:pt idx="4748">
                  <c:v>146256</c:v>
                </c:pt>
                <c:pt idx="4749">
                  <c:v>149274</c:v>
                </c:pt>
                <c:pt idx="4750">
                  <c:v>146256</c:v>
                </c:pt>
                <c:pt idx="4751">
                  <c:v>147761</c:v>
                </c:pt>
                <c:pt idx="4752">
                  <c:v>149274</c:v>
                </c:pt>
                <c:pt idx="4753">
                  <c:v>146256</c:v>
                </c:pt>
                <c:pt idx="4754">
                  <c:v>144752</c:v>
                </c:pt>
                <c:pt idx="4755">
                  <c:v>147761</c:v>
                </c:pt>
                <c:pt idx="4756">
                  <c:v>143238</c:v>
                </c:pt>
                <c:pt idx="4757">
                  <c:v>146256</c:v>
                </c:pt>
                <c:pt idx="4758">
                  <c:v>103663</c:v>
                </c:pt>
                <c:pt idx="4759">
                  <c:v>146256</c:v>
                </c:pt>
                <c:pt idx="4760">
                  <c:v>144752</c:v>
                </c:pt>
                <c:pt idx="4761">
                  <c:v>150778</c:v>
                </c:pt>
                <c:pt idx="4762">
                  <c:v>102601</c:v>
                </c:pt>
                <c:pt idx="4763">
                  <c:v>147761</c:v>
                </c:pt>
                <c:pt idx="4764">
                  <c:v>149274</c:v>
                </c:pt>
                <c:pt idx="4765">
                  <c:v>146256</c:v>
                </c:pt>
                <c:pt idx="4766">
                  <c:v>143238</c:v>
                </c:pt>
                <c:pt idx="4767">
                  <c:v>149274</c:v>
                </c:pt>
                <c:pt idx="4768">
                  <c:v>144752</c:v>
                </c:pt>
                <c:pt idx="4769">
                  <c:v>149274</c:v>
                </c:pt>
                <c:pt idx="4770">
                  <c:v>146256</c:v>
                </c:pt>
                <c:pt idx="4771">
                  <c:v>146256</c:v>
                </c:pt>
                <c:pt idx="4772">
                  <c:v>144752</c:v>
                </c:pt>
                <c:pt idx="4773">
                  <c:v>149274</c:v>
                </c:pt>
                <c:pt idx="4774">
                  <c:v>143238</c:v>
                </c:pt>
                <c:pt idx="4775">
                  <c:v>149274</c:v>
                </c:pt>
                <c:pt idx="4776">
                  <c:v>247787</c:v>
                </c:pt>
                <c:pt idx="4777">
                  <c:v>100000</c:v>
                </c:pt>
                <c:pt idx="4778">
                  <c:v>276106</c:v>
                </c:pt>
                <c:pt idx="4779">
                  <c:v>105840</c:v>
                </c:pt>
                <c:pt idx="4780">
                  <c:v>168141</c:v>
                </c:pt>
                <c:pt idx="4781">
                  <c:v>201769</c:v>
                </c:pt>
                <c:pt idx="4782">
                  <c:v>247787</c:v>
                </c:pt>
                <c:pt idx="4783">
                  <c:v>327433</c:v>
                </c:pt>
                <c:pt idx="4784">
                  <c:v>374336</c:v>
                </c:pt>
                <c:pt idx="4785">
                  <c:v>336283</c:v>
                </c:pt>
                <c:pt idx="4786">
                  <c:v>309734</c:v>
                </c:pt>
                <c:pt idx="4787">
                  <c:v>376106</c:v>
                </c:pt>
                <c:pt idx="4788">
                  <c:v>353982</c:v>
                </c:pt>
                <c:pt idx="4789">
                  <c:v>299115</c:v>
                </c:pt>
                <c:pt idx="4790">
                  <c:v>345132</c:v>
                </c:pt>
                <c:pt idx="4791">
                  <c:v>305309</c:v>
                </c:pt>
                <c:pt idx="4792">
                  <c:v>166371</c:v>
                </c:pt>
                <c:pt idx="4793">
                  <c:v>353982</c:v>
                </c:pt>
                <c:pt idx="4794">
                  <c:v>144752</c:v>
                </c:pt>
                <c:pt idx="4795">
                  <c:v>140380</c:v>
                </c:pt>
                <c:pt idx="4796">
                  <c:v>149274</c:v>
                </c:pt>
                <c:pt idx="4797">
                  <c:v>150778</c:v>
                </c:pt>
                <c:pt idx="4798">
                  <c:v>147761</c:v>
                </c:pt>
                <c:pt idx="4799">
                  <c:v>141884</c:v>
                </c:pt>
                <c:pt idx="4800">
                  <c:v>129203</c:v>
                </c:pt>
                <c:pt idx="4801">
                  <c:v>53982</c:v>
                </c:pt>
                <c:pt idx="4802">
                  <c:v>414159</c:v>
                </c:pt>
                <c:pt idx="4803">
                  <c:v>353982</c:v>
                </c:pt>
                <c:pt idx="4804">
                  <c:v>106194</c:v>
                </c:pt>
                <c:pt idx="4805">
                  <c:v>314159</c:v>
                </c:pt>
                <c:pt idx="4806">
                  <c:v>119469</c:v>
                </c:pt>
                <c:pt idx="4807">
                  <c:v>256637</c:v>
                </c:pt>
                <c:pt idx="4808">
                  <c:v>203539</c:v>
                </c:pt>
                <c:pt idx="4809">
                  <c:v>80530</c:v>
                </c:pt>
                <c:pt idx="4810">
                  <c:v>211061</c:v>
                </c:pt>
                <c:pt idx="4811">
                  <c:v>132743</c:v>
                </c:pt>
                <c:pt idx="4812">
                  <c:v>131858</c:v>
                </c:pt>
                <c:pt idx="4813">
                  <c:v>331858</c:v>
                </c:pt>
                <c:pt idx="4814">
                  <c:v>292035</c:v>
                </c:pt>
                <c:pt idx="4815">
                  <c:v>100000</c:v>
                </c:pt>
                <c:pt idx="4816">
                  <c:v>104424</c:v>
                </c:pt>
                <c:pt idx="4817">
                  <c:v>310619</c:v>
                </c:pt>
                <c:pt idx="4818">
                  <c:v>168141</c:v>
                </c:pt>
                <c:pt idx="4819">
                  <c:v>327433</c:v>
                </c:pt>
                <c:pt idx="4820">
                  <c:v>210619</c:v>
                </c:pt>
                <c:pt idx="4821">
                  <c:v>309734</c:v>
                </c:pt>
                <c:pt idx="4822">
                  <c:v>278761</c:v>
                </c:pt>
                <c:pt idx="4823">
                  <c:v>229203</c:v>
                </c:pt>
                <c:pt idx="4824">
                  <c:v>507079</c:v>
                </c:pt>
                <c:pt idx="4825">
                  <c:v>262831</c:v>
                </c:pt>
                <c:pt idx="4826">
                  <c:v>513274</c:v>
                </c:pt>
                <c:pt idx="4827">
                  <c:v>276991</c:v>
                </c:pt>
                <c:pt idx="4828">
                  <c:v>345132</c:v>
                </c:pt>
                <c:pt idx="4829">
                  <c:v>353938</c:v>
                </c:pt>
                <c:pt idx="4830">
                  <c:v>367256</c:v>
                </c:pt>
                <c:pt idx="4831">
                  <c:v>353982</c:v>
                </c:pt>
                <c:pt idx="4832">
                  <c:v>364601</c:v>
                </c:pt>
                <c:pt idx="4833">
                  <c:v>252212</c:v>
                </c:pt>
                <c:pt idx="4834">
                  <c:v>300884</c:v>
                </c:pt>
                <c:pt idx="4835">
                  <c:v>280530</c:v>
                </c:pt>
                <c:pt idx="4836">
                  <c:v>261061</c:v>
                </c:pt>
                <c:pt idx="4837">
                  <c:v>115044</c:v>
                </c:pt>
                <c:pt idx="4838">
                  <c:v>53274</c:v>
                </c:pt>
                <c:pt idx="4839">
                  <c:v>53982</c:v>
                </c:pt>
                <c:pt idx="4840">
                  <c:v>56637</c:v>
                </c:pt>
                <c:pt idx="4841">
                  <c:v>60176</c:v>
                </c:pt>
                <c:pt idx="4842">
                  <c:v>384955</c:v>
                </c:pt>
                <c:pt idx="4843">
                  <c:v>446902</c:v>
                </c:pt>
                <c:pt idx="4844">
                  <c:v>97345</c:v>
                </c:pt>
                <c:pt idx="4845">
                  <c:v>185840</c:v>
                </c:pt>
                <c:pt idx="4846">
                  <c:v>119469</c:v>
                </c:pt>
                <c:pt idx="4847">
                  <c:v>310176</c:v>
                </c:pt>
                <c:pt idx="4848">
                  <c:v>374336</c:v>
                </c:pt>
                <c:pt idx="4849">
                  <c:v>206637</c:v>
                </c:pt>
                <c:pt idx="4850">
                  <c:v>99115</c:v>
                </c:pt>
                <c:pt idx="4851">
                  <c:v>230088</c:v>
                </c:pt>
                <c:pt idx="4852">
                  <c:v>307964</c:v>
                </c:pt>
                <c:pt idx="4853">
                  <c:v>169026</c:v>
                </c:pt>
                <c:pt idx="4854">
                  <c:v>305309</c:v>
                </c:pt>
                <c:pt idx="4855">
                  <c:v>309734</c:v>
                </c:pt>
                <c:pt idx="4856">
                  <c:v>238938</c:v>
                </c:pt>
                <c:pt idx="4857">
                  <c:v>130973</c:v>
                </c:pt>
                <c:pt idx="4858">
                  <c:v>289380</c:v>
                </c:pt>
                <c:pt idx="4859">
                  <c:v>345132</c:v>
                </c:pt>
                <c:pt idx="4860">
                  <c:v>107964</c:v>
                </c:pt>
                <c:pt idx="4861">
                  <c:v>402654</c:v>
                </c:pt>
                <c:pt idx="4862">
                  <c:v>140707</c:v>
                </c:pt>
                <c:pt idx="4863">
                  <c:v>243362</c:v>
                </c:pt>
                <c:pt idx="4864">
                  <c:v>250442</c:v>
                </c:pt>
                <c:pt idx="4865">
                  <c:v>123893</c:v>
                </c:pt>
                <c:pt idx="4866">
                  <c:v>451327</c:v>
                </c:pt>
                <c:pt idx="4867">
                  <c:v>84070</c:v>
                </c:pt>
                <c:pt idx="4868">
                  <c:v>361061</c:v>
                </c:pt>
                <c:pt idx="4869">
                  <c:v>460176</c:v>
                </c:pt>
                <c:pt idx="4870">
                  <c:v>336283</c:v>
                </c:pt>
                <c:pt idx="4871">
                  <c:v>486725</c:v>
                </c:pt>
                <c:pt idx="4872">
                  <c:v>311504</c:v>
                </c:pt>
                <c:pt idx="4873">
                  <c:v>274336</c:v>
                </c:pt>
                <c:pt idx="4874">
                  <c:v>260176</c:v>
                </c:pt>
                <c:pt idx="4875">
                  <c:v>480530</c:v>
                </c:pt>
                <c:pt idx="4876">
                  <c:v>338938</c:v>
                </c:pt>
                <c:pt idx="4877">
                  <c:v>148672</c:v>
                </c:pt>
                <c:pt idx="4878">
                  <c:v>362831</c:v>
                </c:pt>
                <c:pt idx="4879">
                  <c:v>107964</c:v>
                </c:pt>
                <c:pt idx="4880">
                  <c:v>350442</c:v>
                </c:pt>
                <c:pt idx="4881">
                  <c:v>336283</c:v>
                </c:pt>
                <c:pt idx="4882">
                  <c:v>422123</c:v>
                </c:pt>
                <c:pt idx="4883">
                  <c:v>169911</c:v>
                </c:pt>
                <c:pt idx="4884">
                  <c:v>221238</c:v>
                </c:pt>
                <c:pt idx="4885">
                  <c:v>265486</c:v>
                </c:pt>
                <c:pt idx="4886">
                  <c:v>330088</c:v>
                </c:pt>
                <c:pt idx="4887">
                  <c:v>72566</c:v>
                </c:pt>
                <c:pt idx="4888">
                  <c:v>110619</c:v>
                </c:pt>
                <c:pt idx="4889">
                  <c:v>111504</c:v>
                </c:pt>
                <c:pt idx="4890">
                  <c:v>371681</c:v>
                </c:pt>
                <c:pt idx="4891">
                  <c:v>81415</c:v>
                </c:pt>
                <c:pt idx="4892">
                  <c:v>190265</c:v>
                </c:pt>
                <c:pt idx="4893">
                  <c:v>242477</c:v>
                </c:pt>
                <c:pt idx="4894">
                  <c:v>190265</c:v>
                </c:pt>
                <c:pt idx="4895">
                  <c:v>101769</c:v>
                </c:pt>
                <c:pt idx="4896">
                  <c:v>334513</c:v>
                </c:pt>
                <c:pt idx="4897">
                  <c:v>292035</c:v>
                </c:pt>
                <c:pt idx="4898">
                  <c:v>265486</c:v>
                </c:pt>
                <c:pt idx="4899">
                  <c:v>237168</c:v>
                </c:pt>
                <c:pt idx="4900">
                  <c:v>279646</c:v>
                </c:pt>
                <c:pt idx="4901">
                  <c:v>300884</c:v>
                </c:pt>
                <c:pt idx="4902">
                  <c:v>309734</c:v>
                </c:pt>
                <c:pt idx="4903">
                  <c:v>314159</c:v>
                </c:pt>
                <c:pt idx="4904">
                  <c:v>253982</c:v>
                </c:pt>
                <c:pt idx="4905">
                  <c:v>300884</c:v>
                </c:pt>
                <c:pt idx="4906">
                  <c:v>265486</c:v>
                </c:pt>
                <c:pt idx="4907">
                  <c:v>460176</c:v>
                </c:pt>
                <c:pt idx="4908">
                  <c:v>364601</c:v>
                </c:pt>
                <c:pt idx="4909">
                  <c:v>330088</c:v>
                </c:pt>
                <c:pt idx="4910">
                  <c:v>225663</c:v>
                </c:pt>
                <c:pt idx="4911">
                  <c:v>271681</c:v>
                </c:pt>
                <c:pt idx="4912">
                  <c:v>138053</c:v>
                </c:pt>
                <c:pt idx="4913">
                  <c:v>342477</c:v>
                </c:pt>
                <c:pt idx="4914">
                  <c:v>336283</c:v>
                </c:pt>
                <c:pt idx="4915">
                  <c:v>327433</c:v>
                </c:pt>
                <c:pt idx="4916">
                  <c:v>331858</c:v>
                </c:pt>
                <c:pt idx="4917">
                  <c:v>246017</c:v>
                </c:pt>
                <c:pt idx="4918">
                  <c:v>353982</c:v>
                </c:pt>
                <c:pt idx="4919">
                  <c:v>194690</c:v>
                </c:pt>
                <c:pt idx="4920">
                  <c:v>373451</c:v>
                </c:pt>
                <c:pt idx="4921">
                  <c:v>361946</c:v>
                </c:pt>
                <c:pt idx="4922">
                  <c:v>195575</c:v>
                </c:pt>
                <c:pt idx="4923">
                  <c:v>376106</c:v>
                </c:pt>
                <c:pt idx="4924">
                  <c:v>185840</c:v>
                </c:pt>
                <c:pt idx="4925">
                  <c:v>184955</c:v>
                </c:pt>
                <c:pt idx="4926">
                  <c:v>371681</c:v>
                </c:pt>
                <c:pt idx="4927">
                  <c:v>241592</c:v>
                </c:pt>
                <c:pt idx="4928">
                  <c:v>362831</c:v>
                </c:pt>
                <c:pt idx="4929">
                  <c:v>451327</c:v>
                </c:pt>
                <c:pt idx="4930">
                  <c:v>201769</c:v>
                </c:pt>
                <c:pt idx="4931">
                  <c:v>323008</c:v>
                </c:pt>
                <c:pt idx="4932">
                  <c:v>307079</c:v>
                </c:pt>
                <c:pt idx="4933">
                  <c:v>285398</c:v>
                </c:pt>
                <c:pt idx="4934">
                  <c:v>274336</c:v>
                </c:pt>
                <c:pt idx="4935">
                  <c:v>438053</c:v>
                </c:pt>
                <c:pt idx="4936">
                  <c:v>451327</c:v>
                </c:pt>
                <c:pt idx="4937">
                  <c:v>268141</c:v>
                </c:pt>
                <c:pt idx="4938">
                  <c:v>504424</c:v>
                </c:pt>
                <c:pt idx="4939">
                  <c:v>283185</c:v>
                </c:pt>
                <c:pt idx="4940">
                  <c:v>344247</c:v>
                </c:pt>
                <c:pt idx="4941">
                  <c:v>358407</c:v>
                </c:pt>
                <c:pt idx="4942">
                  <c:v>346902</c:v>
                </c:pt>
                <c:pt idx="4943">
                  <c:v>283185</c:v>
                </c:pt>
                <c:pt idx="4944">
                  <c:v>292035</c:v>
                </c:pt>
                <c:pt idx="4945">
                  <c:v>236725</c:v>
                </c:pt>
                <c:pt idx="4946">
                  <c:v>296460</c:v>
                </c:pt>
                <c:pt idx="4947">
                  <c:v>62831</c:v>
                </c:pt>
                <c:pt idx="4948">
                  <c:v>55752</c:v>
                </c:pt>
                <c:pt idx="4949">
                  <c:v>55752</c:v>
                </c:pt>
                <c:pt idx="4950">
                  <c:v>362831</c:v>
                </c:pt>
                <c:pt idx="4951">
                  <c:v>398230</c:v>
                </c:pt>
                <c:pt idx="4952">
                  <c:v>97345</c:v>
                </c:pt>
                <c:pt idx="4953">
                  <c:v>175221</c:v>
                </c:pt>
                <c:pt idx="4954">
                  <c:v>458407</c:v>
                </c:pt>
                <c:pt idx="4955">
                  <c:v>269911</c:v>
                </c:pt>
                <c:pt idx="4956">
                  <c:v>221238</c:v>
                </c:pt>
                <c:pt idx="4957">
                  <c:v>313274</c:v>
                </c:pt>
                <c:pt idx="4958">
                  <c:v>158849</c:v>
                </c:pt>
                <c:pt idx="4959">
                  <c:v>283185</c:v>
                </c:pt>
                <c:pt idx="4960">
                  <c:v>340707</c:v>
                </c:pt>
                <c:pt idx="4961">
                  <c:v>389380</c:v>
                </c:pt>
                <c:pt idx="4962">
                  <c:v>175221</c:v>
                </c:pt>
                <c:pt idx="4963">
                  <c:v>239823</c:v>
                </c:pt>
                <c:pt idx="4964">
                  <c:v>239823</c:v>
                </c:pt>
                <c:pt idx="4965">
                  <c:v>181415</c:v>
                </c:pt>
                <c:pt idx="4966">
                  <c:v>94690</c:v>
                </c:pt>
                <c:pt idx="4967">
                  <c:v>309734</c:v>
                </c:pt>
                <c:pt idx="4968">
                  <c:v>242477</c:v>
                </c:pt>
                <c:pt idx="4969">
                  <c:v>336283</c:v>
                </c:pt>
                <c:pt idx="4970">
                  <c:v>381415</c:v>
                </c:pt>
                <c:pt idx="4971">
                  <c:v>261061</c:v>
                </c:pt>
                <c:pt idx="4972">
                  <c:v>349557</c:v>
                </c:pt>
                <c:pt idx="4973">
                  <c:v>327433</c:v>
                </c:pt>
                <c:pt idx="4974">
                  <c:v>458407</c:v>
                </c:pt>
                <c:pt idx="4975">
                  <c:v>336283</c:v>
                </c:pt>
                <c:pt idx="4976">
                  <c:v>254867</c:v>
                </c:pt>
                <c:pt idx="4977">
                  <c:v>172566</c:v>
                </c:pt>
                <c:pt idx="4978">
                  <c:v>345132</c:v>
                </c:pt>
                <c:pt idx="4979">
                  <c:v>150778</c:v>
                </c:pt>
                <c:pt idx="4980">
                  <c:v>149274</c:v>
                </c:pt>
                <c:pt idx="4981">
                  <c:v>338938</c:v>
                </c:pt>
                <c:pt idx="4982">
                  <c:v>274336</c:v>
                </c:pt>
                <c:pt idx="4983">
                  <c:v>55309</c:v>
                </c:pt>
                <c:pt idx="4984">
                  <c:v>389380</c:v>
                </c:pt>
                <c:pt idx="4985">
                  <c:v>438053</c:v>
                </c:pt>
                <c:pt idx="4986">
                  <c:v>469026</c:v>
                </c:pt>
                <c:pt idx="4987">
                  <c:v>269026</c:v>
                </c:pt>
                <c:pt idx="4988">
                  <c:v>308849</c:v>
                </c:pt>
                <c:pt idx="4989">
                  <c:v>396460</c:v>
                </c:pt>
                <c:pt idx="4990">
                  <c:v>291150</c:v>
                </c:pt>
                <c:pt idx="4991">
                  <c:v>446902</c:v>
                </c:pt>
                <c:pt idx="4992">
                  <c:v>325663</c:v>
                </c:pt>
                <c:pt idx="4993">
                  <c:v>235398</c:v>
                </c:pt>
                <c:pt idx="4994">
                  <c:v>79646</c:v>
                </c:pt>
                <c:pt idx="4995">
                  <c:v>159292</c:v>
                </c:pt>
                <c:pt idx="4996">
                  <c:v>119469</c:v>
                </c:pt>
                <c:pt idx="4997">
                  <c:v>367256</c:v>
                </c:pt>
                <c:pt idx="4998">
                  <c:v>362831</c:v>
                </c:pt>
                <c:pt idx="4999">
                  <c:v>314159</c:v>
                </c:pt>
                <c:pt idx="5000">
                  <c:v>245575</c:v>
                </c:pt>
                <c:pt idx="5001">
                  <c:v>206637</c:v>
                </c:pt>
                <c:pt idx="5002">
                  <c:v>287610</c:v>
                </c:pt>
                <c:pt idx="5003">
                  <c:v>371681</c:v>
                </c:pt>
                <c:pt idx="5004">
                  <c:v>374336</c:v>
                </c:pt>
                <c:pt idx="5005">
                  <c:v>255752</c:v>
                </c:pt>
                <c:pt idx="5006">
                  <c:v>429203</c:v>
                </c:pt>
                <c:pt idx="5007">
                  <c:v>119469</c:v>
                </c:pt>
                <c:pt idx="5008">
                  <c:v>207964</c:v>
                </c:pt>
                <c:pt idx="5009">
                  <c:v>244247</c:v>
                </c:pt>
                <c:pt idx="5010">
                  <c:v>252212</c:v>
                </c:pt>
                <c:pt idx="5011">
                  <c:v>168141</c:v>
                </c:pt>
                <c:pt idx="5012">
                  <c:v>344247</c:v>
                </c:pt>
                <c:pt idx="5013">
                  <c:v>172566</c:v>
                </c:pt>
                <c:pt idx="5014">
                  <c:v>329203</c:v>
                </c:pt>
                <c:pt idx="5015">
                  <c:v>247787</c:v>
                </c:pt>
                <c:pt idx="5016">
                  <c:v>242477</c:v>
                </c:pt>
                <c:pt idx="5017">
                  <c:v>330088</c:v>
                </c:pt>
                <c:pt idx="5018">
                  <c:v>119469</c:v>
                </c:pt>
                <c:pt idx="5019">
                  <c:v>530973</c:v>
                </c:pt>
                <c:pt idx="5020">
                  <c:v>309734</c:v>
                </c:pt>
                <c:pt idx="5021">
                  <c:v>529203</c:v>
                </c:pt>
                <c:pt idx="5022">
                  <c:v>326548</c:v>
                </c:pt>
                <c:pt idx="5023">
                  <c:v>438053</c:v>
                </c:pt>
                <c:pt idx="5024">
                  <c:v>331858</c:v>
                </c:pt>
                <c:pt idx="5025">
                  <c:v>273893</c:v>
                </c:pt>
                <c:pt idx="5026">
                  <c:v>352212</c:v>
                </c:pt>
                <c:pt idx="5027">
                  <c:v>304424</c:v>
                </c:pt>
                <c:pt idx="5028">
                  <c:v>123008</c:v>
                </c:pt>
                <c:pt idx="5029">
                  <c:v>54867</c:v>
                </c:pt>
                <c:pt idx="5030">
                  <c:v>60176</c:v>
                </c:pt>
                <c:pt idx="5031">
                  <c:v>55752</c:v>
                </c:pt>
                <c:pt idx="5032">
                  <c:v>238938</c:v>
                </c:pt>
                <c:pt idx="5033">
                  <c:v>230088</c:v>
                </c:pt>
                <c:pt idx="5034">
                  <c:v>323008</c:v>
                </c:pt>
                <c:pt idx="5035">
                  <c:v>108407</c:v>
                </c:pt>
                <c:pt idx="5036">
                  <c:v>464601</c:v>
                </c:pt>
                <c:pt idx="5037">
                  <c:v>333628</c:v>
                </c:pt>
                <c:pt idx="5038">
                  <c:v>287610</c:v>
                </c:pt>
                <c:pt idx="5039">
                  <c:v>326548</c:v>
                </c:pt>
                <c:pt idx="5040">
                  <c:v>332743</c:v>
                </c:pt>
                <c:pt idx="5041">
                  <c:v>240265</c:v>
                </c:pt>
                <c:pt idx="5042">
                  <c:v>362831</c:v>
                </c:pt>
                <c:pt idx="5043">
                  <c:v>224336</c:v>
                </c:pt>
                <c:pt idx="5044">
                  <c:v>176991</c:v>
                </c:pt>
                <c:pt idx="5045">
                  <c:v>318584</c:v>
                </c:pt>
                <c:pt idx="5046">
                  <c:v>247787</c:v>
                </c:pt>
                <c:pt idx="5047">
                  <c:v>168141</c:v>
                </c:pt>
                <c:pt idx="5048">
                  <c:v>327433</c:v>
                </c:pt>
                <c:pt idx="5049">
                  <c:v>346017</c:v>
                </c:pt>
                <c:pt idx="5050">
                  <c:v>371681</c:v>
                </c:pt>
                <c:pt idx="5051">
                  <c:v>196902</c:v>
                </c:pt>
                <c:pt idx="5052">
                  <c:v>242035</c:v>
                </c:pt>
                <c:pt idx="5053">
                  <c:v>269911</c:v>
                </c:pt>
                <c:pt idx="5054">
                  <c:v>343362</c:v>
                </c:pt>
                <c:pt idx="5055">
                  <c:v>210619</c:v>
                </c:pt>
                <c:pt idx="5056">
                  <c:v>262831</c:v>
                </c:pt>
                <c:pt idx="5057">
                  <c:v>277876</c:v>
                </c:pt>
                <c:pt idx="5058">
                  <c:v>262831</c:v>
                </c:pt>
                <c:pt idx="5059">
                  <c:v>241592</c:v>
                </c:pt>
                <c:pt idx="5060">
                  <c:v>256637</c:v>
                </c:pt>
                <c:pt idx="5061">
                  <c:v>119469</c:v>
                </c:pt>
                <c:pt idx="5062">
                  <c:v>343362</c:v>
                </c:pt>
                <c:pt idx="5063">
                  <c:v>191150</c:v>
                </c:pt>
                <c:pt idx="5064">
                  <c:v>330973</c:v>
                </c:pt>
                <c:pt idx="5065">
                  <c:v>221238</c:v>
                </c:pt>
                <c:pt idx="5066">
                  <c:v>446902</c:v>
                </c:pt>
                <c:pt idx="5067">
                  <c:v>265486</c:v>
                </c:pt>
                <c:pt idx="5068">
                  <c:v>427876</c:v>
                </c:pt>
                <c:pt idx="5069">
                  <c:v>265486</c:v>
                </c:pt>
                <c:pt idx="5070">
                  <c:v>218584</c:v>
                </c:pt>
                <c:pt idx="5071">
                  <c:v>256637</c:v>
                </c:pt>
                <c:pt idx="5072">
                  <c:v>303539</c:v>
                </c:pt>
                <c:pt idx="5073">
                  <c:v>269911</c:v>
                </c:pt>
                <c:pt idx="5074">
                  <c:v>106194</c:v>
                </c:pt>
                <c:pt idx="5075">
                  <c:v>283185</c:v>
                </c:pt>
                <c:pt idx="5076">
                  <c:v>258407</c:v>
                </c:pt>
                <c:pt idx="5077">
                  <c:v>358407</c:v>
                </c:pt>
                <c:pt idx="5078">
                  <c:v>358407</c:v>
                </c:pt>
                <c:pt idx="5079">
                  <c:v>366371</c:v>
                </c:pt>
                <c:pt idx="5080">
                  <c:v>243362</c:v>
                </c:pt>
                <c:pt idx="5081">
                  <c:v>59911</c:v>
                </c:pt>
                <c:pt idx="5082">
                  <c:v>55663</c:v>
                </c:pt>
                <c:pt idx="5083">
                  <c:v>464601</c:v>
                </c:pt>
                <c:pt idx="5084">
                  <c:v>371681</c:v>
                </c:pt>
                <c:pt idx="5085">
                  <c:v>274336</c:v>
                </c:pt>
                <c:pt idx="5086">
                  <c:v>292035</c:v>
                </c:pt>
                <c:pt idx="5087">
                  <c:v>181415</c:v>
                </c:pt>
                <c:pt idx="5088">
                  <c:v>243362</c:v>
                </c:pt>
                <c:pt idx="5089">
                  <c:v>236283</c:v>
                </c:pt>
                <c:pt idx="5090">
                  <c:v>338053</c:v>
                </c:pt>
                <c:pt idx="5091">
                  <c:v>345132</c:v>
                </c:pt>
                <c:pt idx="5092">
                  <c:v>340707</c:v>
                </c:pt>
                <c:pt idx="5093">
                  <c:v>414159</c:v>
                </c:pt>
                <c:pt idx="5094">
                  <c:v>65486</c:v>
                </c:pt>
                <c:pt idx="5095">
                  <c:v>342477</c:v>
                </c:pt>
                <c:pt idx="5096">
                  <c:v>284955</c:v>
                </c:pt>
                <c:pt idx="5097">
                  <c:v>340707</c:v>
                </c:pt>
                <c:pt idx="5098">
                  <c:v>352212</c:v>
                </c:pt>
                <c:pt idx="5099">
                  <c:v>179646</c:v>
                </c:pt>
                <c:pt idx="5100">
                  <c:v>361061</c:v>
                </c:pt>
                <c:pt idx="5101">
                  <c:v>309734</c:v>
                </c:pt>
                <c:pt idx="5102">
                  <c:v>119469</c:v>
                </c:pt>
                <c:pt idx="5103">
                  <c:v>265486</c:v>
                </c:pt>
                <c:pt idx="5104">
                  <c:v>265486</c:v>
                </c:pt>
                <c:pt idx="5105">
                  <c:v>129203</c:v>
                </c:pt>
                <c:pt idx="5106">
                  <c:v>125221</c:v>
                </c:pt>
                <c:pt idx="5107">
                  <c:v>336283</c:v>
                </c:pt>
                <c:pt idx="5108">
                  <c:v>81415</c:v>
                </c:pt>
                <c:pt idx="5109">
                  <c:v>380530</c:v>
                </c:pt>
                <c:pt idx="5110">
                  <c:v>367256</c:v>
                </c:pt>
                <c:pt idx="5111">
                  <c:v>321238</c:v>
                </c:pt>
                <c:pt idx="5112">
                  <c:v>280530</c:v>
                </c:pt>
                <c:pt idx="5113">
                  <c:v>309292</c:v>
                </c:pt>
                <c:pt idx="5114">
                  <c:v>259292</c:v>
                </c:pt>
                <c:pt idx="5115">
                  <c:v>252654</c:v>
                </c:pt>
                <c:pt idx="5116">
                  <c:v>438053</c:v>
                </c:pt>
                <c:pt idx="5117">
                  <c:v>340707</c:v>
                </c:pt>
                <c:pt idx="5118">
                  <c:v>339823</c:v>
                </c:pt>
                <c:pt idx="5119">
                  <c:v>353982</c:v>
                </c:pt>
                <c:pt idx="5120">
                  <c:v>331858</c:v>
                </c:pt>
                <c:pt idx="5121">
                  <c:v>526548</c:v>
                </c:pt>
                <c:pt idx="5122">
                  <c:v>331858</c:v>
                </c:pt>
                <c:pt idx="5123">
                  <c:v>469026</c:v>
                </c:pt>
                <c:pt idx="5124">
                  <c:v>469026</c:v>
                </c:pt>
                <c:pt idx="5125">
                  <c:v>274336</c:v>
                </c:pt>
                <c:pt idx="5126">
                  <c:v>307079</c:v>
                </c:pt>
                <c:pt idx="5127">
                  <c:v>361061</c:v>
                </c:pt>
                <c:pt idx="5128">
                  <c:v>353982</c:v>
                </c:pt>
                <c:pt idx="5129">
                  <c:v>171681</c:v>
                </c:pt>
                <c:pt idx="5130">
                  <c:v>318584</c:v>
                </c:pt>
                <c:pt idx="5131">
                  <c:v>296460</c:v>
                </c:pt>
                <c:pt idx="5132">
                  <c:v>131415</c:v>
                </c:pt>
                <c:pt idx="5133">
                  <c:v>486725</c:v>
                </c:pt>
                <c:pt idx="5134">
                  <c:v>442477</c:v>
                </c:pt>
                <c:pt idx="5135">
                  <c:v>460176</c:v>
                </c:pt>
                <c:pt idx="5136">
                  <c:v>424778</c:v>
                </c:pt>
                <c:pt idx="5137">
                  <c:v>283185</c:v>
                </c:pt>
                <c:pt idx="5138">
                  <c:v>169026</c:v>
                </c:pt>
                <c:pt idx="5139">
                  <c:v>250442</c:v>
                </c:pt>
                <c:pt idx="5140">
                  <c:v>236725</c:v>
                </c:pt>
                <c:pt idx="5141">
                  <c:v>451327</c:v>
                </c:pt>
                <c:pt idx="5142">
                  <c:v>349557</c:v>
                </c:pt>
                <c:pt idx="5143">
                  <c:v>243362</c:v>
                </c:pt>
                <c:pt idx="5144">
                  <c:v>344247</c:v>
                </c:pt>
                <c:pt idx="5145">
                  <c:v>334955</c:v>
                </c:pt>
                <c:pt idx="5146">
                  <c:v>317699</c:v>
                </c:pt>
                <c:pt idx="5147">
                  <c:v>206637</c:v>
                </c:pt>
                <c:pt idx="5148">
                  <c:v>378761</c:v>
                </c:pt>
                <c:pt idx="5149">
                  <c:v>353982</c:v>
                </c:pt>
                <c:pt idx="5150">
                  <c:v>345132</c:v>
                </c:pt>
                <c:pt idx="5151">
                  <c:v>207079</c:v>
                </c:pt>
                <c:pt idx="5152">
                  <c:v>415929</c:v>
                </c:pt>
                <c:pt idx="5153">
                  <c:v>292035</c:v>
                </c:pt>
                <c:pt idx="5154">
                  <c:v>318584</c:v>
                </c:pt>
                <c:pt idx="5155">
                  <c:v>272566</c:v>
                </c:pt>
                <c:pt idx="5156">
                  <c:v>171681</c:v>
                </c:pt>
                <c:pt idx="5157">
                  <c:v>172566</c:v>
                </c:pt>
                <c:pt idx="5158">
                  <c:v>376106</c:v>
                </c:pt>
                <c:pt idx="5159">
                  <c:v>315044</c:v>
                </c:pt>
                <c:pt idx="5160">
                  <c:v>108849</c:v>
                </c:pt>
                <c:pt idx="5161">
                  <c:v>265486</c:v>
                </c:pt>
                <c:pt idx="5162">
                  <c:v>276991</c:v>
                </c:pt>
                <c:pt idx="5163">
                  <c:v>345132</c:v>
                </c:pt>
                <c:pt idx="5164">
                  <c:v>283185</c:v>
                </c:pt>
                <c:pt idx="5165">
                  <c:v>272566</c:v>
                </c:pt>
                <c:pt idx="5166">
                  <c:v>264601</c:v>
                </c:pt>
                <c:pt idx="5167">
                  <c:v>349557</c:v>
                </c:pt>
                <c:pt idx="5168">
                  <c:v>383185</c:v>
                </c:pt>
                <c:pt idx="5169">
                  <c:v>172566</c:v>
                </c:pt>
                <c:pt idx="5170">
                  <c:v>107079</c:v>
                </c:pt>
                <c:pt idx="5171">
                  <c:v>212389</c:v>
                </c:pt>
                <c:pt idx="5172">
                  <c:v>358407</c:v>
                </c:pt>
                <c:pt idx="5173">
                  <c:v>326548</c:v>
                </c:pt>
                <c:pt idx="5174">
                  <c:v>436283</c:v>
                </c:pt>
                <c:pt idx="5175">
                  <c:v>327433</c:v>
                </c:pt>
                <c:pt idx="5176">
                  <c:v>248672</c:v>
                </c:pt>
                <c:pt idx="5177">
                  <c:v>522123</c:v>
                </c:pt>
                <c:pt idx="5178">
                  <c:v>255752</c:v>
                </c:pt>
                <c:pt idx="5179">
                  <c:v>247787</c:v>
                </c:pt>
                <c:pt idx="5180">
                  <c:v>429203</c:v>
                </c:pt>
                <c:pt idx="5181">
                  <c:v>350442</c:v>
                </c:pt>
                <c:pt idx="5182">
                  <c:v>469026</c:v>
                </c:pt>
                <c:pt idx="5183">
                  <c:v>272123</c:v>
                </c:pt>
                <c:pt idx="5184">
                  <c:v>278761</c:v>
                </c:pt>
                <c:pt idx="5185">
                  <c:v>223008</c:v>
                </c:pt>
                <c:pt idx="5186">
                  <c:v>237168</c:v>
                </c:pt>
                <c:pt idx="5187">
                  <c:v>222123</c:v>
                </c:pt>
                <c:pt idx="5188">
                  <c:v>331858</c:v>
                </c:pt>
                <c:pt idx="5189">
                  <c:v>212389</c:v>
                </c:pt>
                <c:pt idx="5190">
                  <c:v>269026</c:v>
                </c:pt>
                <c:pt idx="5191">
                  <c:v>274336</c:v>
                </c:pt>
                <c:pt idx="5192">
                  <c:v>282300</c:v>
                </c:pt>
                <c:pt idx="5193">
                  <c:v>269911</c:v>
                </c:pt>
                <c:pt idx="5194">
                  <c:v>369026</c:v>
                </c:pt>
                <c:pt idx="5195">
                  <c:v>371681</c:v>
                </c:pt>
                <c:pt idx="5196">
                  <c:v>352212</c:v>
                </c:pt>
                <c:pt idx="5197">
                  <c:v>377876</c:v>
                </c:pt>
                <c:pt idx="5198">
                  <c:v>353982</c:v>
                </c:pt>
                <c:pt idx="5199">
                  <c:v>73451</c:v>
                </c:pt>
                <c:pt idx="5200">
                  <c:v>115044</c:v>
                </c:pt>
                <c:pt idx="5201">
                  <c:v>60176</c:v>
                </c:pt>
                <c:pt idx="5202">
                  <c:v>455752</c:v>
                </c:pt>
                <c:pt idx="5203">
                  <c:v>394690</c:v>
                </c:pt>
                <c:pt idx="5204">
                  <c:v>287610</c:v>
                </c:pt>
                <c:pt idx="5205">
                  <c:v>289380</c:v>
                </c:pt>
                <c:pt idx="5206">
                  <c:v>265486</c:v>
                </c:pt>
                <c:pt idx="5207">
                  <c:v>256637</c:v>
                </c:pt>
                <c:pt idx="5208">
                  <c:v>269911</c:v>
                </c:pt>
                <c:pt idx="5209">
                  <c:v>453982</c:v>
                </c:pt>
                <c:pt idx="5210">
                  <c:v>291150</c:v>
                </c:pt>
                <c:pt idx="5211">
                  <c:v>279646</c:v>
                </c:pt>
                <c:pt idx="5212">
                  <c:v>336283</c:v>
                </c:pt>
                <c:pt idx="5213">
                  <c:v>463716</c:v>
                </c:pt>
                <c:pt idx="5214">
                  <c:v>252212</c:v>
                </c:pt>
                <c:pt idx="5215">
                  <c:v>290265</c:v>
                </c:pt>
                <c:pt idx="5216">
                  <c:v>154159</c:v>
                </c:pt>
                <c:pt idx="5217">
                  <c:v>330973</c:v>
                </c:pt>
                <c:pt idx="5218">
                  <c:v>77876</c:v>
                </c:pt>
                <c:pt idx="5219">
                  <c:v>183628</c:v>
                </c:pt>
                <c:pt idx="5220">
                  <c:v>267256</c:v>
                </c:pt>
                <c:pt idx="5221">
                  <c:v>207964</c:v>
                </c:pt>
                <c:pt idx="5222">
                  <c:v>243362</c:v>
                </c:pt>
                <c:pt idx="5223">
                  <c:v>85840</c:v>
                </c:pt>
                <c:pt idx="5224">
                  <c:v>212389</c:v>
                </c:pt>
                <c:pt idx="5225">
                  <c:v>81415</c:v>
                </c:pt>
                <c:pt idx="5226">
                  <c:v>314159</c:v>
                </c:pt>
                <c:pt idx="5227">
                  <c:v>231858</c:v>
                </c:pt>
                <c:pt idx="5228">
                  <c:v>330088</c:v>
                </c:pt>
                <c:pt idx="5229">
                  <c:v>334513</c:v>
                </c:pt>
                <c:pt idx="5230">
                  <c:v>364601</c:v>
                </c:pt>
                <c:pt idx="5231">
                  <c:v>161061</c:v>
                </c:pt>
                <c:pt idx="5232">
                  <c:v>159292</c:v>
                </c:pt>
                <c:pt idx="5233">
                  <c:v>349557</c:v>
                </c:pt>
                <c:pt idx="5234">
                  <c:v>300884</c:v>
                </c:pt>
                <c:pt idx="5235">
                  <c:v>341150</c:v>
                </c:pt>
                <c:pt idx="5236">
                  <c:v>331415</c:v>
                </c:pt>
                <c:pt idx="5237">
                  <c:v>265486</c:v>
                </c:pt>
                <c:pt idx="5238">
                  <c:v>271681</c:v>
                </c:pt>
                <c:pt idx="5239">
                  <c:v>324778</c:v>
                </c:pt>
                <c:pt idx="5240">
                  <c:v>272566</c:v>
                </c:pt>
                <c:pt idx="5241">
                  <c:v>268141</c:v>
                </c:pt>
                <c:pt idx="5242">
                  <c:v>345132</c:v>
                </c:pt>
                <c:pt idx="5243">
                  <c:v>362831</c:v>
                </c:pt>
                <c:pt idx="5244">
                  <c:v>238938</c:v>
                </c:pt>
                <c:pt idx="5245">
                  <c:v>484955</c:v>
                </c:pt>
                <c:pt idx="5246">
                  <c:v>247787</c:v>
                </c:pt>
                <c:pt idx="5247">
                  <c:v>267247</c:v>
                </c:pt>
                <c:pt idx="5248">
                  <c:v>128318</c:v>
                </c:pt>
                <c:pt idx="5249">
                  <c:v>295575</c:v>
                </c:pt>
                <c:pt idx="5250">
                  <c:v>287610</c:v>
                </c:pt>
                <c:pt idx="5251">
                  <c:v>264601</c:v>
                </c:pt>
                <c:pt idx="5252">
                  <c:v>311061</c:v>
                </c:pt>
                <c:pt idx="5253">
                  <c:v>134513</c:v>
                </c:pt>
                <c:pt idx="5254">
                  <c:v>405309</c:v>
                </c:pt>
                <c:pt idx="5255">
                  <c:v>154867</c:v>
                </c:pt>
                <c:pt idx="5256">
                  <c:v>386725</c:v>
                </c:pt>
                <c:pt idx="5257">
                  <c:v>287610</c:v>
                </c:pt>
                <c:pt idx="5258">
                  <c:v>287610</c:v>
                </c:pt>
                <c:pt idx="5259">
                  <c:v>371681</c:v>
                </c:pt>
                <c:pt idx="5260">
                  <c:v>336283</c:v>
                </c:pt>
                <c:pt idx="5261">
                  <c:v>329646</c:v>
                </c:pt>
                <c:pt idx="5262">
                  <c:v>394690</c:v>
                </c:pt>
                <c:pt idx="5263">
                  <c:v>296460</c:v>
                </c:pt>
                <c:pt idx="5264">
                  <c:v>330088</c:v>
                </c:pt>
                <c:pt idx="5265">
                  <c:v>137168</c:v>
                </c:pt>
                <c:pt idx="5266">
                  <c:v>252212</c:v>
                </c:pt>
                <c:pt idx="5267">
                  <c:v>353982</c:v>
                </c:pt>
                <c:pt idx="5268">
                  <c:v>121238</c:v>
                </c:pt>
                <c:pt idx="5269">
                  <c:v>340707</c:v>
                </c:pt>
                <c:pt idx="5270">
                  <c:v>265486</c:v>
                </c:pt>
                <c:pt idx="5271">
                  <c:v>305309</c:v>
                </c:pt>
                <c:pt idx="5272">
                  <c:v>284955</c:v>
                </c:pt>
                <c:pt idx="5273">
                  <c:v>193805</c:v>
                </c:pt>
                <c:pt idx="5274">
                  <c:v>366371</c:v>
                </c:pt>
                <c:pt idx="5275">
                  <c:v>371681</c:v>
                </c:pt>
                <c:pt idx="5276">
                  <c:v>409734</c:v>
                </c:pt>
                <c:pt idx="5277">
                  <c:v>262831</c:v>
                </c:pt>
                <c:pt idx="5278">
                  <c:v>265486</c:v>
                </c:pt>
                <c:pt idx="5279">
                  <c:v>84070</c:v>
                </c:pt>
                <c:pt idx="5280">
                  <c:v>340707</c:v>
                </c:pt>
                <c:pt idx="5281">
                  <c:v>268141</c:v>
                </c:pt>
                <c:pt idx="5282">
                  <c:v>338938</c:v>
                </c:pt>
                <c:pt idx="5283">
                  <c:v>495575</c:v>
                </c:pt>
                <c:pt idx="5284">
                  <c:v>526548</c:v>
                </c:pt>
                <c:pt idx="5285">
                  <c:v>283185</c:v>
                </c:pt>
                <c:pt idx="5286">
                  <c:v>336283</c:v>
                </c:pt>
                <c:pt idx="5287">
                  <c:v>212389</c:v>
                </c:pt>
                <c:pt idx="5288">
                  <c:v>196460</c:v>
                </c:pt>
                <c:pt idx="5289">
                  <c:v>460176</c:v>
                </c:pt>
                <c:pt idx="5290">
                  <c:v>265486</c:v>
                </c:pt>
                <c:pt idx="5291">
                  <c:v>247787</c:v>
                </c:pt>
                <c:pt idx="5292">
                  <c:v>469026</c:v>
                </c:pt>
                <c:pt idx="5293">
                  <c:v>284955</c:v>
                </c:pt>
                <c:pt idx="5294">
                  <c:v>317699</c:v>
                </c:pt>
                <c:pt idx="5295">
                  <c:v>318584</c:v>
                </c:pt>
                <c:pt idx="5296">
                  <c:v>212389</c:v>
                </c:pt>
                <c:pt idx="5297">
                  <c:v>119469</c:v>
                </c:pt>
                <c:pt idx="5298">
                  <c:v>292035</c:v>
                </c:pt>
                <c:pt idx="5299">
                  <c:v>263716</c:v>
                </c:pt>
                <c:pt idx="5300">
                  <c:v>121238</c:v>
                </c:pt>
                <c:pt idx="5301">
                  <c:v>185840</c:v>
                </c:pt>
                <c:pt idx="5302">
                  <c:v>105309</c:v>
                </c:pt>
                <c:pt idx="5303">
                  <c:v>202654</c:v>
                </c:pt>
                <c:pt idx="5304">
                  <c:v>154867</c:v>
                </c:pt>
                <c:pt idx="5305">
                  <c:v>362566</c:v>
                </c:pt>
                <c:pt idx="5306">
                  <c:v>320353</c:v>
                </c:pt>
                <c:pt idx="5307">
                  <c:v>74955</c:v>
                </c:pt>
                <c:pt idx="5308">
                  <c:v>331858</c:v>
                </c:pt>
                <c:pt idx="5309">
                  <c:v>345132</c:v>
                </c:pt>
                <c:pt idx="5310">
                  <c:v>323008</c:v>
                </c:pt>
                <c:pt idx="5311">
                  <c:v>451327</c:v>
                </c:pt>
                <c:pt idx="5312">
                  <c:v>336283</c:v>
                </c:pt>
                <c:pt idx="5313">
                  <c:v>564601</c:v>
                </c:pt>
                <c:pt idx="5314">
                  <c:v>174601</c:v>
                </c:pt>
                <c:pt idx="5315">
                  <c:v>294690</c:v>
                </c:pt>
                <c:pt idx="5316">
                  <c:v>370796</c:v>
                </c:pt>
                <c:pt idx="5317">
                  <c:v>371681</c:v>
                </c:pt>
                <c:pt idx="5318">
                  <c:v>362831</c:v>
                </c:pt>
                <c:pt idx="5319">
                  <c:v>371681</c:v>
                </c:pt>
                <c:pt idx="5320">
                  <c:v>247787</c:v>
                </c:pt>
                <c:pt idx="5321">
                  <c:v>57522</c:v>
                </c:pt>
                <c:pt idx="5322">
                  <c:v>56637</c:v>
                </c:pt>
                <c:pt idx="5323">
                  <c:v>97345</c:v>
                </c:pt>
                <c:pt idx="5324">
                  <c:v>109734</c:v>
                </c:pt>
                <c:pt idx="5325">
                  <c:v>300884</c:v>
                </c:pt>
                <c:pt idx="5326">
                  <c:v>318584</c:v>
                </c:pt>
                <c:pt idx="5327">
                  <c:v>376106</c:v>
                </c:pt>
                <c:pt idx="5328">
                  <c:v>288495</c:v>
                </c:pt>
                <c:pt idx="5329">
                  <c:v>406194</c:v>
                </c:pt>
                <c:pt idx="5330">
                  <c:v>379646</c:v>
                </c:pt>
                <c:pt idx="5331">
                  <c:v>296460</c:v>
                </c:pt>
                <c:pt idx="5332">
                  <c:v>369026</c:v>
                </c:pt>
                <c:pt idx="5333">
                  <c:v>380530</c:v>
                </c:pt>
                <c:pt idx="5334">
                  <c:v>349557</c:v>
                </c:pt>
                <c:pt idx="5335">
                  <c:v>362831</c:v>
                </c:pt>
                <c:pt idx="5336">
                  <c:v>362831</c:v>
                </c:pt>
                <c:pt idx="5337">
                  <c:v>349557</c:v>
                </c:pt>
                <c:pt idx="5338">
                  <c:v>340707</c:v>
                </c:pt>
                <c:pt idx="5339">
                  <c:v>324778</c:v>
                </c:pt>
                <c:pt idx="5340">
                  <c:v>323008</c:v>
                </c:pt>
                <c:pt idx="5341">
                  <c:v>202654</c:v>
                </c:pt>
                <c:pt idx="5342">
                  <c:v>175221</c:v>
                </c:pt>
                <c:pt idx="5343">
                  <c:v>269911</c:v>
                </c:pt>
                <c:pt idx="5344">
                  <c:v>361946</c:v>
                </c:pt>
                <c:pt idx="5345">
                  <c:v>261061</c:v>
                </c:pt>
                <c:pt idx="5346">
                  <c:v>272566</c:v>
                </c:pt>
                <c:pt idx="5347">
                  <c:v>180530</c:v>
                </c:pt>
                <c:pt idx="5348">
                  <c:v>178761</c:v>
                </c:pt>
                <c:pt idx="5349">
                  <c:v>270796</c:v>
                </c:pt>
                <c:pt idx="5350">
                  <c:v>265486</c:v>
                </c:pt>
                <c:pt idx="5351">
                  <c:v>295575</c:v>
                </c:pt>
                <c:pt idx="5352">
                  <c:v>155752</c:v>
                </c:pt>
                <c:pt idx="5353">
                  <c:v>203539</c:v>
                </c:pt>
                <c:pt idx="5354">
                  <c:v>132743</c:v>
                </c:pt>
                <c:pt idx="5355">
                  <c:v>242477</c:v>
                </c:pt>
                <c:pt idx="5356">
                  <c:v>263716</c:v>
                </c:pt>
                <c:pt idx="5357">
                  <c:v>315929</c:v>
                </c:pt>
                <c:pt idx="5358">
                  <c:v>256637</c:v>
                </c:pt>
                <c:pt idx="5359">
                  <c:v>363716</c:v>
                </c:pt>
                <c:pt idx="5360">
                  <c:v>237168</c:v>
                </c:pt>
                <c:pt idx="5361">
                  <c:v>296460</c:v>
                </c:pt>
                <c:pt idx="5362">
                  <c:v>228318</c:v>
                </c:pt>
                <c:pt idx="5363">
                  <c:v>345132</c:v>
                </c:pt>
                <c:pt idx="5364">
                  <c:v>469026</c:v>
                </c:pt>
                <c:pt idx="5365">
                  <c:v>349557</c:v>
                </c:pt>
                <c:pt idx="5366">
                  <c:v>176991</c:v>
                </c:pt>
                <c:pt idx="5367">
                  <c:v>218584</c:v>
                </c:pt>
                <c:pt idx="5368">
                  <c:v>256637</c:v>
                </c:pt>
                <c:pt idx="5369">
                  <c:v>261061</c:v>
                </c:pt>
                <c:pt idx="5370">
                  <c:v>128318</c:v>
                </c:pt>
                <c:pt idx="5371">
                  <c:v>361061</c:v>
                </c:pt>
                <c:pt idx="5372">
                  <c:v>380530</c:v>
                </c:pt>
                <c:pt idx="5373">
                  <c:v>283185</c:v>
                </c:pt>
                <c:pt idx="5374">
                  <c:v>254867</c:v>
                </c:pt>
                <c:pt idx="5375">
                  <c:v>128318</c:v>
                </c:pt>
                <c:pt idx="5376">
                  <c:v>57522</c:v>
                </c:pt>
                <c:pt idx="5377">
                  <c:v>414159</c:v>
                </c:pt>
                <c:pt idx="5378">
                  <c:v>194690</c:v>
                </c:pt>
                <c:pt idx="5379">
                  <c:v>303539</c:v>
                </c:pt>
                <c:pt idx="5380">
                  <c:v>376106</c:v>
                </c:pt>
                <c:pt idx="5381">
                  <c:v>451327</c:v>
                </c:pt>
                <c:pt idx="5382">
                  <c:v>376106</c:v>
                </c:pt>
                <c:pt idx="5383">
                  <c:v>392035</c:v>
                </c:pt>
                <c:pt idx="5384">
                  <c:v>300884</c:v>
                </c:pt>
                <c:pt idx="5385">
                  <c:v>353982</c:v>
                </c:pt>
                <c:pt idx="5386">
                  <c:v>377433</c:v>
                </c:pt>
                <c:pt idx="5387">
                  <c:v>292035</c:v>
                </c:pt>
                <c:pt idx="5388">
                  <c:v>376106</c:v>
                </c:pt>
                <c:pt idx="5389">
                  <c:v>285840</c:v>
                </c:pt>
                <c:pt idx="5390">
                  <c:v>271681</c:v>
                </c:pt>
                <c:pt idx="5391">
                  <c:v>179646</c:v>
                </c:pt>
                <c:pt idx="5392">
                  <c:v>110619</c:v>
                </c:pt>
                <c:pt idx="5393">
                  <c:v>214159</c:v>
                </c:pt>
                <c:pt idx="5394">
                  <c:v>101769</c:v>
                </c:pt>
                <c:pt idx="5395">
                  <c:v>256637</c:v>
                </c:pt>
                <c:pt idx="5396">
                  <c:v>230088</c:v>
                </c:pt>
                <c:pt idx="5397">
                  <c:v>68141</c:v>
                </c:pt>
                <c:pt idx="5398">
                  <c:v>358407</c:v>
                </c:pt>
                <c:pt idx="5399">
                  <c:v>260176</c:v>
                </c:pt>
                <c:pt idx="5400">
                  <c:v>402654</c:v>
                </c:pt>
                <c:pt idx="5401">
                  <c:v>336283</c:v>
                </c:pt>
                <c:pt idx="5402">
                  <c:v>141592</c:v>
                </c:pt>
                <c:pt idx="5403">
                  <c:v>271681</c:v>
                </c:pt>
                <c:pt idx="5404">
                  <c:v>391150</c:v>
                </c:pt>
                <c:pt idx="5405">
                  <c:v>440707</c:v>
                </c:pt>
                <c:pt idx="5406">
                  <c:v>338053</c:v>
                </c:pt>
                <c:pt idx="5407">
                  <c:v>358407</c:v>
                </c:pt>
                <c:pt idx="5408">
                  <c:v>350884</c:v>
                </c:pt>
                <c:pt idx="5409">
                  <c:v>270796</c:v>
                </c:pt>
                <c:pt idx="5410">
                  <c:v>243362</c:v>
                </c:pt>
                <c:pt idx="5411">
                  <c:v>114159</c:v>
                </c:pt>
                <c:pt idx="5412">
                  <c:v>256637</c:v>
                </c:pt>
                <c:pt idx="5413">
                  <c:v>261061</c:v>
                </c:pt>
                <c:pt idx="5414">
                  <c:v>357522</c:v>
                </c:pt>
                <c:pt idx="5415">
                  <c:v>322123</c:v>
                </c:pt>
                <c:pt idx="5416">
                  <c:v>334513</c:v>
                </c:pt>
                <c:pt idx="5417">
                  <c:v>361061</c:v>
                </c:pt>
                <c:pt idx="5418">
                  <c:v>230088</c:v>
                </c:pt>
                <c:pt idx="5419">
                  <c:v>257522</c:v>
                </c:pt>
                <c:pt idx="5420">
                  <c:v>276991</c:v>
                </c:pt>
                <c:pt idx="5421">
                  <c:v>285840</c:v>
                </c:pt>
                <c:pt idx="5422">
                  <c:v>353982</c:v>
                </c:pt>
                <c:pt idx="5423">
                  <c:v>116814</c:v>
                </c:pt>
                <c:pt idx="5424">
                  <c:v>247787</c:v>
                </c:pt>
                <c:pt idx="5425">
                  <c:v>353982</c:v>
                </c:pt>
                <c:pt idx="5426">
                  <c:v>334513</c:v>
                </c:pt>
                <c:pt idx="5427">
                  <c:v>86725</c:v>
                </c:pt>
                <c:pt idx="5428">
                  <c:v>108849</c:v>
                </c:pt>
                <c:pt idx="5429">
                  <c:v>320353</c:v>
                </c:pt>
                <c:pt idx="5430">
                  <c:v>102654</c:v>
                </c:pt>
                <c:pt idx="5431">
                  <c:v>385840</c:v>
                </c:pt>
                <c:pt idx="5432">
                  <c:v>276106</c:v>
                </c:pt>
                <c:pt idx="5433">
                  <c:v>321238</c:v>
                </c:pt>
                <c:pt idx="5434">
                  <c:v>278761</c:v>
                </c:pt>
                <c:pt idx="5435">
                  <c:v>469026</c:v>
                </c:pt>
                <c:pt idx="5436">
                  <c:v>194690</c:v>
                </c:pt>
                <c:pt idx="5437">
                  <c:v>336283</c:v>
                </c:pt>
                <c:pt idx="5438">
                  <c:v>424778</c:v>
                </c:pt>
                <c:pt idx="5439">
                  <c:v>225663</c:v>
                </c:pt>
                <c:pt idx="5440">
                  <c:v>504424</c:v>
                </c:pt>
                <c:pt idx="5441">
                  <c:v>234513</c:v>
                </c:pt>
                <c:pt idx="5442">
                  <c:v>252212</c:v>
                </c:pt>
                <c:pt idx="5443">
                  <c:v>272123</c:v>
                </c:pt>
                <c:pt idx="5444">
                  <c:v>345132</c:v>
                </c:pt>
                <c:pt idx="5445">
                  <c:v>276991</c:v>
                </c:pt>
                <c:pt idx="5446">
                  <c:v>146017</c:v>
                </c:pt>
                <c:pt idx="5447">
                  <c:v>305309</c:v>
                </c:pt>
                <c:pt idx="5448">
                  <c:v>371681</c:v>
                </c:pt>
                <c:pt idx="5449">
                  <c:v>377876</c:v>
                </c:pt>
                <c:pt idx="5450">
                  <c:v>398230</c:v>
                </c:pt>
                <c:pt idx="5451">
                  <c:v>296460</c:v>
                </c:pt>
                <c:pt idx="5452">
                  <c:v>59292</c:v>
                </c:pt>
                <c:pt idx="5453">
                  <c:v>55752</c:v>
                </c:pt>
                <c:pt idx="5454">
                  <c:v>57522</c:v>
                </c:pt>
                <c:pt idx="5455">
                  <c:v>75221</c:v>
                </c:pt>
                <c:pt idx="5456">
                  <c:v>415929</c:v>
                </c:pt>
                <c:pt idx="5457">
                  <c:v>486725</c:v>
                </c:pt>
                <c:pt idx="5458">
                  <c:v>108407</c:v>
                </c:pt>
                <c:pt idx="5459">
                  <c:v>110619</c:v>
                </c:pt>
                <c:pt idx="5460">
                  <c:v>393805</c:v>
                </c:pt>
                <c:pt idx="5461">
                  <c:v>432743</c:v>
                </c:pt>
                <c:pt idx="5462">
                  <c:v>314159</c:v>
                </c:pt>
                <c:pt idx="5463">
                  <c:v>442477</c:v>
                </c:pt>
                <c:pt idx="5464">
                  <c:v>354867</c:v>
                </c:pt>
                <c:pt idx="5465">
                  <c:v>353982</c:v>
                </c:pt>
                <c:pt idx="5466">
                  <c:v>278761</c:v>
                </c:pt>
                <c:pt idx="5467">
                  <c:v>383185</c:v>
                </c:pt>
                <c:pt idx="5468">
                  <c:v>380530</c:v>
                </c:pt>
                <c:pt idx="5469">
                  <c:v>278761</c:v>
                </c:pt>
                <c:pt idx="5470">
                  <c:v>455752</c:v>
                </c:pt>
                <c:pt idx="5471">
                  <c:v>298672</c:v>
                </c:pt>
                <c:pt idx="5472">
                  <c:v>345132</c:v>
                </c:pt>
                <c:pt idx="5473">
                  <c:v>271681</c:v>
                </c:pt>
                <c:pt idx="5474">
                  <c:v>269026</c:v>
                </c:pt>
                <c:pt idx="5475">
                  <c:v>232743</c:v>
                </c:pt>
                <c:pt idx="5476">
                  <c:v>460176</c:v>
                </c:pt>
                <c:pt idx="5477">
                  <c:v>367256</c:v>
                </c:pt>
                <c:pt idx="5478">
                  <c:v>119469</c:v>
                </c:pt>
                <c:pt idx="5479">
                  <c:v>471504</c:v>
                </c:pt>
                <c:pt idx="5480">
                  <c:v>267256</c:v>
                </c:pt>
                <c:pt idx="5481">
                  <c:v>358407</c:v>
                </c:pt>
                <c:pt idx="5482">
                  <c:v>420353</c:v>
                </c:pt>
                <c:pt idx="5483">
                  <c:v>262831</c:v>
                </c:pt>
                <c:pt idx="5484">
                  <c:v>460176</c:v>
                </c:pt>
                <c:pt idx="5485">
                  <c:v>336283</c:v>
                </c:pt>
                <c:pt idx="5486">
                  <c:v>172566</c:v>
                </c:pt>
                <c:pt idx="5487">
                  <c:v>185840</c:v>
                </c:pt>
                <c:pt idx="5488">
                  <c:v>154867</c:v>
                </c:pt>
                <c:pt idx="5489">
                  <c:v>181415</c:v>
                </c:pt>
                <c:pt idx="5490">
                  <c:v>151327</c:v>
                </c:pt>
                <c:pt idx="5491">
                  <c:v>267256</c:v>
                </c:pt>
                <c:pt idx="5492">
                  <c:v>107964</c:v>
                </c:pt>
                <c:pt idx="5493">
                  <c:v>271681</c:v>
                </c:pt>
                <c:pt idx="5494">
                  <c:v>251327</c:v>
                </c:pt>
                <c:pt idx="5495">
                  <c:v>495575</c:v>
                </c:pt>
                <c:pt idx="5496">
                  <c:v>351327</c:v>
                </c:pt>
                <c:pt idx="5497">
                  <c:v>232743</c:v>
                </c:pt>
                <c:pt idx="5498">
                  <c:v>143362</c:v>
                </c:pt>
                <c:pt idx="5499">
                  <c:v>278761</c:v>
                </c:pt>
                <c:pt idx="5500">
                  <c:v>307964</c:v>
                </c:pt>
                <c:pt idx="5501">
                  <c:v>370796</c:v>
                </c:pt>
                <c:pt idx="5502">
                  <c:v>366371</c:v>
                </c:pt>
                <c:pt idx="5503">
                  <c:v>262831</c:v>
                </c:pt>
                <c:pt idx="5504">
                  <c:v>381415</c:v>
                </c:pt>
                <c:pt idx="5505">
                  <c:v>300884</c:v>
                </c:pt>
                <c:pt idx="5506">
                  <c:v>495575</c:v>
                </c:pt>
                <c:pt idx="5507">
                  <c:v>464601</c:v>
                </c:pt>
                <c:pt idx="5508">
                  <c:v>407079</c:v>
                </c:pt>
                <c:pt idx="5509">
                  <c:v>442477</c:v>
                </c:pt>
                <c:pt idx="5510">
                  <c:v>100884</c:v>
                </c:pt>
                <c:pt idx="5511">
                  <c:v>369911</c:v>
                </c:pt>
                <c:pt idx="5512">
                  <c:v>477876</c:v>
                </c:pt>
                <c:pt idx="5513">
                  <c:v>420353</c:v>
                </c:pt>
                <c:pt idx="5514">
                  <c:v>387610</c:v>
                </c:pt>
                <c:pt idx="5515">
                  <c:v>455752</c:v>
                </c:pt>
                <c:pt idx="5516">
                  <c:v>288495</c:v>
                </c:pt>
                <c:pt idx="5517">
                  <c:v>383185</c:v>
                </c:pt>
                <c:pt idx="5518">
                  <c:v>380530</c:v>
                </c:pt>
                <c:pt idx="5519">
                  <c:v>384955</c:v>
                </c:pt>
                <c:pt idx="5520">
                  <c:v>299115</c:v>
                </c:pt>
                <c:pt idx="5521">
                  <c:v>389380</c:v>
                </c:pt>
                <c:pt idx="5522">
                  <c:v>294690</c:v>
                </c:pt>
                <c:pt idx="5523">
                  <c:v>287610</c:v>
                </c:pt>
                <c:pt idx="5524">
                  <c:v>298230</c:v>
                </c:pt>
                <c:pt idx="5525">
                  <c:v>362831</c:v>
                </c:pt>
                <c:pt idx="5526">
                  <c:v>218584</c:v>
                </c:pt>
                <c:pt idx="5527">
                  <c:v>77876</c:v>
                </c:pt>
                <c:pt idx="5528">
                  <c:v>119469</c:v>
                </c:pt>
                <c:pt idx="5529">
                  <c:v>274336</c:v>
                </c:pt>
                <c:pt idx="5530">
                  <c:v>185840</c:v>
                </c:pt>
                <c:pt idx="5531">
                  <c:v>201769</c:v>
                </c:pt>
                <c:pt idx="5532">
                  <c:v>344690</c:v>
                </c:pt>
                <c:pt idx="5533">
                  <c:v>314159</c:v>
                </c:pt>
                <c:pt idx="5534">
                  <c:v>298230</c:v>
                </c:pt>
                <c:pt idx="5535">
                  <c:v>92920</c:v>
                </c:pt>
                <c:pt idx="5536">
                  <c:v>249557</c:v>
                </c:pt>
                <c:pt idx="5537">
                  <c:v>338938</c:v>
                </c:pt>
                <c:pt idx="5538">
                  <c:v>380530</c:v>
                </c:pt>
                <c:pt idx="5539">
                  <c:v>78761</c:v>
                </c:pt>
                <c:pt idx="5540">
                  <c:v>314159</c:v>
                </c:pt>
                <c:pt idx="5541">
                  <c:v>269911</c:v>
                </c:pt>
                <c:pt idx="5542">
                  <c:v>172566</c:v>
                </c:pt>
                <c:pt idx="5543">
                  <c:v>297345</c:v>
                </c:pt>
                <c:pt idx="5544">
                  <c:v>316814</c:v>
                </c:pt>
                <c:pt idx="5545">
                  <c:v>327433</c:v>
                </c:pt>
                <c:pt idx="5546">
                  <c:v>115044</c:v>
                </c:pt>
                <c:pt idx="5547">
                  <c:v>323008</c:v>
                </c:pt>
                <c:pt idx="5548">
                  <c:v>309734</c:v>
                </c:pt>
                <c:pt idx="5549">
                  <c:v>323893</c:v>
                </c:pt>
                <c:pt idx="5550">
                  <c:v>274336</c:v>
                </c:pt>
                <c:pt idx="5551">
                  <c:v>329203</c:v>
                </c:pt>
                <c:pt idx="5552">
                  <c:v>276106</c:v>
                </c:pt>
                <c:pt idx="5553">
                  <c:v>331858</c:v>
                </c:pt>
                <c:pt idx="5554">
                  <c:v>266371</c:v>
                </c:pt>
                <c:pt idx="5555">
                  <c:v>325663</c:v>
                </c:pt>
                <c:pt idx="5556">
                  <c:v>316371</c:v>
                </c:pt>
                <c:pt idx="5557">
                  <c:v>529203</c:v>
                </c:pt>
                <c:pt idx="5558">
                  <c:v>566371</c:v>
                </c:pt>
                <c:pt idx="5559">
                  <c:v>291247</c:v>
                </c:pt>
                <c:pt idx="5560">
                  <c:v>515929</c:v>
                </c:pt>
                <c:pt idx="5561">
                  <c:v>585840</c:v>
                </c:pt>
                <c:pt idx="5562">
                  <c:v>442477</c:v>
                </c:pt>
                <c:pt idx="5563">
                  <c:v>345132</c:v>
                </c:pt>
                <c:pt idx="5564">
                  <c:v>302654</c:v>
                </c:pt>
                <c:pt idx="5565">
                  <c:v>442477</c:v>
                </c:pt>
                <c:pt idx="5566">
                  <c:v>285840</c:v>
                </c:pt>
                <c:pt idx="5567">
                  <c:v>388495</c:v>
                </c:pt>
                <c:pt idx="5568">
                  <c:v>389380</c:v>
                </c:pt>
                <c:pt idx="5569">
                  <c:v>237168</c:v>
                </c:pt>
                <c:pt idx="5570">
                  <c:v>250442</c:v>
                </c:pt>
                <c:pt idx="5571">
                  <c:v>274336</c:v>
                </c:pt>
                <c:pt idx="5572">
                  <c:v>125663</c:v>
                </c:pt>
                <c:pt idx="5573">
                  <c:v>55752</c:v>
                </c:pt>
                <c:pt idx="5574">
                  <c:v>58407</c:v>
                </c:pt>
                <c:pt idx="5575">
                  <c:v>53982</c:v>
                </c:pt>
                <c:pt idx="5576">
                  <c:v>71681</c:v>
                </c:pt>
                <c:pt idx="5577">
                  <c:v>408849</c:v>
                </c:pt>
                <c:pt idx="5578">
                  <c:v>376106</c:v>
                </c:pt>
                <c:pt idx="5579">
                  <c:v>504424</c:v>
                </c:pt>
                <c:pt idx="5580">
                  <c:v>309734</c:v>
                </c:pt>
                <c:pt idx="5581">
                  <c:v>314159</c:v>
                </c:pt>
                <c:pt idx="5582">
                  <c:v>382300</c:v>
                </c:pt>
                <c:pt idx="5583">
                  <c:v>451327</c:v>
                </c:pt>
                <c:pt idx="5584">
                  <c:v>273451</c:v>
                </c:pt>
                <c:pt idx="5585">
                  <c:v>392920</c:v>
                </c:pt>
                <c:pt idx="5586">
                  <c:v>389380</c:v>
                </c:pt>
                <c:pt idx="5587">
                  <c:v>356637</c:v>
                </c:pt>
                <c:pt idx="5588">
                  <c:v>393805</c:v>
                </c:pt>
                <c:pt idx="5589">
                  <c:v>256637</c:v>
                </c:pt>
                <c:pt idx="5590">
                  <c:v>349557</c:v>
                </c:pt>
                <c:pt idx="5591">
                  <c:v>297345</c:v>
                </c:pt>
                <c:pt idx="5592">
                  <c:v>380530</c:v>
                </c:pt>
                <c:pt idx="5593">
                  <c:v>391150</c:v>
                </c:pt>
                <c:pt idx="5594">
                  <c:v>199115</c:v>
                </c:pt>
                <c:pt idx="5595">
                  <c:v>267699</c:v>
                </c:pt>
                <c:pt idx="5596">
                  <c:v>234513</c:v>
                </c:pt>
                <c:pt idx="5597">
                  <c:v>269911</c:v>
                </c:pt>
                <c:pt idx="5598">
                  <c:v>442477</c:v>
                </c:pt>
                <c:pt idx="5599">
                  <c:v>398230</c:v>
                </c:pt>
                <c:pt idx="5600">
                  <c:v>331858</c:v>
                </c:pt>
                <c:pt idx="5601">
                  <c:v>340707</c:v>
                </c:pt>
                <c:pt idx="5602">
                  <c:v>346902</c:v>
                </c:pt>
                <c:pt idx="5603">
                  <c:v>353097</c:v>
                </c:pt>
                <c:pt idx="5604">
                  <c:v>270796</c:v>
                </c:pt>
                <c:pt idx="5605">
                  <c:v>283185</c:v>
                </c:pt>
                <c:pt idx="5606">
                  <c:v>354867</c:v>
                </c:pt>
                <c:pt idx="5607">
                  <c:v>269911</c:v>
                </c:pt>
                <c:pt idx="5608">
                  <c:v>276106</c:v>
                </c:pt>
                <c:pt idx="5609">
                  <c:v>318584</c:v>
                </c:pt>
                <c:pt idx="5610">
                  <c:v>312389</c:v>
                </c:pt>
                <c:pt idx="5611">
                  <c:v>309292</c:v>
                </c:pt>
                <c:pt idx="5612">
                  <c:v>371681</c:v>
                </c:pt>
                <c:pt idx="5613">
                  <c:v>323008</c:v>
                </c:pt>
                <c:pt idx="5614">
                  <c:v>274336</c:v>
                </c:pt>
                <c:pt idx="5615">
                  <c:v>331858</c:v>
                </c:pt>
                <c:pt idx="5616">
                  <c:v>338053</c:v>
                </c:pt>
                <c:pt idx="5617">
                  <c:v>338053</c:v>
                </c:pt>
                <c:pt idx="5618">
                  <c:v>353982</c:v>
                </c:pt>
                <c:pt idx="5619">
                  <c:v>331858</c:v>
                </c:pt>
                <c:pt idx="5620">
                  <c:v>238938</c:v>
                </c:pt>
                <c:pt idx="5621">
                  <c:v>237168</c:v>
                </c:pt>
                <c:pt idx="5622">
                  <c:v>360176</c:v>
                </c:pt>
                <c:pt idx="5623">
                  <c:v>337168</c:v>
                </c:pt>
                <c:pt idx="5624">
                  <c:v>123008</c:v>
                </c:pt>
                <c:pt idx="5625">
                  <c:v>334513</c:v>
                </c:pt>
                <c:pt idx="5626">
                  <c:v>293805</c:v>
                </c:pt>
                <c:pt idx="5627">
                  <c:v>261061</c:v>
                </c:pt>
                <c:pt idx="5628">
                  <c:v>157079</c:v>
                </c:pt>
                <c:pt idx="5629">
                  <c:v>384955</c:v>
                </c:pt>
                <c:pt idx="5630">
                  <c:v>336283</c:v>
                </c:pt>
                <c:pt idx="5631">
                  <c:v>176106</c:v>
                </c:pt>
                <c:pt idx="5632">
                  <c:v>266371</c:v>
                </c:pt>
                <c:pt idx="5633">
                  <c:v>267256</c:v>
                </c:pt>
                <c:pt idx="5634">
                  <c:v>366371</c:v>
                </c:pt>
                <c:pt idx="5635">
                  <c:v>370796</c:v>
                </c:pt>
                <c:pt idx="5636">
                  <c:v>362831</c:v>
                </c:pt>
                <c:pt idx="5637">
                  <c:v>371681</c:v>
                </c:pt>
                <c:pt idx="5638">
                  <c:v>371681</c:v>
                </c:pt>
                <c:pt idx="5639">
                  <c:v>349557</c:v>
                </c:pt>
                <c:pt idx="5640">
                  <c:v>207079</c:v>
                </c:pt>
                <c:pt idx="5641">
                  <c:v>123893</c:v>
                </c:pt>
                <c:pt idx="5642">
                  <c:v>336283</c:v>
                </c:pt>
                <c:pt idx="5643">
                  <c:v>154867</c:v>
                </c:pt>
                <c:pt idx="5644">
                  <c:v>362831</c:v>
                </c:pt>
                <c:pt idx="5645">
                  <c:v>261061</c:v>
                </c:pt>
                <c:pt idx="5646">
                  <c:v>367256</c:v>
                </c:pt>
                <c:pt idx="5647">
                  <c:v>333628</c:v>
                </c:pt>
                <c:pt idx="5648">
                  <c:v>243362</c:v>
                </c:pt>
                <c:pt idx="5649">
                  <c:v>464601</c:v>
                </c:pt>
                <c:pt idx="5650">
                  <c:v>495575</c:v>
                </c:pt>
                <c:pt idx="5651">
                  <c:v>272566</c:v>
                </c:pt>
                <c:pt idx="5652">
                  <c:v>282300</c:v>
                </c:pt>
                <c:pt idx="5653">
                  <c:v>517699</c:v>
                </c:pt>
                <c:pt idx="5654">
                  <c:v>353097</c:v>
                </c:pt>
                <c:pt idx="5655">
                  <c:v>232743</c:v>
                </c:pt>
                <c:pt idx="5656">
                  <c:v>358407</c:v>
                </c:pt>
                <c:pt idx="5657">
                  <c:v>284955</c:v>
                </c:pt>
                <c:pt idx="5658">
                  <c:v>221238</c:v>
                </c:pt>
                <c:pt idx="5659">
                  <c:v>407079</c:v>
                </c:pt>
                <c:pt idx="5660">
                  <c:v>252212</c:v>
                </c:pt>
                <c:pt idx="5661">
                  <c:v>378761</c:v>
                </c:pt>
                <c:pt idx="5662">
                  <c:v>307079</c:v>
                </c:pt>
                <c:pt idx="5663">
                  <c:v>409734</c:v>
                </c:pt>
                <c:pt idx="5664">
                  <c:v>286725</c:v>
                </c:pt>
                <c:pt idx="5665">
                  <c:v>233185</c:v>
                </c:pt>
                <c:pt idx="5666">
                  <c:v>284070</c:v>
                </c:pt>
                <c:pt idx="5667">
                  <c:v>358407</c:v>
                </c:pt>
                <c:pt idx="5668">
                  <c:v>362831</c:v>
                </c:pt>
                <c:pt idx="5669">
                  <c:v>376991</c:v>
                </c:pt>
                <c:pt idx="5670">
                  <c:v>415929</c:v>
                </c:pt>
                <c:pt idx="5671">
                  <c:v>287610</c:v>
                </c:pt>
                <c:pt idx="5672">
                  <c:v>307079</c:v>
                </c:pt>
                <c:pt idx="5673">
                  <c:v>283185</c:v>
                </c:pt>
                <c:pt idx="5674">
                  <c:v>307079</c:v>
                </c:pt>
                <c:pt idx="5675">
                  <c:v>88495</c:v>
                </c:pt>
                <c:pt idx="5676">
                  <c:v>460176</c:v>
                </c:pt>
                <c:pt idx="5677">
                  <c:v>108849</c:v>
                </c:pt>
                <c:pt idx="5678">
                  <c:v>287610</c:v>
                </c:pt>
                <c:pt idx="5679">
                  <c:v>299115</c:v>
                </c:pt>
                <c:pt idx="5680">
                  <c:v>396017</c:v>
                </c:pt>
                <c:pt idx="5681">
                  <c:v>390707</c:v>
                </c:pt>
                <c:pt idx="5682">
                  <c:v>484070</c:v>
                </c:pt>
                <c:pt idx="5683">
                  <c:v>292035</c:v>
                </c:pt>
                <c:pt idx="5684">
                  <c:v>283185</c:v>
                </c:pt>
                <c:pt idx="5685">
                  <c:v>376106</c:v>
                </c:pt>
                <c:pt idx="5686">
                  <c:v>327433</c:v>
                </c:pt>
                <c:pt idx="5687">
                  <c:v>392035</c:v>
                </c:pt>
                <c:pt idx="5688">
                  <c:v>389380</c:v>
                </c:pt>
                <c:pt idx="5689">
                  <c:v>384955</c:v>
                </c:pt>
                <c:pt idx="5690">
                  <c:v>389380</c:v>
                </c:pt>
                <c:pt idx="5691">
                  <c:v>384955</c:v>
                </c:pt>
                <c:pt idx="5692">
                  <c:v>393805</c:v>
                </c:pt>
                <c:pt idx="5693">
                  <c:v>324778</c:v>
                </c:pt>
                <c:pt idx="5694">
                  <c:v>392035</c:v>
                </c:pt>
                <c:pt idx="5695">
                  <c:v>464601</c:v>
                </c:pt>
                <c:pt idx="5696">
                  <c:v>300884</c:v>
                </c:pt>
                <c:pt idx="5697">
                  <c:v>386725</c:v>
                </c:pt>
                <c:pt idx="5698">
                  <c:v>364159</c:v>
                </c:pt>
                <c:pt idx="5699">
                  <c:v>389380</c:v>
                </c:pt>
                <c:pt idx="5700">
                  <c:v>406194</c:v>
                </c:pt>
                <c:pt idx="5701">
                  <c:v>413274</c:v>
                </c:pt>
                <c:pt idx="5702">
                  <c:v>305309</c:v>
                </c:pt>
                <c:pt idx="5703">
                  <c:v>400884</c:v>
                </c:pt>
                <c:pt idx="5704">
                  <c:v>460176</c:v>
                </c:pt>
                <c:pt idx="5705">
                  <c:v>398230</c:v>
                </c:pt>
                <c:pt idx="5706">
                  <c:v>393805</c:v>
                </c:pt>
                <c:pt idx="5707">
                  <c:v>389380</c:v>
                </c:pt>
                <c:pt idx="5708">
                  <c:v>415044</c:v>
                </c:pt>
                <c:pt idx="5709">
                  <c:v>389380</c:v>
                </c:pt>
                <c:pt idx="5710">
                  <c:v>413716</c:v>
                </c:pt>
                <c:pt idx="5711">
                  <c:v>402654</c:v>
                </c:pt>
                <c:pt idx="5712">
                  <c:v>407079</c:v>
                </c:pt>
                <c:pt idx="5713">
                  <c:v>274336</c:v>
                </c:pt>
                <c:pt idx="5714">
                  <c:v>81858</c:v>
                </c:pt>
                <c:pt idx="5715">
                  <c:v>241592</c:v>
                </c:pt>
                <c:pt idx="5716">
                  <c:v>325221</c:v>
                </c:pt>
                <c:pt idx="5717">
                  <c:v>379646</c:v>
                </c:pt>
                <c:pt idx="5718">
                  <c:v>154867</c:v>
                </c:pt>
                <c:pt idx="5719">
                  <c:v>293805</c:v>
                </c:pt>
                <c:pt idx="5720">
                  <c:v>420353</c:v>
                </c:pt>
                <c:pt idx="5721">
                  <c:v>367256</c:v>
                </c:pt>
                <c:pt idx="5722">
                  <c:v>321681</c:v>
                </c:pt>
                <c:pt idx="5723">
                  <c:v>269026</c:v>
                </c:pt>
                <c:pt idx="5724">
                  <c:v>369026</c:v>
                </c:pt>
                <c:pt idx="5725">
                  <c:v>230088</c:v>
                </c:pt>
                <c:pt idx="5726">
                  <c:v>317699</c:v>
                </c:pt>
                <c:pt idx="5727">
                  <c:v>515044</c:v>
                </c:pt>
                <c:pt idx="5728">
                  <c:v>269911</c:v>
                </c:pt>
                <c:pt idx="5729">
                  <c:v>358407</c:v>
                </c:pt>
                <c:pt idx="5730">
                  <c:v>415929</c:v>
                </c:pt>
                <c:pt idx="5731">
                  <c:v>433628</c:v>
                </c:pt>
                <c:pt idx="5732">
                  <c:v>231858</c:v>
                </c:pt>
                <c:pt idx="5733">
                  <c:v>216814</c:v>
                </c:pt>
                <c:pt idx="5734">
                  <c:v>374336</c:v>
                </c:pt>
                <c:pt idx="5735">
                  <c:v>349557</c:v>
                </c:pt>
                <c:pt idx="5736">
                  <c:v>280530</c:v>
                </c:pt>
                <c:pt idx="5737">
                  <c:v>126548</c:v>
                </c:pt>
                <c:pt idx="5738">
                  <c:v>82300</c:v>
                </c:pt>
                <c:pt idx="5739">
                  <c:v>207079</c:v>
                </c:pt>
                <c:pt idx="5740">
                  <c:v>365486</c:v>
                </c:pt>
                <c:pt idx="5741">
                  <c:v>318584</c:v>
                </c:pt>
                <c:pt idx="5742">
                  <c:v>153982</c:v>
                </c:pt>
                <c:pt idx="5743">
                  <c:v>274336</c:v>
                </c:pt>
                <c:pt idx="5744">
                  <c:v>325221</c:v>
                </c:pt>
                <c:pt idx="5745">
                  <c:v>360176</c:v>
                </c:pt>
                <c:pt idx="5746">
                  <c:v>287610</c:v>
                </c:pt>
                <c:pt idx="5747">
                  <c:v>334513</c:v>
                </c:pt>
                <c:pt idx="5748">
                  <c:v>276106</c:v>
                </c:pt>
                <c:pt idx="5749">
                  <c:v>278761</c:v>
                </c:pt>
                <c:pt idx="5750">
                  <c:v>163716</c:v>
                </c:pt>
                <c:pt idx="5751">
                  <c:v>327433</c:v>
                </c:pt>
                <c:pt idx="5752">
                  <c:v>238938</c:v>
                </c:pt>
                <c:pt idx="5753">
                  <c:v>192035</c:v>
                </c:pt>
                <c:pt idx="5754">
                  <c:v>323008</c:v>
                </c:pt>
                <c:pt idx="5755">
                  <c:v>415929</c:v>
                </c:pt>
                <c:pt idx="5756">
                  <c:v>380530</c:v>
                </c:pt>
                <c:pt idx="5757">
                  <c:v>396460</c:v>
                </c:pt>
                <c:pt idx="5758">
                  <c:v>367256</c:v>
                </c:pt>
                <c:pt idx="5759">
                  <c:v>240707</c:v>
                </c:pt>
                <c:pt idx="5760">
                  <c:v>468141</c:v>
                </c:pt>
                <c:pt idx="5761">
                  <c:v>202654</c:v>
                </c:pt>
                <c:pt idx="5762">
                  <c:v>327433</c:v>
                </c:pt>
                <c:pt idx="5763">
                  <c:v>365486</c:v>
                </c:pt>
                <c:pt idx="5764">
                  <c:v>339823</c:v>
                </c:pt>
                <c:pt idx="5765">
                  <c:v>335398</c:v>
                </c:pt>
                <c:pt idx="5766">
                  <c:v>247787</c:v>
                </c:pt>
                <c:pt idx="5767">
                  <c:v>362831</c:v>
                </c:pt>
                <c:pt idx="5768">
                  <c:v>369911</c:v>
                </c:pt>
                <c:pt idx="5769">
                  <c:v>351327</c:v>
                </c:pt>
                <c:pt idx="5770">
                  <c:v>274336</c:v>
                </c:pt>
                <c:pt idx="5771">
                  <c:v>362831</c:v>
                </c:pt>
                <c:pt idx="5772">
                  <c:v>121238</c:v>
                </c:pt>
                <c:pt idx="5773">
                  <c:v>309734</c:v>
                </c:pt>
                <c:pt idx="5774">
                  <c:v>269911</c:v>
                </c:pt>
                <c:pt idx="5775">
                  <c:v>243362</c:v>
                </c:pt>
                <c:pt idx="5776">
                  <c:v>327433</c:v>
                </c:pt>
                <c:pt idx="5777">
                  <c:v>362831</c:v>
                </c:pt>
                <c:pt idx="5778">
                  <c:v>221238</c:v>
                </c:pt>
                <c:pt idx="5779">
                  <c:v>192920</c:v>
                </c:pt>
                <c:pt idx="5780">
                  <c:v>353982</c:v>
                </c:pt>
                <c:pt idx="5781">
                  <c:v>323008</c:v>
                </c:pt>
                <c:pt idx="5782">
                  <c:v>349557</c:v>
                </c:pt>
                <c:pt idx="5783">
                  <c:v>241592</c:v>
                </c:pt>
                <c:pt idx="5784">
                  <c:v>349557</c:v>
                </c:pt>
                <c:pt idx="5785">
                  <c:v>241592</c:v>
                </c:pt>
                <c:pt idx="5786">
                  <c:v>209734</c:v>
                </c:pt>
                <c:pt idx="5787">
                  <c:v>281415</c:v>
                </c:pt>
                <c:pt idx="5788">
                  <c:v>495575</c:v>
                </c:pt>
                <c:pt idx="5789">
                  <c:v>529203</c:v>
                </c:pt>
                <c:pt idx="5790">
                  <c:v>207964</c:v>
                </c:pt>
                <c:pt idx="5791">
                  <c:v>291150</c:v>
                </c:pt>
                <c:pt idx="5792">
                  <c:v>247787</c:v>
                </c:pt>
                <c:pt idx="5793">
                  <c:v>477876</c:v>
                </c:pt>
                <c:pt idx="5794">
                  <c:v>230088</c:v>
                </c:pt>
                <c:pt idx="5795">
                  <c:v>292035</c:v>
                </c:pt>
                <c:pt idx="5796">
                  <c:v>287610</c:v>
                </c:pt>
                <c:pt idx="5797">
                  <c:v>433628</c:v>
                </c:pt>
                <c:pt idx="5798">
                  <c:v>287610</c:v>
                </c:pt>
                <c:pt idx="5799">
                  <c:v>300884</c:v>
                </c:pt>
                <c:pt idx="5800">
                  <c:v>433628</c:v>
                </c:pt>
                <c:pt idx="5801">
                  <c:v>353982</c:v>
                </c:pt>
                <c:pt idx="5802">
                  <c:v>526548</c:v>
                </c:pt>
                <c:pt idx="5803">
                  <c:v>495575</c:v>
                </c:pt>
                <c:pt idx="5804">
                  <c:v>336283</c:v>
                </c:pt>
                <c:pt idx="5805">
                  <c:v>320353</c:v>
                </c:pt>
                <c:pt idx="5806">
                  <c:v>297787</c:v>
                </c:pt>
                <c:pt idx="5807">
                  <c:v>260176</c:v>
                </c:pt>
                <c:pt idx="5808">
                  <c:v>336283</c:v>
                </c:pt>
                <c:pt idx="5809">
                  <c:v>522123</c:v>
                </c:pt>
                <c:pt idx="5810">
                  <c:v>464601</c:v>
                </c:pt>
                <c:pt idx="5811">
                  <c:v>389380</c:v>
                </c:pt>
                <c:pt idx="5812">
                  <c:v>330088</c:v>
                </c:pt>
                <c:pt idx="5813">
                  <c:v>384070</c:v>
                </c:pt>
                <c:pt idx="5814">
                  <c:v>283185</c:v>
                </c:pt>
                <c:pt idx="5815">
                  <c:v>119469</c:v>
                </c:pt>
                <c:pt idx="5816">
                  <c:v>299115</c:v>
                </c:pt>
                <c:pt idx="5817">
                  <c:v>353982</c:v>
                </c:pt>
                <c:pt idx="5818">
                  <c:v>339823</c:v>
                </c:pt>
                <c:pt idx="5819">
                  <c:v>53097</c:v>
                </c:pt>
                <c:pt idx="5820">
                  <c:v>433628</c:v>
                </c:pt>
                <c:pt idx="5821">
                  <c:v>415929</c:v>
                </c:pt>
                <c:pt idx="5822">
                  <c:v>405309</c:v>
                </c:pt>
                <c:pt idx="5823">
                  <c:v>460176</c:v>
                </c:pt>
                <c:pt idx="5824">
                  <c:v>469026</c:v>
                </c:pt>
                <c:pt idx="5825">
                  <c:v>402654</c:v>
                </c:pt>
                <c:pt idx="5826">
                  <c:v>484070</c:v>
                </c:pt>
                <c:pt idx="5827">
                  <c:v>290265</c:v>
                </c:pt>
                <c:pt idx="5828">
                  <c:v>321238</c:v>
                </c:pt>
                <c:pt idx="5829">
                  <c:v>411504</c:v>
                </c:pt>
                <c:pt idx="5830">
                  <c:v>323008</c:v>
                </c:pt>
                <c:pt idx="5831">
                  <c:v>382300</c:v>
                </c:pt>
                <c:pt idx="5832">
                  <c:v>346902</c:v>
                </c:pt>
                <c:pt idx="5833">
                  <c:v>358407</c:v>
                </c:pt>
                <c:pt idx="5834">
                  <c:v>371681</c:v>
                </c:pt>
                <c:pt idx="5835">
                  <c:v>141150</c:v>
                </c:pt>
                <c:pt idx="5836">
                  <c:v>376106</c:v>
                </c:pt>
                <c:pt idx="5837">
                  <c:v>305309</c:v>
                </c:pt>
                <c:pt idx="5838">
                  <c:v>276991</c:v>
                </c:pt>
                <c:pt idx="5839">
                  <c:v>237168</c:v>
                </c:pt>
                <c:pt idx="5840">
                  <c:v>349557</c:v>
                </c:pt>
                <c:pt idx="5841">
                  <c:v>244247</c:v>
                </c:pt>
                <c:pt idx="5842">
                  <c:v>283185</c:v>
                </c:pt>
                <c:pt idx="5843">
                  <c:v>283185</c:v>
                </c:pt>
                <c:pt idx="5844">
                  <c:v>286283</c:v>
                </c:pt>
                <c:pt idx="5845">
                  <c:v>290265</c:v>
                </c:pt>
                <c:pt idx="5846">
                  <c:v>380530</c:v>
                </c:pt>
                <c:pt idx="5847">
                  <c:v>184070</c:v>
                </c:pt>
                <c:pt idx="5848">
                  <c:v>293805</c:v>
                </c:pt>
                <c:pt idx="5849">
                  <c:v>342920</c:v>
                </c:pt>
                <c:pt idx="5850">
                  <c:v>307079</c:v>
                </c:pt>
                <c:pt idx="5851">
                  <c:v>185840</c:v>
                </c:pt>
                <c:pt idx="5852">
                  <c:v>184513</c:v>
                </c:pt>
                <c:pt idx="5853">
                  <c:v>407079</c:v>
                </c:pt>
                <c:pt idx="5854">
                  <c:v>296460</c:v>
                </c:pt>
                <c:pt idx="5855">
                  <c:v>388495</c:v>
                </c:pt>
                <c:pt idx="5856">
                  <c:v>349557</c:v>
                </c:pt>
                <c:pt idx="5857">
                  <c:v>292035</c:v>
                </c:pt>
                <c:pt idx="5858">
                  <c:v>170796</c:v>
                </c:pt>
                <c:pt idx="5859">
                  <c:v>278761</c:v>
                </c:pt>
                <c:pt idx="5860">
                  <c:v>181415</c:v>
                </c:pt>
                <c:pt idx="5861">
                  <c:v>246017</c:v>
                </c:pt>
                <c:pt idx="5862">
                  <c:v>199115</c:v>
                </c:pt>
                <c:pt idx="5863">
                  <c:v>211504</c:v>
                </c:pt>
                <c:pt idx="5864">
                  <c:v>283185</c:v>
                </c:pt>
                <c:pt idx="5865">
                  <c:v>70796</c:v>
                </c:pt>
                <c:pt idx="5866">
                  <c:v>72566</c:v>
                </c:pt>
                <c:pt idx="5867">
                  <c:v>470796</c:v>
                </c:pt>
                <c:pt idx="5868">
                  <c:v>305309</c:v>
                </c:pt>
                <c:pt idx="5869">
                  <c:v>183185</c:v>
                </c:pt>
                <c:pt idx="5870">
                  <c:v>342477</c:v>
                </c:pt>
                <c:pt idx="5871">
                  <c:v>237168</c:v>
                </c:pt>
                <c:pt idx="5872">
                  <c:v>442477</c:v>
                </c:pt>
                <c:pt idx="5873">
                  <c:v>201769</c:v>
                </c:pt>
                <c:pt idx="5874">
                  <c:v>300884</c:v>
                </c:pt>
                <c:pt idx="5875">
                  <c:v>265486</c:v>
                </c:pt>
                <c:pt idx="5876">
                  <c:v>491150</c:v>
                </c:pt>
                <c:pt idx="5877">
                  <c:v>283185</c:v>
                </c:pt>
                <c:pt idx="5878">
                  <c:v>349557</c:v>
                </c:pt>
                <c:pt idx="5879">
                  <c:v>256637</c:v>
                </c:pt>
                <c:pt idx="5880">
                  <c:v>292035</c:v>
                </c:pt>
                <c:pt idx="5881">
                  <c:v>557522</c:v>
                </c:pt>
                <c:pt idx="5882">
                  <c:v>570796</c:v>
                </c:pt>
                <c:pt idx="5883">
                  <c:v>254867</c:v>
                </c:pt>
                <c:pt idx="5884">
                  <c:v>307079</c:v>
                </c:pt>
                <c:pt idx="5885">
                  <c:v>482300</c:v>
                </c:pt>
                <c:pt idx="5886">
                  <c:v>511504</c:v>
                </c:pt>
                <c:pt idx="5887">
                  <c:v>298230</c:v>
                </c:pt>
                <c:pt idx="5888">
                  <c:v>357522</c:v>
                </c:pt>
                <c:pt idx="5889">
                  <c:v>312389</c:v>
                </c:pt>
                <c:pt idx="5890">
                  <c:v>393805</c:v>
                </c:pt>
              </c:numCache>
            </c:numRef>
          </c:yVal>
          <c:smooth val="0"/>
          <c:extLst>
            <c:ext xmlns:c16="http://schemas.microsoft.com/office/drawing/2014/chart" uri="{C3380CC4-5D6E-409C-BE32-E72D297353CC}">
              <c16:uniqueId val="{00000002-567F-424A-ACE9-718E6B1BC933}"/>
            </c:ext>
          </c:extLst>
        </c:ser>
        <c:dLbls>
          <c:showLegendKey val="0"/>
          <c:showVal val="0"/>
          <c:showCatName val="0"/>
          <c:showSerName val="0"/>
          <c:showPercent val="0"/>
          <c:showBubbleSize val="0"/>
        </c:dLbls>
        <c:axId val="543080952"/>
        <c:axId val="543079968"/>
      </c:scatterChart>
      <c:valAx>
        <c:axId val="54308095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dirty="0">
                    <a:solidFill>
                      <a:srgbClr val="FFFFFF"/>
                    </a:solidFill>
                  </a:rPr>
                  <a:t>Number</a:t>
                </a:r>
                <a:r>
                  <a:rPr lang="en-US" sz="1000" baseline="0" dirty="0">
                    <a:solidFill>
                      <a:srgbClr val="FFFFFF"/>
                    </a:solidFill>
                  </a:rPr>
                  <a:t> of Amenities</a:t>
                </a:r>
                <a:endParaRPr lang="en-US" sz="1000" dirty="0">
                  <a:solidFill>
                    <a:srgbClr val="FFFFFF"/>
                  </a:solidFill>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3079968"/>
        <c:crosses val="autoZero"/>
        <c:crossBetween val="midCat"/>
      </c:valAx>
      <c:valAx>
        <c:axId val="54307996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dirty="0">
                    <a:solidFill>
                      <a:srgbClr val="FFFFFF"/>
                    </a:solidFill>
                  </a:rPr>
                  <a:t>Sale</a:t>
                </a:r>
                <a:r>
                  <a:rPr lang="en-US" sz="1000" baseline="0" dirty="0">
                    <a:solidFill>
                      <a:srgbClr val="FFFFFF"/>
                    </a:solidFill>
                  </a:rPr>
                  <a:t> Price</a:t>
                </a:r>
                <a:endParaRPr lang="en-US" sz="1000" dirty="0">
                  <a:solidFill>
                    <a:srgbClr val="FFFFFF"/>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308095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0" i="0" u="none" strike="noStrike" baseline="0" dirty="0">
                <a:effectLst/>
              </a:rPr>
              <a:t>Sale Price vs </a:t>
            </a:r>
            <a:r>
              <a:rPr lang="en-US" sz="1200" baseline="0" dirty="0"/>
              <a:t>Number of Basement Parking Spaces</a:t>
            </a:r>
            <a:endParaRPr lang="en-US" sz="12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Daegu_Real_Estate_data!$U$1</c:f>
              <c:strCache>
                <c:ptCount val="1"/>
                <c:pt idx="0">
                  <c:v>SalePrice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25400" cap="rnd">
                <a:solidFill>
                  <a:srgbClr val="FEFEFE"/>
                </a:solidFill>
                <a:prstDash val="sysDot"/>
              </a:ln>
              <a:effectLst/>
            </c:spPr>
            <c:trendlineType val="linear"/>
            <c:dispRSqr val="0"/>
            <c:dispEq val="0"/>
          </c:trendline>
          <c:xVal>
            <c:numRef>
              <c:f>Daegu_Real_Estate_data!$H$2:$H$5892</c:f>
              <c:numCache>
                <c:formatCode>General</c:formatCode>
                <c:ptCount val="5891"/>
                <c:pt idx="0">
                  <c:v>184</c:v>
                </c:pt>
                <c:pt idx="1">
                  <c:v>76</c:v>
                </c:pt>
                <c:pt idx="2">
                  <c:v>76</c:v>
                </c:pt>
                <c:pt idx="3">
                  <c:v>536</c:v>
                </c:pt>
                <c:pt idx="4">
                  <c:v>536</c:v>
                </c:pt>
                <c:pt idx="5">
                  <c:v>0</c:v>
                </c:pt>
                <c:pt idx="6">
                  <c:v>79</c:v>
                </c:pt>
                <c:pt idx="7">
                  <c:v>536</c:v>
                </c:pt>
                <c:pt idx="8">
                  <c:v>536</c:v>
                </c:pt>
                <c:pt idx="9">
                  <c:v>79</c:v>
                </c:pt>
                <c:pt idx="10">
                  <c:v>0</c:v>
                </c:pt>
                <c:pt idx="11">
                  <c:v>0</c:v>
                </c:pt>
                <c:pt idx="12">
                  <c:v>1270</c:v>
                </c:pt>
                <c:pt idx="13">
                  <c:v>76</c:v>
                </c:pt>
                <c:pt idx="14">
                  <c:v>18</c:v>
                </c:pt>
                <c:pt idx="15">
                  <c:v>536</c:v>
                </c:pt>
                <c:pt idx="16">
                  <c:v>536</c:v>
                </c:pt>
                <c:pt idx="17">
                  <c:v>0</c:v>
                </c:pt>
                <c:pt idx="18">
                  <c:v>536</c:v>
                </c:pt>
                <c:pt idx="19">
                  <c:v>0</c:v>
                </c:pt>
                <c:pt idx="20">
                  <c:v>0</c:v>
                </c:pt>
                <c:pt idx="21">
                  <c:v>536</c:v>
                </c:pt>
                <c:pt idx="22">
                  <c:v>1270</c:v>
                </c:pt>
                <c:pt idx="23">
                  <c:v>0</c:v>
                </c:pt>
                <c:pt idx="24">
                  <c:v>1270</c:v>
                </c:pt>
                <c:pt idx="25">
                  <c:v>1270</c:v>
                </c:pt>
                <c:pt idx="26">
                  <c:v>1270</c:v>
                </c:pt>
                <c:pt idx="27">
                  <c:v>1270</c:v>
                </c:pt>
                <c:pt idx="28">
                  <c:v>181</c:v>
                </c:pt>
                <c:pt idx="29">
                  <c:v>1270</c:v>
                </c:pt>
                <c:pt idx="30">
                  <c:v>56</c:v>
                </c:pt>
                <c:pt idx="31">
                  <c:v>76</c:v>
                </c:pt>
                <c:pt idx="32">
                  <c:v>76</c:v>
                </c:pt>
                <c:pt idx="33">
                  <c:v>536</c:v>
                </c:pt>
                <c:pt idx="34">
                  <c:v>536</c:v>
                </c:pt>
                <c:pt idx="35">
                  <c:v>0</c:v>
                </c:pt>
                <c:pt idx="36">
                  <c:v>0</c:v>
                </c:pt>
                <c:pt idx="37">
                  <c:v>536</c:v>
                </c:pt>
                <c:pt idx="38">
                  <c:v>0</c:v>
                </c:pt>
                <c:pt idx="39">
                  <c:v>0</c:v>
                </c:pt>
                <c:pt idx="40">
                  <c:v>536</c:v>
                </c:pt>
                <c:pt idx="41">
                  <c:v>536</c:v>
                </c:pt>
                <c:pt idx="42">
                  <c:v>536</c:v>
                </c:pt>
                <c:pt idx="43">
                  <c:v>79</c:v>
                </c:pt>
                <c:pt idx="44">
                  <c:v>536</c:v>
                </c:pt>
                <c:pt idx="45">
                  <c:v>79</c:v>
                </c:pt>
                <c:pt idx="46">
                  <c:v>536</c:v>
                </c:pt>
                <c:pt idx="47">
                  <c:v>0</c:v>
                </c:pt>
                <c:pt idx="48">
                  <c:v>536</c:v>
                </c:pt>
                <c:pt idx="49">
                  <c:v>536</c:v>
                </c:pt>
                <c:pt idx="50">
                  <c:v>798</c:v>
                </c:pt>
                <c:pt idx="51">
                  <c:v>1270</c:v>
                </c:pt>
                <c:pt idx="52">
                  <c:v>1270</c:v>
                </c:pt>
                <c:pt idx="53">
                  <c:v>1270</c:v>
                </c:pt>
                <c:pt idx="54">
                  <c:v>1270</c:v>
                </c:pt>
                <c:pt idx="55">
                  <c:v>76</c:v>
                </c:pt>
                <c:pt idx="56">
                  <c:v>605</c:v>
                </c:pt>
                <c:pt idx="57">
                  <c:v>605</c:v>
                </c:pt>
                <c:pt idx="58">
                  <c:v>605</c:v>
                </c:pt>
                <c:pt idx="59">
                  <c:v>605</c:v>
                </c:pt>
                <c:pt idx="60">
                  <c:v>605</c:v>
                </c:pt>
                <c:pt idx="61">
                  <c:v>605</c:v>
                </c:pt>
                <c:pt idx="62">
                  <c:v>605</c:v>
                </c:pt>
                <c:pt idx="63">
                  <c:v>605</c:v>
                </c:pt>
                <c:pt idx="64">
                  <c:v>605</c:v>
                </c:pt>
                <c:pt idx="65">
                  <c:v>605</c:v>
                </c:pt>
                <c:pt idx="66">
                  <c:v>605</c:v>
                </c:pt>
                <c:pt idx="67">
                  <c:v>605</c:v>
                </c:pt>
                <c:pt idx="68">
                  <c:v>605</c:v>
                </c:pt>
                <c:pt idx="69">
                  <c:v>605</c:v>
                </c:pt>
                <c:pt idx="70">
                  <c:v>605</c:v>
                </c:pt>
                <c:pt idx="71">
                  <c:v>605</c:v>
                </c:pt>
                <c:pt idx="72">
                  <c:v>605</c:v>
                </c:pt>
                <c:pt idx="73">
                  <c:v>605</c:v>
                </c:pt>
                <c:pt idx="74">
                  <c:v>605</c:v>
                </c:pt>
                <c:pt idx="75">
                  <c:v>605</c:v>
                </c:pt>
                <c:pt idx="76">
                  <c:v>605</c:v>
                </c:pt>
                <c:pt idx="77">
                  <c:v>605</c:v>
                </c:pt>
                <c:pt idx="78">
                  <c:v>18</c:v>
                </c:pt>
                <c:pt idx="79">
                  <c:v>536</c:v>
                </c:pt>
                <c:pt idx="80">
                  <c:v>798</c:v>
                </c:pt>
                <c:pt idx="81">
                  <c:v>524</c:v>
                </c:pt>
                <c:pt idx="82">
                  <c:v>536</c:v>
                </c:pt>
                <c:pt idx="83">
                  <c:v>536</c:v>
                </c:pt>
                <c:pt idx="84">
                  <c:v>536</c:v>
                </c:pt>
                <c:pt idx="85">
                  <c:v>0</c:v>
                </c:pt>
                <c:pt idx="86">
                  <c:v>0</c:v>
                </c:pt>
                <c:pt idx="87">
                  <c:v>536</c:v>
                </c:pt>
                <c:pt idx="88">
                  <c:v>0</c:v>
                </c:pt>
                <c:pt idx="89">
                  <c:v>79</c:v>
                </c:pt>
                <c:pt idx="90">
                  <c:v>0</c:v>
                </c:pt>
                <c:pt idx="91">
                  <c:v>1270</c:v>
                </c:pt>
                <c:pt idx="92">
                  <c:v>1270</c:v>
                </c:pt>
                <c:pt idx="93">
                  <c:v>0</c:v>
                </c:pt>
                <c:pt idx="94">
                  <c:v>1270</c:v>
                </c:pt>
                <c:pt idx="95">
                  <c:v>18</c:v>
                </c:pt>
                <c:pt idx="96">
                  <c:v>536</c:v>
                </c:pt>
                <c:pt idx="97">
                  <c:v>536</c:v>
                </c:pt>
                <c:pt idx="98">
                  <c:v>524</c:v>
                </c:pt>
                <c:pt idx="99">
                  <c:v>524</c:v>
                </c:pt>
                <c:pt idx="100">
                  <c:v>536</c:v>
                </c:pt>
                <c:pt idx="101">
                  <c:v>524</c:v>
                </c:pt>
                <c:pt idx="102">
                  <c:v>524</c:v>
                </c:pt>
                <c:pt idx="103">
                  <c:v>536</c:v>
                </c:pt>
                <c:pt idx="104">
                  <c:v>536</c:v>
                </c:pt>
                <c:pt idx="105">
                  <c:v>536</c:v>
                </c:pt>
                <c:pt idx="106">
                  <c:v>524</c:v>
                </c:pt>
                <c:pt idx="107">
                  <c:v>536</c:v>
                </c:pt>
                <c:pt idx="108">
                  <c:v>524</c:v>
                </c:pt>
                <c:pt idx="109">
                  <c:v>524</c:v>
                </c:pt>
                <c:pt idx="110">
                  <c:v>536</c:v>
                </c:pt>
                <c:pt idx="111">
                  <c:v>536</c:v>
                </c:pt>
                <c:pt idx="112">
                  <c:v>1270</c:v>
                </c:pt>
                <c:pt idx="113">
                  <c:v>0</c:v>
                </c:pt>
                <c:pt idx="114">
                  <c:v>0</c:v>
                </c:pt>
                <c:pt idx="115">
                  <c:v>1270</c:v>
                </c:pt>
                <c:pt idx="116">
                  <c:v>0</c:v>
                </c:pt>
                <c:pt idx="117">
                  <c:v>56</c:v>
                </c:pt>
                <c:pt idx="118">
                  <c:v>76</c:v>
                </c:pt>
                <c:pt idx="119">
                  <c:v>605</c:v>
                </c:pt>
                <c:pt idx="120">
                  <c:v>605</c:v>
                </c:pt>
                <c:pt idx="121">
                  <c:v>605</c:v>
                </c:pt>
                <c:pt idx="122">
                  <c:v>605</c:v>
                </c:pt>
                <c:pt idx="123">
                  <c:v>18</c:v>
                </c:pt>
                <c:pt idx="124">
                  <c:v>18</c:v>
                </c:pt>
                <c:pt idx="125">
                  <c:v>18</c:v>
                </c:pt>
                <c:pt idx="126">
                  <c:v>536</c:v>
                </c:pt>
                <c:pt idx="127">
                  <c:v>0</c:v>
                </c:pt>
                <c:pt idx="128">
                  <c:v>0</c:v>
                </c:pt>
                <c:pt idx="129">
                  <c:v>536</c:v>
                </c:pt>
                <c:pt idx="130">
                  <c:v>798</c:v>
                </c:pt>
                <c:pt idx="131">
                  <c:v>524</c:v>
                </c:pt>
                <c:pt idx="132">
                  <c:v>798</c:v>
                </c:pt>
                <c:pt idx="133">
                  <c:v>536</c:v>
                </c:pt>
                <c:pt idx="134">
                  <c:v>798</c:v>
                </c:pt>
                <c:pt idx="135">
                  <c:v>536</c:v>
                </c:pt>
                <c:pt idx="136">
                  <c:v>524</c:v>
                </c:pt>
                <c:pt idx="137">
                  <c:v>524</c:v>
                </c:pt>
                <c:pt idx="138">
                  <c:v>536</c:v>
                </c:pt>
                <c:pt idx="139">
                  <c:v>536</c:v>
                </c:pt>
                <c:pt idx="140">
                  <c:v>536</c:v>
                </c:pt>
                <c:pt idx="141">
                  <c:v>0</c:v>
                </c:pt>
                <c:pt idx="142">
                  <c:v>1270</c:v>
                </c:pt>
                <c:pt idx="143">
                  <c:v>1270</c:v>
                </c:pt>
                <c:pt idx="144">
                  <c:v>1270</c:v>
                </c:pt>
                <c:pt idx="145">
                  <c:v>1270</c:v>
                </c:pt>
                <c:pt idx="146">
                  <c:v>0</c:v>
                </c:pt>
                <c:pt idx="147">
                  <c:v>1270</c:v>
                </c:pt>
                <c:pt idx="148">
                  <c:v>181</c:v>
                </c:pt>
                <c:pt idx="149">
                  <c:v>0</c:v>
                </c:pt>
                <c:pt idx="150">
                  <c:v>1270</c:v>
                </c:pt>
                <c:pt idx="151">
                  <c:v>56</c:v>
                </c:pt>
                <c:pt idx="152">
                  <c:v>76</c:v>
                </c:pt>
                <c:pt idx="153">
                  <c:v>605</c:v>
                </c:pt>
                <c:pt idx="154">
                  <c:v>605</c:v>
                </c:pt>
                <c:pt idx="155">
                  <c:v>605</c:v>
                </c:pt>
                <c:pt idx="156">
                  <c:v>605</c:v>
                </c:pt>
                <c:pt idx="157">
                  <c:v>18</c:v>
                </c:pt>
                <c:pt idx="158">
                  <c:v>536</c:v>
                </c:pt>
                <c:pt idx="159">
                  <c:v>536</c:v>
                </c:pt>
                <c:pt idx="160">
                  <c:v>536</c:v>
                </c:pt>
                <c:pt idx="161">
                  <c:v>536</c:v>
                </c:pt>
                <c:pt idx="162">
                  <c:v>0</c:v>
                </c:pt>
                <c:pt idx="163">
                  <c:v>536</c:v>
                </c:pt>
                <c:pt idx="164">
                  <c:v>524</c:v>
                </c:pt>
                <c:pt idx="165">
                  <c:v>0</c:v>
                </c:pt>
                <c:pt idx="166">
                  <c:v>536</c:v>
                </c:pt>
                <c:pt idx="167">
                  <c:v>0</c:v>
                </c:pt>
                <c:pt idx="168">
                  <c:v>524</c:v>
                </c:pt>
                <c:pt idx="169">
                  <c:v>0</c:v>
                </c:pt>
                <c:pt idx="170">
                  <c:v>524</c:v>
                </c:pt>
                <c:pt idx="171">
                  <c:v>0</c:v>
                </c:pt>
                <c:pt idx="172">
                  <c:v>1270</c:v>
                </c:pt>
                <c:pt idx="173">
                  <c:v>1270</c:v>
                </c:pt>
                <c:pt idx="174">
                  <c:v>181</c:v>
                </c:pt>
                <c:pt idx="175">
                  <c:v>1270</c:v>
                </c:pt>
                <c:pt idx="176">
                  <c:v>181</c:v>
                </c:pt>
                <c:pt idx="177">
                  <c:v>0</c:v>
                </c:pt>
                <c:pt idx="178">
                  <c:v>0</c:v>
                </c:pt>
                <c:pt idx="179">
                  <c:v>0</c:v>
                </c:pt>
                <c:pt idx="180">
                  <c:v>56</c:v>
                </c:pt>
                <c:pt idx="181">
                  <c:v>56</c:v>
                </c:pt>
                <c:pt idx="182">
                  <c:v>184</c:v>
                </c:pt>
                <c:pt idx="183">
                  <c:v>56</c:v>
                </c:pt>
                <c:pt idx="184">
                  <c:v>76</c:v>
                </c:pt>
                <c:pt idx="185">
                  <c:v>76</c:v>
                </c:pt>
                <c:pt idx="186">
                  <c:v>605</c:v>
                </c:pt>
                <c:pt idx="187">
                  <c:v>605</c:v>
                </c:pt>
                <c:pt idx="188">
                  <c:v>605</c:v>
                </c:pt>
                <c:pt idx="189">
                  <c:v>605</c:v>
                </c:pt>
                <c:pt idx="190">
                  <c:v>605</c:v>
                </c:pt>
                <c:pt idx="191">
                  <c:v>605</c:v>
                </c:pt>
                <c:pt idx="192">
                  <c:v>605</c:v>
                </c:pt>
                <c:pt idx="193">
                  <c:v>605</c:v>
                </c:pt>
                <c:pt idx="194">
                  <c:v>18</c:v>
                </c:pt>
                <c:pt idx="195">
                  <c:v>536</c:v>
                </c:pt>
                <c:pt idx="196">
                  <c:v>536</c:v>
                </c:pt>
                <c:pt idx="197">
                  <c:v>536</c:v>
                </c:pt>
                <c:pt idx="198">
                  <c:v>798</c:v>
                </c:pt>
                <c:pt idx="199">
                  <c:v>524</c:v>
                </c:pt>
                <c:pt idx="200">
                  <c:v>536</c:v>
                </c:pt>
                <c:pt idx="201">
                  <c:v>0</c:v>
                </c:pt>
                <c:pt idx="202">
                  <c:v>798</c:v>
                </c:pt>
                <c:pt idx="203">
                  <c:v>79</c:v>
                </c:pt>
                <c:pt idx="204">
                  <c:v>536</c:v>
                </c:pt>
                <c:pt idx="205">
                  <c:v>536</c:v>
                </c:pt>
                <c:pt idx="206">
                  <c:v>536</c:v>
                </c:pt>
                <c:pt idx="207">
                  <c:v>536</c:v>
                </c:pt>
                <c:pt idx="208">
                  <c:v>798</c:v>
                </c:pt>
                <c:pt idx="209">
                  <c:v>536</c:v>
                </c:pt>
                <c:pt idx="210">
                  <c:v>536</c:v>
                </c:pt>
                <c:pt idx="211">
                  <c:v>524</c:v>
                </c:pt>
                <c:pt idx="212">
                  <c:v>0</c:v>
                </c:pt>
                <c:pt idx="213">
                  <c:v>536</c:v>
                </c:pt>
                <c:pt idx="214">
                  <c:v>524</c:v>
                </c:pt>
                <c:pt idx="215">
                  <c:v>524</c:v>
                </c:pt>
                <c:pt idx="216">
                  <c:v>536</c:v>
                </c:pt>
                <c:pt idx="217">
                  <c:v>79</c:v>
                </c:pt>
                <c:pt idx="218">
                  <c:v>0</c:v>
                </c:pt>
                <c:pt idx="219">
                  <c:v>1270</c:v>
                </c:pt>
                <c:pt idx="220">
                  <c:v>1270</c:v>
                </c:pt>
                <c:pt idx="221">
                  <c:v>0</c:v>
                </c:pt>
                <c:pt idx="222">
                  <c:v>1270</c:v>
                </c:pt>
                <c:pt idx="223">
                  <c:v>1270</c:v>
                </c:pt>
                <c:pt idx="224">
                  <c:v>1270</c:v>
                </c:pt>
                <c:pt idx="225">
                  <c:v>0</c:v>
                </c:pt>
                <c:pt idx="226">
                  <c:v>0</c:v>
                </c:pt>
                <c:pt idx="227">
                  <c:v>1270</c:v>
                </c:pt>
                <c:pt idx="228">
                  <c:v>0</c:v>
                </c:pt>
                <c:pt idx="229">
                  <c:v>1270</c:v>
                </c:pt>
                <c:pt idx="230">
                  <c:v>76</c:v>
                </c:pt>
                <c:pt idx="231">
                  <c:v>76</c:v>
                </c:pt>
                <c:pt idx="232">
                  <c:v>605</c:v>
                </c:pt>
                <c:pt idx="233">
                  <c:v>605</c:v>
                </c:pt>
                <c:pt idx="234">
                  <c:v>605</c:v>
                </c:pt>
                <c:pt idx="235">
                  <c:v>605</c:v>
                </c:pt>
                <c:pt idx="236">
                  <c:v>605</c:v>
                </c:pt>
                <c:pt idx="237">
                  <c:v>605</c:v>
                </c:pt>
                <c:pt idx="238">
                  <c:v>605</c:v>
                </c:pt>
                <c:pt idx="239">
                  <c:v>18</c:v>
                </c:pt>
                <c:pt idx="240">
                  <c:v>536</c:v>
                </c:pt>
                <c:pt idx="241">
                  <c:v>536</c:v>
                </c:pt>
                <c:pt idx="242">
                  <c:v>536</c:v>
                </c:pt>
                <c:pt idx="243">
                  <c:v>79</c:v>
                </c:pt>
                <c:pt idx="244">
                  <c:v>524</c:v>
                </c:pt>
                <c:pt idx="245">
                  <c:v>536</c:v>
                </c:pt>
                <c:pt idx="246">
                  <c:v>536</c:v>
                </c:pt>
                <c:pt idx="247">
                  <c:v>524</c:v>
                </c:pt>
                <c:pt idx="248">
                  <c:v>536</c:v>
                </c:pt>
                <c:pt idx="249">
                  <c:v>536</c:v>
                </c:pt>
                <c:pt idx="250">
                  <c:v>536</c:v>
                </c:pt>
                <c:pt idx="251">
                  <c:v>798</c:v>
                </c:pt>
                <c:pt idx="252">
                  <c:v>0</c:v>
                </c:pt>
                <c:pt idx="253">
                  <c:v>536</c:v>
                </c:pt>
                <c:pt idx="254">
                  <c:v>0</c:v>
                </c:pt>
                <c:pt idx="255">
                  <c:v>0</c:v>
                </c:pt>
                <c:pt idx="256">
                  <c:v>184</c:v>
                </c:pt>
                <c:pt idx="257">
                  <c:v>76</c:v>
                </c:pt>
                <c:pt idx="258">
                  <c:v>76</c:v>
                </c:pt>
                <c:pt idx="259">
                  <c:v>76</c:v>
                </c:pt>
                <c:pt idx="260">
                  <c:v>605</c:v>
                </c:pt>
                <c:pt idx="261">
                  <c:v>605</c:v>
                </c:pt>
                <c:pt idx="262">
                  <c:v>605</c:v>
                </c:pt>
                <c:pt idx="263">
                  <c:v>18</c:v>
                </c:pt>
                <c:pt idx="264">
                  <c:v>18</c:v>
                </c:pt>
                <c:pt idx="265">
                  <c:v>536</c:v>
                </c:pt>
                <c:pt idx="266">
                  <c:v>536</c:v>
                </c:pt>
                <c:pt idx="267">
                  <c:v>798</c:v>
                </c:pt>
                <c:pt idx="268">
                  <c:v>798</c:v>
                </c:pt>
                <c:pt idx="269">
                  <c:v>0</c:v>
                </c:pt>
                <c:pt idx="270">
                  <c:v>536</c:v>
                </c:pt>
                <c:pt idx="271">
                  <c:v>524</c:v>
                </c:pt>
                <c:pt idx="272">
                  <c:v>536</c:v>
                </c:pt>
                <c:pt idx="273">
                  <c:v>536</c:v>
                </c:pt>
                <c:pt idx="274">
                  <c:v>536</c:v>
                </c:pt>
                <c:pt idx="275">
                  <c:v>798</c:v>
                </c:pt>
                <c:pt idx="276">
                  <c:v>798</c:v>
                </c:pt>
                <c:pt idx="277">
                  <c:v>0</c:v>
                </c:pt>
                <c:pt idx="278">
                  <c:v>536</c:v>
                </c:pt>
                <c:pt idx="279">
                  <c:v>524</c:v>
                </c:pt>
                <c:pt idx="280">
                  <c:v>524</c:v>
                </c:pt>
                <c:pt idx="281">
                  <c:v>524</c:v>
                </c:pt>
                <c:pt idx="282">
                  <c:v>536</c:v>
                </c:pt>
                <c:pt idx="283">
                  <c:v>181</c:v>
                </c:pt>
                <c:pt idx="284">
                  <c:v>0</c:v>
                </c:pt>
                <c:pt idx="285">
                  <c:v>1270</c:v>
                </c:pt>
                <c:pt idx="286">
                  <c:v>56</c:v>
                </c:pt>
                <c:pt idx="287">
                  <c:v>184</c:v>
                </c:pt>
                <c:pt idx="288">
                  <c:v>76</c:v>
                </c:pt>
                <c:pt idx="289">
                  <c:v>76</c:v>
                </c:pt>
                <c:pt idx="290">
                  <c:v>605</c:v>
                </c:pt>
                <c:pt idx="291">
                  <c:v>605</c:v>
                </c:pt>
                <c:pt idx="292">
                  <c:v>605</c:v>
                </c:pt>
                <c:pt idx="293">
                  <c:v>605</c:v>
                </c:pt>
                <c:pt idx="294">
                  <c:v>605</c:v>
                </c:pt>
                <c:pt idx="295">
                  <c:v>605</c:v>
                </c:pt>
                <c:pt idx="296">
                  <c:v>605</c:v>
                </c:pt>
                <c:pt idx="297">
                  <c:v>536</c:v>
                </c:pt>
                <c:pt idx="298">
                  <c:v>798</c:v>
                </c:pt>
                <c:pt idx="299">
                  <c:v>524</c:v>
                </c:pt>
                <c:pt idx="300">
                  <c:v>798</c:v>
                </c:pt>
                <c:pt idx="301">
                  <c:v>524</c:v>
                </c:pt>
                <c:pt idx="302">
                  <c:v>536</c:v>
                </c:pt>
                <c:pt idx="303">
                  <c:v>524</c:v>
                </c:pt>
                <c:pt idx="304">
                  <c:v>798</c:v>
                </c:pt>
                <c:pt idx="305">
                  <c:v>0</c:v>
                </c:pt>
                <c:pt idx="306">
                  <c:v>524</c:v>
                </c:pt>
                <c:pt idx="307">
                  <c:v>798</c:v>
                </c:pt>
                <c:pt idx="308">
                  <c:v>536</c:v>
                </c:pt>
                <c:pt idx="309">
                  <c:v>536</c:v>
                </c:pt>
                <c:pt idx="310">
                  <c:v>798</c:v>
                </c:pt>
                <c:pt idx="311">
                  <c:v>536</c:v>
                </c:pt>
                <c:pt idx="312">
                  <c:v>0</c:v>
                </c:pt>
                <c:pt idx="313">
                  <c:v>1270</c:v>
                </c:pt>
                <c:pt idx="314">
                  <c:v>1270</c:v>
                </c:pt>
                <c:pt idx="315">
                  <c:v>1270</c:v>
                </c:pt>
                <c:pt idx="316">
                  <c:v>0</c:v>
                </c:pt>
                <c:pt idx="317">
                  <c:v>181</c:v>
                </c:pt>
                <c:pt idx="318">
                  <c:v>1270</c:v>
                </c:pt>
                <c:pt idx="319">
                  <c:v>1270</c:v>
                </c:pt>
                <c:pt idx="320">
                  <c:v>1270</c:v>
                </c:pt>
                <c:pt idx="321">
                  <c:v>181</c:v>
                </c:pt>
                <c:pt idx="322">
                  <c:v>1270</c:v>
                </c:pt>
                <c:pt idx="323">
                  <c:v>0</c:v>
                </c:pt>
                <c:pt idx="324">
                  <c:v>1270</c:v>
                </c:pt>
                <c:pt idx="325">
                  <c:v>1270</c:v>
                </c:pt>
                <c:pt idx="326">
                  <c:v>605</c:v>
                </c:pt>
                <c:pt idx="327">
                  <c:v>605</c:v>
                </c:pt>
                <c:pt idx="328">
                  <c:v>605</c:v>
                </c:pt>
                <c:pt idx="329">
                  <c:v>605</c:v>
                </c:pt>
                <c:pt idx="330">
                  <c:v>605</c:v>
                </c:pt>
                <c:pt idx="331">
                  <c:v>605</c:v>
                </c:pt>
                <c:pt idx="332">
                  <c:v>536</c:v>
                </c:pt>
                <c:pt idx="333">
                  <c:v>536</c:v>
                </c:pt>
                <c:pt idx="334">
                  <c:v>536</c:v>
                </c:pt>
                <c:pt idx="335">
                  <c:v>0</c:v>
                </c:pt>
                <c:pt idx="336">
                  <c:v>0</c:v>
                </c:pt>
                <c:pt idx="337">
                  <c:v>536</c:v>
                </c:pt>
                <c:pt idx="338">
                  <c:v>536</c:v>
                </c:pt>
                <c:pt idx="339">
                  <c:v>0</c:v>
                </c:pt>
                <c:pt idx="340">
                  <c:v>798</c:v>
                </c:pt>
                <c:pt idx="341">
                  <c:v>0</c:v>
                </c:pt>
                <c:pt idx="342">
                  <c:v>536</c:v>
                </c:pt>
                <c:pt idx="343">
                  <c:v>798</c:v>
                </c:pt>
                <c:pt idx="344">
                  <c:v>536</c:v>
                </c:pt>
                <c:pt idx="345">
                  <c:v>0</c:v>
                </c:pt>
                <c:pt idx="346">
                  <c:v>0</c:v>
                </c:pt>
                <c:pt idx="347">
                  <c:v>536</c:v>
                </c:pt>
                <c:pt idx="348">
                  <c:v>0</c:v>
                </c:pt>
                <c:pt idx="349">
                  <c:v>0</c:v>
                </c:pt>
                <c:pt idx="350">
                  <c:v>0</c:v>
                </c:pt>
                <c:pt idx="351">
                  <c:v>1270</c:v>
                </c:pt>
                <c:pt idx="352">
                  <c:v>0</c:v>
                </c:pt>
                <c:pt idx="353">
                  <c:v>0</c:v>
                </c:pt>
                <c:pt idx="354">
                  <c:v>605</c:v>
                </c:pt>
                <c:pt idx="355">
                  <c:v>605</c:v>
                </c:pt>
                <c:pt idx="356">
                  <c:v>605</c:v>
                </c:pt>
                <c:pt idx="357">
                  <c:v>605</c:v>
                </c:pt>
                <c:pt idx="358">
                  <c:v>605</c:v>
                </c:pt>
                <c:pt idx="359">
                  <c:v>605</c:v>
                </c:pt>
                <c:pt idx="360">
                  <c:v>536</c:v>
                </c:pt>
                <c:pt idx="361">
                  <c:v>536</c:v>
                </c:pt>
                <c:pt idx="362">
                  <c:v>536</c:v>
                </c:pt>
                <c:pt idx="363">
                  <c:v>536</c:v>
                </c:pt>
                <c:pt idx="364">
                  <c:v>536</c:v>
                </c:pt>
                <c:pt idx="365">
                  <c:v>536</c:v>
                </c:pt>
                <c:pt idx="366">
                  <c:v>79</c:v>
                </c:pt>
                <c:pt idx="367">
                  <c:v>536</c:v>
                </c:pt>
                <c:pt idx="368">
                  <c:v>524</c:v>
                </c:pt>
                <c:pt idx="369">
                  <c:v>536</c:v>
                </c:pt>
                <c:pt idx="370">
                  <c:v>0</c:v>
                </c:pt>
                <c:pt idx="371">
                  <c:v>0</c:v>
                </c:pt>
                <c:pt idx="372">
                  <c:v>536</c:v>
                </c:pt>
                <c:pt idx="373">
                  <c:v>536</c:v>
                </c:pt>
                <c:pt idx="374">
                  <c:v>524</c:v>
                </c:pt>
                <c:pt idx="375">
                  <c:v>0</c:v>
                </c:pt>
                <c:pt idx="376">
                  <c:v>798</c:v>
                </c:pt>
                <c:pt idx="377">
                  <c:v>536</c:v>
                </c:pt>
                <c:pt idx="378">
                  <c:v>536</c:v>
                </c:pt>
                <c:pt idx="379">
                  <c:v>181</c:v>
                </c:pt>
                <c:pt idx="380">
                  <c:v>1270</c:v>
                </c:pt>
                <c:pt idx="381">
                  <c:v>1270</c:v>
                </c:pt>
                <c:pt idx="382">
                  <c:v>1270</c:v>
                </c:pt>
                <c:pt idx="383">
                  <c:v>56</c:v>
                </c:pt>
                <c:pt idx="384">
                  <c:v>56</c:v>
                </c:pt>
                <c:pt idx="385">
                  <c:v>56</c:v>
                </c:pt>
                <c:pt idx="386">
                  <c:v>184</c:v>
                </c:pt>
                <c:pt idx="387">
                  <c:v>56</c:v>
                </c:pt>
                <c:pt idx="388">
                  <c:v>18</c:v>
                </c:pt>
                <c:pt idx="389">
                  <c:v>536</c:v>
                </c:pt>
                <c:pt idx="390">
                  <c:v>536</c:v>
                </c:pt>
                <c:pt idx="391">
                  <c:v>798</c:v>
                </c:pt>
                <c:pt idx="392">
                  <c:v>798</c:v>
                </c:pt>
                <c:pt idx="393">
                  <c:v>0</c:v>
                </c:pt>
                <c:pt idx="394">
                  <c:v>798</c:v>
                </c:pt>
                <c:pt idx="395">
                  <c:v>524</c:v>
                </c:pt>
                <c:pt idx="396">
                  <c:v>536</c:v>
                </c:pt>
                <c:pt idx="397">
                  <c:v>0</c:v>
                </c:pt>
                <c:pt idx="398">
                  <c:v>536</c:v>
                </c:pt>
                <c:pt idx="399">
                  <c:v>536</c:v>
                </c:pt>
                <c:pt idx="400">
                  <c:v>0</c:v>
                </c:pt>
                <c:pt idx="401">
                  <c:v>536</c:v>
                </c:pt>
                <c:pt idx="402">
                  <c:v>536</c:v>
                </c:pt>
                <c:pt idx="403">
                  <c:v>798</c:v>
                </c:pt>
                <c:pt idx="404">
                  <c:v>798</c:v>
                </c:pt>
                <c:pt idx="405">
                  <c:v>1270</c:v>
                </c:pt>
                <c:pt idx="406">
                  <c:v>1270</c:v>
                </c:pt>
                <c:pt idx="407">
                  <c:v>0</c:v>
                </c:pt>
                <c:pt idx="408">
                  <c:v>1270</c:v>
                </c:pt>
                <c:pt idx="409">
                  <c:v>0</c:v>
                </c:pt>
                <c:pt idx="410">
                  <c:v>1270</c:v>
                </c:pt>
                <c:pt idx="411">
                  <c:v>56</c:v>
                </c:pt>
                <c:pt idx="412">
                  <c:v>56</c:v>
                </c:pt>
                <c:pt idx="413">
                  <c:v>76</c:v>
                </c:pt>
                <c:pt idx="414">
                  <c:v>18</c:v>
                </c:pt>
                <c:pt idx="415">
                  <c:v>536</c:v>
                </c:pt>
                <c:pt idx="416">
                  <c:v>536</c:v>
                </c:pt>
                <c:pt idx="417">
                  <c:v>536</c:v>
                </c:pt>
                <c:pt idx="418">
                  <c:v>536</c:v>
                </c:pt>
                <c:pt idx="419">
                  <c:v>0</c:v>
                </c:pt>
                <c:pt idx="420">
                  <c:v>524</c:v>
                </c:pt>
                <c:pt idx="421">
                  <c:v>524</c:v>
                </c:pt>
                <c:pt idx="422">
                  <c:v>524</c:v>
                </c:pt>
                <c:pt idx="423">
                  <c:v>524</c:v>
                </c:pt>
                <c:pt idx="424">
                  <c:v>524</c:v>
                </c:pt>
                <c:pt idx="425">
                  <c:v>524</c:v>
                </c:pt>
                <c:pt idx="426">
                  <c:v>524</c:v>
                </c:pt>
                <c:pt idx="427">
                  <c:v>524</c:v>
                </c:pt>
                <c:pt idx="428">
                  <c:v>524</c:v>
                </c:pt>
                <c:pt idx="429">
                  <c:v>524</c:v>
                </c:pt>
                <c:pt idx="430">
                  <c:v>524</c:v>
                </c:pt>
                <c:pt idx="431">
                  <c:v>524</c:v>
                </c:pt>
                <c:pt idx="432">
                  <c:v>524</c:v>
                </c:pt>
                <c:pt idx="433">
                  <c:v>524</c:v>
                </c:pt>
                <c:pt idx="434">
                  <c:v>524</c:v>
                </c:pt>
                <c:pt idx="435">
                  <c:v>524</c:v>
                </c:pt>
                <c:pt idx="436">
                  <c:v>524</c:v>
                </c:pt>
                <c:pt idx="437">
                  <c:v>524</c:v>
                </c:pt>
                <c:pt idx="438">
                  <c:v>524</c:v>
                </c:pt>
                <c:pt idx="439">
                  <c:v>524</c:v>
                </c:pt>
                <c:pt idx="440">
                  <c:v>524</c:v>
                </c:pt>
                <c:pt idx="441">
                  <c:v>524</c:v>
                </c:pt>
                <c:pt idx="442">
                  <c:v>524</c:v>
                </c:pt>
                <c:pt idx="443">
                  <c:v>524</c:v>
                </c:pt>
                <c:pt idx="444">
                  <c:v>524</c:v>
                </c:pt>
                <c:pt idx="445">
                  <c:v>524</c:v>
                </c:pt>
                <c:pt idx="446">
                  <c:v>524</c:v>
                </c:pt>
                <c:pt idx="447">
                  <c:v>524</c:v>
                </c:pt>
                <c:pt idx="448">
                  <c:v>524</c:v>
                </c:pt>
                <c:pt idx="449">
                  <c:v>524</c:v>
                </c:pt>
                <c:pt idx="450">
                  <c:v>524</c:v>
                </c:pt>
                <c:pt idx="451">
                  <c:v>524</c:v>
                </c:pt>
                <c:pt idx="452">
                  <c:v>524</c:v>
                </c:pt>
                <c:pt idx="453">
                  <c:v>524</c:v>
                </c:pt>
                <c:pt idx="454">
                  <c:v>524</c:v>
                </c:pt>
                <c:pt idx="455">
                  <c:v>524</c:v>
                </c:pt>
                <c:pt idx="456">
                  <c:v>524</c:v>
                </c:pt>
                <c:pt idx="457">
                  <c:v>524</c:v>
                </c:pt>
                <c:pt idx="458">
                  <c:v>524</c:v>
                </c:pt>
                <c:pt idx="459">
                  <c:v>524</c:v>
                </c:pt>
                <c:pt idx="460">
                  <c:v>524</c:v>
                </c:pt>
                <c:pt idx="461">
                  <c:v>524</c:v>
                </c:pt>
                <c:pt idx="462">
                  <c:v>524</c:v>
                </c:pt>
                <c:pt idx="463">
                  <c:v>0</c:v>
                </c:pt>
                <c:pt idx="464">
                  <c:v>536</c:v>
                </c:pt>
                <c:pt idx="465">
                  <c:v>0</c:v>
                </c:pt>
                <c:pt idx="466">
                  <c:v>1270</c:v>
                </c:pt>
                <c:pt idx="467">
                  <c:v>0</c:v>
                </c:pt>
                <c:pt idx="468">
                  <c:v>181</c:v>
                </c:pt>
                <c:pt idx="469">
                  <c:v>1270</c:v>
                </c:pt>
                <c:pt idx="470">
                  <c:v>184</c:v>
                </c:pt>
                <c:pt idx="471">
                  <c:v>18</c:v>
                </c:pt>
                <c:pt idx="472">
                  <c:v>18</c:v>
                </c:pt>
                <c:pt idx="473">
                  <c:v>536</c:v>
                </c:pt>
                <c:pt idx="474">
                  <c:v>536</c:v>
                </c:pt>
                <c:pt idx="475">
                  <c:v>524</c:v>
                </c:pt>
                <c:pt idx="476">
                  <c:v>536</c:v>
                </c:pt>
                <c:pt idx="477">
                  <c:v>0</c:v>
                </c:pt>
                <c:pt idx="478">
                  <c:v>798</c:v>
                </c:pt>
                <c:pt idx="479">
                  <c:v>798</c:v>
                </c:pt>
                <c:pt idx="480">
                  <c:v>0</c:v>
                </c:pt>
                <c:pt idx="481">
                  <c:v>524</c:v>
                </c:pt>
                <c:pt idx="482">
                  <c:v>536</c:v>
                </c:pt>
                <c:pt idx="483">
                  <c:v>536</c:v>
                </c:pt>
                <c:pt idx="484">
                  <c:v>536</c:v>
                </c:pt>
                <c:pt idx="485">
                  <c:v>524</c:v>
                </c:pt>
                <c:pt idx="486">
                  <c:v>1270</c:v>
                </c:pt>
                <c:pt idx="487">
                  <c:v>0</c:v>
                </c:pt>
                <c:pt idx="488">
                  <c:v>56</c:v>
                </c:pt>
                <c:pt idx="489">
                  <c:v>56</c:v>
                </c:pt>
                <c:pt idx="490">
                  <c:v>56</c:v>
                </c:pt>
                <c:pt idx="491">
                  <c:v>184</c:v>
                </c:pt>
                <c:pt idx="492">
                  <c:v>184</c:v>
                </c:pt>
                <c:pt idx="493">
                  <c:v>76</c:v>
                </c:pt>
                <c:pt idx="494">
                  <c:v>536</c:v>
                </c:pt>
                <c:pt idx="495">
                  <c:v>524</c:v>
                </c:pt>
                <c:pt idx="496">
                  <c:v>536</c:v>
                </c:pt>
                <c:pt idx="497">
                  <c:v>0</c:v>
                </c:pt>
                <c:pt idx="498">
                  <c:v>536</c:v>
                </c:pt>
                <c:pt idx="499">
                  <c:v>524</c:v>
                </c:pt>
                <c:pt idx="500">
                  <c:v>0</c:v>
                </c:pt>
                <c:pt idx="501">
                  <c:v>798</c:v>
                </c:pt>
                <c:pt idx="502">
                  <c:v>536</c:v>
                </c:pt>
                <c:pt idx="503">
                  <c:v>1270</c:v>
                </c:pt>
                <c:pt idx="504">
                  <c:v>1270</c:v>
                </c:pt>
                <c:pt idx="505">
                  <c:v>1270</c:v>
                </c:pt>
                <c:pt idx="506">
                  <c:v>0</c:v>
                </c:pt>
                <c:pt idx="507">
                  <c:v>536</c:v>
                </c:pt>
                <c:pt idx="508">
                  <c:v>524</c:v>
                </c:pt>
                <c:pt idx="509">
                  <c:v>536</c:v>
                </c:pt>
                <c:pt idx="510">
                  <c:v>536</c:v>
                </c:pt>
                <c:pt idx="511">
                  <c:v>536</c:v>
                </c:pt>
                <c:pt idx="512">
                  <c:v>798</c:v>
                </c:pt>
                <c:pt idx="513">
                  <c:v>536</c:v>
                </c:pt>
                <c:pt idx="514">
                  <c:v>524</c:v>
                </c:pt>
                <c:pt idx="515">
                  <c:v>536</c:v>
                </c:pt>
                <c:pt idx="516">
                  <c:v>524</c:v>
                </c:pt>
                <c:pt idx="517">
                  <c:v>536</c:v>
                </c:pt>
                <c:pt idx="518">
                  <c:v>0</c:v>
                </c:pt>
                <c:pt idx="519">
                  <c:v>798</c:v>
                </c:pt>
                <c:pt idx="520">
                  <c:v>1270</c:v>
                </c:pt>
                <c:pt idx="521">
                  <c:v>1270</c:v>
                </c:pt>
                <c:pt idx="522">
                  <c:v>1270</c:v>
                </c:pt>
                <c:pt idx="523">
                  <c:v>184</c:v>
                </c:pt>
                <c:pt idx="524">
                  <c:v>798</c:v>
                </c:pt>
                <c:pt idx="525">
                  <c:v>536</c:v>
                </c:pt>
                <c:pt idx="526">
                  <c:v>536</c:v>
                </c:pt>
                <c:pt idx="527">
                  <c:v>798</c:v>
                </c:pt>
                <c:pt idx="528">
                  <c:v>798</c:v>
                </c:pt>
                <c:pt idx="529">
                  <c:v>798</c:v>
                </c:pt>
                <c:pt idx="530">
                  <c:v>798</c:v>
                </c:pt>
                <c:pt idx="531">
                  <c:v>79</c:v>
                </c:pt>
                <c:pt idx="532">
                  <c:v>0</c:v>
                </c:pt>
                <c:pt idx="533">
                  <c:v>0</c:v>
                </c:pt>
                <c:pt idx="534">
                  <c:v>798</c:v>
                </c:pt>
                <c:pt idx="535">
                  <c:v>524</c:v>
                </c:pt>
                <c:pt idx="536">
                  <c:v>524</c:v>
                </c:pt>
                <c:pt idx="537">
                  <c:v>524</c:v>
                </c:pt>
                <c:pt idx="538">
                  <c:v>524</c:v>
                </c:pt>
                <c:pt idx="539">
                  <c:v>798</c:v>
                </c:pt>
                <c:pt idx="540">
                  <c:v>798</c:v>
                </c:pt>
                <c:pt idx="541">
                  <c:v>524</c:v>
                </c:pt>
                <c:pt idx="542">
                  <c:v>524</c:v>
                </c:pt>
                <c:pt idx="543">
                  <c:v>0</c:v>
                </c:pt>
                <c:pt idx="544">
                  <c:v>1270</c:v>
                </c:pt>
                <c:pt idx="545">
                  <c:v>181</c:v>
                </c:pt>
                <c:pt idx="546">
                  <c:v>1270</c:v>
                </c:pt>
                <c:pt idx="547">
                  <c:v>0</c:v>
                </c:pt>
                <c:pt idx="548">
                  <c:v>0</c:v>
                </c:pt>
                <c:pt idx="549">
                  <c:v>0</c:v>
                </c:pt>
                <c:pt idx="550">
                  <c:v>56</c:v>
                </c:pt>
                <c:pt idx="551">
                  <c:v>56</c:v>
                </c:pt>
                <c:pt idx="552">
                  <c:v>56</c:v>
                </c:pt>
                <c:pt idx="553">
                  <c:v>56</c:v>
                </c:pt>
                <c:pt idx="554">
                  <c:v>56</c:v>
                </c:pt>
                <c:pt idx="555">
                  <c:v>203</c:v>
                </c:pt>
                <c:pt idx="556">
                  <c:v>203</c:v>
                </c:pt>
                <c:pt idx="557">
                  <c:v>203</c:v>
                </c:pt>
                <c:pt idx="558">
                  <c:v>203</c:v>
                </c:pt>
                <c:pt idx="559">
                  <c:v>203</c:v>
                </c:pt>
                <c:pt idx="560">
                  <c:v>203</c:v>
                </c:pt>
                <c:pt idx="561">
                  <c:v>184</c:v>
                </c:pt>
                <c:pt idx="562">
                  <c:v>184</c:v>
                </c:pt>
                <c:pt idx="563">
                  <c:v>76</c:v>
                </c:pt>
                <c:pt idx="564">
                  <c:v>536</c:v>
                </c:pt>
                <c:pt idx="565">
                  <c:v>536</c:v>
                </c:pt>
                <c:pt idx="566">
                  <c:v>524</c:v>
                </c:pt>
                <c:pt idx="567">
                  <c:v>0</c:v>
                </c:pt>
                <c:pt idx="568">
                  <c:v>536</c:v>
                </c:pt>
                <c:pt idx="569">
                  <c:v>0</c:v>
                </c:pt>
                <c:pt idx="570">
                  <c:v>798</c:v>
                </c:pt>
                <c:pt idx="571">
                  <c:v>798</c:v>
                </c:pt>
                <c:pt idx="572">
                  <c:v>798</c:v>
                </c:pt>
                <c:pt idx="573">
                  <c:v>524</c:v>
                </c:pt>
                <c:pt idx="574">
                  <c:v>524</c:v>
                </c:pt>
                <c:pt idx="575">
                  <c:v>798</c:v>
                </c:pt>
                <c:pt idx="576">
                  <c:v>536</c:v>
                </c:pt>
                <c:pt idx="577">
                  <c:v>536</c:v>
                </c:pt>
                <c:pt idx="578">
                  <c:v>536</c:v>
                </c:pt>
                <c:pt idx="579">
                  <c:v>798</c:v>
                </c:pt>
                <c:pt idx="580">
                  <c:v>475</c:v>
                </c:pt>
                <c:pt idx="581">
                  <c:v>536</c:v>
                </c:pt>
                <c:pt idx="582">
                  <c:v>536</c:v>
                </c:pt>
                <c:pt idx="583">
                  <c:v>798</c:v>
                </c:pt>
                <c:pt idx="584">
                  <c:v>524</c:v>
                </c:pt>
                <c:pt idx="585">
                  <c:v>536</c:v>
                </c:pt>
                <c:pt idx="586">
                  <c:v>536</c:v>
                </c:pt>
                <c:pt idx="587">
                  <c:v>536</c:v>
                </c:pt>
                <c:pt idx="588">
                  <c:v>798</c:v>
                </c:pt>
                <c:pt idx="589">
                  <c:v>798</c:v>
                </c:pt>
                <c:pt idx="590">
                  <c:v>0</c:v>
                </c:pt>
                <c:pt idx="591">
                  <c:v>0</c:v>
                </c:pt>
                <c:pt idx="592">
                  <c:v>181</c:v>
                </c:pt>
                <c:pt idx="593">
                  <c:v>0</c:v>
                </c:pt>
                <c:pt idx="594">
                  <c:v>0</c:v>
                </c:pt>
                <c:pt idx="595">
                  <c:v>1270</c:v>
                </c:pt>
                <c:pt idx="596">
                  <c:v>0</c:v>
                </c:pt>
                <c:pt idx="597">
                  <c:v>0</c:v>
                </c:pt>
                <c:pt idx="598">
                  <c:v>1270</c:v>
                </c:pt>
                <c:pt idx="599">
                  <c:v>203</c:v>
                </c:pt>
                <c:pt idx="600">
                  <c:v>203</c:v>
                </c:pt>
                <c:pt idx="601">
                  <c:v>203</c:v>
                </c:pt>
                <c:pt idx="602">
                  <c:v>203</c:v>
                </c:pt>
                <c:pt idx="603">
                  <c:v>203</c:v>
                </c:pt>
                <c:pt idx="604">
                  <c:v>203</c:v>
                </c:pt>
                <c:pt idx="605">
                  <c:v>203</c:v>
                </c:pt>
                <c:pt idx="606">
                  <c:v>203</c:v>
                </c:pt>
                <c:pt idx="607">
                  <c:v>203</c:v>
                </c:pt>
                <c:pt idx="608">
                  <c:v>203</c:v>
                </c:pt>
                <c:pt idx="609">
                  <c:v>203</c:v>
                </c:pt>
                <c:pt idx="610">
                  <c:v>203</c:v>
                </c:pt>
                <c:pt idx="611">
                  <c:v>184</c:v>
                </c:pt>
                <c:pt idx="612">
                  <c:v>536</c:v>
                </c:pt>
                <c:pt idx="613">
                  <c:v>536</c:v>
                </c:pt>
                <c:pt idx="614">
                  <c:v>536</c:v>
                </c:pt>
                <c:pt idx="615">
                  <c:v>536</c:v>
                </c:pt>
                <c:pt idx="616">
                  <c:v>524</c:v>
                </c:pt>
                <c:pt idx="617">
                  <c:v>0</c:v>
                </c:pt>
                <c:pt idx="618">
                  <c:v>0</c:v>
                </c:pt>
                <c:pt idx="619">
                  <c:v>536</c:v>
                </c:pt>
                <c:pt idx="620">
                  <c:v>0</c:v>
                </c:pt>
                <c:pt idx="621">
                  <c:v>524</c:v>
                </c:pt>
                <c:pt idx="622">
                  <c:v>536</c:v>
                </c:pt>
                <c:pt idx="623">
                  <c:v>536</c:v>
                </c:pt>
                <c:pt idx="624">
                  <c:v>798</c:v>
                </c:pt>
                <c:pt idx="625">
                  <c:v>798</c:v>
                </c:pt>
                <c:pt idx="626">
                  <c:v>798</c:v>
                </c:pt>
                <c:pt idx="627">
                  <c:v>79</c:v>
                </c:pt>
                <c:pt idx="628">
                  <c:v>536</c:v>
                </c:pt>
                <c:pt idx="629">
                  <c:v>798</c:v>
                </c:pt>
                <c:pt idx="630">
                  <c:v>798</c:v>
                </c:pt>
                <c:pt idx="631">
                  <c:v>524</c:v>
                </c:pt>
                <c:pt idx="632">
                  <c:v>524</c:v>
                </c:pt>
                <c:pt idx="633">
                  <c:v>798</c:v>
                </c:pt>
                <c:pt idx="634">
                  <c:v>798</c:v>
                </c:pt>
                <c:pt idx="635">
                  <c:v>536</c:v>
                </c:pt>
                <c:pt idx="636">
                  <c:v>1270</c:v>
                </c:pt>
                <c:pt idx="637">
                  <c:v>0</c:v>
                </c:pt>
                <c:pt idx="638">
                  <c:v>1270</c:v>
                </c:pt>
                <c:pt idx="639">
                  <c:v>1270</c:v>
                </c:pt>
                <c:pt idx="640">
                  <c:v>181</c:v>
                </c:pt>
                <c:pt idx="641">
                  <c:v>181</c:v>
                </c:pt>
                <c:pt idx="642">
                  <c:v>1270</c:v>
                </c:pt>
                <c:pt idx="643">
                  <c:v>181</c:v>
                </c:pt>
                <c:pt idx="644">
                  <c:v>203</c:v>
                </c:pt>
                <c:pt idx="645">
                  <c:v>203</c:v>
                </c:pt>
                <c:pt idx="646">
                  <c:v>203</c:v>
                </c:pt>
                <c:pt idx="647">
                  <c:v>203</c:v>
                </c:pt>
                <c:pt idx="648">
                  <c:v>203</c:v>
                </c:pt>
                <c:pt idx="649">
                  <c:v>203</c:v>
                </c:pt>
                <c:pt idx="650">
                  <c:v>203</c:v>
                </c:pt>
                <c:pt idx="651">
                  <c:v>76</c:v>
                </c:pt>
                <c:pt idx="652">
                  <c:v>536</c:v>
                </c:pt>
                <c:pt idx="653">
                  <c:v>536</c:v>
                </c:pt>
                <c:pt idx="654">
                  <c:v>536</c:v>
                </c:pt>
                <c:pt idx="655">
                  <c:v>536</c:v>
                </c:pt>
                <c:pt idx="656">
                  <c:v>536</c:v>
                </c:pt>
                <c:pt idx="657">
                  <c:v>524</c:v>
                </c:pt>
                <c:pt idx="658">
                  <c:v>0</c:v>
                </c:pt>
                <c:pt idx="659">
                  <c:v>798</c:v>
                </c:pt>
                <c:pt idx="660">
                  <c:v>524</c:v>
                </c:pt>
                <c:pt idx="661">
                  <c:v>0</c:v>
                </c:pt>
                <c:pt idx="662">
                  <c:v>536</c:v>
                </c:pt>
                <c:pt idx="663">
                  <c:v>798</c:v>
                </c:pt>
                <c:pt idx="664">
                  <c:v>798</c:v>
                </c:pt>
                <c:pt idx="665">
                  <c:v>536</c:v>
                </c:pt>
                <c:pt idx="666">
                  <c:v>798</c:v>
                </c:pt>
                <c:pt idx="667">
                  <c:v>798</c:v>
                </c:pt>
                <c:pt idx="668">
                  <c:v>0</c:v>
                </c:pt>
                <c:pt idx="669">
                  <c:v>798</c:v>
                </c:pt>
                <c:pt idx="670">
                  <c:v>798</c:v>
                </c:pt>
                <c:pt idx="671">
                  <c:v>1270</c:v>
                </c:pt>
                <c:pt idx="672">
                  <c:v>0</c:v>
                </c:pt>
                <c:pt idx="673">
                  <c:v>0</c:v>
                </c:pt>
                <c:pt idx="674">
                  <c:v>1270</c:v>
                </c:pt>
                <c:pt idx="675">
                  <c:v>0</c:v>
                </c:pt>
                <c:pt idx="676">
                  <c:v>0</c:v>
                </c:pt>
                <c:pt idx="677">
                  <c:v>0</c:v>
                </c:pt>
                <c:pt idx="678">
                  <c:v>0</c:v>
                </c:pt>
                <c:pt idx="679">
                  <c:v>0</c:v>
                </c:pt>
                <c:pt idx="680">
                  <c:v>0</c:v>
                </c:pt>
                <c:pt idx="681">
                  <c:v>0</c:v>
                </c:pt>
                <c:pt idx="682">
                  <c:v>181</c:v>
                </c:pt>
                <c:pt idx="683">
                  <c:v>203</c:v>
                </c:pt>
                <c:pt idx="684">
                  <c:v>203</c:v>
                </c:pt>
                <c:pt idx="685">
                  <c:v>203</c:v>
                </c:pt>
                <c:pt idx="686">
                  <c:v>203</c:v>
                </c:pt>
                <c:pt idx="687">
                  <c:v>203</c:v>
                </c:pt>
                <c:pt idx="688">
                  <c:v>203</c:v>
                </c:pt>
                <c:pt idx="689">
                  <c:v>203</c:v>
                </c:pt>
                <c:pt idx="690">
                  <c:v>203</c:v>
                </c:pt>
                <c:pt idx="691">
                  <c:v>203</c:v>
                </c:pt>
                <c:pt idx="692">
                  <c:v>203</c:v>
                </c:pt>
                <c:pt idx="693">
                  <c:v>203</c:v>
                </c:pt>
                <c:pt idx="694">
                  <c:v>203</c:v>
                </c:pt>
                <c:pt idx="695">
                  <c:v>203</c:v>
                </c:pt>
                <c:pt idx="696">
                  <c:v>203</c:v>
                </c:pt>
                <c:pt idx="697">
                  <c:v>203</c:v>
                </c:pt>
                <c:pt idx="698">
                  <c:v>203</c:v>
                </c:pt>
                <c:pt idx="699">
                  <c:v>184</c:v>
                </c:pt>
                <c:pt idx="700">
                  <c:v>184</c:v>
                </c:pt>
                <c:pt idx="701">
                  <c:v>76</c:v>
                </c:pt>
                <c:pt idx="702">
                  <c:v>536</c:v>
                </c:pt>
                <c:pt idx="703">
                  <c:v>536</c:v>
                </c:pt>
                <c:pt idx="704">
                  <c:v>536</c:v>
                </c:pt>
                <c:pt idx="705">
                  <c:v>798</c:v>
                </c:pt>
                <c:pt idx="706">
                  <c:v>798</c:v>
                </c:pt>
                <c:pt idx="707">
                  <c:v>524</c:v>
                </c:pt>
                <c:pt idx="708">
                  <c:v>536</c:v>
                </c:pt>
                <c:pt idx="709">
                  <c:v>798</c:v>
                </c:pt>
                <c:pt idx="710">
                  <c:v>524</c:v>
                </c:pt>
                <c:pt idx="711">
                  <c:v>536</c:v>
                </c:pt>
                <c:pt idx="712">
                  <c:v>0</c:v>
                </c:pt>
                <c:pt idx="713">
                  <c:v>79</c:v>
                </c:pt>
                <c:pt idx="714">
                  <c:v>0</c:v>
                </c:pt>
                <c:pt idx="715">
                  <c:v>536</c:v>
                </c:pt>
                <c:pt idx="716">
                  <c:v>536</c:v>
                </c:pt>
                <c:pt idx="717">
                  <c:v>475</c:v>
                </c:pt>
                <c:pt idx="718">
                  <c:v>798</c:v>
                </c:pt>
                <c:pt idx="719">
                  <c:v>798</c:v>
                </c:pt>
                <c:pt idx="720">
                  <c:v>79</c:v>
                </c:pt>
                <c:pt idx="721">
                  <c:v>475</c:v>
                </c:pt>
                <c:pt idx="722">
                  <c:v>798</c:v>
                </c:pt>
                <c:pt idx="723">
                  <c:v>1270</c:v>
                </c:pt>
                <c:pt idx="724">
                  <c:v>1270</c:v>
                </c:pt>
                <c:pt idx="725">
                  <c:v>1270</c:v>
                </c:pt>
                <c:pt idx="726">
                  <c:v>1270</c:v>
                </c:pt>
                <c:pt idx="727">
                  <c:v>1270</c:v>
                </c:pt>
                <c:pt idx="728">
                  <c:v>0</c:v>
                </c:pt>
                <c:pt idx="729">
                  <c:v>1270</c:v>
                </c:pt>
                <c:pt idx="730">
                  <c:v>1270</c:v>
                </c:pt>
                <c:pt idx="731">
                  <c:v>1270</c:v>
                </c:pt>
                <c:pt idx="732">
                  <c:v>1270</c:v>
                </c:pt>
                <c:pt idx="733">
                  <c:v>1270</c:v>
                </c:pt>
                <c:pt idx="734">
                  <c:v>1270</c:v>
                </c:pt>
                <c:pt idx="735">
                  <c:v>1270</c:v>
                </c:pt>
                <c:pt idx="736">
                  <c:v>1270</c:v>
                </c:pt>
                <c:pt idx="737">
                  <c:v>203</c:v>
                </c:pt>
                <c:pt idx="738">
                  <c:v>203</c:v>
                </c:pt>
                <c:pt idx="739">
                  <c:v>203</c:v>
                </c:pt>
                <c:pt idx="740">
                  <c:v>203</c:v>
                </c:pt>
                <c:pt idx="741">
                  <c:v>203</c:v>
                </c:pt>
                <c:pt idx="742">
                  <c:v>203</c:v>
                </c:pt>
                <c:pt idx="743">
                  <c:v>203</c:v>
                </c:pt>
                <c:pt idx="744">
                  <c:v>203</c:v>
                </c:pt>
                <c:pt idx="745">
                  <c:v>203</c:v>
                </c:pt>
                <c:pt idx="746">
                  <c:v>203</c:v>
                </c:pt>
                <c:pt idx="747">
                  <c:v>203</c:v>
                </c:pt>
                <c:pt idx="748">
                  <c:v>203</c:v>
                </c:pt>
                <c:pt idx="749">
                  <c:v>203</c:v>
                </c:pt>
                <c:pt idx="750">
                  <c:v>203</c:v>
                </c:pt>
                <c:pt idx="751">
                  <c:v>203</c:v>
                </c:pt>
                <c:pt idx="752">
                  <c:v>203</c:v>
                </c:pt>
                <c:pt idx="753">
                  <c:v>203</c:v>
                </c:pt>
                <c:pt idx="754">
                  <c:v>203</c:v>
                </c:pt>
                <c:pt idx="755">
                  <c:v>203</c:v>
                </c:pt>
                <c:pt idx="756">
                  <c:v>203</c:v>
                </c:pt>
                <c:pt idx="757">
                  <c:v>203</c:v>
                </c:pt>
                <c:pt idx="758">
                  <c:v>203</c:v>
                </c:pt>
                <c:pt idx="759">
                  <c:v>203</c:v>
                </c:pt>
                <c:pt idx="760">
                  <c:v>203</c:v>
                </c:pt>
                <c:pt idx="761">
                  <c:v>203</c:v>
                </c:pt>
                <c:pt idx="762">
                  <c:v>203</c:v>
                </c:pt>
                <c:pt idx="763">
                  <c:v>203</c:v>
                </c:pt>
                <c:pt idx="764">
                  <c:v>203</c:v>
                </c:pt>
                <c:pt idx="765">
                  <c:v>203</c:v>
                </c:pt>
                <c:pt idx="766">
                  <c:v>203</c:v>
                </c:pt>
                <c:pt idx="767">
                  <c:v>203</c:v>
                </c:pt>
                <c:pt idx="768">
                  <c:v>203</c:v>
                </c:pt>
                <c:pt idx="769">
                  <c:v>203</c:v>
                </c:pt>
                <c:pt idx="770">
                  <c:v>203</c:v>
                </c:pt>
                <c:pt idx="771">
                  <c:v>203</c:v>
                </c:pt>
                <c:pt idx="772">
                  <c:v>203</c:v>
                </c:pt>
                <c:pt idx="773">
                  <c:v>203</c:v>
                </c:pt>
                <c:pt idx="774">
                  <c:v>203</c:v>
                </c:pt>
                <c:pt idx="775">
                  <c:v>203</c:v>
                </c:pt>
                <c:pt idx="776">
                  <c:v>203</c:v>
                </c:pt>
                <c:pt idx="777">
                  <c:v>203</c:v>
                </c:pt>
                <c:pt idx="778">
                  <c:v>203</c:v>
                </c:pt>
                <c:pt idx="779">
                  <c:v>203</c:v>
                </c:pt>
                <c:pt idx="780">
                  <c:v>203</c:v>
                </c:pt>
                <c:pt idx="781">
                  <c:v>203</c:v>
                </c:pt>
                <c:pt idx="782">
                  <c:v>203</c:v>
                </c:pt>
                <c:pt idx="783">
                  <c:v>203</c:v>
                </c:pt>
                <c:pt idx="784">
                  <c:v>203</c:v>
                </c:pt>
                <c:pt idx="785">
                  <c:v>203</c:v>
                </c:pt>
                <c:pt idx="786">
                  <c:v>203</c:v>
                </c:pt>
                <c:pt idx="787">
                  <c:v>203</c:v>
                </c:pt>
                <c:pt idx="788">
                  <c:v>203</c:v>
                </c:pt>
                <c:pt idx="789">
                  <c:v>203</c:v>
                </c:pt>
                <c:pt idx="790">
                  <c:v>203</c:v>
                </c:pt>
                <c:pt idx="791">
                  <c:v>203</c:v>
                </c:pt>
                <c:pt idx="792">
                  <c:v>203</c:v>
                </c:pt>
                <c:pt idx="793">
                  <c:v>203</c:v>
                </c:pt>
                <c:pt idx="794">
                  <c:v>203</c:v>
                </c:pt>
                <c:pt idx="795">
                  <c:v>203</c:v>
                </c:pt>
                <c:pt idx="796">
                  <c:v>203</c:v>
                </c:pt>
                <c:pt idx="797">
                  <c:v>203</c:v>
                </c:pt>
                <c:pt idx="798">
                  <c:v>203</c:v>
                </c:pt>
                <c:pt idx="799">
                  <c:v>184</c:v>
                </c:pt>
                <c:pt idx="800">
                  <c:v>76</c:v>
                </c:pt>
                <c:pt idx="801">
                  <c:v>18</c:v>
                </c:pt>
                <c:pt idx="802">
                  <c:v>536</c:v>
                </c:pt>
                <c:pt idx="803">
                  <c:v>536</c:v>
                </c:pt>
                <c:pt idx="804">
                  <c:v>475</c:v>
                </c:pt>
                <c:pt idx="805">
                  <c:v>798</c:v>
                </c:pt>
                <c:pt idx="806">
                  <c:v>79</c:v>
                </c:pt>
                <c:pt idx="807">
                  <c:v>536</c:v>
                </c:pt>
                <c:pt idx="808">
                  <c:v>536</c:v>
                </c:pt>
                <c:pt idx="809">
                  <c:v>524</c:v>
                </c:pt>
                <c:pt idx="810">
                  <c:v>475</c:v>
                </c:pt>
                <c:pt idx="811">
                  <c:v>536</c:v>
                </c:pt>
                <c:pt idx="812">
                  <c:v>536</c:v>
                </c:pt>
                <c:pt idx="813">
                  <c:v>524</c:v>
                </c:pt>
                <c:pt idx="814">
                  <c:v>536</c:v>
                </c:pt>
                <c:pt idx="815">
                  <c:v>475</c:v>
                </c:pt>
                <c:pt idx="816">
                  <c:v>536</c:v>
                </c:pt>
                <c:pt idx="817">
                  <c:v>798</c:v>
                </c:pt>
                <c:pt idx="818">
                  <c:v>524</c:v>
                </c:pt>
                <c:pt idx="819">
                  <c:v>0</c:v>
                </c:pt>
                <c:pt idx="820">
                  <c:v>1270</c:v>
                </c:pt>
                <c:pt idx="821">
                  <c:v>0</c:v>
                </c:pt>
                <c:pt idx="822">
                  <c:v>0</c:v>
                </c:pt>
                <c:pt idx="823">
                  <c:v>0</c:v>
                </c:pt>
                <c:pt idx="824">
                  <c:v>203</c:v>
                </c:pt>
                <c:pt idx="825">
                  <c:v>203</c:v>
                </c:pt>
                <c:pt idx="826">
                  <c:v>203</c:v>
                </c:pt>
                <c:pt idx="827">
                  <c:v>203</c:v>
                </c:pt>
                <c:pt idx="828">
                  <c:v>203</c:v>
                </c:pt>
                <c:pt idx="829">
                  <c:v>203</c:v>
                </c:pt>
                <c:pt idx="830">
                  <c:v>203</c:v>
                </c:pt>
                <c:pt idx="831">
                  <c:v>203</c:v>
                </c:pt>
                <c:pt idx="832">
                  <c:v>203</c:v>
                </c:pt>
                <c:pt idx="833">
                  <c:v>203</c:v>
                </c:pt>
                <c:pt idx="834">
                  <c:v>203</c:v>
                </c:pt>
                <c:pt idx="835">
                  <c:v>203</c:v>
                </c:pt>
                <c:pt idx="836">
                  <c:v>203</c:v>
                </c:pt>
                <c:pt idx="837">
                  <c:v>203</c:v>
                </c:pt>
                <c:pt idx="838">
                  <c:v>203</c:v>
                </c:pt>
                <c:pt idx="839">
                  <c:v>203</c:v>
                </c:pt>
                <c:pt idx="840">
                  <c:v>203</c:v>
                </c:pt>
                <c:pt idx="841">
                  <c:v>56</c:v>
                </c:pt>
                <c:pt idx="842">
                  <c:v>184</c:v>
                </c:pt>
                <c:pt idx="843">
                  <c:v>536</c:v>
                </c:pt>
                <c:pt idx="844">
                  <c:v>536</c:v>
                </c:pt>
                <c:pt idx="845">
                  <c:v>524</c:v>
                </c:pt>
                <c:pt idx="846">
                  <c:v>524</c:v>
                </c:pt>
                <c:pt idx="847">
                  <c:v>798</c:v>
                </c:pt>
                <c:pt idx="848">
                  <c:v>536</c:v>
                </c:pt>
                <c:pt idx="849">
                  <c:v>475</c:v>
                </c:pt>
                <c:pt idx="850">
                  <c:v>536</c:v>
                </c:pt>
                <c:pt idx="851">
                  <c:v>536</c:v>
                </c:pt>
                <c:pt idx="852">
                  <c:v>536</c:v>
                </c:pt>
                <c:pt idx="853">
                  <c:v>0</c:v>
                </c:pt>
                <c:pt idx="854">
                  <c:v>798</c:v>
                </c:pt>
                <c:pt idx="855">
                  <c:v>536</c:v>
                </c:pt>
                <c:pt idx="856">
                  <c:v>79</c:v>
                </c:pt>
                <c:pt idx="857">
                  <c:v>0</c:v>
                </c:pt>
                <c:pt idx="858">
                  <c:v>798</c:v>
                </c:pt>
                <c:pt idx="859">
                  <c:v>798</c:v>
                </c:pt>
                <c:pt idx="860">
                  <c:v>798</c:v>
                </c:pt>
                <c:pt idx="861">
                  <c:v>798</c:v>
                </c:pt>
                <c:pt idx="862">
                  <c:v>536</c:v>
                </c:pt>
                <c:pt idx="863">
                  <c:v>798</c:v>
                </c:pt>
                <c:pt idx="864">
                  <c:v>0</c:v>
                </c:pt>
                <c:pt idx="865">
                  <c:v>524</c:v>
                </c:pt>
                <c:pt idx="866">
                  <c:v>0</c:v>
                </c:pt>
                <c:pt idx="867">
                  <c:v>536</c:v>
                </c:pt>
                <c:pt idx="868">
                  <c:v>536</c:v>
                </c:pt>
                <c:pt idx="869">
                  <c:v>798</c:v>
                </c:pt>
                <c:pt idx="870">
                  <c:v>475</c:v>
                </c:pt>
                <c:pt idx="871">
                  <c:v>798</c:v>
                </c:pt>
                <c:pt idx="872">
                  <c:v>798</c:v>
                </c:pt>
                <c:pt idx="873">
                  <c:v>536</c:v>
                </c:pt>
                <c:pt idx="874">
                  <c:v>536</c:v>
                </c:pt>
                <c:pt idx="875">
                  <c:v>1270</c:v>
                </c:pt>
                <c:pt idx="876">
                  <c:v>1270</c:v>
                </c:pt>
                <c:pt idx="877">
                  <c:v>1270</c:v>
                </c:pt>
                <c:pt idx="878">
                  <c:v>1270</c:v>
                </c:pt>
                <c:pt idx="879">
                  <c:v>1270</c:v>
                </c:pt>
                <c:pt idx="880">
                  <c:v>1270</c:v>
                </c:pt>
                <c:pt idx="881">
                  <c:v>1270</c:v>
                </c:pt>
                <c:pt idx="882">
                  <c:v>203</c:v>
                </c:pt>
                <c:pt idx="883">
                  <c:v>203</c:v>
                </c:pt>
                <c:pt idx="884">
                  <c:v>203</c:v>
                </c:pt>
                <c:pt idx="885">
                  <c:v>203</c:v>
                </c:pt>
                <c:pt idx="886">
                  <c:v>76</c:v>
                </c:pt>
                <c:pt idx="887">
                  <c:v>76</c:v>
                </c:pt>
                <c:pt idx="888">
                  <c:v>536</c:v>
                </c:pt>
                <c:pt idx="889">
                  <c:v>536</c:v>
                </c:pt>
                <c:pt idx="890">
                  <c:v>536</c:v>
                </c:pt>
                <c:pt idx="891">
                  <c:v>536</c:v>
                </c:pt>
                <c:pt idx="892">
                  <c:v>536</c:v>
                </c:pt>
                <c:pt idx="893">
                  <c:v>524</c:v>
                </c:pt>
                <c:pt idx="894">
                  <c:v>536</c:v>
                </c:pt>
                <c:pt idx="895">
                  <c:v>798</c:v>
                </c:pt>
                <c:pt idx="896">
                  <c:v>798</c:v>
                </c:pt>
                <c:pt idx="897">
                  <c:v>536</c:v>
                </c:pt>
                <c:pt idx="898">
                  <c:v>798</c:v>
                </c:pt>
                <c:pt idx="899">
                  <c:v>475</c:v>
                </c:pt>
                <c:pt idx="900">
                  <c:v>536</c:v>
                </c:pt>
                <c:pt idx="901">
                  <c:v>536</c:v>
                </c:pt>
                <c:pt idx="902">
                  <c:v>524</c:v>
                </c:pt>
                <c:pt idx="903">
                  <c:v>798</c:v>
                </c:pt>
                <c:pt idx="904">
                  <c:v>0</c:v>
                </c:pt>
                <c:pt idx="905">
                  <c:v>536</c:v>
                </c:pt>
                <c:pt idx="906">
                  <c:v>536</c:v>
                </c:pt>
                <c:pt idx="907">
                  <c:v>536</c:v>
                </c:pt>
                <c:pt idx="908">
                  <c:v>536</c:v>
                </c:pt>
                <c:pt idx="909">
                  <c:v>0</c:v>
                </c:pt>
                <c:pt idx="910">
                  <c:v>524</c:v>
                </c:pt>
                <c:pt idx="911">
                  <c:v>79</c:v>
                </c:pt>
                <c:pt idx="912">
                  <c:v>536</c:v>
                </c:pt>
                <c:pt idx="913">
                  <c:v>0</c:v>
                </c:pt>
                <c:pt idx="914">
                  <c:v>536</c:v>
                </c:pt>
                <c:pt idx="915">
                  <c:v>536</c:v>
                </c:pt>
                <c:pt idx="916">
                  <c:v>536</c:v>
                </c:pt>
                <c:pt idx="917">
                  <c:v>524</c:v>
                </c:pt>
                <c:pt idx="918">
                  <c:v>536</c:v>
                </c:pt>
                <c:pt idx="919">
                  <c:v>0</c:v>
                </c:pt>
                <c:pt idx="920">
                  <c:v>536</c:v>
                </c:pt>
                <c:pt idx="921">
                  <c:v>536</c:v>
                </c:pt>
                <c:pt idx="922">
                  <c:v>0</c:v>
                </c:pt>
                <c:pt idx="923">
                  <c:v>181</c:v>
                </c:pt>
                <c:pt idx="924">
                  <c:v>0</c:v>
                </c:pt>
                <c:pt idx="925">
                  <c:v>0</c:v>
                </c:pt>
                <c:pt idx="926">
                  <c:v>1270</c:v>
                </c:pt>
                <c:pt idx="927">
                  <c:v>0</c:v>
                </c:pt>
                <c:pt idx="928">
                  <c:v>1270</c:v>
                </c:pt>
                <c:pt idx="929">
                  <c:v>1270</c:v>
                </c:pt>
                <c:pt idx="930">
                  <c:v>1270</c:v>
                </c:pt>
                <c:pt idx="931">
                  <c:v>203</c:v>
                </c:pt>
                <c:pt idx="932">
                  <c:v>203</c:v>
                </c:pt>
                <c:pt idx="933">
                  <c:v>203</c:v>
                </c:pt>
                <c:pt idx="934">
                  <c:v>605</c:v>
                </c:pt>
                <c:pt idx="935">
                  <c:v>605</c:v>
                </c:pt>
                <c:pt idx="936">
                  <c:v>605</c:v>
                </c:pt>
                <c:pt idx="937">
                  <c:v>605</c:v>
                </c:pt>
                <c:pt idx="938">
                  <c:v>536</c:v>
                </c:pt>
                <c:pt idx="939">
                  <c:v>0</c:v>
                </c:pt>
                <c:pt idx="940">
                  <c:v>536</c:v>
                </c:pt>
                <c:pt idx="941">
                  <c:v>536</c:v>
                </c:pt>
                <c:pt idx="942">
                  <c:v>536</c:v>
                </c:pt>
                <c:pt idx="943">
                  <c:v>0</c:v>
                </c:pt>
                <c:pt idx="944">
                  <c:v>475</c:v>
                </c:pt>
                <c:pt idx="945">
                  <c:v>0</c:v>
                </c:pt>
                <c:pt idx="946">
                  <c:v>0</c:v>
                </c:pt>
                <c:pt idx="947">
                  <c:v>536</c:v>
                </c:pt>
                <c:pt idx="948">
                  <c:v>536</c:v>
                </c:pt>
                <c:pt idx="949">
                  <c:v>798</c:v>
                </c:pt>
                <c:pt idx="950">
                  <c:v>0</c:v>
                </c:pt>
                <c:pt idx="951">
                  <c:v>798</c:v>
                </c:pt>
                <c:pt idx="952">
                  <c:v>536</c:v>
                </c:pt>
                <c:pt idx="953">
                  <c:v>536</c:v>
                </c:pt>
                <c:pt idx="954">
                  <c:v>0</c:v>
                </c:pt>
                <c:pt idx="955">
                  <c:v>0</c:v>
                </c:pt>
                <c:pt idx="956">
                  <c:v>0</c:v>
                </c:pt>
                <c:pt idx="957">
                  <c:v>524</c:v>
                </c:pt>
                <c:pt idx="958">
                  <c:v>475</c:v>
                </c:pt>
                <c:pt idx="959">
                  <c:v>798</c:v>
                </c:pt>
                <c:pt idx="960">
                  <c:v>1270</c:v>
                </c:pt>
                <c:pt idx="961">
                  <c:v>1270</c:v>
                </c:pt>
                <c:pt idx="962">
                  <c:v>0</c:v>
                </c:pt>
                <c:pt idx="963">
                  <c:v>1270</c:v>
                </c:pt>
                <c:pt idx="964">
                  <c:v>181</c:v>
                </c:pt>
                <c:pt idx="965">
                  <c:v>0</c:v>
                </c:pt>
                <c:pt idx="966">
                  <c:v>0</c:v>
                </c:pt>
                <c:pt idx="967">
                  <c:v>1270</c:v>
                </c:pt>
                <c:pt idx="968">
                  <c:v>1270</c:v>
                </c:pt>
                <c:pt idx="969">
                  <c:v>1270</c:v>
                </c:pt>
                <c:pt idx="970">
                  <c:v>56</c:v>
                </c:pt>
                <c:pt idx="971">
                  <c:v>56</c:v>
                </c:pt>
                <c:pt idx="972">
                  <c:v>56</c:v>
                </c:pt>
                <c:pt idx="973">
                  <c:v>1174</c:v>
                </c:pt>
                <c:pt idx="974">
                  <c:v>203</c:v>
                </c:pt>
                <c:pt idx="975">
                  <c:v>184</c:v>
                </c:pt>
                <c:pt idx="976">
                  <c:v>184</c:v>
                </c:pt>
                <c:pt idx="977">
                  <c:v>605</c:v>
                </c:pt>
                <c:pt idx="978">
                  <c:v>605</c:v>
                </c:pt>
                <c:pt idx="979">
                  <c:v>605</c:v>
                </c:pt>
                <c:pt idx="980">
                  <c:v>605</c:v>
                </c:pt>
                <c:pt idx="981">
                  <c:v>536</c:v>
                </c:pt>
                <c:pt idx="982">
                  <c:v>536</c:v>
                </c:pt>
                <c:pt idx="983">
                  <c:v>536</c:v>
                </c:pt>
                <c:pt idx="984">
                  <c:v>536</c:v>
                </c:pt>
                <c:pt idx="985">
                  <c:v>536</c:v>
                </c:pt>
                <c:pt idx="986">
                  <c:v>79</c:v>
                </c:pt>
                <c:pt idx="987">
                  <c:v>798</c:v>
                </c:pt>
                <c:pt idx="988">
                  <c:v>536</c:v>
                </c:pt>
                <c:pt idx="989">
                  <c:v>475</c:v>
                </c:pt>
                <c:pt idx="990">
                  <c:v>0</c:v>
                </c:pt>
                <c:pt idx="991">
                  <c:v>536</c:v>
                </c:pt>
                <c:pt idx="992">
                  <c:v>0</c:v>
                </c:pt>
                <c:pt idx="993">
                  <c:v>536</c:v>
                </c:pt>
                <c:pt idx="994">
                  <c:v>798</c:v>
                </c:pt>
                <c:pt idx="995">
                  <c:v>475</c:v>
                </c:pt>
                <c:pt idx="996">
                  <c:v>1270</c:v>
                </c:pt>
                <c:pt idx="997">
                  <c:v>1270</c:v>
                </c:pt>
                <c:pt idx="998">
                  <c:v>1270</c:v>
                </c:pt>
                <c:pt idx="999">
                  <c:v>1270</c:v>
                </c:pt>
                <c:pt idx="1000">
                  <c:v>1270</c:v>
                </c:pt>
                <c:pt idx="1001">
                  <c:v>1270</c:v>
                </c:pt>
                <c:pt idx="1002">
                  <c:v>181</c:v>
                </c:pt>
                <c:pt idx="1003">
                  <c:v>1270</c:v>
                </c:pt>
                <c:pt idx="1004">
                  <c:v>56</c:v>
                </c:pt>
                <c:pt idx="1005">
                  <c:v>56</c:v>
                </c:pt>
                <c:pt idx="1006">
                  <c:v>203</c:v>
                </c:pt>
                <c:pt idx="1007">
                  <c:v>203</c:v>
                </c:pt>
                <c:pt idx="1008">
                  <c:v>184</c:v>
                </c:pt>
                <c:pt idx="1009">
                  <c:v>605</c:v>
                </c:pt>
                <c:pt idx="1010">
                  <c:v>605</c:v>
                </c:pt>
                <c:pt idx="1011">
                  <c:v>605</c:v>
                </c:pt>
                <c:pt idx="1012">
                  <c:v>605</c:v>
                </c:pt>
                <c:pt idx="1013">
                  <c:v>605</c:v>
                </c:pt>
                <c:pt idx="1014">
                  <c:v>605</c:v>
                </c:pt>
                <c:pt idx="1015">
                  <c:v>536</c:v>
                </c:pt>
                <c:pt idx="1016">
                  <c:v>536</c:v>
                </c:pt>
                <c:pt idx="1017">
                  <c:v>798</c:v>
                </c:pt>
                <c:pt idx="1018">
                  <c:v>536</c:v>
                </c:pt>
                <c:pt idx="1019">
                  <c:v>524</c:v>
                </c:pt>
                <c:pt idx="1020">
                  <c:v>475</c:v>
                </c:pt>
                <c:pt idx="1021">
                  <c:v>0</c:v>
                </c:pt>
                <c:pt idx="1022">
                  <c:v>798</c:v>
                </c:pt>
                <c:pt idx="1023">
                  <c:v>536</c:v>
                </c:pt>
                <c:pt idx="1024">
                  <c:v>536</c:v>
                </c:pt>
                <c:pt idx="1025">
                  <c:v>475</c:v>
                </c:pt>
                <c:pt idx="1026">
                  <c:v>536</c:v>
                </c:pt>
                <c:pt idx="1027">
                  <c:v>0</c:v>
                </c:pt>
                <c:pt idx="1028">
                  <c:v>536</c:v>
                </c:pt>
                <c:pt idx="1029">
                  <c:v>536</c:v>
                </c:pt>
                <c:pt idx="1030">
                  <c:v>798</c:v>
                </c:pt>
                <c:pt idx="1031">
                  <c:v>536</c:v>
                </c:pt>
                <c:pt idx="1032">
                  <c:v>0</c:v>
                </c:pt>
                <c:pt idx="1033">
                  <c:v>536</c:v>
                </c:pt>
                <c:pt idx="1034">
                  <c:v>475</c:v>
                </c:pt>
                <c:pt idx="1035">
                  <c:v>798</c:v>
                </c:pt>
                <c:pt idx="1036">
                  <c:v>0</c:v>
                </c:pt>
                <c:pt idx="1037">
                  <c:v>536</c:v>
                </c:pt>
                <c:pt idx="1038">
                  <c:v>1270</c:v>
                </c:pt>
                <c:pt idx="1039">
                  <c:v>181</c:v>
                </c:pt>
                <c:pt idx="1040">
                  <c:v>0</c:v>
                </c:pt>
                <c:pt idx="1041">
                  <c:v>181</c:v>
                </c:pt>
                <c:pt idx="1042">
                  <c:v>1270</c:v>
                </c:pt>
                <c:pt idx="1043">
                  <c:v>1270</c:v>
                </c:pt>
                <c:pt idx="1044">
                  <c:v>203</c:v>
                </c:pt>
                <c:pt idx="1045">
                  <c:v>203</c:v>
                </c:pt>
                <c:pt idx="1046">
                  <c:v>203</c:v>
                </c:pt>
                <c:pt idx="1047">
                  <c:v>76</c:v>
                </c:pt>
                <c:pt idx="1048">
                  <c:v>605</c:v>
                </c:pt>
                <c:pt idx="1049">
                  <c:v>605</c:v>
                </c:pt>
                <c:pt idx="1050">
                  <c:v>18</c:v>
                </c:pt>
                <c:pt idx="1051">
                  <c:v>536</c:v>
                </c:pt>
                <c:pt idx="1052">
                  <c:v>798</c:v>
                </c:pt>
                <c:pt idx="1053">
                  <c:v>0</c:v>
                </c:pt>
                <c:pt idx="1054">
                  <c:v>536</c:v>
                </c:pt>
                <c:pt idx="1055">
                  <c:v>536</c:v>
                </c:pt>
                <c:pt idx="1056">
                  <c:v>536</c:v>
                </c:pt>
                <c:pt idx="1057">
                  <c:v>798</c:v>
                </c:pt>
                <c:pt idx="1058">
                  <c:v>536</c:v>
                </c:pt>
                <c:pt idx="1059">
                  <c:v>524</c:v>
                </c:pt>
                <c:pt idx="1060">
                  <c:v>536</c:v>
                </c:pt>
                <c:pt idx="1061">
                  <c:v>0</c:v>
                </c:pt>
                <c:pt idx="1062">
                  <c:v>0</c:v>
                </c:pt>
                <c:pt idx="1063">
                  <c:v>475</c:v>
                </c:pt>
                <c:pt idx="1064">
                  <c:v>0</c:v>
                </c:pt>
                <c:pt idx="1065">
                  <c:v>0</c:v>
                </c:pt>
                <c:pt idx="1066">
                  <c:v>536</c:v>
                </c:pt>
                <c:pt idx="1067">
                  <c:v>798</c:v>
                </c:pt>
                <c:pt idx="1068">
                  <c:v>798</c:v>
                </c:pt>
                <c:pt idx="1069">
                  <c:v>536</c:v>
                </c:pt>
                <c:pt idx="1070">
                  <c:v>0</c:v>
                </c:pt>
                <c:pt idx="1071">
                  <c:v>536</c:v>
                </c:pt>
                <c:pt idx="1072">
                  <c:v>0</c:v>
                </c:pt>
                <c:pt idx="1073">
                  <c:v>0</c:v>
                </c:pt>
                <c:pt idx="1074">
                  <c:v>1270</c:v>
                </c:pt>
                <c:pt idx="1075">
                  <c:v>0</c:v>
                </c:pt>
                <c:pt idx="1076">
                  <c:v>181</c:v>
                </c:pt>
                <c:pt idx="1077">
                  <c:v>1270</c:v>
                </c:pt>
                <c:pt idx="1078">
                  <c:v>56</c:v>
                </c:pt>
                <c:pt idx="1079">
                  <c:v>56</c:v>
                </c:pt>
                <c:pt idx="1080">
                  <c:v>184</c:v>
                </c:pt>
                <c:pt idx="1081">
                  <c:v>184</c:v>
                </c:pt>
                <c:pt idx="1082">
                  <c:v>184</c:v>
                </c:pt>
                <c:pt idx="1083">
                  <c:v>605</c:v>
                </c:pt>
                <c:pt idx="1084">
                  <c:v>605</c:v>
                </c:pt>
                <c:pt idx="1085">
                  <c:v>605</c:v>
                </c:pt>
                <c:pt idx="1086">
                  <c:v>536</c:v>
                </c:pt>
                <c:pt idx="1087">
                  <c:v>536</c:v>
                </c:pt>
                <c:pt idx="1088">
                  <c:v>536</c:v>
                </c:pt>
                <c:pt idx="1089">
                  <c:v>0</c:v>
                </c:pt>
                <c:pt idx="1090">
                  <c:v>79</c:v>
                </c:pt>
                <c:pt idx="1091">
                  <c:v>536</c:v>
                </c:pt>
                <c:pt idx="1092">
                  <c:v>79</c:v>
                </c:pt>
                <c:pt idx="1093">
                  <c:v>536</c:v>
                </c:pt>
                <c:pt idx="1094">
                  <c:v>0</c:v>
                </c:pt>
                <c:pt idx="1095">
                  <c:v>536</c:v>
                </c:pt>
                <c:pt idx="1096">
                  <c:v>536</c:v>
                </c:pt>
                <c:pt idx="1097">
                  <c:v>536</c:v>
                </c:pt>
                <c:pt idx="1098">
                  <c:v>536</c:v>
                </c:pt>
                <c:pt idx="1099">
                  <c:v>524</c:v>
                </c:pt>
                <c:pt idx="1100">
                  <c:v>79</c:v>
                </c:pt>
                <c:pt idx="1101">
                  <c:v>79</c:v>
                </c:pt>
                <c:pt idx="1102">
                  <c:v>1270</c:v>
                </c:pt>
                <c:pt idx="1103">
                  <c:v>0</c:v>
                </c:pt>
                <c:pt idx="1104">
                  <c:v>1270</c:v>
                </c:pt>
                <c:pt idx="1105">
                  <c:v>0</c:v>
                </c:pt>
                <c:pt idx="1106">
                  <c:v>0</c:v>
                </c:pt>
                <c:pt idx="1107">
                  <c:v>0</c:v>
                </c:pt>
                <c:pt idx="1108">
                  <c:v>1270</c:v>
                </c:pt>
                <c:pt idx="1109">
                  <c:v>1270</c:v>
                </c:pt>
                <c:pt idx="1110">
                  <c:v>1270</c:v>
                </c:pt>
                <c:pt idx="1111">
                  <c:v>0</c:v>
                </c:pt>
                <c:pt idx="1112">
                  <c:v>56</c:v>
                </c:pt>
                <c:pt idx="1113">
                  <c:v>56</c:v>
                </c:pt>
                <c:pt idx="1114">
                  <c:v>56</c:v>
                </c:pt>
                <c:pt idx="1115">
                  <c:v>56</c:v>
                </c:pt>
                <c:pt idx="1116">
                  <c:v>203</c:v>
                </c:pt>
                <c:pt idx="1117">
                  <c:v>203</c:v>
                </c:pt>
                <c:pt idx="1118">
                  <c:v>605</c:v>
                </c:pt>
                <c:pt idx="1119">
                  <c:v>605</c:v>
                </c:pt>
                <c:pt idx="1120">
                  <c:v>605</c:v>
                </c:pt>
                <c:pt idx="1121">
                  <c:v>605</c:v>
                </c:pt>
                <c:pt idx="1122">
                  <c:v>605</c:v>
                </c:pt>
                <c:pt idx="1123">
                  <c:v>605</c:v>
                </c:pt>
                <c:pt idx="1124">
                  <c:v>605</c:v>
                </c:pt>
                <c:pt idx="1125">
                  <c:v>18</c:v>
                </c:pt>
                <c:pt idx="1126">
                  <c:v>18</c:v>
                </c:pt>
                <c:pt idx="1127">
                  <c:v>536</c:v>
                </c:pt>
                <c:pt idx="1128">
                  <c:v>536</c:v>
                </c:pt>
                <c:pt idx="1129">
                  <c:v>536</c:v>
                </c:pt>
                <c:pt idx="1130">
                  <c:v>536</c:v>
                </c:pt>
                <c:pt idx="1131">
                  <c:v>536</c:v>
                </c:pt>
                <c:pt idx="1132">
                  <c:v>0</c:v>
                </c:pt>
                <c:pt idx="1133">
                  <c:v>0</c:v>
                </c:pt>
                <c:pt idx="1134">
                  <c:v>536</c:v>
                </c:pt>
                <c:pt idx="1135">
                  <c:v>536</c:v>
                </c:pt>
                <c:pt idx="1136">
                  <c:v>0</c:v>
                </c:pt>
                <c:pt idx="1137">
                  <c:v>536</c:v>
                </c:pt>
                <c:pt idx="1138">
                  <c:v>0</c:v>
                </c:pt>
                <c:pt idx="1139">
                  <c:v>536</c:v>
                </c:pt>
                <c:pt idx="1140">
                  <c:v>0</c:v>
                </c:pt>
                <c:pt idx="1141">
                  <c:v>79</c:v>
                </c:pt>
                <c:pt idx="1142">
                  <c:v>798</c:v>
                </c:pt>
                <c:pt idx="1143">
                  <c:v>798</c:v>
                </c:pt>
                <c:pt idx="1144">
                  <c:v>536</c:v>
                </c:pt>
                <c:pt idx="1145">
                  <c:v>79</c:v>
                </c:pt>
                <c:pt idx="1146">
                  <c:v>475</c:v>
                </c:pt>
                <c:pt idx="1147">
                  <c:v>79</c:v>
                </c:pt>
                <c:pt idx="1148">
                  <c:v>536</c:v>
                </c:pt>
                <c:pt idx="1149">
                  <c:v>79</c:v>
                </c:pt>
                <c:pt idx="1150">
                  <c:v>79</c:v>
                </c:pt>
                <c:pt idx="1151">
                  <c:v>798</c:v>
                </c:pt>
                <c:pt idx="1152">
                  <c:v>79</c:v>
                </c:pt>
                <c:pt idx="1153">
                  <c:v>798</c:v>
                </c:pt>
                <c:pt idx="1154">
                  <c:v>536</c:v>
                </c:pt>
                <c:pt idx="1155">
                  <c:v>0</c:v>
                </c:pt>
                <c:pt idx="1156">
                  <c:v>181</c:v>
                </c:pt>
                <c:pt idx="1157">
                  <c:v>1270</c:v>
                </c:pt>
                <c:pt idx="1158">
                  <c:v>0</c:v>
                </c:pt>
                <c:pt idx="1159">
                  <c:v>1270</c:v>
                </c:pt>
                <c:pt idx="1160">
                  <c:v>1270</c:v>
                </c:pt>
                <c:pt idx="1161">
                  <c:v>184</c:v>
                </c:pt>
                <c:pt idx="1162">
                  <c:v>184</c:v>
                </c:pt>
                <c:pt idx="1163">
                  <c:v>76</c:v>
                </c:pt>
                <c:pt idx="1164">
                  <c:v>605</c:v>
                </c:pt>
                <c:pt idx="1165">
                  <c:v>605</c:v>
                </c:pt>
                <c:pt idx="1166">
                  <c:v>605</c:v>
                </c:pt>
                <c:pt idx="1167">
                  <c:v>18</c:v>
                </c:pt>
                <c:pt idx="1168">
                  <c:v>536</c:v>
                </c:pt>
                <c:pt idx="1169">
                  <c:v>0</c:v>
                </c:pt>
                <c:pt idx="1170">
                  <c:v>0</c:v>
                </c:pt>
                <c:pt idx="1171">
                  <c:v>0</c:v>
                </c:pt>
                <c:pt idx="1172">
                  <c:v>524</c:v>
                </c:pt>
                <c:pt idx="1173">
                  <c:v>79</c:v>
                </c:pt>
                <c:pt idx="1174">
                  <c:v>536</c:v>
                </c:pt>
                <c:pt idx="1175">
                  <c:v>0</c:v>
                </c:pt>
                <c:pt idx="1176">
                  <c:v>475</c:v>
                </c:pt>
                <c:pt idx="1177">
                  <c:v>536</c:v>
                </c:pt>
                <c:pt idx="1178">
                  <c:v>79</c:v>
                </c:pt>
                <c:pt idx="1179">
                  <c:v>1270</c:v>
                </c:pt>
                <c:pt idx="1180">
                  <c:v>1270</c:v>
                </c:pt>
                <c:pt idx="1181">
                  <c:v>0</c:v>
                </c:pt>
                <c:pt idx="1182">
                  <c:v>1270</c:v>
                </c:pt>
                <c:pt idx="1183">
                  <c:v>0</c:v>
                </c:pt>
                <c:pt idx="1184">
                  <c:v>203</c:v>
                </c:pt>
                <c:pt idx="1185">
                  <c:v>184</c:v>
                </c:pt>
                <c:pt idx="1186">
                  <c:v>76</c:v>
                </c:pt>
                <c:pt idx="1187">
                  <c:v>605</c:v>
                </c:pt>
                <c:pt idx="1188">
                  <c:v>605</c:v>
                </c:pt>
                <c:pt idx="1189">
                  <c:v>605</c:v>
                </c:pt>
                <c:pt idx="1190">
                  <c:v>605</c:v>
                </c:pt>
                <c:pt idx="1191">
                  <c:v>18</c:v>
                </c:pt>
                <c:pt idx="1192">
                  <c:v>18</c:v>
                </c:pt>
                <c:pt idx="1193">
                  <c:v>798</c:v>
                </c:pt>
                <c:pt idx="1194">
                  <c:v>798</c:v>
                </c:pt>
                <c:pt idx="1195">
                  <c:v>798</c:v>
                </c:pt>
                <c:pt idx="1196">
                  <c:v>798</c:v>
                </c:pt>
                <c:pt idx="1197">
                  <c:v>798</c:v>
                </c:pt>
                <c:pt idx="1198">
                  <c:v>798</c:v>
                </c:pt>
                <c:pt idx="1199">
                  <c:v>798</c:v>
                </c:pt>
                <c:pt idx="1200">
                  <c:v>798</c:v>
                </c:pt>
                <c:pt idx="1201">
                  <c:v>798</c:v>
                </c:pt>
                <c:pt idx="1202">
                  <c:v>798</c:v>
                </c:pt>
                <c:pt idx="1203">
                  <c:v>798</c:v>
                </c:pt>
                <c:pt idx="1204">
                  <c:v>798</c:v>
                </c:pt>
                <c:pt idx="1205">
                  <c:v>798</c:v>
                </c:pt>
                <c:pt idx="1206">
                  <c:v>798</c:v>
                </c:pt>
                <c:pt idx="1207">
                  <c:v>798</c:v>
                </c:pt>
                <c:pt idx="1208">
                  <c:v>798</c:v>
                </c:pt>
                <c:pt idx="1209">
                  <c:v>798</c:v>
                </c:pt>
                <c:pt idx="1210">
                  <c:v>798</c:v>
                </c:pt>
                <c:pt idx="1211">
                  <c:v>798</c:v>
                </c:pt>
                <c:pt idx="1212">
                  <c:v>798</c:v>
                </c:pt>
                <c:pt idx="1213">
                  <c:v>798</c:v>
                </c:pt>
                <c:pt idx="1214">
                  <c:v>798</c:v>
                </c:pt>
                <c:pt idx="1215">
                  <c:v>798</c:v>
                </c:pt>
                <c:pt idx="1216">
                  <c:v>798</c:v>
                </c:pt>
                <c:pt idx="1217">
                  <c:v>798</c:v>
                </c:pt>
                <c:pt idx="1218">
                  <c:v>798</c:v>
                </c:pt>
                <c:pt idx="1219">
                  <c:v>798</c:v>
                </c:pt>
                <c:pt idx="1220">
                  <c:v>798</c:v>
                </c:pt>
                <c:pt idx="1221">
                  <c:v>798</c:v>
                </c:pt>
                <c:pt idx="1222">
                  <c:v>798</c:v>
                </c:pt>
                <c:pt idx="1223">
                  <c:v>798</c:v>
                </c:pt>
                <c:pt idx="1224">
                  <c:v>798</c:v>
                </c:pt>
                <c:pt idx="1225">
                  <c:v>798</c:v>
                </c:pt>
                <c:pt idx="1226">
                  <c:v>798</c:v>
                </c:pt>
                <c:pt idx="1227">
                  <c:v>798</c:v>
                </c:pt>
                <c:pt idx="1228">
                  <c:v>798</c:v>
                </c:pt>
                <c:pt idx="1229">
                  <c:v>798</c:v>
                </c:pt>
                <c:pt idx="1230">
                  <c:v>798</c:v>
                </c:pt>
                <c:pt idx="1231">
                  <c:v>798</c:v>
                </c:pt>
                <c:pt idx="1232">
                  <c:v>798</c:v>
                </c:pt>
                <c:pt idx="1233">
                  <c:v>798</c:v>
                </c:pt>
                <c:pt idx="1234">
                  <c:v>798</c:v>
                </c:pt>
                <c:pt idx="1235">
                  <c:v>524</c:v>
                </c:pt>
                <c:pt idx="1236">
                  <c:v>798</c:v>
                </c:pt>
                <c:pt idx="1237">
                  <c:v>798</c:v>
                </c:pt>
                <c:pt idx="1238">
                  <c:v>798</c:v>
                </c:pt>
                <c:pt idx="1239">
                  <c:v>798</c:v>
                </c:pt>
                <c:pt idx="1240">
                  <c:v>798</c:v>
                </c:pt>
                <c:pt idx="1241">
                  <c:v>798</c:v>
                </c:pt>
                <c:pt idx="1242">
                  <c:v>798</c:v>
                </c:pt>
                <c:pt idx="1243">
                  <c:v>798</c:v>
                </c:pt>
                <c:pt idx="1244">
                  <c:v>798</c:v>
                </c:pt>
                <c:pt idx="1245">
                  <c:v>798</c:v>
                </c:pt>
                <c:pt idx="1246">
                  <c:v>798</c:v>
                </c:pt>
                <c:pt idx="1247">
                  <c:v>798</c:v>
                </c:pt>
                <c:pt idx="1248">
                  <c:v>798</c:v>
                </c:pt>
                <c:pt idx="1249">
                  <c:v>798</c:v>
                </c:pt>
                <c:pt idx="1250">
                  <c:v>798</c:v>
                </c:pt>
                <c:pt idx="1251">
                  <c:v>798</c:v>
                </c:pt>
                <c:pt idx="1252">
                  <c:v>798</c:v>
                </c:pt>
                <c:pt idx="1253">
                  <c:v>798</c:v>
                </c:pt>
                <c:pt idx="1254">
                  <c:v>798</c:v>
                </c:pt>
                <c:pt idx="1255">
                  <c:v>798</c:v>
                </c:pt>
                <c:pt idx="1256">
                  <c:v>798</c:v>
                </c:pt>
                <c:pt idx="1257">
                  <c:v>798</c:v>
                </c:pt>
                <c:pt idx="1258">
                  <c:v>798</c:v>
                </c:pt>
                <c:pt idx="1259">
                  <c:v>798</c:v>
                </c:pt>
                <c:pt idx="1260">
                  <c:v>798</c:v>
                </c:pt>
                <c:pt idx="1261">
                  <c:v>798</c:v>
                </c:pt>
                <c:pt idx="1262">
                  <c:v>798</c:v>
                </c:pt>
                <c:pt idx="1263">
                  <c:v>798</c:v>
                </c:pt>
                <c:pt idx="1264">
                  <c:v>524</c:v>
                </c:pt>
                <c:pt idx="1265">
                  <c:v>798</c:v>
                </c:pt>
                <c:pt idx="1266">
                  <c:v>798</c:v>
                </c:pt>
                <c:pt idx="1267">
                  <c:v>798</c:v>
                </c:pt>
                <c:pt idx="1268">
                  <c:v>798</c:v>
                </c:pt>
                <c:pt idx="1269">
                  <c:v>798</c:v>
                </c:pt>
                <c:pt idx="1270">
                  <c:v>798</c:v>
                </c:pt>
                <c:pt idx="1271">
                  <c:v>798</c:v>
                </c:pt>
                <c:pt idx="1272">
                  <c:v>798</c:v>
                </c:pt>
                <c:pt idx="1273">
                  <c:v>798</c:v>
                </c:pt>
                <c:pt idx="1274">
                  <c:v>798</c:v>
                </c:pt>
                <c:pt idx="1275">
                  <c:v>798</c:v>
                </c:pt>
                <c:pt idx="1276">
                  <c:v>798</c:v>
                </c:pt>
                <c:pt idx="1277">
                  <c:v>798</c:v>
                </c:pt>
                <c:pt idx="1278">
                  <c:v>798</c:v>
                </c:pt>
                <c:pt idx="1279">
                  <c:v>798</c:v>
                </c:pt>
                <c:pt idx="1280">
                  <c:v>798</c:v>
                </c:pt>
                <c:pt idx="1281">
                  <c:v>798</c:v>
                </c:pt>
                <c:pt idx="1282">
                  <c:v>798</c:v>
                </c:pt>
                <c:pt idx="1283">
                  <c:v>798</c:v>
                </c:pt>
                <c:pt idx="1284">
                  <c:v>798</c:v>
                </c:pt>
                <c:pt idx="1285">
                  <c:v>798</c:v>
                </c:pt>
                <c:pt idx="1286">
                  <c:v>798</c:v>
                </c:pt>
                <c:pt idx="1287">
                  <c:v>798</c:v>
                </c:pt>
                <c:pt idx="1288">
                  <c:v>798</c:v>
                </c:pt>
                <c:pt idx="1289">
                  <c:v>798</c:v>
                </c:pt>
                <c:pt idx="1290">
                  <c:v>798</c:v>
                </c:pt>
                <c:pt idx="1291">
                  <c:v>798</c:v>
                </c:pt>
                <c:pt idx="1292">
                  <c:v>798</c:v>
                </c:pt>
                <c:pt idx="1293">
                  <c:v>798</c:v>
                </c:pt>
                <c:pt idx="1294">
                  <c:v>798</c:v>
                </c:pt>
                <c:pt idx="1295">
                  <c:v>798</c:v>
                </c:pt>
                <c:pt idx="1296">
                  <c:v>798</c:v>
                </c:pt>
                <c:pt idx="1297">
                  <c:v>798</c:v>
                </c:pt>
                <c:pt idx="1298">
                  <c:v>798</c:v>
                </c:pt>
                <c:pt idx="1299">
                  <c:v>798</c:v>
                </c:pt>
                <c:pt idx="1300">
                  <c:v>798</c:v>
                </c:pt>
                <c:pt idx="1301">
                  <c:v>798</c:v>
                </c:pt>
                <c:pt idx="1302">
                  <c:v>798</c:v>
                </c:pt>
                <c:pt idx="1303">
                  <c:v>798</c:v>
                </c:pt>
                <c:pt idx="1304">
                  <c:v>798</c:v>
                </c:pt>
                <c:pt idx="1305">
                  <c:v>798</c:v>
                </c:pt>
                <c:pt idx="1306">
                  <c:v>798</c:v>
                </c:pt>
                <c:pt idx="1307">
                  <c:v>798</c:v>
                </c:pt>
                <c:pt idx="1308">
                  <c:v>798</c:v>
                </c:pt>
                <c:pt idx="1309">
                  <c:v>798</c:v>
                </c:pt>
                <c:pt idx="1310">
                  <c:v>798</c:v>
                </c:pt>
                <c:pt idx="1311">
                  <c:v>798</c:v>
                </c:pt>
                <c:pt idx="1312">
                  <c:v>798</c:v>
                </c:pt>
                <c:pt idx="1313">
                  <c:v>798</c:v>
                </c:pt>
                <c:pt idx="1314">
                  <c:v>798</c:v>
                </c:pt>
                <c:pt idx="1315">
                  <c:v>798</c:v>
                </c:pt>
                <c:pt idx="1316">
                  <c:v>798</c:v>
                </c:pt>
                <c:pt idx="1317">
                  <c:v>798</c:v>
                </c:pt>
                <c:pt idx="1318">
                  <c:v>798</c:v>
                </c:pt>
                <c:pt idx="1319">
                  <c:v>798</c:v>
                </c:pt>
                <c:pt idx="1320">
                  <c:v>798</c:v>
                </c:pt>
                <c:pt idx="1321">
                  <c:v>798</c:v>
                </c:pt>
                <c:pt idx="1322">
                  <c:v>798</c:v>
                </c:pt>
                <c:pt idx="1323">
                  <c:v>798</c:v>
                </c:pt>
                <c:pt idx="1324">
                  <c:v>798</c:v>
                </c:pt>
                <c:pt idx="1325">
                  <c:v>798</c:v>
                </c:pt>
                <c:pt idx="1326">
                  <c:v>798</c:v>
                </c:pt>
                <c:pt idx="1327">
                  <c:v>798</c:v>
                </c:pt>
                <c:pt idx="1328">
                  <c:v>798</c:v>
                </c:pt>
                <c:pt idx="1329">
                  <c:v>798</c:v>
                </c:pt>
                <c:pt idx="1330">
                  <c:v>798</c:v>
                </c:pt>
                <c:pt idx="1331">
                  <c:v>798</c:v>
                </c:pt>
                <c:pt idx="1332">
                  <c:v>798</c:v>
                </c:pt>
                <c:pt idx="1333">
                  <c:v>798</c:v>
                </c:pt>
                <c:pt idx="1334">
                  <c:v>798</c:v>
                </c:pt>
                <c:pt idx="1335">
                  <c:v>798</c:v>
                </c:pt>
                <c:pt idx="1336">
                  <c:v>798</c:v>
                </c:pt>
                <c:pt idx="1337">
                  <c:v>798</c:v>
                </c:pt>
                <c:pt idx="1338">
                  <c:v>798</c:v>
                </c:pt>
                <c:pt idx="1339">
                  <c:v>798</c:v>
                </c:pt>
                <c:pt idx="1340">
                  <c:v>798</c:v>
                </c:pt>
                <c:pt idx="1341">
                  <c:v>798</c:v>
                </c:pt>
                <c:pt idx="1342">
                  <c:v>798</c:v>
                </c:pt>
                <c:pt idx="1343">
                  <c:v>798</c:v>
                </c:pt>
                <c:pt idx="1344">
                  <c:v>798</c:v>
                </c:pt>
                <c:pt idx="1345">
                  <c:v>798</c:v>
                </c:pt>
                <c:pt idx="1346">
                  <c:v>798</c:v>
                </c:pt>
                <c:pt idx="1347">
                  <c:v>798</c:v>
                </c:pt>
                <c:pt idx="1348">
                  <c:v>798</c:v>
                </c:pt>
                <c:pt idx="1349">
                  <c:v>798</c:v>
                </c:pt>
                <c:pt idx="1350">
                  <c:v>798</c:v>
                </c:pt>
                <c:pt idx="1351">
                  <c:v>798</c:v>
                </c:pt>
                <c:pt idx="1352">
                  <c:v>798</c:v>
                </c:pt>
                <c:pt idx="1353">
                  <c:v>0</c:v>
                </c:pt>
                <c:pt idx="1354">
                  <c:v>1270</c:v>
                </c:pt>
                <c:pt idx="1355">
                  <c:v>181</c:v>
                </c:pt>
                <c:pt idx="1356">
                  <c:v>184</c:v>
                </c:pt>
                <c:pt idx="1357">
                  <c:v>76</c:v>
                </c:pt>
                <c:pt idx="1358">
                  <c:v>605</c:v>
                </c:pt>
                <c:pt idx="1359">
                  <c:v>79</c:v>
                </c:pt>
                <c:pt idx="1360">
                  <c:v>536</c:v>
                </c:pt>
                <c:pt idx="1361">
                  <c:v>536</c:v>
                </c:pt>
                <c:pt idx="1362">
                  <c:v>0</c:v>
                </c:pt>
                <c:pt idx="1363">
                  <c:v>536</c:v>
                </c:pt>
                <c:pt idx="1364">
                  <c:v>798</c:v>
                </c:pt>
                <c:pt idx="1365">
                  <c:v>798</c:v>
                </c:pt>
                <c:pt idx="1366">
                  <c:v>536</c:v>
                </c:pt>
                <c:pt idx="1367">
                  <c:v>79</c:v>
                </c:pt>
                <c:pt idx="1368">
                  <c:v>536</c:v>
                </c:pt>
                <c:pt idx="1369">
                  <c:v>798</c:v>
                </c:pt>
                <c:pt idx="1370">
                  <c:v>798</c:v>
                </c:pt>
                <c:pt idx="1371">
                  <c:v>536</c:v>
                </c:pt>
                <c:pt idx="1372">
                  <c:v>798</c:v>
                </c:pt>
                <c:pt idx="1373">
                  <c:v>798</c:v>
                </c:pt>
                <c:pt idx="1374">
                  <c:v>798</c:v>
                </c:pt>
                <c:pt idx="1375">
                  <c:v>536</c:v>
                </c:pt>
                <c:pt idx="1376">
                  <c:v>798</c:v>
                </c:pt>
                <c:pt idx="1377">
                  <c:v>536</c:v>
                </c:pt>
                <c:pt idx="1378">
                  <c:v>0</c:v>
                </c:pt>
                <c:pt idx="1379">
                  <c:v>798</c:v>
                </c:pt>
                <c:pt idx="1380">
                  <c:v>0</c:v>
                </c:pt>
                <c:pt idx="1381">
                  <c:v>536</c:v>
                </c:pt>
                <c:pt idx="1382">
                  <c:v>0</c:v>
                </c:pt>
                <c:pt idx="1383">
                  <c:v>475</c:v>
                </c:pt>
                <c:pt idx="1384">
                  <c:v>798</c:v>
                </c:pt>
                <c:pt idx="1385">
                  <c:v>536</c:v>
                </c:pt>
                <c:pt idx="1386">
                  <c:v>0</c:v>
                </c:pt>
                <c:pt idx="1387">
                  <c:v>0</c:v>
                </c:pt>
                <c:pt idx="1388">
                  <c:v>1270</c:v>
                </c:pt>
                <c:pt idx="1389">
                  <c:v>0</c:v>
                </c:pt>
                <c:pt idx="1390">
                  <c:v>1270</c:v>
                </c:pt>
                <c:pt idx="1391">
                  <c:v>0</c:v>
                </c:pt>
                <c:pt idx="1392">
                  <c:v>56</c:v>
                </c:pt>
                <c:pt idx="1393">
                  <c:v>203</c:v>
                </c:pt>
                <c:pt idx="1394">
                  <c:v>184</c:v>
                </c:pt>
                <c:pt idx="1395">
                  <c:v>184</c:v>
                </c:pt>
                <c:pt idx="1396">
                  <c:v>536</c:v>
                </c:pt>
                <c:pt idx="1397">
                  <c:v>536</c:v>
                </c:pt>
                <c:pt idx="1398">
                  <c:v>524</c:v>
                </c:pt>
                <c:pt idx="1399">
                  <c:v>798</c:v>
                </c:pt>
                <c:pt idx="1400">
                  <c:v>536</c:v>
                </c:pt>
                <c:pt idx="1401">
                  <c:v>524</c:v>
                </c:pt>
                <c:pt idx="1402">
                  <c:v>0</c:v>
                </c:pt>
                <c:pt idx="1403">
                  <c:v>0</c:v>
                </c:pt>
                <c:pt idx="1404">
                  <c:v>798</c:v>
                </c:pt>
                <c:pt idx="1405">
                  <c:v>536</c:v>
                </c:pt>
                <c:pt idx="1406">
                  <c:v>0</c:v>
                </c:pt>
                <c:pt idx="1407">
                  <c:v>536</c:v>
                </c:pt>
                <c:pt idx="1408">
                  <c:v>475</c:v>
                </c:pt>
                <c:pt idx="1409">
                  <c:v>536</c:v>
                </c:pt>
                <c:pt idx="1410">
                  <c:v>0</c:v>
                </c:pt>
                <c:pt idx="1411">
                  <c:v>798</c:v>
                </c:pt>
                <c:pt idx="1412">
                  <c:v>536</c:v>
                </c:pt>
                <c:pt idx="1413">
                  <c:v>475</c:v>
                </c:pt>
                <c:pt idx="1414">
                  <c:v>536</c:v>
                </c:pt>
                <c:pt idx="1415">
                  <c:v>1270</c:v>
                </c:pt>
                <c:pt idx="1416">
                  <c:v>181</c:v>
                </c:pt>
                <c:pt idx="1417">
                  <c:v>0</c:v>
                </c:pt>
                <c:pt idx="1418">
                  <c:v>184</c:v>
                </c:pt>
                <c:pt idx="1419">
                  <c:v>184</c:v>
                </c:pt>
                <c:pt idx="1420">
                  <c:v>184</c:v>
                </c:pt>
                <c:pt idx="1421">
                  <c:v>76</c:v>
                </c:pt>
                <c:pt idx="1422">
                  <c:v>18</c:v>
                </c:pt>
                <c:pt idx="1423">
                  <c:v>536</c:v>
                </c:pt>
                <c:pt idx="1424">
                  <c:v>536</c:v>
                </c:pt>
                <c:pt idx="1425">
                  <c:v>536</c:v>
                </c:pt>
                <c:pt idx="1426">
                  <c:v>475</c:v>
                </c:pt>
                <c:pt idx="1427">
                  <c:v>798</c:v>
                </c:pt>
                <c:pt idx="1428">
                  <c:v>524</c:v>
                </c:pt>
                <c:pt idx="1429">
                  <c:v>536</c:v>
                </c:pt>
                <c:pt idx="1430">
                  <c:v>536</c:v>
                </c:pt>
                <c:pt idx="1431">
                  <c:v>536</c:v>
                </c:pt>
                <c:pt idx="1432">
                  <c:v>536</c:v>
                </c:pt>
                <c:pt idx="1433">
                  <c:v>0</c:v>
                </c:pt>
                <c:pt idx="1434">
                  <c:v>798</c:v>
                </c:pt>
                <c:pt idx="1435">
                  <c:v>79</c:v>
                </c:pt>
                <c:pt idx="1436">
                  <c:v>0</c:v>
                </c:pt>
                <c:pt idx="1437">
                  <c:v>536</c:v>
                </c:pt>
                <c:pt idx="1438">
                  <c:v>0</c:v>
                </c:pt>
                <c:pt idx="1439">
                  <c:v>536</c:v>
                </c:pt>
                <c:pt idx="1440">
                  <c:v>798</c:v>
                </c:pt>
                <c:pt idx="1441">
                  <c:v>798</c:v>
                </c:pt>
                <c:pt idx="1442">
                  <c:v>0</c:v>
                </c:pt>
                <c:pt idx="1443">
                  <c:v>798</c:v>
                </c:pt>
                <c:pt idx="1444">
                  <c:v>0</c:v>
                </c:pt>
                <c:pt idx="1445">
                  <c:v>798</c:v>
                </c:pt>
                <c:pt idx="1446">
                  <c:v>798</c:v>
                </c:pt>
                <c:pt idx="1447">
                  <c:v>798</c:v>
                </c:pt>
                <c:pt idx="1448">
                  <c:v>79</c:v>
                </c:pt>
                <c:pt idx="1449">
                  <c:v>536</c:v>
                </c:pt>
                <c:pt idx="1450">
                  <c:v>79</c:v>
                </c:pt>
                <c:pt idx="1451">
                  <c:v>798</c:v>
                </c:pt>
                <c:pt idx="1452">
                  <c:v>524</c:v>
                </c:pt>
                <c:pt idx="1453">
                  <c:v>536</c:v>
                </c:pt>
                <c:pt idx="1454">
                  <c:v>536</c:v>
                </c:pt>
                <c:pt idx="1455">
                  <c:v>475</c:v>
                </c:pt>
                <c:pt idx="1456">
                  <c:v>475</c:v>
                </c:pt>
                <c:pt idx="1457">
                  <c:v>536</c:v>
                </c:pt>
                <c:pt idx="1458">
                  <c:v>798</c:v>
                </c:pt>
                <c:pt idx="1459">
                  <c:v>524</c:v>
                </c:pt>
                <c:pt idx="1460">
                  <c:v>536</c:v>
                </c:pt>
                <c:pt idx="1461">
                  <c:v>0</c:v>
                </c:pt>
                <c:pt idx="1462">
                  <c:v>1270</c:v>
                </c:pt>
                <c:pt idx="1463">
                  <c:v>0</c:v>
                </c:pt>
                <c:pt idx="1464">
                  <c:v>1270</c:v>
                </c:pt>
                <c:pt idx="1465">
                  <c:v>181</c:v>
                </c:pt>
                <c:pt idx="1466">
                  <c:v>1270</c:v>
                </c:pt>
                <c:pt idx="1467">
                  <c:v>0</c:v>
                </c:pt>
                <c:pt idx="1468">
                  <c:v>1270</c:v>
                </c:pt>
                <c:pt idx="1469">
                  <c:v>56</c:v>
                </c:pt>
                <c:pt idx="1470">
                  <c:v>184</c:v>
                </c:pt>
                <c:pt idx="1471">
                  <c:v>184</c:v>
                </c:pt>
                <c:pt idx="1472">
                  <c:v>18</c:v>
                </c:pt>
                <c:pt idx="1473">
                  <c:v>536</c:v>
                </c:pt>
                <c:pt idx="1474">
                  <c:v>536</c:v>
                </c:pt>
                <c:pt idx="1475">
                  <c:v>536</c:v>
                </c:pt>
                <c:pt idx="1476">
                  <c:v>0</c:v>
                </c:pt>
                <c:pt idx="1477">
                  <c:v>79</c:v>
                </c:pt>
                <c:pt idx="1478">
                  <c:v>798</c:v>
                </c:pt>
                <c:pt idx="1479">
                  <c:v>798</c:v>
                </c:pt>
                <c:pt idx="1480">
                  <c:v>798</c:v>
                </c:pt>
                <c:pt idx="1481">
                  <c:v>536</c:v>
                </c:pt>
                <c:pt idx="1482">
                  <c:v>536</c:v>
                </c:pt>
                <c:pt idx="1483">
                  <c:v>798</c:v>
                </c:pt>
                <c:pt idx="1484">
                  <c:v>524</c:v>
                </c:pt>
                <c:pt idx="1485">
                  <c:v>536</c:v>
                </c:pt>
                <c:pt idx="1486">
                  <c:v>536</c:v>
                </c:pt>
                <c:pt idx="1487">
                  <c:v>536</c:v>
                </c:pt>
                <c:pt idx="1488">
                  <c:v>475</c:v>
                </c:pt>
                <c:pt idx="1489">
                  <c:v>181</c:v>
                </c:pt>
                <c:pt idx="1490">
                  <c:v>1270</c:v>
                </c:pt>
                <c:pt idx="1491">
                  <c:v>203</c:v>
                </c:pt>
                <c:pt idx="1492">
                  <c:v>203</c:v>
                </c:pt>
                <c:pt idx="1493">
                  <c:v>203</c:v>
                </c:pt>
                <c:pt idx="1494">
                  <c:v>203</c:v>
                </c:pt>
                <c:pt idx="1495">
                  <c:v>184</c:v>
                </c:pt>
                <c:pt idx="1496">
                  <c:v>184</c:v>
                </c:pt>
                <c:pt idx="1497">
                  <c:v>184</c:v>
                </c:pt>
                <c:pt idx="1498">
                  <c:v>184</c:v>
                </c:pt>
                <c:pt idx="1499">
                  <c:v>184</c:v>
                </c:pt>
                <c:pt idx="1500">
                  <c:v>184</c:v>
                </c:pt>
                <c:pt idx="1501">
                  <c:v>184</c:v>
                </c:pt>
                <c:pt idx="1502">
                  <c:v>184</c:v>
                </c:pt>
                <c:pt idx="1503">
                  <c:v>184</c:v>
                </c:pt>
                <c:pt idx="1504">
                  <c:v>184</c:v>
                </c:pt>
                <c:pt idx="1505">
                  <c:v>184</c:v>
                </c:pt>
                <c:pt idx="1506">
                  <c:v>184</c:v>
                </c:pt>
                <c:pt idx="1507">
                  <c:v>605</c:v>
                </c:pt>
                <c:pt idx="1508">
                  <c:v>605</c:v>
                </c:pt>
                <c:pt idx="1509">
                  <c:v>605</c:v>
                </c:pt>
                <c:pt idx="1510">
                  <c:v>605</c:v>
                </c:pt>
                <c:pt idx="1511">
                  <c:v>605</c:v>
                </c:pt>
                <c:pt idx="1512">
                  <c:v>605</c:v>
                </c:pt>
                <c:pt idx="1513">
                  <c:v>605</c:v>
                </c:pt>
                <c:pt idx="1514">
                  <c:v>605</c:v>
                </c:pt>
                <c:pt idx="1515">
                  <c:v>605</c:v>
                </c:pt>
                <c:pt idx="1516">
                  <c:v>605</c:v>
                </c:pt>
                <c:pt idx="1517">
                  <c:v>18</c:v>
                </c:pt>
                <c:pt idx="1518">
                  <c:v>536</c:v>
                </c:pt>
                <c:pt idx="1519">
                  <c:v>536</c:v>
                </c:pt>
                <c:pt idx="1520">
                  <c:v>536</c:v>
                </c:pt>
                <c:pt idx="1521">
                  <c:v>536</c:v>
                </c:pt>
                <c:pt idx="1522">
                  <c:v>475</c:v>
                </c:pt>
                <c:pt idx="1523">
                  <c:v>0</c:v>
                </c:pt>
                <c:pt idx="1524">
                  <c:v>536</c:v>
                </c:pt>
                <c:pt idx="1525">
                  <c:v>0</c:v>
                </c:pt>
                <c:pt idx="1526">
                  <c:v>536</c:v>
                </c:pt>
                <c:pt idx="1527">
                  <c:v>0</c:v>
                </c:pt>
                <c:pt idx="1528">
                  <c:v>798</c:v>
                </c:pt>
                <c:pt idx="1529">
                  <c:v>524</c:v>
                </c:pt>
                <c:pt idx="1530">
                  <c:v>0</c:v>
                </c:pt>
                <c:pt idx="1531">
                  <c:v>798</c:v>
                </c:pt>
                <c:pt idx="1532">
                  <c:v>536</c:v>
                </c:pt>
                <c:pt idx="1533">
                  <c:v>536</c:v>
                </c:pt>
                <c:pt idx="1534">
                  <c:v>475</c:v>
                </c:pt>
                <c:pt idx="1535">
                  <c:v>475</c:v>
                </c:pt>
                <c:pt idx="1536">
                  <c:v>536</c:v>
                </c:pt>
                <c:pt idx="1537">
                  <c:v>798</c:v>
                </c:pt>
                <c:pt idx="1538">
                  <c:v>524</c:v>
                </c:pt>
                <c:pt idx="1539">
                  <c:v>475</c:v>
                </c:pt>
                <c:pt idx="1540">
                  <c:v>475</c:v>
                </c:pt>
                <c:pt idx="1541">
                  <c:v>798</c:v>
                </c:pt>
                <c:pt idx="1542">
                  <c:v>798</c:v>
                </c:pt>
                <c:pt idx="1543">
                  <c:v>536</c:v>
                </c:pt>
                <c:pt idx="1544">
                  <c:v>536</c:v>
                </c:pt>
                <c:pt idx="1545">
                  <c:v>798</c:v>
                </c:pt>
                <c:pt idx="1546">
                  <c:v>524</c:v>
                </c:pt>
                <c:pt idx="1547">
                  <c:v>798</c:v>
                </c:pt>
                <c:pt idx="1548">
                  <c:v>798</c:v>
                </c:pt>
                <c:pt idx="1549">
                  <c:v>475</c:v>
                </c:pt>
                <c:pt idx="1550">
                  <c:v>79</c:v>
                </c:pt>
                <c:pt idx="1551">
                  <c:v>536</c:v>
                </c:pt>
                <c:pt idx="1552">
                  <c:v>798</c:v>
                </c:pt>
                <c:pt idx="1553">
                  <c:v>524</c:v>
                </c:pt>
                <c:pt idx="1554">
                  <c:v>79</c:v>
                </c:pt>
                <c:pt idx="1555">
                  <c:v>798</c:v>
                </c:pt>
                <c:pt idx="1556">
                  <c:v>798</c:v>
                </c:pt>
                <c:pt idx="1557">
                  <c:v>475</c:v>
                </c:pt>
                <c:pt idx="1558">
                  <c:v>536</c:v>
                </c:pt>
                <c:pt idx="1559">
                  <c:v>1270</c:v>
                </c:pt>
                <c:pt idx="1560">
                  <c:v>0</c:v>
                </c:pt>
                <c:pt idx="1561">
                  <c:v>0</c:v>
                </c:pt>
                <c:pt idx="1562">
                  <c:v>0</c:v>
                </c:pt>
                <c:pt idx="1563">
                  <c:v>1270</c:v>
                </c:pt>
                <c:pt idx="1564">
                  <c:v>181</c:v>
                </c:pt>
                <c:pt idx="1565">
                  <c:v>1270</c:v>
                </c:pt>
                <c:pt idx="1566">
                  <c:v>1270</c:v>
                </c:pt>
                <c:pt idx="1567">
                  <c:v>56</c:v>
                </c:pt>
                <c:pt idx="1568">
                  <c:v>56</c:v>
                </c:pt>
                <c:pt idx="1569">
                  <c:v>184</c:v>
                </c:pt>
                <c:pt idx="1570">
                  <c:v>184</c:v>
                </c:pt>
                <c:pt idx="1571">
                  <c:v>184</c:v>
                </c:pt>
                <c:pt idx="1572">
                  <c:v>184</c:v>
                </c:pt>
                <c:pt idx="1573">
                  <c:v>184</c:v>
                </c:pt>
                <c:pt idx="1574">
                  <c:v>605</c:v>
                </c:pt>
                <c:pt idx="1575">
                  <c:v>605</c:v>
                </c:pt>
                <c:pt idx="1576">
                  <c:v>605</c:v>
                </c:pt>
                <c:pt idx="1577">
                  <c:v>605</c:v>
                </c:pt>
                <c:pt idx="1578">
                  <c:v>605</c:v>
                </c:pt>
                <c:pt idx="1579">
                  <c:v>605</c:v>
                </c:pt>
                <c:pt idx="1580">
                  <c:v>605</c:v>
                </c:pt>
                <c:pt idx="1581">
                  <c:v>605</c:v>
                </c:pt>
                <c:pt idx="1582">
                  <c:v>605</c:v>
                </c:pt>
                <c:pt idx="1583">
                  <c:v>18</c:v>
                </c:pt>
                <c:pt idx="1584">
                  <c:v>18</c:v>
                </c:pt>
                <c:pt idx="1585">
                  <c:v>18</c:v>
                </c:pt>
                <c:pt idx="1586">
                  <c:v>536</c:v>
                </c:pt>
                <c:pt idx="1587">
                  <c:v>536</c:v>
                </c:pt>
                <c:pt idx="1588">
                  <c:v>536</c:v>
                </c:pt>
                <c:pt idx="1589">
                  <c:v>475</c:v>
                </c:pt>
                <c:pt idx="1590">
                  <c:v>536</c:v>
                </c:pt>
                <c:pt idx="1591">
                  <c:v>798</c:v>
                </c:pt>
                <c:pt idx="1592">
                  <c:v>798</c:v>
                </c:pt>
                <c:pt idx="1593">
                  <c:v>798</c:v>
                </c:pt>
                <c:pt idx="1594">
                  <c:v>475</c:v>
                </c:pt>
                <c:pt idx="1595">
                  <c:v>536</c:v>
                </c:pt>
                <c:pt idx="1596">
                  <c:v>536</c:v>
                </c:pt>
                <c:pt idx="1597">
                  <c:v>524</c:v>
                </c:pt>
                <c:pt idx="1598">
                  <c:v>798</c:v>
                </c:pt>
                <c:pt idx="1599">
                  <c:v>524</c:v>
                </c:pt>
                <c:pt idx="1600">
                  <c:v>798</c:v>
                </c:pt>
                <c:pt idx="1601">
                  <c:v>79</c:v>
                </c:pt>
                <c:pt idx="1602">
                  <c:v>536</c:v>
                </c:pt>
                <c:pt idx="1603">
                  <c:v>524</c:v>
                </c:pt>
                <c:pt idx="1604">
                  <c:v>536</c:v>
                </c:pt>
                <c:pt idx="1605">
                  <c:v>0</c:v>
                </c:pt>
                <c:pt idx="1606">
                  <c:v>79</c:v>
                </c:pt>
                <c:pt idx="1607">
                  <c:v>524</c:v>
                </c:pt>
                <c:pt idx="1608">
                  <c:v>536</c:v>
                </c:pt>
                <c:pt idx="1609">
                  <c:v>798</c:v>
                </c:pt>
                <c:pt idx="1610">
                  <c:v>0</c:v>
                </c:pt>
                <c:pt idx="1611">
                  <c:v>0</c:v>
                </c:pt>
                <c:pt idx="1612">
                  <c:v>798</c:v>
                </c:pt>
                <c:pt idx="1613">
                  <c:v>798</c:v>
                </c:pt>
                <c:pt idx="1614">
                  <c:v>475</c:v>
                </c:pt>
                <c:pt idx="1615">
                  <c:v>0</c:v>
                </c:pt>
                <c:pt idx="1616">
                  <c:v>798</c:v>
                </c:pt>
                <c:pt idx="1617">
                  <c:v>524</c:v>
                </c:pt>
                <c:pt idx="1618">
                  <c:v>1270</c:v>
                </c:pt>
                <c:pt idx="1619">
                  <c:v>1270</c:v>
                </c:pt>
                <c:pt idx="1620">
                  <c:v>0</c:v>
                </c:pt>
                <c:pt idx="1621">
                  <c:v>1270</c:v>
                </c:pt>
                <c:pt idx="1622">
                  <c:v>1270</c:v>
                </c:pt>
                <c:pt idx="1623">
                  <c:v>0</c:v>
                </c:pt>
                <c:pt idx="1624">
                  <c:v>1270</c:v>
                </c:pt>
                <c:pt idx="1625">
                  <c:v>184</c:v>
                </c:pt>
                <c:pt idx="1626">
                  <c:v>184</c:v>
                </c:pt>
                <c:pt idx="1627">
                  <c:v>76</c:v>
                </c:pt>
                <c:pt idx="1628">
                  <c:v>605</c:v>
                </c:pt>
                <c:pt idx="1629">
                  <c:v>605</c:v>
                </c:pt>
                <c:pt idx="1630">
                  <c:v>605</c:v>
                </c:pt>
                <c:pt idx="1631">
                  <c:v>605</c:v>
                </c:pt>
                <c:pt idx="1632">
                  <c:v>605</c:v>
                </c:pt>
                <c:pt idx="1633">
                  <c:v>605</c:v>
                </c:pt>
                <c:pt idx="1634">
                  <c:v>605</c:v>
                </c:pt>
                <c:pt idx="1635">
                  <c:v>18</c:v>
                </c:pt>
                <c:pt idx="1636">
                  <c:v>536</c:v>
                </c:pt>
                <c:pt idx="1637">
                  <c:v>536</c:v>
                </c:pt>
                <c:pt idx="1638">
                  <c:v>536</c:v>
                </c:pt>
                <c:pt idx="1639">
                  <c:v>79</c:v>
                </c:pt>
                <c:pt idx="1640">
                  <c:v>798</c:v>
                </c:pt>
                <c:pt idx="1641">
                  <c:v>536</c:v>
                </c:pt>
                <c:pt idx="1642">
                  <c:v>536</c:v>
                </c:pt>
                <c:pt idx="1643">
                  <c:v>0</c:v>
                </c:pt>
                <c:pt idx="1644">
                  <c:v>79</c:v>
                </c:pt>
                <c:pt idx="1645">
                  <c:v>798</c:v>
                </c:pt>
                <c:pt idx="1646">
                  <c:v>536</c:v>
                </c:pt>
                <c:pt idx="1647">
                  <c:v>0</c:v>
                </c:pt>
                <c:pt idx="1648">
                  <c:v>475</c:v>
                </c:pt>
                <c:pt idx="1649">
                  <c:v>524</c:v>
                </c:pt>
                <c:pt idx="1650">
                  <c:v>798</c:v>
                </c:pt>
                <c:pt idx="1651">
                  <c:v>0</c:v>
                </c:pt>
                <c:pt idx="1652">
                  <c:v>475</c:v>
                </c:pt>
                <c:pt idx="1653">
                  <c:v>536</c:v>
                </c:pt>
                <c:pt idx="1654">
                  <c:v>0</c:v>
                </c:pt>
                <c:pt idx="1655">
                  <c:v>0</c:v>
                </c:pt>
                <c:pt idx="1656">
                  <c:v>798</c:v>
                </c:pt>
                <c:pt idx="1657">
                  <c:v>536</c:v>
                </c:pt>
                <c:pt idx="1658">
                  <c:v>536</c:v>
                </c:pt>
                <c:pt idx="1659">
                  <c:v>524</c:v>
                </c:pt>
                <c:pt idx="1660">
                  <c:v>475</c:v>
                </c:pt>
                <c:pt idx="1661">
                  <c:v>798</c:v>
                </c:pt>
                <c:pt idx="1662">
                  <c:v>798</c:v>
                </c:pt>
                <c:pt idx="1663">
                  <c:v>475</c:v>
                </c:pt>
                <c:pt idx="1664">
                  <c:v>798</c:v>
                </c:pt>
                <c:pt idx="1665">
                  <c:v>524</c:v>
                </c:pt>
                <c:pt idx="1666">
                  <c:v>536</c:v>
                </c:pt>
                <c:pt idx="1667">
                  <c:v>0</c:v>
                </c:pt>
                <c:pt idx="1668">
                  <c:v>181</c:v>
                </c:pt>
                <c:pt idx="1669">
                  <c:v>1270</c:v>
                </c:pt>
                <c:pt idx="1670">
                  <c:v>1270</c:v>
                </c:pt>
                <c:pt idx="1671">
                  <c:v>1270</c:v>
                </c:pt>
                <c:pt idx="1672">
                  <c:v>1270</c:v>
                </c:pt>
                <c:pt idx="1673">
                  <c:v>1270</c:v>
                </c:pt>
                <c:pt idx="1674">
                  <c:v>1270</c:v>
                </c:pt>
                <c:pt idx="1675">
                  <c:v>0</c:v>
                </c:pt>
                <c:pt idx="1676">
                  <c:v>1270</c:v>
                </c:pt>
                <c:pt idx="1677">
                  <c:v>1270</c:v>
                </c:pt>
                <c:pt idx="1678">
                  <c:v>56</c:v>
                </c:pt>
                <c:pt idx="1679">
                  <c:v>56</c:v>
                </c:pt>
                <c:pt idx="1680">
                  <c:v>56</c:v>
                </c:pt>
                <c:pt idx="1681">
                  <c:v>56</c:v>
                </c:pt>
                <c:pt idx="1682">
                  <c:v>56</c:v>
                </c:pt>
                <c:pt idx="1683">
                  <c:v>56</c:v>
                </c:pt>
                <c:pt idx="1684">
                  <c:v>1174</c:v>
                </c:pt>
                <c:pt idx="1685">
                  <c:v>184</c:v>
                </c:pt>
                <c:pt idx="1686">
                  <c:v>184</c:v>
                </c:pt>
                <c:pt idx="1687">
                  <c:v>184</c:v>
                </c:pt>
                <c:pt idx="1688">
                  <c:v>184</c:v>
                </c:pt>
                <c:pt idx="1689">
                  <c:v>605</c:v>
                </c:pt>
                <c:pt idx="1690">
                  <c:v>605</c:v>
                </c:pt>
                <c:pt idx="1691">
                  <c:v>605</c:v>
                </c:pt>
                <c:pt idx="1692">
                  <c:v>605</c:v>
                </c:pt>
                <c:pt idx="1693">
                  <c:v>605</c:v>
                </c:pt>
                <c:pt idx="1694">
                  <c:v>605</c:v>
                </c:pt>
                <c:pt idx="1695">
                  <c:v>605</c:v>
                </c:pt>
                <c:pt idx="1696">
                  <c:v>605</c:v>
                </c:pt>
                <c:pt idx="1697">
                  <c:v>605</c:v>
                </c:pt>
                <c:pt idx="1698">
                  <c:v>605</c:v>
                </c:pt>
                <c:pt idx="1699">
                  <c:v>605</c:v>
                </c:pt>
                <c:pt idx="1700">
                  <c:v>605</c:v>
                </c:pt>
                <c:pt idx="1701">
                  <c:v>605</c:v>
                </c:pt>
                <c:pt idx="1702">
                  <c:v>605</c:v>
                </c:pt>
                <c:pt idx="1703">
                  <c:v>605</c:v>
                </c:pt>
                <c:pt idx="1704">
                  <c:v>605</c:v>
                </c:pt>
                <c:pt idx="1705">
                  <c:v>605</c:v>
                </c:pt>
                <c:pt idx="1706">
                  <c:v>605</c:v>
                </c:pt>
                <c:pt idx="1707">
                  <c:v>18</c:v>
                </c:pt>
                <c:pt idx="1708">
                  <c:v>536</c:v>
                </c:pt>
                <c:pt idx="1709">
                  <c:v>536</c:v>
                </c:pt>
                <c:pt idx="1710">
                  <c:v>79</c:v>
                </c:pt>
                <c:pt idx="1711">
                  <c:v>524</c:v>
                </c:pt>
                <c:pt idx="1712">
                  <c:v>475</c:v>
                </c:pt>
                <c:pt idx="1713">
                  <c:v>536</c:v>
                </c:pt>
                <c:pt idx="1714">
                  <c:v>0</c:v>
                </c:pt>
                <c:pt idx="1715">
                  <c:v>475</c:v>
                </c:pt>
                <c:pt idx="1716">
                  <c:v>524</c:v>
                </c:pt>
                <c:pt idx="1717">
                  <c:v>798</c:v>
                </c:pt>
                <c:pt idx="1718">
                  <c:v>798</c:v>
                </c:pt>
                <c:pt idx="1719">
                  <c:v>524</c:v>
                </c:pt>
                <c:pt idx="1720">
                  <c:v>798</c:v>
                </c:pt>
                <c:pt idx="1721">
                  <c:v>524</c:v>
                </c:pt>
                <c:pt idx="1722">
                  <c:v>798</c:v>
                </c:pt>
                <c:pt idx="1723">
                  <c:v>0</c:v>
                </c:pt>
                <c:pt idx="1724">
                  <c:v>798</c:v>
                </c:pt>
                <c:pt idx="1725">
                  <c:v>536</c:v>
                </c:pt>
                <c:pt idx="1726">
                  <c:v>798</c:v>
                </c:pt>
                <c:pt idx="1727">
                  <c:v>798</c:v>
                </c:pt>
                <c:pt idx="1728">
                  <c:v>798</c:v>
                </c:pt>
                <c:pt idx="1729">
                  <c:v>536</c:v>
                </c:pt>
                <c:pt idx="1730">
                  <c:v>798</c:v>
                </c:pt>
                <c:pt idx="1731">
                  <c:v>798</c:v>
                </c:pt>
                <c:pt idx="1732">
                  <c:v>475</c:v>
                </c:pt>
                <c:pt idx="1733">
                  <c:v>536</c:v>
                </c:pt>
                <c:pt idx="1734">
                  <c:v>798</c:v>
                </c:pt>
                <c:pt idx="1735">
                  <c:v>798</c:v>
                </c:pt>
                <c:pt idx="1736">
                  <c:v>536</c:v>
                </c:pt>
                <c:pt idx="1737">
                  <c:v>536</c:v>
                </c:pt>
                <c:pt idx="1738">
                  <c:v>0</c:v>
                </c:pt>
                <c:pt idx="1739">
                  <c:v>536</c:v>
                </c:pt>
                <c:pt idx="1740">
                  <c:v>79</c:v>
                </c:pt>
                <c:pt idx="1741">
                  <c:v>0</c:v>
                </c:pt>
                <c:pt idx="1742">
                  <c:v>0</c:v>
                </c:pt>
                <c:pt idx="1743">
                  <c:v>1270</c:v>
                </c:pt>
                <c:pt idx="1744">
                  <c:v>181</c:v>
                </c:pt>
                <c:pt idx="1745">
                  <c:v>0</c:v>
                </c:pt>
                <c:pt idx="1746">
                  <c:v>1270</c:v>
                </c:pt>
                <c:pt idx="1747">
                  <c:v>0</c:v>
                </c:pt>
                <c:pt idx="1748">
                  <c:v>0</c:v>
                </c:pt>
                <c:pt idx="1749">
                  <c:v>0</c:v>
                </c:pt>
                <c:pt idx="1750">
                  <c:v>0</c:v>
                </c:pt>
                <c:pt idx="1751">
                  <c:v>1270</c:v>
                </c:pt>
                <c:pt idx="1752">
                  <c:v>203</c:v>
                </c:pt>
                <c:pt idx="1753">
                  <c:v>203</c:v>
                </c:pt>
                <c:pt idx="1754">
                  <c:v>184</c:v>
                </c:pt>
                <c:pt idx="1755">
                  <c:v>76</c:v>
                </c:pt>
                <c:pt idx="1756">
                  <c:v>605</c:v>
                </c:pt>
                <c:pt idx="1757">
                  <c:v>605</c:v>
                </c:pt>
                <c:pt idx="1758">
                  <c:v>605</c:v>
                </c:pt>
                <c:pt idx="1759">
                  <c:v>605</c:v>
                </c:pt>
                <c:pt idx="1760">
                  <c:v>605</c:v>
                </c:pt>
                <c:pt idx="1761">
                  <c:v>605</c:v>
                </c:pt>
                <c:pt idx="1762">
                  <c:v>605</c:v>
                </c:pt>
                <c:pt idx="1763">
                  <c:v>605</c:v>
                </c:pt>
                <c:pt idx="1764">
                  <c:v>605</c:v>
                </c:pt>
                <c:pt idx="1765">
                  <c:v>605</c:v>
                </c:pt>
                <c:pt idx="1766">
                  <c:v>605</c:v>
                </c:pt>
                <c:pt idx="1767">
                  <c:v>536</c:v>
                </c:pt>
                <c:pt idx="1768">
                  <c:v>536</c:v>
                </c:pt>
                <c:pt idx="1769">
                  <c:v>536</c:v>
                </c:pt>
                <c:pt idx="1770">
                  <c:v>798</c:v>
                </c:pt>
                <c:pt idx="1771">
                  <c:v>79</c:v>
                </c:pt>
                <c:pt idx="1772">
                  <c:v>475</c:v>
                </c:pt>
                <c:pt idx="1773">
                  <c:v>536</c:v>
                </c:pt>
                <c:pt idx="1774">
                  <c:v>536</c:v>
                </c:pt>
                <c:pt idx="1775">
                  <c:v>798</c:v>
                </c:pt>
                <c:pt idx="1776">
                  <c:v>536</c:v>
                </c:pt>
                <c:pt idx="1777">
                  <c:v>798</c:v>
                </c:pt>
                <c:pt idx="1778">
                  <c:v>536</c:v>
                </c:pt>
                <c:pt idx="1779">
                  <c:v>536</c:v>
                </c:pt>
                <c:pt idx="1780">
                  <c:v>475</c:v>
                </c:pt>
                <c:pt idx="1781">
                  <c:v>0</c:v>
                </c:pt>
                <c:pt idx="1782">
                  <c:v>798</c:v>
                </c:pt>
                <c:pt idx="1783">
                  <c:v>0</c:v>
                </c:pt>
                <c:pt idx="1784">
                  <c:v>524</c:v>
                </c:pt>
                <c:pt idx="1785">
                  <c:v>536</c:v>
                </c:pt>
                <c:pt idx="1786">
                  <c:v>798</c:v>
                </c:pt>
                <c:pt idx="1787">
                  <c:v>798</c:v>
                </c:pt>
                <c:pt idx="1788">
                  <c:v>798</c:v>
                </c:pt>
                <c:pt idx="1789">
                  <c:v>798</c:v>
                </c:pt>
                <c:pt idx="1790">
                  <c:v>475</c:v>
                </c:pt>
                <c:pt idx="1791">
                  <c:v>79</c:v>
                </c:pt>
                <c:pt idx="1792">
                  <c:v>798</c:v>
                </c:pt>
                <c:pt idx="1793">
                  <c:v>536</c:v>
                </c:pt>
                <c:pt idx="1794">
                  <c:v>0</c:v>
                </c:pt>
                <c:pt idx="1795">
                  <c:v>798</c:v>
                </c:pt>
                <c:pt idx="1796">
                  <c:v>536</c:v>
                </c:pt>
                <c:pt idx="1797">
                  <c:v>536</c:v>
                </c:pt>
                <c:pt idx="1798">
                  <c:v>475</c:v>
                </c:pt>
                <c:pt idx="1799">
                  <c:v>79</c:v>
                </c:pt>
                <c:pt idx="1800">
                  <c:v>79</c:v>
                </c:pt>
                <c:pt idx="1801">
                  <c:v>798</c:v>
                </c:pt>
                <c:pt idx="1802">
                  <c:v>475</c:v>
                </c:pt>
                <c:pt idx="1803">
                  <c:v>0</c:v>
                </c:pt>
                <c:pt idx="1804">
                  <c:v>181</c:v>
                </c:pt>
                <c:pt idx="1805">
                  <c:v>1270</c:v>
                </c:pt>
                <c:pt idx="1806">
                  <c:v>1270</c:v>
                </c:pt>
                <c:pt idx="1807">
                  <c:v>1270</c:v>
                </c:pt>
                <c:pt idx="1808">
                  <c:v>1270</c:v>
                </c:pt>
                <c:pt idx="1809">
                  <c:v>1270</c:v>
                </c:pt>
                <c:pt idx="1810">
                  <c:v>181</c:v>
                </c:pt>
                <c:pt idx="1811">
                  <c:v>181</c:v>
                </c:pt>
                <c:pt idx="1812">
                  <c:v>56</c:v>
                </c:pt>
                <c:pt idx="1813">
                  <c:v>56</c:v>
                </c:pt>
                <c:pt idx="1814">
                  <c:v>56</c:v>
                </c:pt>
                <c:pt idx="1815">
                  <c:v>56</c:v>
                </c:pt>
                <c:pt idx="1816">
                  <c:v>203</c:v>
                </c:pt>
                <c:pt idx="1817">
                  <c:v>203</c:v>
                </c:pt>
                <c:pt idx="1818">
                  <c:v>203</c:v>
                </c:pt>
                <c:pt idx="1819">
                  <c:v>184</c:v>
                </c:pt>
                <c:pt idx="1820">
                  <c:v>184</c:v>
                </c:pt>
                <c:pt idx="1821">
                  <c:v>184</c:v>
                </c:pt>
                <c:pt idx="1822">
                  <c:v>605</c:v>
                </c:pt>
                <c:pt idx="1823">
                  <c:v>605</c:v>
                </c:pt>
                <c:pt idx="1824">
                  <c:v>605</c:v>
                </c:pt>
                <c:pt idx="1825">
                  <c:v>605</c:v>
                </c:pt>
                <c:pt idx="1826">
                  <c:v>605</c:v>
                </c:pt>
                <c:pt idx="1827">
                  <c:v>605</c:v>
                </c:pt>
                <c:pt idx="1828">
                  <c:v>605</c:v>
                </c:pt>
                <c:pt idx="1829">
                  <c:v>605</c:v>
                </c:pt>
                <c:pt idx="1830">
                  <c:v>605</c:v>
                </c:pt>
                <c:pt idx="1831">
                  <c:v>605</c:v>
                </c:pt>
                <c:pt idx="1832">
                  <c:v>605</c:v>
                </c:pt>
                <c:pt idx="1833">
                  <c:v>605</c:v>
                </c:pt>
                <c:pt idx="1834">
                  <c:v>605</c:v>
                </c:pt>
                <c:pt idx="1835">
                  <c:v>605</c:v>
                </c:pt>
                <c:pt idx="1836">
                  <c:v>605</c:v>
                </c:pt>
                <c:pt idx="1837">
                  <c:v>18</c:v>
                </c:pt>
                <c:pt idx="1838">
                  <c:v>18</c:v>
                </c:pt>
                <c:pt idx="1839">
                  <c:v>536</c:v>
                </c:pt>
                <c:pt idx="1840">
                  <c:v>536</c:v>
                </c:pt>
                <c:pt idx="1841">
                  <c:v>536</c:v>
                </c:pt>
                <c:pt idx="1842">
                  <c:v>798</c:v>
                </c:pt>
                <c:pt idx="1843">
                  <c:v>798</c:v>
                </c:pt>
                <c:pt idx="1844">
                  <c:v>798</c:v>
                </c:pt>
                <c:pt idx="1845">
                  <c:v>536</c:v>
                </c:pt>
                <c:pt idx="1846">
                  <c:v>524</c:v>
                </c:pt>
                <c:pt idx="1847">
                  <c:v>536</c:v>
                </c:pt>
                <c:pt idx="1848">
                  <c:v>524</c:v>
                </c:pt>
                <c:pt idx="1849">
                  <c:v>798</c:v>
                </c:pt>
                <c:pt idx="1850">
                  <c:v>79</c:v>
                </c:pt>
                <c:pt idx="1851">
                  <c:v>536</c:v>
                </c:pt>
                <c:pt idx="1852">
                  <c:v>0</c:v>
                </c:pt>
                <c:pt idx="1853">
                  <c:v>79</c:v>
                </c:pt>
                <c:pt idx="1854">
                  <c:v>798</c:v>
                </c:pt>
                <c:pt idx="1855">
                  <c:v>536</c:v>
                </c:pt>
                <c:pt idx="1856">
                  <c:v>524</c:v>
                </c:pt>
                <c:pt idx="1857">
                  <c:v>798</c:v>
                </c:pt>
                <c:pt idx="1858">
                  <c:v>536</c:v>
                </c:pt>
                <c:pt idx="1859">
                  <c:v>798</c:v>
                </c:pt>
                <c:pt idx="1860">
                  <c:v>79</c:v>
                </c:pt>
                <c:pt idx="1861">
                  <c:v>524</c:v>
                </c:pt>
                <c:pt idx="1862">
                  <c:v>798</c:v>
                </c:pt>
                <c:pt idx="1863">
                  <c:v>798</c:v>
                </c:pt>
                <c:pt idx="1864">
                  <c:v>798</c:v>
                </c:pt>
                <c:pt idx="1865">
                  <c:v>79</c:v>
                </c:pt>
                <c:pt idx="1866">
                  <c:v>536</c:v>
                </c:pt>
                <c:pt idx="1867">
                  <c:v>798</c:v>
                </c:pt>
                <c:pt idx="1868">
                  <c:v>798</c:v>
                </c:pt>
                <c:pt idx="1869">
                  <c:v>798</c:v>
                </c:pt>
                <c:pt idx="1870">
                  <c:v>0</c:v>
                </c:pt>
                <c:pt idx="1871">
                  <c:v>0</c:v>
                </c:pt>
                <c:pt idx="1872">
                  <c:v>1270</c:v>
                </c:pt>
                <c:pt idx="1873">
                  <c:v>1270</c:v>
                </c:pt>
                <c:pt idx="1874">
                  <c:v>1270</c:v>
                </c:pt>
                <c:pt idx="1875">
                  <c:v>1270</c:v>
                </c:pt>
                <c:pt idx="1876">
                  <c:v>0</c:v>
                </c:pt>
                <c:pt idx="1877">
                  <c:v>181</c:v>
                </c:pt>
                <c:pt idx="1878">
                  <c:v>0</c:v>
                </c:pt>
                <c:pt idx="1879">
                  <c:v>0</c:v>
                </c:pt>
                <c:pt idx="1880">
                  <c:v>56</c:v>
                </c:pt>
                <c:pt idx="1881">
                  <c:v>203</c:v>
                </c:pt>
                <c:pt idx="1882">
                  <c:v>184</c:v>
                </c:pt>
                <c:pt idx="1883">
                  <c:v>56</c:v>
                </c:pt>
                <c:pt idx="1884">
                  <c:v>184</c:v>
                </c:pt>
                <c:pt idx="1885">
                  <c:v>605</c:v>
                </c:pt>
                <c:pt idx="1886">
                  <c:v>605</c:v>
                </c:pt>
                <c:pt idx="1887">
                  <c:v>605</c:v>
                </c:pt>
                <c:pt idx="1888">
                  <c:v>536</c:v>
                </c:pt>
                <c:pt idx="1889">
                  <c:v>536</c:v>
                </c:pt>
                <c:pt idx="1890">
                  <c:v>536</c:v>
                </c:pt>
                <c:pt idx="1891">
                  <c:v>536</c:v>
                </c:pt>
                <c:pt idx="1892">
                  <c:v>0</c:v>
                </c:pt>
                <c:pt idx="1893">
                  <c:v>475</c:v>
                </c:pt>
                <c:pt idx="1894">
                  <c:v>536</c:v>
                </c:pt>
                <c:pt idx="1895">
                  <c:v>798</c:v>
                </c:pt>
                <c:pt idx="1896">
                  <c:v>536</c:v>
                </c:pt>
                <c:pt idx="1897">
                  <c:v>798</c:v>
                </c:pt>
                <c:pt idx="1898">
                  <c:v>524</c:v>
                </c:pt>
                <c:pt idx="1899">
                  <c:v>798</c:v>
                </c:pt>
                <c:pt idx="1900">
                  <c:v>798</c:v>
                </c:pt>
                <c:pt idx="1901">
                  <c:v>79</c:v>
                </c:pt>
                <c:pt idx="1902">
                  <c:v>524</c:v>
                </c:pt>
                <c:pt idx="1903">
                  <c:v>798</c:v>
                </c:pt>
                <c:pt idx="1904">
                  <c:v>536</c:v>
                </c:pt>
                <c:pt idx="1905">
                  <c:v>524</c:v>
                </c:pt>
                <c:pt idx="1906">
                  <c:v>798</c:v>
                </c:pt>
                <c:pt idx="1907">
                  <c:v>798</c:v>
                </c:pt>
                <c:pt idx="1908">
                  <c:v>0</c:v>
                </c:pt>
                <c:pt idx="1909">
                  <c:v>475</c:v>
                </c:pt>
                <c:pt idx="1910">
                  <c:v>0</c:v>
                </c:pt>
                <c:pt idx="1911">
                  <c:v>798</c:v>
                </c:pt>
                <c:pt idx="1912">
                  <c:v>798</c:v>
                </c:pt>
                <c:pt idx="1913">
                  <c:v>0</c:v>
                </c:pt>
                <c:pt idx="1914">
                  <c:v>536</c:v>
                </c:pt>
                <c:pt idx="1915">
                  <c:v>536</c:v>
                </c:pt>
                <c:pt idx="1916">
                  <c:v>798</c:v>
                </c:pt>
                <c:pt idx="1917">
                  <c:v>798</c:v>
                </c:pt>
                <c:pt idx="1918">
                  <c:v>798</c:v>
                </c:pt>
                <c:pt idx="1919">
                  <c:v>0</c:v>
                </c:pt>
                <c:pt idx="1920">
                  <c:v>0</c:v>
                </c:pt>
                <c:pt idx="1921">
                  <c:v>0</c:v>
                </c:pt>
                <c:pt idx="1922">
                  <c:v>1270</c:v>
                </c:pt>
                <c:pt idx="1923">
                  <c:v>1270</c:v>
                </c:pt>
                <c:pt idx="1924">
                  <c:v>1270</c:v>
                </c:pt>
                <c:pt idx="1925">
                  <c:v>1270</c:v>
                </c:pt>
                <c:pt idx="1926">
                  <c:v>1270</c:v>
                </c:pt>
                <c:pt idx="1927">
                  <c:v>1270</c:v>
                </c:pt>
                <c:pt idx="1928">
                  <c:v>0</c:v>
                </c:pt>
                <c:pt idx="1929">
                  <c:v>0</c:v>
                </c:pt>
                <c:pt idx="1930">
                  <c:v>0</c:v>
                </c:pt>
                <c:pt idx="1931">
                  <c:v>1270</c:v>
                </c:pt>
                <c:pt idx="1932">
                  <c:v>1270</c:v>
                </c:pt>
                <c:pt idx="1933">
                  <c:v>1270</c:v>
                </c:pt>
                <c:pt idx="1934">
                  <c:v>203</c:v>
                </c:pt>
                <c:pt idx="1935">
                  <c:v>184</c:v>
                </c:pt>
                <c:pt idx="1936">
                  <c:v>184</c:v>
                </c:pt>
                <c:pt idx="1937">
                  <c:v>184</c:v>
                </c:pt>
                <c:pt idx="1938">
                  <c:v>18</c:v>
                </c:pt>
                <c:pt idx="1939">
                  <c:v>536</c:v>
                </c:pt>
                <c:pt idx="1940">
                  <c:v>536</c:v>
                </c:pt>
                <c:pt idx="1941">
                  <c:v>536</c:v>
                </c:pt>
                <c:pt idx="1942">
                  <c:v>79</c:v>
                </c:pt>
                <c:pt idx="1943">
                  <c:v>536</c:v>
                </c:pt>
                <c:pt idx="1944">
                  <c:v>475</c:v>
                </c:pt>
                <c:pt idx="1945">
                  <c:v>0</c:v>
                </c:pt>
                <c:pt idx="1946">
                  <c:v>536</c:v>
                </c:pt>
                <c:pt idx="1947">
                  <c:v>798</c:v>
                </c:pt>
                <c:pt idx="1948">
                  <c:v>524</c:v>
                </c:pt>
                <c:pt idx="1949">
                  <c:v>536</c:v>
                </c:pt>
                <c:pt idx="1950">
                  <c:v>536</c:v>
                </c:pt>
                <c:pt idx="1951">
                  <c:v>798</c:v>
                </c:pt>
                <c:pt idx="1952">
                  <c:v>536</c:v>
                </c:pt>
                <c:pt idx="1953">
                  <c:v>475</c:v>
                </c:pt>
                <c:pt idx="1954">
                  <c:v>536</c:v>
                </c:pt>
                <c:pt idx="1955">
                  <c:v>79</c:v>
                </c:pt>
                <c:pt idx="1956">
                  <c:v>798</c:v>
                </c:pt>
                <c:pt idx="1957">
                  <c:v>536</c:v>
                </c:pt>
                <c:pt idx="1958">
                  <c:v>798</c:v>
                </c:pt>
                <c:pt idx="1959">
                  <c:v>798</c:v>
                </c:pt>
                <c:pt idx="1960">
                  <c:v>798</c:v>
                </c:pt>
                <c:pt idx="1961">
                  <c:v>79</c:v>
                </c:pt>
                <c:pt idx="1962">
                  <c:v>536</c:v>
                </c:pt>
                <c:pt idx="1963">
                  <c:v>0</c:v>
                </c:pt>
                <c:pt idx="1964">
                  <c:v>1270</c:v>
                </c:pt>
                <c:pt idx="1965">
                  <c:v>181</c:v>
                </c:pt>
                <c:pt idx="1966">
                  <c:v>1270</c:v>
                </c:pt>
                <c:pt idx="1967">
                  <c:v>0</c:v>
                </c:pt>
                <c:pt idx="1968">
                  <c:v>1270</c:v>
                </c:pt>
                <c:pt idx="1969">
                  <c:v>56</c:v>
                </c:pt>
                <c:pt idx="1970">
                  <c:v>18</c:v>
                </c:pt>
                <c:pt idx="1971">
                  <c:v>536</c:v>
                </c:pt>
                <c:pt idx="1972">
                  <c:v>536</c:v>
                </c:pt>
                <c:pt idx="1973">
                  <c:v>536</c:v>
                </c:pt>
                <c:pt idx="1974">
                  <c:v>798</c:v>
                </c:pt>
                <c:pt idx="1975">
                  <c:v>536</c:v>
                </c:pt>
                <c:pt idx="1976">
                  <c:v>524</c:v>
                </c:pt>
                <c:pt idx="1977">
                  <c:v>536</c:v>
                </c:pt>
                <c:pt idx="1978">
                  <c:v>475</c:v>
                </c:pt>
                <c:pt idx="1979">
                  <c:v>0</c:v>
                </c:pt>
                <c:pt idx="1980">
                  <c:v>798</c:v>
                </c:pt>
                <c:pt idx="1981">
                  <c:v>524</c:v>
                </c:pt>
                <c:pt idx="1982">
                  <c:v>798</c:v>
                </c:pt>
                <c:pt idx="1983">
                  <c:v>475</c:v>
                </c:pt>
                <c:pt idx="1984">
                  <c:v>0</c:v>
                </c:pt>
                <c:pt idx="1985">
                  <c:v>536</c:v>
                </c:pt>
                <c:pt idx="1986">
                  <c:v>536</c:v>
                </c:pt>
                <c:pt idx="1987">
                  <c:v>536</c:v>
                </c:pt>
                <c:pt idx="1988">
                  <c:v>524</c:v>
                </c:pt>
                <c:pt idx="1989">
                  <c:v>0</c:v>
                </c:pt>
                <c:pt idx="1990">
                  <c:v>798</c:v>
                </c:pt>
                <c:pt idx="1991">
                  <c:v>536</c:v>
                </c:pt>
                <c:pt idx="1992">
                  <c:v>536</c:v>
                </c:pt>
                <c:pt idx="1993">
                  <c:v>0</c:v>
                </c:pt>
                <c:pt idx="1994">
                  <c:v>1270</c:v>
                </c:pt>
                <c:pt idx="1995">
                  <c:v>181</c:v>
                </c:pt>
                <c:pt idx="1996">
                  <c:v>181</c:v>
                </c:pt>
                <c:pt idx="1997">
                  <c:v>181</c:v>
                </c:pt>
                <c:pt idx="1998">
                  <c:v>0</c:v>
                </c:pt>
                <c:pt idx="1999">
                  <c:v>0</c:v>
                </c:pt>
                <c:pt idx="2000">
                  <c:v>0</c:v>
                </c:pt>
                <c:pt idx="2001">
                  <c:v>1270</c:v>
                </c:pt>
                <c:pt idx="2002">
                  <c:v>0</c:v>
                </c:pt>
                <c:pt idx="2003">
                  <c:v>181</c:v>
                </c:pt>
                <c:pt idx="2004">
                  <c:v>1270</c:v>
                </c:pt>
                <c:pt idx="2005">
                  <c:v>1270</c:v>
                </c:pt>
                <c:pt idx="2006">
                  <c:v>0</c:v>
                </c:pt>
                <c:pt idx="2007">
                  <c:v>1270</c:v>
                </c:pt>
                <c:pt idx="2008">
                  <c:v>56</c:v>
                </c:pt>
                <c:pt idx="2009">
                  <c:v>56</c:v>
                </c:pt>
                <c:pt idx="2010">
                  <c:v>56</c:v>
                </c:pt>
                <c:pt idx="2011">
                  <c:v>184</c:v>
                </c:pt>
                <c:pt idx="2012">
                  <c:v>184</c:v>
                </c:pt>
                <c:pt idx="2013">
                  <c:v>184</c:v>
                </c:pt>
                <c:pt idx="2014">
                  <c:v>184</c:v>
                </c:pt>
                <c:pt idx="2015">
                  <c:v>56</c:v>
                </c:pt>
                <c:pt idx="2016">
                  <c:v>605</c:v>
                </c:pt>
                <c:pt idx="2017">
                  <c:v>605</c:v>
                </c:pt>
                <c:pt idx="2018">
                  <c:v>605</c:v>
                </c:pt>
                <c:pt idx="2019">
                  <c:v>605</c:v>
                </c:pt>
                <c:pt idx="2020">
                  <c:v>605</c:v>
                </c:pt>
                <c:pt idx="2021">
                  <c:v>605</c:v>
                </c:pt>
                <c:pt idx="2022">
                  <c:v>536</c:v>
                </c:pt>
                <c:pt idx="2023">
                  <c:v>536</c:v>
                </c:pt>
                <c:pt idx="2024">
                  <c:v>798</c:v>
                </c:pt>
                <c:pt idx="2025">
                  <c:v>0</c:v>
                </c:pt>
                <c:pt idx="2026">
                  <c:v>0</c:v>
                </c:pt>
                <c:pt idx="2027">
                  <c:v>0</c:v>
                </c:pt>
                <c:pt idx="2028">
                  <c:v>536</c:v>
                </c:pt>
                <c:pt idx="2029">
                  <c:v>79</c:v>
                </c:pt>
                <c:pt idx="2030">
                  <c:v>798</c:v>
                </c:pt>
                <c:pt idx="2031">
                  <c:v>536</c:v>
                </c:pt>
                <c:pt idx="2032">
                  <c:v>536</c:v>
                </c:pt>
                <c:pt idx="2033">
                  <c:v>798</c:v>
                </c:pt>
                <c:pt idx="2034">
                  <c:v>79</c:v>
                </c:pt>
                <c:pt idx="2035">
                  <c:v>79</c:v>
                </c:pt>
                <c:pt idx="2036">
                  <c:v>798</c:v>
                </c:pt>
                <c:pt idx="2037">
                  <c:v>536</c:v>
                </c:pt>
                <c:pt idx="2038">
                  <c:v>79</c:v>
                </c:pt>
                <c:pt idx="2039">
                  <c:v>798</c:v>
                </c:pt>
                <c:pt idx="2040">
                  <c:v>79</c:v>
                </c:pt>
                <c:pt idx="2041">
                  <c:v>475</c:v>
                </c:pt>
                <c:pt idx="2042">
                  <c:v>524</c:v>
                </c:pt>
                <c:pt idx="2043">
                  <c:v>524</c:v>
                </c:pt>
                <c:pt idx="2044">
                  <c:v>536</c:v>
                </c:pt>
                <c:pt idx="2045">
                  <c:v>181</c:v>
                </c:pt>
                <c:pt idx="2046">
                  <c:v>0</c:v>
                </c:pt>
                <c:pt idx="2047">
                  <c:v>1270</c:v>
                </c:pt>
                <c:pt idx="2048">
                  <c:v>0</c:v>
                </c:pt>
                <c:pt idx="2049">
                  <c:v>0</c:v>
                </c:pt>
                <c:pt idx="2050">
                  <c:v>0</c:v>
                </c:pt>
                <c:pt idx="2051">
                  <c:v>0</c:v>
                </c:pt>
                <c:pt idx="2052">
                  <c:v>0</c:v>
                </c:pt>
                <c:pt idx="2053">
                  <c:v>1270</c:v>
                </c:pt>
                <c:pt idx="2054">
                  <c:v>1270</c:v>
                </c:pt>
                <c:pt idx="2055">
                  <c:v>1270</c:v>
                </c:pt>
                <c:pt idx="2056">
                  <c:v>181</c:v>
                </c:pt>
                <c:pt idx="2057">
                  <c:v>56</c:v>
                </c:pt>
                <c:pt idx="2058">
                  <c:v>203</c:v>
                </c:pt>
                <c:pt idx="2059">
                  <c:v>184</c:v>
                </c:pt>
                <c:pt idx="2060">
                  <c:v>184</c:v>
                </c:pt>
                <c:pt idx="2061">
                  <c:v>184</c:v>
                </c:pt>
                <c:pt idx="2062">
                  <c:v>605</c:v>
                </c:pt>
                <c:pt idx="2063">
                  <c:v>605</c:v>
                </c:pt>
                <c:pt idx="2064">
                  <c:v>536</c:v>
                </c:pt>
                <c:pt idx="2065">
                  <c:v>536</c:v>
                </c:pt>
                <c:pt idx="2066">
                  <c:v>536</c:v>
                </c:pt>
                <c:pt idx="2067">
                  <c:v>524</c:v>
                </c:pt>
                <c:pt idx="2068">
                  <c:v>475</c:v>
                </c:pt>
                <c:pt idx="2069">
                  <c:v>536</c:v>
                </c:pt>
                <c:pt idx="2070">
                  <c:v>79</c:v>
                </c:pt>
                <c:pt idx="2071">
                  <c:v>536</c:v>
                </c:pt>
                <c:pt idx="2072">
                  <c:v>798</c:v>
                </c:pt>
                <c:pt idx="2073">
                  <c:v>536</c:v>
                </c:pt>
                <c:pt idx="2074">
                  <c:v>536</c:v>
                </c:pt>
                <c:pt idx="2075">
                  <c:v>798</c:v>
                </c:pt>
                <c:pt idx="2076">
                  <c:v>0</c:v>
                </c:pt>
                <c:pt idx="2077">
                  <c:v>524</c:v>
                </c:pt>
                <c:pt idx="2078">
                  <c:v>79</c:v>
                </c:pt>
                <c:pt idx="2079">
                  <c:v>536</c:v>
                </c:pt>
                <c:pt idx="2080">
                  <c:v>0</c:v>
                </c:pt>
                <c:pt idx="2081">
                  <c:v>475</c:v>
                </c:pt>
                <c:pt idx="2082">
                  <c:v>0</c:v>
                </c:pt>
                <c:pt idx="2083">
                  <c:v>1270</c:v>
                </c:pt>
                <c:pt idx="2084">
                  <c:v>0</c:v>
                </c:pt>
                <c:pt idx="2085">
                  <c:v>0</c:v>
                </c:pt>
                <c:pt idx="2086">
                  <c:v>1270</c:v>
                </c:pt>
                <c:pt idx="2087">
                  <c:v>181</c:v>
                </c:pt>
                <c:pt idx="2088">
                  <c:v>56</c:v>
                </c:pt>
                <c:pt idx="2089">
                  <c:v>203</c:v>
                </c:pt>
                <c:pt idx="2090">
                  <c:v>203</c:v>
                </c:pt>
                <c:pt idx="2091">
                  <c:v>536</c:v>
                </c:pt>
                <c:pt idx="2092">
                  <c:v>536</c:v>
                </c:pt>
                <c:pt idx="2093">
                  <c:v>536</c:v>
                </c:pt>
                <c:pt idx="2094">
                  <c:v>536</c:v>
                </c:pt>
                <c:pt idx="2095">
                  <c:v>475</c:v>
                </c:pt>
                <c:pt idx="2096">
                  <c:v>798</c:v>
                </c:pt>
                <c:pt idx="2097">
                  <c:v>536</c:v>
                </c:pt>
                <c:pt idx="2098">
                  <c:v>524</c:v>
                </c:pt>
                <c:pt idx="2099">
                  <c:v>475</c:v>
                </c:pt>
                <c:pt idx="2100">
                  <c:v>475</c:v>
                </c:pt>
                <c:pt idx="2101">
                  <c:v>0</c:v>
                </c:pt>
                <c:pt idx="2102">
                  <c:v>798</c:v>
                </c:pt>
                <c:pt idx="2103">
                  <c:v>475</c:v>
                </c:pt>
                <c:pt idx="2104">
                  <c:v>536</c:v>
                </c:pt>
                <c:pt idx="2105">
                  <c:v>536</c:v>
                </c:pt>
                <c:pt idx="2106">
                  <c:v>475</c:v>
                </c:pt>
                <c:pt idx="2107">
                  <c:v>798</c:v>
                </c:pt>
                <c:pt idx="2108">
                  <c:v>798</c:v>
                </c:pt>
                <c:pt idx="2109">
                  <c:v>536</c:v>
                </c:pt>
                <c:pt idx="2110">
                  <c:v>798</c:v>
                </c:pt>
                <c:pt idx="2111">
                  <c:v>536</c:v>
                </c:pt>
                <c:pt idx="2112">
                  <c:v>0</c:v>
                </c:pt>
                <c:pt idx="2113">
                  <c:v>1270</c:v>
                </c:pt>
                <c:pt idx="2114">
                  <c:v>1270</c:v>
                </c:pt>
                <c:pt idx="2115">
                  <c:v>0</c:v>
                </c:pt>
                <c:pt idx="2116">
                  <c:v>0</c:v>
                </c:pt>
                <c:pt idx="2117">
                  <c:v>1270</c:v>
                </c:pt>
                <c:pt idx="2118">
                  <c:v>1270</c:v>
                </c:pt>
                <c:pt idx="2119">
                  <c:v>181</c:v>
                </c:pt>
                <c:pt idx="2120">
                  <c:v>0</c:v>
                </c:pt>
                <c:pt idx="2121">
                  <c:v>1270</c:v>
                </c:pt>
                <c:pt idx="2122">
                  <c:v>1270</c:v>
                </c:pt>
                <c:pt idx="2123">
                  <c:v>56</c:v>
                </c:pt>
                <c:pt idx="2124">
                  <c:v>203</c:v>
                </c:pt>
                <c:pt idx="2125">
                  <c:v>203</c:v>
                </c:pt>
                <c:pt idx="2126">
                  <c:v>184</c:v>
                </c:pt>
                <c:pt idx="2127">
                  <c:v>184</c:v>
                </c:pt>
                <c:pt idx="2128">
                  <c:v>184</c:v>
                </c:pt>
                <c:pt idx="2129">
                  <c:v>605</c:v>
                </c:pt>
                <c:pt idx="2130">
                  <c:v>605</c:v>
                </c:pt>
                <c:pt idx="2131">
                  <c:v>605</c:v>
                </c:pt>
                <c:pt idx="2132">
                  <c:v>536</c:v>
                </c:pt>
                <c:pt idx="2133">
                  <c:v>536</c:v>
                </c:pt>
                <c:pt idx="2134">
                  <c:v>536</c:v>
                </c:pt>
                <c:pt idx="2135">
                  <c:v>0</c:v>
                </c:pt>
                <c:pt idx="2136">
                  <c:v>0</c:v>
                </c:pt>
                <c:pt idx="2137">
                  <c:v>536</c:v>
                </c:pt>
                <c:pt idx="2138">
                  <c:v>536</c:v>
                </c:pt>
                <c:pt idx="2139">
                  <c:v>524</c:v>
                </c:pt>
                <c:pt idx="2140">
                  <c:v>536</c:v>
                </c:pt>
                <c:pt idx="2141">
                  <c:v>536</c:v>
                </c:pt>
                <c:pt idx="2142">
                  <c:v>524</c:v>
                </c:pt>
                <c:pt idx="2143">
                  <c:v>475</c:v>
                </c:pt>
                <c:pt idx="2144">
                  <c:v>524</c:v>
                </c:pt>
                <c:pt idx="2145">
                  <c:v>798</c:v>
                </c:pt>
                <c:pt idx="2146">
                  <c:v>524</c:v>
                </c:pt>
                <c:pt idx="2147">
                  <c:v>798</c:v>
                </c:pt>
                <c:pt idx="2148">
                  <c:v>798</c:v>
                </c:pt>
                <c:pt idx="2149">
                  <c:v>798</c:v>
                </c:pt>
                <c:pt idx="2150">
                  <c:v>536</c:v>
                </c:pt>
                <c:pt idx="2151">
                  <c:v>475</c:v>
                </c:pt>
                <c:pt idx="2152">
                  <c:v>536</c:v>
                </c:pt>
                <c:pt idx="2153">
                  <c:v>475</c:v>
                </c:pt>
                <c:pt idx="2154">
                  <c:v>0</c:v>
                </c:pt>
                <c:pt idx="2155">
                  <c:v>0</c:v>
                </c:pt>
                <c:pt idx="2156">
                  <c:v>1270</c:v>
                </c:pt>
                <c:pt idx="2157">
                  <c:v>0</c:v>
                </c:pt>
                <c:pt idx="2158">
                  <c:v>1270</c:v>
                </c:pt>
                <c:pt idx="2159">
                  <c:v>0</c:v>
                </c:pt>
                <c:pt idx="2160">
                  <c:v>0</c:v>
                </c:pt>
                <c:pt idx="2161">
                  <c:v>1270</c:v>
                </c:pt>
                <c:pt idx="2162">
                  <c:v>56</c:v>
                </c:pt>
                <c:pt idx="2163">
                  <c:v>184</c:v>
                </c:pt>
                <c:pt idx="2164">
                  <c:v>184</c:v>
                </c:pt>
                <c:pt idx="2165">
                  <c:v>605</c:v>
                </c:pt>
                <c:pt idx="2166">
                  <c:v>536</c:v>
                </c:pt>
                <c:pt idx="2167">
                  <c:v>536</c:v>
                </c:pt>
                <c:pt idx="2168">
                  <c:v>536</c:v>
                </c:pt>
                <c:pt idx="2169">
                  <c:v>536</c:v>
                </c:pt>
                <c:pt idx="2170">
                  <c:v>536</c:v>
                </c:pt>
                <c:pt idx="2171">
                  <c:v>79</c:v>
                </c:pt>
                <c:pt idx="2172">
                  <c:v>798</c:v>
                </c:pt>
                <c:pt idx="2173">
                  <c:v>524</c:v>
                </c:pt>
                <c:pt idx="2174">
                  <c:v>524</c:v>
                </c:pt>
                <c:pt idx="2175">
                  <c:v>798</c:v>
                </c:pt>
                <c:pt idx="2176">
                  <c:v>798</c:v>
                </c:pt>
                <c:pt idx="2177">
                  <c:v>798</c:v>
                </c:pt>
                <c:pt idx="2178">
                  <c:v>475</c:v>
                </c:pt>
                <c:pt idx="2179">
                  <c:v>798</c:v>
                </c:pt>
                <c:pt idx="2180">
                  <c:v>475</c:v>
                </c:pt>
                <c:pt idx="2181">
                  <c:v>536</c:v>
                </c:pt>
                <c:pt idx="2182">
                  <c:v>79</c:v>
                </c:pt>
                <c:pt idx="2183">
                  <c:v>798</c:v>
                </c:pt>
                <c:pt idx="2184">
                  <c:v>524</c:v>
                </c:pt>
                <c:pt idx="2185">
                  <c:v>798</c:v>
                </c:pt>
                <c:pt idx="2186">
                  <c:v>798</c:v>
                </c:pt>
                <c:pt idx="2187">
                  <c:v>0</c:v>
                </c:pt>
                <c:pt idx="2188">
                  <c:v>79</c:v>
                </c:pt>
                <c:pt idx="2189">
                  <c:v>798</c:v>
                </c:pt>
                <c:pt idx="2190">
                  <c:v>79</c:v>
                </c:pt>
                <c:pt idx="2191">
                  <c:v>475</c:v>
                </c:pt>
                <c:pt idx="2192">
                  <c:v>475</c:v>
                </c:pt>
                <c:pt idx="2193">
                  <c:v>536</c:v>
                </c:pt>
                <c:pt idx="2194">
                  <c:v>798</c:v>
                </c:pt>
                <c:pt idx="2195">
                  <c:v>1270</c:v>
                </c:pt>
                <c:pt idx="2196">
                  <c:v>1270</c:v>
                </c:pt>
                <c:pt idx="2197">
                  <c:v>0</c:v>
                </c:pt>
                <c:pt idx="2198">
                  <c:v>181</c:v>
                </c:pt>
                <c:pt idx="2199">
                  <c:v>181</c:v>
                </c:pt>
                <c:pt idx="2200">
                  <c:v>1270</c:v>
                </c:pt>
                <c:pt idx="2201">
                  <c:v>181</c:v>
                </c:pt>
                <c:pt idx="2202">
                  <c:v>0</c:v>
                </c:pt>
                <c:pt idx="2203">
                  <c:v>0</c:v>
                </c:pt>
                <c:pt idx="2204">
                  <c:v>181</c:v>
                </c:pt>
                <c:pt idx="2205">
                  <c:v>56</c:v>
                </c:pt>
                <c:pt idx="2206">
                  <c:v>56</c:v>
                </c:pt>
                <c:pt idx="2207">
                  <c:v>203</c:v>
                </c:pt>
                <c:pt idx="2208">
                  <c:v>184</c:v>
                </c:pt>
                <c:pt idx="2209">
                  <c:v>184</c:v>
                </c:pt>
                <c:pt idx="2210">
                  <c:v>76</c:v>
                </c:pt>
                <c:pt idx="2211">
                  <c:v>605</c:v>
                </c:pt>
                <c:pt idx="2212">
                  <c:v>605</c:v>
                </c:pt>
                <c:pt idx="2213">
                  <c:v>475</c:v>
                </c:pt>
                <c:pt idx="2214">
                  <c:v>536</c:v>
                </c:pt>
                <c:pt idx="2215">
                  <c:v>0</c:v>
                </c:pt>
                <c:pt idx="2216">
                  <c:v>0</c:v>
                </c:pt>
                <c:pt idx="2217">
                  <c:v>0</c:v>
                </c:pt>
                <c:pt idx="2218">
                  <c:v>798</c:v>
                </c:pt>
                <c:pt idx="2219">
                  <c:v>0</c:v>
                </c:pt>
                <c:pt idx="2220">
                  <c:v>524</c:v>
                </c:pt>
                <c:pt idx="2221">
                  <c:v>475</c:v>
                </c:pt>
                <c:pt idx="2222">
                  <c:v>536</c:v>
                </c:pt>
                <c:pt idx="2223">
                  <c:v>798</c:v>
                </c:pt>
                <c:pt idx="2224">
                  <c:v>798</c:v>
                </c:pt>
                <c:pt idx="2225">
                  <c:v>475</c:v>
                </c:pt>
                <c:pt idx="2226">
                  <c:v>0</c:v>
                </c:pt>
                <c:pt idx="2227">
                  <c:v>475</c:v>
                </c:pt>
                <c:pt idx="2228">
                  <c:v>0</c:v>
                </c:pt>
                <c:pt idx="2229">
                  <c:v>1270</c:v>
                </c:pt>
                <c:pt idx="2230">
                  <c:v>0</c:v>
                </c:pt>
                <c:pt idx="2231">
                  <c:v>0</c:v>
                </c:pt>
                <c:pt idx="2232">
                  <c:v>1270</c:v>
                </c:pt>
                <c:pt idx="2233">
                  <c:v>0</c:v>
                </c:pt>
                <c:pt idx="2234">
                  <c:v>0</c:v>
                </c:pt>
                <c:pt idx="2235">
                  <c:v>1270</c:v>
                </c:pt>
                <c:pt idx="2236">
                  <c:v>0</c:v>
                </c:pt>
                <c:pt idx="2237">
                  <c:v>0</c:v>
                </c:pt>
                <c:pt idx="2238">
                  <c:v>181</c:v>
                </c:pt>
                <c:pt idx="2239">
                  <c:v>0</c:v>
                </c:pt>
                <c:pt idx="2240">
                  <c:v>203</c:v>
                </c:pt>
                <c:pt idx="2241">
                  <c:v>18</c:v>
                </c:pt>
                <c:pt idx="2242">
                  <c:v>536</c:v>
                </c:pt>
                <c:pt idx="2243">
                  <c:v>79</c:v>
                </c:pt>
                <c:pt idx="2244">
                  <c:v>798</c:v>
                </c:pt>
                <c:pt idx="2245">
                  <c:v>536</c:v>
                </c:pt>
                <c:pt idx="2246">
                  <c:v>536</c:v>
                </c:pt>
                <c:pt idx="2247">
                  <c:v>798</c:v>
                </c:pt>
                <c:pt idx="2248">
                  <c:v>536</c:v>
                </c:pt>
                <c:pt idx="2249">
                  <c:v>536</c:v>
                </c:pt>
                <c:pt idx="2250">
                  <c:v>536</c:v>
                </c:pt>
                <c:pt idx="2251">
                  <c:v>798</c:v>
                </c:pt>
                <c:pt idx="2252">
                  <c:v>524</c:v>
                </c:pt>
                <c:pt idx="2253">
                  <c:v>798</c:v>
                </c:pt>
                <c:pt idx="2254">
                  <c:v>475</c:v>
                </c:pt>
                <c:pt idx="2255">
                  <c:v>798</c:v>
                </c:pt>
                <c:pt idx="2256">
                  <c:v>475</c:v>
                </c:pt>
                <c:pt idx="2257">
                  <c:v>798</c:v>
                </c:pt>
                <c:pt idx="2258">
                  <c:v>536</c:v>
                </c:pt>
                <c:pt idx="2259">
                  <c:v>475</c:v>
                </c:pt>
                <c:pt idx="2260">
                  <c:v>798</c:v>
                </c:pt>
                <c:pt idx="2261">
                  <c:v>536</c:v>
                </c:pt>
                <c:pt idx="2262">
                  <c:v>79</c:v>
                </c:pt>
                <c:pt idx="2263">
                  <c:v>1270</c:v>
                </c:pt>
                <c:pt idx="2264">
                  <c:v>1270</c:v>
                </c:pt>
                <c:pt idx="2265">
                  <c:v>1270</c:v>
                </c:pt>
                <c:pt idx="2266">
                  <c:v>0</c:v>
                </c:pt>
                <c:pt idx="2267">
                  <c:v>1270</c:v>
                </c:pt>
                <c:pt idx="2268">
                  <c:v>181</c:v>
                </c:pt>
                <c:pt idx="2269">
                  <c:v>0</c:v>
                </c:pt>
                <c:pt idx="2270">
                  <c:v>0</c:v>
                </c:pt>
                <c:pt idx="2271">
                  <c:v>1270</c:v>
                </c:pt>
                <c:pt idx="2272">
                  <c:v>1270</c:v>
                </c:pt>
                <c:pt idx="2273">
                  <c:v>56</c:v>
                </c:pt>
                <c:pt idx="2274">
                  <c:v>56</c:v>
                </c:pt>
                <c:pt idx="2275">
                  <c:v>203</c:v>
                </c:pt>
                <c:pt idx="2276">
                  <c:v>203</c:v>
                </c:pt>
                <c:pt idx="2277">
                  <c:v>203</c:v>
                </c:pt>
                <c:pt idx="2278">
                  <c:v>184</c:v>
                </c:pt>
                <c:pt idx="2279">
                  <c:v>524</c:v>
                </c:pt>
                <c:pt idx="2280">
                  <c:v>798</c:v>
                </c:pt>
                <c:pt idx="2281">
                  <c:v>536</c:v>
                </c:pt>
                <c:pt idx="2282">
                  <c:v>0</c:v>
                </c:pt>
                <c:pt idx="2283">
                  <c:v>798</c:v>
                </c:pt>
                <c:pt idx="2284">
                  <c:v>524</c:v>
                </c:pt>
                <c:pt idx="2285">
                  <c:v>475</c:v>
                </c:pt>
                <c:pt idx="2286">
                  <c:v>536</c:v>
                </c:pt>
                <c:pt idx="2287">
                  <c:v>536</c:v>
                </c:pt>
                <c:pt idx="2288">
                  <c:v>536</c:v>
                </c:pt>
                <c:pt idx="2289">
                  <c:v>475</c:v>
                </c:pt>
                <c:pt idx="2290">
                  <c:v>536</c:v>
                </c:pt>
                <c:pt idx="2291">
                  <c:v>524</c:v>
                </c:pt>
                <c:pt idx="2292">
                  <c:v>798</c:v>
                </c:pt>
                <c:pt idx="2293">
                  <c:v>798</c:v>
                </c:pt>
                <c:pt idx="2294">
                  <c:v>536</c:v>
                </c:pt>
                <c:pt idx="2295">
                  <c:v>536</c:v>
                </c:pt>
                <c:pt idx="2296">
                  <c:v>798</c:v>
                </c:pt>
                <c:pt idx="2297">
                  <c:v>536</c:v>
                </c:pt>
                <c:pt idx="2298">
                  <c:v>0</c:v>
                </c:pt>
                <c:pt idx="2299">
                  <c:v>524</c:v>
                </c:pt>
                <c:pt idx="2300">
                  <c:v>524</c:v>
                </c:pt>
                <c:pt idx="2301">
                  <c:v>536</c:v>
                </c:pt>
                <c:pt idx="2302">
                  <c:v>79</c:v>
                </c:pt>
                <c:pt idx="2303">
                  <c:v>798</c:v>
                </c:pt>
                <c:pt idx="2304">
                  <c:v>1270</c:v>
                </c:pt>
                <c:pt idx="2305">
                  <c:v>0</c:v>
                </c:pt>
                <c:pt idx="2306">
                  <c:v>1270</c:v>
                </c:pt>
                <c:pt idx="2307">
                  <c:v>0</c:v>
                </c:pt>
                <c:pt idx="2308">
                  <c:v>1270</c:v>
                </c:pt>
                <c:pt idx="2309">
                  <c:v>1270</c:v>
                </c:pt>
                <c:pt idx="2310">
                  <c:v>1270</c:v>
                </c:pt>
                <c:pt idx="2311">
                  <c:v>0</c:v>
                </c:pt>
                <c:pt idx="2312">
                  <c:v>0</c:v>
                </c:pt>
                <c:pt idx="2313">
                  <c:v>1270</c:v>
                </c:pt>
                <c:pt idx="2314">
                  <c:v>56</c:v>
                </c:pt>
                <c:pt idx="2315">
                  <c:v>203</c:v>
                </c:pt>
                <c:pt idx="2316">
                  <c:v>203</c:v>
                </c:pt>
                <c:pt idx="2317">
                  <c:v>184</c:v>
                </c:pt>
                <c:pt idx="2318">
                  <c:v>184</c:v>
                </c:pt>
                <c:pt idx="2319">
                  <c:v>76</c:v>
                </c:pt>
                <c:pt idx="2320">
                  <c:v>18</c:v>
                </c:pt>
                <c:pt idx="2321">
                  <c:v>536</c:v>
                </c:pt>
                <c:pt idx="2322">
                  <c:v>536</c:v>
                </c:pt>
                <c:pt idx="2323">
                  <c:v>524</c:v>
                </c:pt>
                <c:pt idx="2324">
                  <c:v>798</c:v>
                </c:pt>
                <c:pt idx="2325">
                  <c:v>798</c:v>
                </c:pt>
                <c:pt idx="2326">
                  <c:v>475</c:v>
                </c:pt>
                <c:pt idx="2327">
                  <c:v>524</c:v>
                </c:pt>
                <c:pt idx="2328">
                  <c:v>475</c:v>
                </c:pt>
                <c:pt idx="2329">
                  <c:v>536</c:v>
                </c:pt>
                <c:pt idx="2330">
                  <c:v>475</c:v>
                </c:pt>
                <c:pt idx="2331">
                  <c:v>0</c:v>
                </c:pt>
                <c:pt idx="2332">
                  <c:v>524</c:v>
                </c:pt>
                <c:pt idx="2333">
                  <c:v>475</c:v>
                </c:pt>
                <c:pt idx="2334">
                  <c:v>536</c:v>
                </c:pt>
                <c:pt idx="2335">
                  <c:v>475</c:v>
                </c:pt>
                <c:pt idx="2336">
                  <c:v>798</c:v>
                </c:pt>
                <c:pt idx="2337">
                  <c:v>798</c:v>
                </c:pt>
                <c:pt idx="2338">
                  <c:v>0</c:v>
                </c:pt>
                <c:pt idx="2339">
                  <c:v>536</c:v>
                </c:pt>
                <c:pt idx="2340">
                  <c:v>475</c:v>
                </c:pt>
                <c:pt idx="2341">
                  <c:v>536</c:v>
                </c:pt>
                <c:pt idx="2342">
                  <c:v>536</c:v>
                </c:pt>
                <c:pt idx="2343">
                  <c:v>798</c:v>
                </c:pt>
                <c:pt idx="2344">
                  <c:v>536</c:v>
                </c:pt>
                <c:pt idx="2345">
                  <c:v>536</c:v>
                </c:pt>
                <c:pt idx="2346">
                  <c:v>475</c:v>
                </c:pt>
                <c:pt idx="2347">
                  <c:v>79</c:v>
                </c:pt>
                <c:pt idx="2348">
                  <c:v>536</c:v>
                </c:pt>
                <c:pt idx="2349">
                  <c:v>798</c:v>
                </c:pt>
                <c:pt idx="2350">
                  <c:v>536</c:v>
                </c:pt>
                <c:pt idx="2351">
                  <c:v>798</c:v>
                </c:pt>
                <c:pt idx="2352">
                  <c:v>475</c:v>
                </c:pt>
                <c:pt idx="2353">
                  <c:v>79</c:v>
                </c:pt>
                <c:pt idx="2354">
                  <c:v>475</c:v>
                </c:pt>
                <c:pt idx="2355">
                  <c:v>536</c:v>
                </c:pt>
                <c:pt idx="2356">
                  <c:v>798</c:v>
                </c:pt>
                <c:pt idx="2357">
                  <c:v>798</c:v>
                </c:pt>
                <c:pt idx="2358">
                  <c:v>1270</c:v>
                </c:pt>
                <c:pt idx="2359">
                  <c:v>0</c:v>
                </c:pt>
                <c:pt idx="2360">
                  <c:v>1270</c:v>
                </c:pt>
                <c:pt idx="2361">
                  <c:v>0</c:v>
                </c:pt>
                <c:pt idx="2362">
                  <c:v>0</c:v>
                </c:pt>
                <c:pt idx="2363">
                  <c:v>1270</c:v>
                </c:pt>
                <c:pt idx="2364">
                  <c:v>181</c:v>
                </c:pt>
                <c:pt idx="2365">
                  <c:v>56</c:v>
                </c:pt>
                <c:pt idx="2366">
                  <c:v>184</c:v>
                </c:pt>
                <c:pt idx="2367">
                  <c:v>184</c:v>
                </c:pt>
                <c:pt idx="2368">
                  <c:v>536</c:v>
                </c:pt>
                <c:pt idx="2369">
                  <c:v>0</c:v>
                </c:pt>
                <c:pt idx="2370">
                  <c:v>798</c:v>
                </c:pt>
                <c:pt idx="2371">
                  <c:v>536</c:v>
                </c:pt>
                <c:pt idx="2372">
                  <c:v>475</c:v>
                </c:pt>
                <c:pt idx="2373">
                  <c:v>524</c:v>
                </c:pt>
                <c:pt idx="2374">
                  <c:v>798</c:v>
                </c:pt>
                <c:pt idx="2375">
                  <c:v>536</c:v>
                </c:pt>
                <c:pt idx="2376">
                  <c:v>475</c:v>
                </c:pt>
                <c:pt idx="2377">
                  <c:v>475</c:v>
                </c:pt>
                <c:pt idx="2378">
                  <c:v>524</c:v>
                </c:pt>
                <c:pt idx="2379">
                  <c:v>524</c:v>
                </c:pt>
                <c:pt idx="2380">
                  <c:v>536</c:v>
                </c:pt>
                <c:pt idx="2381">
                  <c:v>475</c:v>
                </c:pt>
                <c:pt idx="2382">
                  <c:v>0</c:v>
                </c:pt>
                <c:pt idx="2383">
                  <c:v>475</c:v>
                </c:pt>
                <c:pt idx="2384">
                  <c:v>524</c:v>
                </c:pt>
                <c:pt idx="2385">
                  <c:v>475</c:v>
                </c:pt>
                <c:pt idx="2386">
                  <c:v>798</c:v>
                </c:pt>
                <c:pt idx="2387">
                  <c:v>524</c:v>
                </c:pt>
                <c:pt idx="2388">
                  <c:v>798</c:v>
                </c:pt>
                <c:pt idx="2389">
                  <c:v>1270</c:v>
                </c:pt>
                <c:pt idx="2390">
                  <c:v>0</c:v>
                </c:pt>
                <c:pt idx="2391">
                  <c:v>1270</c:v>
                </c:pt>
                <c:pt idx="2392">
                  <c:v>0</c:v>
                </c:pt>
                <c:pt idx="2393">
                  <c:v>0</c:v>
                </c:pt>
                <c:pt idx="2394">
                  <c:v>56</c:v>
                </c:pt>
                <c:pt idx="2395">
                  <c:v>203</c:v>
                </c:pt>
                <c:pt idx="2396">
                  <c:v>184</c:v>
                </c:pt>
                <c:pt idx="2397">
                  <c:v>184</c:v>
                </c:pt>
                <c:pt idx="2398">
                  <c:v>184</c:v>
                </c:pt>
                <c:pt idx="2399">
                  <c:v>18</c:v>
                </c:pt>
                <c:pt idx="2400">
                  <c:v>18</c:v>
                </c:pt>
                <c:pt idx="2401">
                  <c:v>536</c:v>
                </c:pt>
                <c:pt idx="2402">
                  <c:v>536</c:v>
                </c:pt>
                <c:pt idx="2403">
                  <c:v>536</c:v>
                </c:pt>
                <c:pt idx="2404">
                  <c:v>536</c:v>
                </c:pt>
                <c:pt idx="2405">
                  <c:v>536</c:v>
                </c:pt>
                <c:pt idx="2406">
                  <c:v>798</c:v>
                </c:pt>
                <c:pt idx="2407">
                  <c:v>798</c:v>
                </c:pt>
                <c:pt idx="2408">
                  <c:v>0</c:v>
                </c:pt>
                <c:pt idx="2409">
                  <c:v>475</c:v>
                </c:pt>
                <c:pt idx="2410">
                  <c:v>798</c:v>
                </c:pt>
                <c:pt idx="2411">
                  <c:v>536</c:v>
                </c:pt>
                <c:pt idx="2412">
                  <c:v>475</c:v>
                </c:pt>
                <c:pt idx="2413">
                  <c:v>524</c:v>
                </c:pt>
                <c:pt idx="2414">
                  <c:v>798</c:v>
                </c:pt>
                <c:pt idx="2415">
                  <c:v>0</c:v>
                </c:pt>
                <c:pt idx="2416">
                  <c:v>524</c:v>
                </c:pt>
                <c:pt idx="2417">
                  <c:v>536</c:v>
                </c:pt>
                <c:pt idx="2418">
                  <c:v>0</c:v>
                </c:pt>
                <c:pt idx="2419">
                  <c:v>0</c:v>
                </c:pt>
                <c:pt idx="2420">
                  <c:v>475</c:v>
                </c:pt>
                <c:pt idx="2421">
                  <c:v>536</c:v>
                </c:pt>
                <c:pt idx="2422">
                  <c:v>1270</c:v>
                </c:pt>
                <c:pt idx="2423">
                  <c:v>1270</c:v>
                </c:pt>
                <c:pt idx="2424">
                  <c:v>0</c:v>
                </c:pt>
                <c:pt idx="2425">
                  <c:v>0</c:v>
                </c:pt>
                <c:pt idx="2426">
                  <c:v>1270</c:v>
                </c:pt>
                <c:pt idx="2427">
                  <c:v>0</c:v>
                </c:pt>
                <c:pt idx="2428">
                  <c:v>0</c:v>
                </c:pt>
                <c:pt idx="2429">
                  <c:v>181</c:v>
                </c:pt>
                <c:pt idx="2430">
                  <c:v>56</c:v>
                </c:pt>
                <c:pt idx="2431">
                  <c:v>184</c:v>
                </c:pt>
                <c:pt idx="2432">
                  <c:v>184</c:v>
                </c:pt>
                <c:pt idx="2433">
                  <c:v>184</c:v>
                </c:pt>
                <c:pt idx="2434">
                  <c:v>18</c:v>
                </c:pt>
                <c:pt idx="2435">
                  <c:v>18</c:v>
                </c:pt>
                <c:pt idx="2436">
                  <c:v>18</c:v>
                </c:pt>
                <c:pt idx="2437">
                  <c:v>536</c:v>
                </c:pt>
                <c:pt idx="2438">
                  <c:v>536</c:v>
                </c:pt>
                <c:pt idx="2439">
                  <c:v>536</c:v>
                </c:pt>
                <c:pt idx="2440">
                  <c:v>524</c:v>
                </c:pt>
                <c:pt idx="2441">
                  <c:v>798</c:v>
                </c:pt>
                <c:pt idx="2442">
                  <c:v>536</c:v>
                </c:pt>
                <c:pt idx="2443">
                  <c:v>798</c:v>
                </c:pt>
                <c:pt idx="2444">
                  <c:v>0</c:v>
                </c:pt>
                <c:pt idx="2445">
                  <c:v>798</c:v>
                </c:pt>
                <c:pt idx="2446">
                  <c:v>798</c:v>
                </c:pt>
                <c:pt idx="2447">
                  <c:v>475</c:v>
                </c:pt>
                <c:pt idx="2448">
                  <c:v>536</c:v>
                </c:pt>
                <c:pt idx="2449">
                  <c:v>536</c:v>
                </c:pt>
                <c:pt idx="2450">
                  <c:v>536</c:v>
                </c:pt>
                <c:pt idx="2451">
                  <c:v>0</c:v>
                </c:pt>
                <c:pt idx="2452">
                  <c:v>536</c:v>
                </c:pt>
                <c:pt idx="2453">
                  <c:v>536</c:v>
                </c:pt>
                <c:pt idx="2454">
                  <c:v>0</c:v>
                </c:pt>
                <c:pt idx="2455">
                  <c:v>0</c:v>
                </c:pt>
                <c:pt idx="2456">
                  <c:v>1270</c:v>
                </c:pt>
                <c:pt idx="2457">
                  <c:v>1270</c:v>
                </c:pt>
                <c:pt idx="2458">
                  <c:v>0</c:v>
                </c:pt>
                <c:pt idx="2459">
                  <c:v>1270</c:v>
                </c:pt>
                <c:pt idx="2460">
                  <c:v>181</c:v>
                </c:pt>
                <c:pt idx="2461">
                  <c:v>0</c:v>
                </c:pt>
                <c:pt idx="2462">
                  <c:v>56</c:v>
                </c:pt>
                <c:pt idx="2463">
                  <c:v>184</c:v>
                </c:pt>
                <c:pt idx="2464">
                  <c:v>56</c:v>
                </c:pt>
                <c:pt idx="2465">
                  <c:v>184</c:v>
                </c:pt>
                <c:pt idx="2466">
                  <c:v>184</c:v>
                </c:pt>
                <c:pt idx="2467">
                  <c:v>536</c:v>
                </c:pt>
                <c:pt idx="2468">
                  <c:v>536</c:v>
                </c:pt>
                <c:pt idx="2469">
                  <c:v>798</c:v>
                </c:pt>
                <c:pt idx="2470">
                  <c:v>536</c:v>
                </c:pt>
                <c:pt idx="2471">
                  <c:v>798</c:v>
                </c:pt>
                <c:pt idx="2472">
                  <c:v>524</c:v>
                </c:pt>
                <c:pt idx="2473">
                  <c:v>79</c:v>
                </c:pt>
                <c:pt idx="2474">
                  <c:v>0</c:v>
                </c:pt>
                <c:pt idx="2475">
                  <c:v>536</c:v>
                </c:pt>
                <c:pt idx="2476">
                  <c:v>475</c:v>
                </c:pt>
                <c:pt idx="2477">
                  <c:v>79</c:v>
                </c:pt>
                <c:pt idx="2478">
                  <c:v>475</c:v>
                </c:pt>
                <c:pt idx="2479">
                  <c:v>536</c:v>
                </c:pt>
                <c:pt idx="2480">
                  <c:v>0</c:v>
                </c:pt>
                <c:pt idx="2481">
                  <c:v>1270</c:v>
                </c:pt>
                <c:pt idx="2482">
                  <c:v>1270</c:v>
                </c:pt>
                <c:pt idx="2483">
                  <c:v>184</c:v>
                </c:pt>
                <c:pt idx="2484">
                  <c:v>184</c:v>
                </c:pt>
                <c:pt idx="2485">
                  <c:v>18</c:v>
                </c:pt>
                <c:pt idx="2486">
                  <c:v>536</c:v>
                </c:pt>
                <c:pt idx="2487">
                  <c:v>536</c:v>
                </c:pt>
                <c:pt idx="2488">
                  <c:v>524</c:v>
                </c:pt>
                <c:pt idx="2489">
                  <c:v>475</c:v>
                </c:pt>
                <c:pt idx="2490">
                  <c:v>524</c:v>
                </c:pt>
                <c:pt idx="2491">
                  <c:v>475</c:v>
                </c:pt>
                <c:pt idx="2492">
                  <c:v>524</c:v>
                </c:pt>
                <c:pt idx="2493">
                  <c:v>475</c:v>
                </c:pt>
                <c:pt idx="2494">
                  <c:v>0</c:v>
                </c:pt>
                <c:pt idx="2495">
                  <c:v>798</c:v>
                </c:pt>
                <c:pt idx="2496">
                  <c:v>79</c:v>
                </c:pt>
                <c:pt idx="2497">
                  <c:v>524</c:v>
                </c:pt>
                <c:pt idx="2498">
                  <c:v>0</c:v>
                </c:pt>
                <c:pt idx="2499">
                  <c:v>1270</c:v>
                </c:pt>
                <c:pt idx="2500">
                  <c:v>181</c:v>
                </c:pt>
                <c:pt idx="2501">
                  <c:v>1270</c:v>
                </c:pt>
                <c:pt idx="2502">
                  <c:v>0</c:v>
                </c:pt>
                <c:pt idx="2503">
                  <c:v>181</c:v>
                </c:pt>
                <c:pt idx="2504">
                  <c:v>181</c:v>
                </c:pt>
                <c:pt idx="2505">
                  <c:v>0</c:v>
                </c:pt>
                <c:pt idx="2506">
                  <c:v>181</c:v>
                </c:pt>
                <c:pt idx="2507">
                  <c:v>1270</c:v>
                </c:pt>
                <c:pt idx="2508">
                  <c:v>56</c:v>
                </c:pt>
                <c:pt idx="2509">
                  <c:v>203</c:v>
                </c:pt>
                <c:pt idx="2510">
                  <c:v>203</c:v>
                </c:pt>
                <c:pt idx="2511">
                  <c:v>184</c:v>
                </c:pt>
                <c:pt idx="2512">
                  <c:v>184</c:v>
                </c:pt>
                <c:pt idx="2513">
                  <c:v>184</c:v>
                </c:pt>
                <c:pt idx="2514">
                  <c:v>184</c:v>
                </c:pt>
                <c:pt idx="2515">
                  <c:v>76</c:v>
                </c:pt>
                <c:pt idx="2516">
                  <c:v>605</c:v>
                </c:pt>
                <c:pt idx="2517">
                  <c:v>605</c:v>
                </c:pt>
                <c:pt idx="2518">
                  <c:v>79</c:v>
                </c:pt>
                <c:pt idx="2519">
                  <c:v>475</c:v>
                </c:pt>
                <c:pt idx="2520">
                  <c:v>79</c:v>
                </c:pt>
                <c:pt idx="2521">
                  <c:v>798</c:v>
                </c:pt>
                <c:pt idx="2522">
                  <c:v>536</c:v>
                </c:pt>
                <c:pt idx="2523">
                  <c:v>475</c:v>
                </c:pt>
                <c:pt idx="2524">
                  <c:v>536</c:v>
                </c:pt>
                <c:pt idx="2525">
                  <c:v>536</c:v>
                </c:pt>
                <c:pt idx="2526">
                  <c:v>798</c:v>
                </c:pt>
                <c:pt idx="2527">
                  <c:v>475</c:v>
                </c:pt>
                <c:pt idx="2528">
                  <c:v>475</c:v>
                </c:pt>
                <c:pt idx="2529">
                  <c:v>475</c:v>
                </c:pt>
                <c:pt idx="2530">
                  <c:v>798</c:v>
                </c:pt>
                <c:pt idx="2531">
                  <c:v>798</c:v>
                </c:pt>
                <c:pt idx="2532">
                  <c:v>536</c:v>
                </c:pt>
                <c:pt idx="2533">
                  <c:v>798</c:v>
                </c:pt>
                <c:pt idx="2534">
                  <c:v>798</c:v>
                </c:pt>
                <c:pt idx="2535">
                  <c:v>536</c:v>
                </c:pt>
                <c:pt idx="2536">
                  <c:v>475</c:v>
                </c:pt>
                <c:pt idx="2537">
                  <c:v>536</c:v>
                </c:pt>
                <c:pt idx="2538">
                  <c:v>0</c:v>
                </c:pt>
                <c:pt idx="2539">
                  <c:v>1270</c:v>
                </c:pt>
                <c:pt idx="2540">
                  <c:v>181</c:v>
                </c:pt>
                <c:pt idx="2541">
                  <c:v>1270</c:v>
                </c:pt>
                <c:pt idx="2542">
                  <c:v>0</c:v>
                </c:pt>
                <c:pt idx="2543">
                  <c:v>181</c:v>
                </c:pt>
                <c:pt idx="2544">
                  <c:v>181</c:v>
                </c:pt>
                <c:pt idx="2545">
                  <c:v>1270</c:v>
                </c:pt>
                <c:pt idx="2546">
                  <c:v>1270</c:v>
                </c:pt>
                <c:pt idx="2547">
                  <c:v>1270</c:v>
                </c:pt>
                <c:pt idx="2548">
                  <c:v>1270</c:v>
                </c:pt>
                <c:pt idx="2549">
                  <c:v>56</c:v>
                </c:pt>
                <c:pt idx="2550">
                  <c:v>56</c:v>
                </c:pt>
                <c:pt idx="2551">
                  <c:v>56</c:v>
                </c:pt>
                <c:pt idx="2552">
                  <c:v>203</c:v>
                </c:pt>
                <c:pt idx="2553">
                  <c:v>203</c:v>
                </c:pt>
                <c:pt idx="2554">
                  <c:v>203</c:v>
                </c:pt>
                <c:pt idx="2555">
                  <c:v>203</c:v>
                </c:pt>
                <c:pt idx="2556">
                  <c:v>184</c:v>
                </c:pt>
                <c:pt idx="2557">
                  <c:v>605</c:v>
                </c:pt>
                <c:pt idx="2558">
                  <c:v>536</c:v>
                </c:pt>
                <c:pt idx="2559">
                  <c:v>536</c:v>
                </c:pt>
                <c:pt idx="2560">
                  <c:v>536</c:v>
                </c:pt>
                <c:pt idx="2561">
                  <c:v>536</c:v>
                </c:pt>
                <c:pt idx="2562">
                  <c:v>536</c:v>
                </c:pt>
                <c:pt idx="2563">
                  <c:v>536</c:v>
                </c:pt>
                <c:pt idx="2564">
                  <c:v>798</c:v>
                </c:pt>
                <c:pt idx="2565">
                  <c:v>798</c:v>
                </c:pt>
                <c:pt idx="2566">
                  <c:v>524</c:v>
                </c:pt>
                <c:pt idx="2567">
                  <c:v>536</c:v>
                </c:pt>
                <c:pt idx="2568">
                  <c:v>475</c:v>
                </c:pt>
                <c:pt idx="2569">
                  <c:v>798</c:v>
                </c:pt>
                <c:pt idx="2570">
                  <c:v>475</c:v>
                </c:pt>
                <c:pt idx="2571">
                  <c:v>524</c:v>
                </c:pt>
                <c:pt idx="2572">
                  <c:v>0</c:v>
                </c:pt>
                <c:pt idx="2573">
                  <c:v>536</c:v>
                </c:pt>
                <c:pt idx="2574">
                  <c:v>536</c:v>
                </c:pt>
                <c:pt idx="2575">
                  <c:v>475</c:v>
                </c:pt>
                <c:pt idx="2576">
                  <c:v>536</c:v>
                </c:pt>
                <c:pt idx="2577">
                  <c:v>798</c:v>
                </c:pt>
                <c:pt idx="2578">
                  <c:v>798</c:v>
                </c:pt>
                <c:pt idx="2579">
                  <c:v>524</c:v>
                </c:pt>
                <c:pt idx="2580">
                  <c:v>536</c:v>
                </c:pt>
                <c:pt idx="2581">
                  <c:v>798</c:v>
                </c:pt>
                <c:pt idx="2582">
                  <c:v>798</c:v>
                </c:pt>
                <c:pt idx="2583">
                  <c:v>798</c:v>
                </c:pt>
                <c:pt idx="2584">
                  <c:v>524</c:v>
                </c:pt>
                <c:pt idx="2585">
                  <c:v>798</c:v>
                </c:pt>
                <c:pt idx="2586">
                  <c:v>524</c:v>
                </c:pt>
                <c:pt idx="2587">
                  <c:v>475</c:v>
                </c:pt>
                <c:pt idx="2588">
                  <c:v>536</c:v>
                </c:pt>
                <c:pt idx="2589">
                  <c:v>536</c:v>
                </c:pt>
                <c:pt idx="2590">
                  <c:v>475</c:v>
                </c:pt>
                <c:pt idx="2591">
                  <c:v>0</c:v>
                </c:pt>
                <c:pt idx="2592">
                  <c:v>0</c:v>
                </c:pt>
                <c:pt idx="2593">
                  <c:v>0</c:v>
                </c:pt>
                <c:pt idx="2594">
                  <c:v>1270</c:v>
                </c:pt>
                <c:pt idx="2595">
                  <c:v>1270</c:v>
                </c:pt>
                <c:pt idx="2596">
                  <c:v>56</c:v>
                </c:pt>
                <c:pt idx="2597">
                  <c:v>56</c:v>
                </c:pt>
                <c:pt idx="2598">
                  <c:v>56</c:v>
                </c:pt>
                <c:pt idx="2599">
                  <c:v>203</c:v>
                </c:pt>
                <c:pt idx="2600">
                  <c:v>203</c:v>
                </c:pt>
                <c:pt idx="2601">
                  <c:v>203</c:v>
                </c:pt>
                <c:pt idx="2602">
                  <c:v>184</c:v>
                </c:pt>
                <c:pt idx="2603">
                  <c:v>184</c:v>
                </c:pt>
                <c:pt idx="2604">
                  <c:v>184</c:v>
                </c:pt>
                <c:pt idx="2605">
                  <c:v>184</c:v>
                </c:pt>
                <c:pt idx="2606">
                  <c:v>184</c:v>
                </c:pt>
                <c:pt idx="2607">
                  <c:v>76</c:v>
                </c:pt>
                <c:pt idx="2608">
                  <c:v>536</c:v>
                </c:pt>
                <c:pt idx="2609">
                  <c:v>536</c:v>
                </c:pt>
                <c:pt idx="2610">
                  <c:v>536</c:v>
                </c:pt>
                <c:pt idx="2611">
                  <c:v>536</c:v>
                </c:pt>
                <c:pt idx="2612">
                  <c:v>536</c:v>
                </c:pt>
                <c:pt idx="2613">
                  <c:v>536</c:v>
                </c:pt>
                <c:pt idx="2614">
                  <c:v>536</c:v>
                </c:pt>
                <c:pt idx="2615">
                  <c:v>798</c:v>
                </c:pt>
                <c:pt idx="2616">
                  <c:v>79</c:v>
                </c:pt>
                <c:pt idx="2617">
                  <c:v>475</c:v>
                </c:pt>
                <c:pt idx="2618">
                  <c:v>536</c:v>
                </c:pt>
                <c:pt idx="2619">
                  <c:v>475</c:v>
                </c:pt>
                <c:pt idx="2620">
                  <c:v>536</c:v>
                </c:pt>
                <c:pt idx="2621">
                  <c:v>524</c:v>
                </c:pt>
                <c:pt idx="2622">
                  <c:v>798</c:v>
                </c:pt>
                <c:pt idx="2623">
                  <c:v>536</c:v>
                </c:pt>
                <c:pt idx="2624">
                  <c:v>524</c:v>
                </c:pt>
                <c:pt idx="2625">
                  <c:v>475</c:v>
                </c:pt>
                <c:pt idx="2626">
                  <c:v>536</c:v>
                </c:pt>
                <c:pt idx="2627">
                  <c:v>475</c:v>
                </c:pt>
                <c:pt idx="2628">
                  <c:v>524</c:v>
                </c:pt>
                <c:pt idx="2629">
                  <c:v>536</c:v>
                </c:pt>
                <c:pt idx="2630">
                  <c:v>475</c:v>
                </c:pt>
                <c:pt idx="2631">
                  <c:v>524</c:v>
                </c:pt>
                <c:pt idx="2632">
                  <c:v>536</c:v>
                </c:pt>
                <c:pt idx="2633">
                  <c:v>475</c:v>
                </c:pt>
                <c:pt idx="2634">
                  <c:v>798</c:v>
                </c:pt>
                <c:pt idx="2635">
                  <c:v>524</c:v>
                </c:pt>
                <c:pt idx="2636">
                  <c:v>798</c:v>
                </c:pt>
                <c:pt idx="2637">
                  <c:v>536</c:v>
                </c:pt>
                <c:pt idx="2638">
                  <c:v>79</c:v>
                </c:pt>
                <c:pt idx="2639">
                  <c:v>475</c:v>
                </c:pt>
                <c:pt idx="2640">
                  <c:v>475</c:v>
                </c:pt>
                <c:pt idx="2641">
                  <c:v>1270</c:v>
                </c:pt>
                <c:pt idx="2642">
                  <c:v>1270</c:v>
                </c:pt>
                <c:pt idx="2643">
                  <c:v>0</c:v>
                </c:pt>
                <c:pt idx="2644">
                  <c:v>181</c:v>
                </c:pt>
                <c:pt idx="2645">
                  <c:v>181</c:v>
                </c:pt>
                <c:pt idx="2646">
                  <c:v>0</c:v>
                </c:pt>
                <c:pt idx="2647">
                  <c:v>181</c:v>
                </c:pt>
                <c:pt idx="2648">
                  <c:v>1270</c:v>
                </c:pt>
                <c:pt idx="2649">
                  <c:v>1270</c:v>
                </c:pt>
                <c:pt idx="2650">
                  <c:v>0</c:v>
                </c:pt>
                <c:pt idx="2651">
                  <c:v>56</c:v>
                </c:pt>
                <c:pt idx="2652">
                  <c:v>56</c:v>
                </c:pt>
                <c:pt idx="2653">
                  <c:v>203</c:v>
                </c:pt>
                <c:pt idx="2654">
                  <c:v>203</c:v>
                </c:pt>
                <c:pt idx="2655">
                  <c:v>203</c:v>
                </c:pt>
                <c:pt idx="2656">
                  <c:v>184</c:v>
                </c:pt>
                <c:pt idx="2657">
                  <c:v>184</c:v>
                </c:pt>
                <c:pt idx="2658">
                  <c:v>605</c:v>
                </c:pt>
                <c:pt idx="2659">
                  <c:v>18</c:v>
                </c:pt>
                <c:pt idx="2660">
                  <c:v>536</c:v>
                </c:pt>
                <c:pt idx="2661">
                  <c:v>536</c:v>
                </c:pt>
                <c:pt idx="2662">
                  <c:v>536</c:v>
                </c:pt>
                <c:pt idx="2663">
                  <c:v>536</c:v>
                </c:pt>
                <c:pt idx="2664">
                  <c:v>536</c:v>
                </c:pt>
                <c:pt idx="2665">
                  <c:v>536</c:v>
                </c:pt>
                <c:pt idx="2666">
                  <c:v>475</c:v>
                </c:pt>
                <c:pt idx="2667">
                  <c:v>0</c:v>
                </c:pt>
                <c:pt idx="2668">
                  <c:v>475</c:v>
                </c:pt>
                <c:pt idx="2669">
                  <c:v>536</c:v>
                </c:pt>
                <c:pt idx="2670">
                  <c:v>79</c:v>
                </c:pt>
                <c:pt idx="2671">
                  <c:v>798</c:v>
                </c:pt>
                <c:pt idx="2672">
                  <c:v>536</c:v>
                </c:pt>
                <c:pt idx="2673">
                  <c:v>475</c:v>
                </c:pt>
                <c:pt idx="2674">
                  <c:v>524</c:v>
                </c:pt>
                <c:pt idx="2675">
                  <c:v>798</c:v>
                </c:pt>
                <c:pt idx="2676">
                  <c:v>536</c:v>
                </c:pt>
                <c:pt idx="2677">
                  <c:v>536</c:v>
                </c:pt>
                <c:pt idx="2678">
                  <c:v>475</c:v>
                </c:pt>
                <c:pt idx="2679">
                  <c:v>79</c:v>
                </c:pt>
                <c:pt idx="2680">
                  <c:v>475</c:v>
                </c:pt>
                <c:pt idx="2681">
                  <c:v>536</c:v>
                </c:pt>
                <c:pt idx="2682">
                  <c:v>798</c:v>
                </c:pt>
                <c:pt idx="2683">
                  <c:v>0</c:v>
                </c:pt>
                <c:pt idx="2684">
                  <c:v>0</c:v>
                </c:pt>
                <c:pt idx="2685">
                  <c:v>1270</c:v>
                </c:pt>
                <c:pt idx="2686">
                  <c:v>1270</c:v>
                </c:pt>
                <c:pt idx="2687">
                  <c:v>1270</c:v>
                </c:pt>
                <c:pt idx="2688">
                  <c:v>181</c:v>
                </c:pt>
                <c:pt idx="2689">
                  <c:v>1270</c:v>
                </c:pt>
                <c:pt idx="2690">
                  <c:v>1270</c:v>
                </c:pt>
                <c:pt idx="2691">
                  <c:v>181</c:v>
                </c:pt>
                <c:pt idx="2692">
                  <c:v>0</c:v>
                </c:pt>
                <c:pt idx="2693">
                  <c:v>1270</c:v>
                </c:pt>
                <c:pt idx="2694">
                  <c:v>1270</c:v>
                </c:pt>
                <c:pt idx="2695">
                  <c:v>1270</c:v>
                </c:pt>
                <c:pt idx="2696">
                  <c:v>56</c:v>
                </c:pt>
                <c:pt idx="2697">
                  <c:v>56</c:v>
                </c:pt>
                <c:pt idx="2698">
                  <c:v>203</c:v>
                </c:pt>
                <c:pt idx="2699">
                  <c:v>203</c:v>
                </c:pt>
                <c:pt idx="2700">
                  <c:v>184</c:v>
                </c:pt>
                <c:pt idx="2701">
                  <c:v>184</c:v>
                </c:pt>
                <c:pt idx="2702">
                  <c:v>536</c:v>
                </c:pt>
                <c:pt idx="2703">
                  <c:v>536</c:v>
                </c:pt>
                <c:pt idx="2704">
                  <c:v>536</c:v>
                </c:pt>
                <c:pt idx="2705">
                  <c:v>536</c:v>
                </c:pt>
                <c:pt idx="2706">
                  <c:v>536</c:v>
                </c:pt>
                <c:pt idx="2707">
                  <c:v>524</c:v>
                </c:pt>
                <c:pt idx="2708">
                  <c:v>798</c:v>
                </c:pt>
                <c:pt idx="2709">
                  <c:v>798</c:v>
                </c:pt>
                <c:pt idx="2710">
                  <c:v>536</c:v>
                </c:pt>
                <c:pt idx="2711">
                  <c:v>798</c:v>
                </c:pt>
                <c:pt idx="2712">
                  <c:v>524</c:v>
                </c:pt>
                <c:pt idx="2713">
                  <c:v>798</c:v>
                </c:pt>
                <c:pt idx="2714">
                  <c:v>475</c:v>
                </c:pt>
                <c:pt idx="2715">
                  <c:v>536</c:v>
                </c:pt>
                <c:pt idx="2716">
                  <c:v>536</c:v>
                </c:pt>
                <c:pt idx="2717">
                  <c:v>536</c:v>
                </c:pt>
                <c:pt idx="2718">
                  <c:v>536</c:v>
                </c:pt>
                <c:pt idx="2719">
                  <c:v>798</c:v>
                </c:pt>
                <c:pt idx="2720">
                  <c:v>524</c:v>
                </c:pt>
                <c:pt idx="2721">
                  <c:v>524</c:v>
                </c:pt>
                <c:pt idx="2722">
                  <c:v>475</c:v>
                </c:pt>
                <c:pt idx="2723">
                  <c:v>524</c:v>
                </c:pt>
                <c:pt idx="2724">
                  <c:v>536</c:v>
                </c:pt>
                <c:pt idx="2725">
                  <c:v>536</c:v>
                </c:pt>
                <c:pt idx="2726">
                  <c:v>0</c:v>
                </c:pt>
                <c:pt idx="2727">
                  <c:v>475</c:v>
                </c:pt>
                <c:pt idx="2728">
                  <c:v>524</c:v>
                </c:pt>
                <c:pt idx="2729">
                  <c:v>1270</c:v>
                </c:pt>
                <c:pt idx="2730">
                  <c:v>1270</c:v>
                </c:pt>
                <c:pt idx="2731">
                  <c:v>1270</c:v>
                </c:pt>
                <c:pt idx="2732">
                  <c:v>1270</c:v>
                </c:pt>
                <c:pt idx="2733">
                  <c:v>0</c:v>
                </c:pt>
                <c:pt idx="2734">
                  <c:v>0</c:v>
                </c:pt>
                <c:pt idx="2735">
                  <c:v>0</c:v>
                </c:pt>
                <c:pt idx="2736">
                  <c:v>1270</c:v>
                </c:pt>
                <c:pt idx="2737">
                  <c:v>1270</c:v>
                </c:pt>
                <c:pt idx="2738">
                  <c:v>0</c:v>
                </c:pt>
                <c:pt idx="2739">
                  <c:v>0</c:v>
                </c:pt>
                <c:pt idx="2740">
                  <c:v>1270</c:v>
                </c:pt>
                <c:pt idx="2741">
                  <c:v>1270</c:v>
                </c:pt>
                <c:pt idx="2742">
                  <c:v>76</c:v>
                </c:pt>
                <c:pt idx="2743">
                  <c:v>76</c:v>
                </c:pt>
                <c:pt idx="2744">
                  <c:v>18</c:v>
                </c:pt>
                <c:pt idx="2745">
                  <c:v>18</c:v>
                </c:pt>
                <c:pt idx="2746">
                  <c:v>536</c:v>
                </c:pt>
                <c:pt idx="2747">
                  <c:v>536</c:v>
                </c:pt>
                <c:pt idx="2748">
                  <c:v>536</c:v>
                </c:pt>
                <c:pt idx="2749">
                  <c:v>536</c:v>
                </c:pt>
                <c:pt idx="2750">
                  <c:v>536</c:v>
                </c:pt>
                <c:pt idx="2751">
                  <c:v>798</c:v>
                </c:pt>
                <c:pt idx="2752">
                  <c:v>798</c:v>
                </c:pt>
                <c:pt idx="2753">
                  <c:v>798</c:v>
                </c:pt>
                <c:pt idx="2754">
                  <c:v>475</c:v>
                </c:pt>
                <c:pt idx="2755">
                  <c:v>798</c:v>
                </c:pt>
                <c:pt idx="2756">
                  <c:v>0</c:v>
                </c:pt>
                <c:pt idx="2757">
                  <c:v>536</c:v>
                </c:pt>
                <c:pt idx="2758">
                  <c:v>798</c:v>
                </c:pt>
                <c:pt idx="2759">
                  <c:v>524</c:v>
                </c:pt>
                <c:pt idx="2760">
                  <c:v>475</c:v>
                </c:pt>
                <c:pt idx="2761">
                  <c:v>536</c:v>
                </c:pt>
                <c:pt idx="2762">
                  <c:v>798</c:v>
                </c:pt>
                <c:pt idx="2763">
                  <c:v>475</c:v>
                </c:pt>
                <c:pt idx="2764">
                  <c:v>79</c:v>
                </c:pt>
                <c:pt idx="2765">
                  <c:v>536</c:v>
                </c:pt>
                <c:pt idx="2766">
                  <c:v>524</c:v>
                </c:pt>
                <c:pt idx="2767">
                  <c:v>798</c:v>
                </c:pt>
                <c:pt idx="2768">
                  <c:v>524</c:v>
                </c:pt>
                <c:pt idx="2769">
                  <c:v>536</c:v>
                </c:pt>
                <c:pt idx="2770">
                  <c:v>475</c:v>
                </c:pt>
                <c:pt idx="2771">
                  <c:v>79</c:v>
                </c:pt>
                <c:pt idx="2772">
                  <c:v>798</c:v>
                </c:pt>
                <c:pt idx="2773">
                  <c:v>1270</c:v>
                </c:pt>
                <c:pt idx="2774">
                  <c:v>0</c:v>
                </c:pt>
                <c:pt idx="2775">
                  <c:v>1270</c:v>
                </c:pt>
                <c:pt idx="2776">
                  <c:v>0</c:v>
                </c:pt>
                <c:pt idx="2777">
                  <c:v>181</c:v>
                </c:pt>
                <c:pt idx="2778">
                  <c:v>0</c:v>
                </c:pt>
                <c:pt idx="2779">
                  <c:v>1270</c:v>
                </c:pt>
                <c:pt idx="2780">
                  <c:v>0</c:v>
                </c:pt>
                <c:pt idx="2781">
                  <c:v>181</c:v>
                </c:pt>
                <c:pt idx="2782">
                  <c:v>56</c:v>
                </c:pt>
                <c:pt idx="2783">
                  <c:v>184</c:v>
                </c:pt>
                <c:pt idx="2784">
                  <c:v>536</c:v>
                </c:pt>
                <c:pt idx="2785">
                  <c:v>536</c:v>
                </c:pt>
                <c:pt idx="2786">
                  <c:v>536</c:v>
                </c:pt>
                <c:pt idx="2787">
                  <c:v>536</c:v>
                </c:pt>
                <c:pt idx="2788">
                  <c:v>536</c:v>
                </c:pt>
                <c:pt idx="2789">
                  <c:v>798</c:v>
                </c:pt>
                <c:pt idx="2790">
                  <c:v>798</c:v>
                </c:pt>
                <c:pt idx="2791">
                  <c:v>798</c:v>
                </c:pt>
                <c:pt idx="2792">
                  <c:v>0</c:v>
                </c:pt>
                <c:pt idx="2793">
                  <c:v>536</c:v>
                </c:pt>
                <c:pt idx="2794">
                  <c:v>536</c:v>
                </c:pt>
                <c:pt idx="2795">
                  <c:v>524</c:v>
                </c:pt>
                <c:pt idx="2796">
                  <c:v>798</c:v>
                </c:pt>
                <c:pt idx="2797">
                  <c:v>79</c:v>
                </c:pt>
                <c:pt idx="2798">
                  <c:v>798</c:v>
                </c:pt>
                <c:pt idx="2799">
                  <c:v>79</c:v>
                </c:pt>
                <c:pt idx="2800">
                  <c:v>0</c:v>
                </c:pt>
                <c:pt idx="2801">
                  <c:v>536</c:v>
                </c:pt>
                <c:pt idx="2802">
                  <c:v>536</c:v>
                </c:pt>
                <c:pt idx="2803">
                  <c:v>798</c:v>
                </c:pt>
                <c:pt idx="2804">
                  <c:v>536</c:v>
                </c:pt>
                <c:pt idx="2805">
                  <c:v>536</c:v>
                </c:pt>
                <c:pt idx="2806">
                  <c:v>536</c:v>
                </c:pt>
                <c:pt idx="2807">
                  <c:v>475</c:v>
                </c:pt>
                <c:pt idx="2808">
                  <c:v>475</c:v>
                </c:pt>
                <c:pt idx="2809">
                  <c:v>79</c:v>
                </c:pt>
                <c:pt idx="2810">
                  <c:v>475</c:v>
                </c:pt>
                <c:pt idx="2811">
                  <c:v>475</c:v>
                </c:pt>
                <c:pt idx="2812">
                  <c:v>0</c:v>
                </c:pt>
                <c:pt idx="2813">
                  <c:v>181</c:v>
                </c:pt>
                <c:pt idx="2814">
                  <c:v>1270</c:v>
                </c:pt>
                <c:pt idx="2815">
                  <c:v>1270</c:v>
                </c:pt>
                <c:pt idx="2816">
                  <c:v>1270</c:v>
                </c:pt>
                <c:pt idx="2817">
                  <c:v>0</c:v>
                </c:pt>
                <c:pt idx="2818">
                  <c:v>0</c:v>
                </c:pt>
                <c:pt idx="2819">
                  <c:v>0</c:v>
                </c:pt>
                <c:pt idx="2820">
                  <c:v>1270</c:v>
                </c:pt>
                <c:pt idx="2821">
                  <c:v>0</c:v>
                </c:pt>
                <c:pt idx="2822">
                  <c:v>1270</c:v>
                </c:pt>
                <c:pt idx="2823">
                  <c:v>181</c:v>
                </c:pt>
                <c:pt idx="2824">
                  <c:v>0</c:v>
                </c:pt>
                <c:pt idx="2825">
                  <c:v>1270</c:v>
                </c:pt>
                <c:pt idx="2826">
                  <c:v>0</c:v>
                </c:pt>
                <c:pt idx="2827">
                  <c:v>203</c:v>
                </c:pt>
                <c:pt idx="2828">
                  <c:v>930</c:v>
                </c:pt>
                <c:pt idx="2829">
                  <c:v>930</c:v>
                </c:pt>
                <c:pt idx="2830">
                  <c:v>930</c:v>
                </c:pt>
                <c:pt idx="2831">
                  <c:v>930</c:v>
                </c:pt>
                <c:pt idx="2832">
                  <c:v>930</c:v>
                </c:pt>
                <c:pt idx="2833">
                  <c:v>930</c:v>
                </c:pt>
                <c:pt idx="2834">
                  <c:v>930</c:v>
                </c:pt>
                <c:pt idx="2835">
                  <c:v>930</c:v>
                </c:pt>
                <c:pt idx="2836">
                  <c:v>930</c:v>
                </c:pt>
                <c:pt idx="2837">
                  <c:v>930</c:v>
                </c:pt>
                <c:pt idx="2838">
                  <c:v>930</c:v>
                </c:pt>
                <c:pt idx="2839">
                  <c:v>930</c:v>
                </c:pt>
                <c:pt idx="2840">
                  <c:v>930</c:v>
                </c:pt>
                <c:pt idx="2841">
                  <c:v>930</c:v>
                </c:pt>
                <c:pt idx="2842">
                  <c:v>930</c:v>
                </c:pt>
                <c:pt idx="2843">
                  <c:v>930</c:v>
                </c:pt>
                <c:pt idx="2844">
                  <c:v>930</c:v>
                </c:pt>
                <c:pt idx="2845">
                  <c:v>930</c:v>
                </c:pt>
                <c:pt idx="2846">
                  <c:v>930</c:v>
                </c:pt>
                <c:pt idx="2847">
                  <c:v>930</c:v>
                </c:pt>
                <c:pt idx="2848">
                  <c:v>930</c:v>
                </c:pt>
                <c:pt idx="2849">
                  <c:v>930</c:v>
                </c:pt>
                <c:pt idx="2850">
                  <c:v>930</c:v>
                </c:pt>
                <c:pt idx="2851">
                  <c:v>930</c:v>
                </c:pt>
                <c:pt idx="2852">
                  <c:v>930</c:v>
                </c:pt>
                <c:pt idx="2853">
                  <c:v>930</c:v>
                </c:pt>
                <c:pt idx="2854">
                  <c:v>930</c:v>
                </c:pt>
                <c:pt idx="2855">
                  <c:v>930</c:v>
                </c:pt>
                <c:pt idx="2856">
                  <c:v>930</c:v>
                </c:pt>
                <c:pt idx="2857">
                  <c:v>930</c:v>
                </c:pt>
                <c:pt idx="2858">
                  <c:v>930</c:v>
                </c:pt>
                <c:pt idx="2859">
                  <c:v>930</c:v>
                </c:pt>
                <c:pt idx="2860">
                  <c:v>930</c:v>
                </c:pt>
                <c:pt idx="2861">
                  <c:v>930</c:v>
                </c:pt>
                <c:pt idx="2862">
                  <c:v>930</c:v>
                </c:pt>
                <c:pt idx="2863">
                  <c:v>930</c:v>
                </c:pt>
                <c:pt idx="2864">
                  <c:v>930</c:v>
                </c:pt>
                <c:pt idx="2865">
                  <c:v>930</c:v>
                </c:pt>
                <c:pt idx="2866">
                  <c:v>184</c:v>
                </c:pt>
                <c:pt idx="2867">
                  <c:v>56</c:v>
                </c:pt>
                <c:pt idx="2868">
                  <c:v>605</c:v>
                </c:pt>
                <c:pt idx="2869">
                  <c:v>536</c:v>
                </c:pt>
                <c:pt idx="2870">
                  <c:v>536</c:v>
                </c:pt>
                <c:pt idx="2871">
                  <c:v>536</c:v>
                </c:pt>
                <c:pt idx="2872">
                  <c:v>536</c:v>
                </c:pt>
                <c:pt idx="2873">
                  <c:v>536</c:v>
                </c:pt>
                <c:pt idx="2874">
                  <c:v>475</c:v>
                </c:pt>
                <c:pt idx="2875">
                  <c:v>798</c:v>
                </c:pt>
                <c:pt idx="2876">
                  <c:v>798</c:v>
                </c:pt>
                <c:pt idx="2877">
                  <c:v>536</c:v>
                </c:pt>
                <c:pt idx="2878">
                  <c:v>536</c:v>
                </c:pt>
                <c:pt idx="2879">
                  <c:v>79</c:v>
                </c:pt>
                <c:pt idx="2880">
                  <c:v>524</c:v>
                </c:pt>
                <c:pt idx="2881">
                  <c:v>524</c:v>
                </c:pt>
                <c:pt idx="2882">
                  <c:v>798</c:v>
                </c:pt>
                <c:pt idx="2883">
                  <c:v>0</c:v>
                </c:pt>
                <c:pt idx="2884">
                  <c:v>798</c:v>
                </c:pt>
                <c:pt idx="2885">
                  <c:v>798</c:v>
                </c:pt>
                <c:pt idx="2886">
                  <c:v>536</c:v>
                </c:pt>
                <c:pt idx="2887">
                  <c:v>536</c:v>
                </c:pt>
                <c:pt idx="2888">
                  <c:v>798</c:v>
                </c:pt>
                <c:pt idx="2889">
                  <c:v>798</c:v>
                </c:pt>
                <c:pt idx="2890">
                  <c:v>524</c:v>
                </c:pt>
                <c:pt idx="2891">
                  <c:v>0</c:v>
                </c:pt>
                <c:pt idx="2892">
                  <c:v>536</c:v>
                </c:pt>
                <c:pt idx="2893">
                  <c:v>536</c:v>
                </c:pt>
                <c:pt idx="2894">
                  <c:v>798</c:v>
                </c:pt>
                <c:pt idx="2895">
                  <c:v>475</c:v>
                </c:pt>
                <c:pt idx="2896">
                  <c:v>79</c:v>
                </c:pt>
                <c:pt idx="2897">
                  <c:v>475</c:v>
                </c:pt>
                <c:pt idx="2898">
                  <c:v>475</c:v>
                </c:pt>
                <c:pt idx="2899">
                  <c:v>524</c:v>
                </c:pt>
                <c:pt idx="2900">
                  <c:v>0</c:v>
                </c:pt>
                <c:pt idx="2901">
                  <c:v>536</c:v>
                </c:pt>
                <c:pt idx="2902">
                  <c:v>181</c:v>
                </c:pt>
                <c:pt idx="2903">
                  <c:v>1270</c:v>
                </c:pt>
                <c:pt idx="2904">
                  <c:v>1270</c:v>
                </c:pt>
                <c:pt idx="2905">
                  <c:v>1270</c:v>
                </c:pt>
                <c:pt idx="2906">
                  <c:v>1270</c:v>
                </c:pt>
                <c:pt idx="2907">
                  <c:v>1270</c:v>
                </c:pt>
                <c:pt idx="2908">
                  <c:v>1270</c:v>
                </c:pt>
                <c:pt idx="2909">
                  <c:v>1270</c:v>
                </c:pt>
                <c:pt idx="2910">
                  <c:v>0</c:v>
                </c:pt>
                <c:pt idx="2911">
                  <c:v>181</c:v>
                </c:pt>
                <c:pt idx="2912">
                  <c:v>0</c:v>
                </c:pt>
                <c:pt idx="2913">
                  <c:v>1270</c:v>
                </c:pt>
                <c:pt idx="2914">
                  <c:v>1270</c:v>
                </c:pt>
                <c:pt idx="2915">
                  <c:v>1270</c:v>
                </c:pt>
                <c:pt idx="2916">
                  <c:v>56</c:v>
                </c:pt>
                <c:pt idx="2917">
                  <c:v>1174</c:v>
                </c:pt>
                <c:pt idx="2918">
                  <c:v>203</c:v>
                </c:pt>
                <c:pt idx="2919">
                  <c:v>203</c:v>
                </c:pt>
                <c:pt idx="2920">
                  <c:v>930</c:v>
                </c:pt>
                <c:pt idx="2921">
                  <c:v>930</c:v>
                </c:pt>
                <c:pt idx="2922">
                  <c:v>930</c:v>
                </c:pt>
                <c:pt idx="2923">
                  <c:v>930</c:v>
                </c:pt>
                <c:pt idx="2924">
                  <c:v>930</c:v>
                </c:pt>
                <c:pt idx="2925">
                  <c:v>930</c:v>
                </c:pt>
                <c:pt idx="2926">
                  <c:v>930</c:v>
                </c:pt>
                <c:pt idx="2927">
                  <c:v>930</c:v>
                </c:pt>
                <c:pt idx="2928">
                  <c:v>930</c:v>
                </c:pt>
                <c:pt idx="2929">
                  <c:v>930</c:v>
                </c:pt>
                <c:pt idx="2930">
                  <c:v>930</c:v>
                </c:pt>
                <c:pt idx="2931">
                  <c:v>930</c:v>
                </c:pt>
                <c:pt idx="2932">
                  <c:v>930</c:v>
                </c:pt>
                <c:pt idx="2933">
                  <c:v>930</c:v>
                </c:pt>
                <c:pt idx="2934">
                  <c:v>930</c:v>
                </c:pt>
                <c:pt idx="2935">
                  <c:v>930</c:v>
                </c:pt>
                <c:pt idx="2936">
                  <c:v>930</c:v>
                </c:pt>
                <c:pt idx="2937">
                  <c:v>930</c:v>
                </c:pt>
                <c:pt idx="2938">
                  <c:v>930</c:v>
                </c:pt>
                <c:pt idx="2939">
                  <c:v>930</c:v>
                </c:pt>
                <c:pt idx="2940">
                  <c:v>930</c:v>
                </c:pt>
                <c:pt idx="2941">
                  <c:v>930</c:v>
                </c:pt>
                <c:pt idx="2942">
                  <c:v>930</c:v>
                </c:pt>
                <c:pt idx="2943">
                  <c:v>930</c:v>
                </c:pt>
                <c:pt idx="2944">
                  <c:v>930</c:v>
                </c:pt>
                <c:pt idx="2945">
                  <c:v>930</c:v>
                </c:pt>
                <c:pt idx="2946">
                  <c:v>930</c:v>
                </c:pt>
                <c:pt idx="2947">
                  <c:v>930</c:v>
                </c:pt>
                <c:pt idx="2948">
                  <c:v>930</c:v>
                </c:pt>
                <c:pt idx="2949">
                  <c:v>930</c:v>
                </c:pt>
                <c:pt idx="2950">
                  <c:v>930</c:v>
                </c:pt>
                <c:pt idx="2951">
                  <c:v>930</c:v>
                </c:pt>
                <c:pt idx="2952">
                  <c:v>930</c:v>
                </c:pt>
                <c:pt idx="2953">
                  <c:v>930</c:v>
                </c:pt>
                <c:pt idx="2954">
                  <c:v>930</c:v>
                </c:pt>
                <c:pt idx="2955">
                  <c:v>930</c:v>
                </c:pt>
                <c:pt idx="2956">
                  <c:v>930</c:v>
                </c:pt>
                <c:pt idx="2957">
                  <c:v>930</c:v>
                </c:pt>
                <c:pt idx="2958">
                  <c:v>930</c:v>
                </c:pt>
                <c:pt idx="2959">
                  <c:v>930</c:v>
                </c:pt>
                <c:pt idx="2960">
                  <c:v>930</c:v>
                </c:pt>
                <c:pt idx="2961">
                  <c:v>930</c:v>
                </c:pt>
                <c:pt idx="2962">
                  <c:v>930</c:v>
                </c:pt>
                <c:pt idx="2963">
                  <c:v>930</c:v>
                </c:pt>
                <c:pt idx="2964">
                  <c:v>930</c:v>
                </c:pt>
                <c:pt idx="2965">
                  <c:v>930</c:v>
                </c:pt>
                <c:pt idx="2966">
                  <c:v>930</c:v>
                </c:pt>
                <c:pt idx="2967">
                  <c:v>930</c:v>
                </c:pt>
                <c:pt idx="2968">
                  <c:v>930</c:v>
                </c:pt>
                <c:pt idx="2969">
                  <c:v>930</c:v>
                </c:pt>
                <c:pt idx="2970">
                  <c:v>930</c:v>
                </c:pt>
                <c:pt idx="2971">
                  <c:v>930</c:v>
                </c:pt>
                <c:pt idx="2972">
                  <c:v>184</c:v>
                </c:pt>
                <c:pt idx="2973">
                  <c:v>605</c:v>
                </c:pt>
                <c:pt idx="2974">
                  <c:v>605</c:v>
                </c:pt>
                <c:pt idx="2975">
                  <c:v>536</c:v>
                </c:pt>
                <c:pt idx="2976">
                  <c:v>536</c:v>
                </c:pt>
                <c:pt idx="2977">
                  <c:v>536</c:v>
                </c:pt>
                <c:pt idx="2978">
                  <c:v>536</c:v>
                </c:pt>
                <c:pt idx="2979">
                  <c:v>798</c:v>
                </c:pt>
                <c:pt idx="2980">
                  <c:v>79</c:v>
                </c:pt>
                <c:pt idx="2981">
                  <c:v>536</c:v>
                </c:pt>
                <c:pt idx="2982">
                  <c:v>475</c:v>
                </c:pt>
                <c:pt idx="2983">
                  <c:v>798</c:v>
                </c:pt>
                <c:pt idx="2984">
                  <c:v>536</c:v>
                </c:pt>
                <c:pt idx="2985">
                  <c:v>79</c:v>
                </c:pt>
                <c:pt idx="2986">
                  <c:v>798</c:v>
                </c:pt>
                <c:pt idx="2987">
                  <c:v>798</c:v>
                </c:pt>
                <c:pt idx="2988">
                  <c:v>79</c:v>
                </c:pt>
                <c:pt idx="2989">
                  <c:v>524</c:v>
                </c:pt>
                <c:pt idx="2990">
                  <c:v>536</c:v>
                </c:pt>
                <c:pt idx="2991">
                  <c:v>79</c:v>
                </c:pt>
                <c:pt idx="2992">
                  <c:v>798</c:v>
                </c:pt>
                <c:pt idx="2993">
                  <c:v>536</c:v>
                </c:pt>
                <c:pt idx="2994">
                  <c:v>536</c:v>
                </c:pt>
                <c:pt idx="2995">
                  <c:v>79</c:v>
                </c:pt>
                <c:pt idx="2996">
                  <c:v>798</c:v>
                </c:pt>
                <c:pt idx="2997">
                  <c:v>475</c:v>
                </c:pt>
                <c:pt idx="2998">
                  <c:v>1270</c:v>
                </c:pt>
                <c:pt idx="2999">
                  <c:v>0</c:v>
                </c:pt>
                <c:pt idx="3000">
                  <c:v>0</c:v>
                </c:pt>
                <c:pt idx="3001">
                  <c:v>0</c:v>
                </c:pt>
                <c:pt idx="3002">
                  <c:v>1270</c:v>
                </c:pt>
                <c:pt idx="3003">
                  <c:v>0</c:v>
                </c:pt>
                <c:pt idx="3004">
                  <c:v>1270</c:v>
                </c:pt>
                <c:pt idx="3005">
                  <c:v>1270</c:v>
                </c:pt>
                <c:pt idx="3006">
                  <c:v>1270</c:v>
                </c:pt>
                <c:pt idx="3007">
                  <c:v>0</c:v>
                </c:pt>
                <c:pt idx="3008">
                  <c:v>56</c:v>
                </c:pt>
                <c:pt idx="3009">
                  <c:v>203</c:v>
                </c:pt>
                <c:pt idx="3010">
                  <c:v>203</c:v>
                </c:pt>
                <c:pt idx="3011">
                  <c:v>203</c:v>
                </c:pt>
                <c:pt idx="3012">
                  <c:v>203</c:v>
                </c:pt>
                <c:pt idx="3013">
                  <c:v>930</c:v>
                </c:pt>
                <c:pt idx="3014">
                  <c:v>930</c:v>
                </c:pt>
                <c:pt idx="3015">
                  <c:v>930</c:v>
                </c:pt>
                <c:pt idx="3016">
                  <c:v>930</c:v>
                </c:pt>
                <c:pt idx="3017">
                  <c:v>930</c:v>
                </c:pt>
                <c:pt idx="3018">
                  <c:v>930</c:v>
                </c:pt>
                <c:pt idx="3019">
                  <c:v>930</c:v>
                </c:pt>
                <c:pt idx="3020">
                  <c:v>930</c:v>
                </c:pt>
                <c:pt idx="3021">
                  <c:v>930</c:v>
                </c:pt>
                <c:pt idx="3022">
                  <c:v>930</c:v>
                </c:pt>
                <c:pt idx="3023">
                  <c:v>930</c:v>
                </c:pt>
                <c:pt idx="3024">
                  <c:v>930</c:v>
                </c:pt>
                <c:pt idx="3025">
                  <c:v>930</c:v>
                </c:pt>
                <c:pt idx="3026">
                  <c:v>930</c:v>
                </c:pt>
                <c:pt idx="3027">
                  <c:v>930</c:v>
                </c:pt>
                <c:pt idx="3028">
                  <c:v>930</c:v>
                </c:pt>
                <c:pt idx="3029">
                  <c:v>930</c:v>
                </c:pt>
                <c:pt idx="3030">
                  <c:v>930</c:v>
                </c:pt>
                <c:pt idx="3031">
                  <c:v>930</c:v>
                </c:pt>
                <c:pt idx="3032">
                  <c:v>930</c:v>
                </c:pt>
                <c:pt idx="3033">
                  <c:v>184</c:v>
                </c:pt>
                <c:pt idx="3034">
                  <c:v>184</c:v>
                </c:pt>
                <c:pt idx="3035">
                  <c:v>184</c:v>
                </c:pt>
                <c:pt idx="3036">
                  <c:v>184</c:v>
                </c:pt>
                <c:pt idx="3037">
                  <c:v>76</c:v>
                </c:pt>
                <c:pt idx="3038">
                  <c:v>605</c:v>
                </c:pt>
                <c:pt idx="3039">
                  <c:v>536</c:v>
                </c:pt>
                <c:pt idx="3040">
                  <c:v>536</c:v>
                </c:pt>
                <c:pt idx="3041">
                  <c:v>536</c:v>
                </c:pt>
                <c:pt idx="3042">
                  <c:v>524</c:v>
                </c:pt>
                <c:pt idx="3043">
                  <c:v>798</c:v>
                </c:pt>
                <c:pt idx="3044">
                  <c:v>536</c:v>
                </c:pt>
                <c:pt idx="3045">
                  <c:v>798</c:v>
                </c:pt>
                <c:pt idx="3046">
                  <c:v>524</c:v>
                </c:pt>
                <c:pt idx="3047">
                  <c:v>79</c:v>
                </c:pt>
                <c:pt idx="3048">
                  <c:v>536</c:v>
                </c:pt>
                <c:pt idx="3049">
                  <c:v>536</c:v>
                </c:pt>
                <c:pt idx="3050">
                  <c:v>475</c:v>
                </c:pt>
                <c:pt idx="3051">
                  <c:v>524</c:v>
                </c:pt>
                <c:pt idx="3052">
                  <c:v>524</c:v>
                </c:pt>
                <c:pt idx="3053">
                  <c:v>798</c:v>
                </c:pt>
                <c:pt idx="3054">
                  <c:v>536</c:v>
                </c:pt>
                <c:pt idx="3055">
                  <c:v>524</c:v>
                </c:pt>
                <c:pt idx="3056">
                  <c:v>536</c:v>
                </c:pt>
                <c:pt idx="3057">
                  <c:v>798</c:v>
                </c:pt>
                <c:pt idx="3058">
                  <c:v>475</c:v>
                </c:pt>
                <c:pt idx="3059">
                  <c:v>1270</c:v>
                </c:pt>
                <c:pt idx="3060">
                  <c:v>1270</c:v>
                </c:pt>
                <c:pt idx="3061">
                  <c:v>1270</c:v>
                </c:pt>
                <c:pt idx="3062">
                  <c:v>1270</c:v>
                </c:pt>
                <c:pt idx="3063">
                  <c:v>181</c:v>
                </c:pt>
                <c:pt idx="3064">
                  <c:v>1270</c:v>
                </c:pt>
                <c:pt idx="3065">
                  <c:v>0</c:v>
                </c:pt>
                <c:pt idx="3066">
                  <c:v>181</c:v>
                </c:pt>
                <c:pt idx="3067">
                  <c:v>0</c:v>
                </c:pt>
                <c:pt idx="3068">
                  <c:v>203</c:v>
                </c:pt>
                <c:pt idx="3069">
                  <c:v>203</c:v>
                </c:pt>
                <c:pt idx="3070">
                  <c:v>930</c:v>
                </c:pt>
                <c:pt idx="3071">
                  <c:v>930</c:v>
                </c:pt>
                <c:pt idx="3072">
                  <c:v>930</c:v>
                </c:pt>
                <c:pt idx="3073">
                  <c:v>930</c:v>
                </c:pt>
                <c:pt idx="3074">
                  <c:v>930</c:v>
                </c:pt>
                <c:pt idx="3075">
                  <c:v>930</c:v>
                </c:pt>
                <c:pt idx="3076">
                  <c:v>76</c:v>
                </c:pt>
                <c:pt idx="3077">
                  <c:v>605</c:v>
                </c:pt>
                <c:pt idx="3078">
                  <c:v>536</c:v>
                </c:pt>
                <c:pt idx="3079">
                  <c:v>536</c:v>
                </c:pt>
                <c:pt idx="3080">
                  <c:v>798</c:v>
                </c:pt>
                <c:pt idx="3081">
                  <c:v>475</c:v>
                </c:pt>
                <c:pt idx="3082">
                  <c:v>536</c:v>
                </c:pt>
                <c:pt idx="3083">
                  <c:v>536</c:v>
                </c:pt>
                <c:pt idx="3084">
                  <c:v>475</c:v>
                </c:pt>
                <c:pt idx="3085">
                  <c:v>524</c:v>
                </c:pt>
                <c:pt idx="3086">
                  <c:v>475</c:v>
                </c:pt>
                <c:pt idx="3087">
                  <c:v>0</c:v>
                </c:pt>
                <c:pt idx="3088">
                  <c:v>798</c:v>
                </c:pt>
                <c:pt idx="3089">
                  <c:v>798</c:v>
                </c:pt>
                <c:pt idx="3090">
                  <c:v>524</c:v>
                </c:pt>
                <c:pt idx="3091">
                  <c:v>79</c:v>
                </c:pt>
                <c:pt idx="3092">
                  <c:v>536</c:v>
                </c:pt>
                <c:pt idx="3093">
                  <c:v>181</c:v>
                </c:pt>
                <c:pt idx="3094">
                  <c:v>181</c:v>
                </c:pt>
                <c:pt idx="3095">
                  <c:v>1270</c:v>
                </c:pt>
                <c:pt idx="3096">
                  <c:v>0</c:v>
                </c:pt>
                <c:pt idx="3097">
                  <c:v>1270</c:v>
                </c:pt>
                <c:pt idx="3098">
                  <c:v>0</c:v>
                </c:pt>
                <c:pt idx="3099">
                  <c:v>0</c:v>
                </c:pt>
                <c:pt idx="3100">
                  <c:v>930</c:v>
                </c:pt>
                <c:pt idx="3101">
                  <c:v>184</c:v>
                </c:pt>
                <c:pt idx="3102">
                  <c:v>184</c:v>
                </c:pt>
                <c:pt idx="3103">
                  <c:v>184</c:v>
                </c:pt>
                <c:pt idx="3104">
                  <c:v>536</c:v>
                </c:pt>
                <c:pt idx="3105">
                  <c:v>536</c:v>
                </c:pt>
                <c:pt idx="3106">
                  <c:v>536</c:v>
                </c:pt>
                <c:pt idx="3107">
                  <c:v>798</c:v>
                </c:pt>
                <c:pt idx="3108">
                  <c:v>475</c:v>
                </c:pt>
                <c:pt idx="3109">
                  <c:v>536</c:v>
                </c:pt>
                <c:pt idx="3110">
                  <c:v>536</c:v>
                </c:pt>
                <c:pt idx="3111">
                  <c:v>536</c:v>
                </c:pt>
                <c:pt idx="3112">
                  <c:v>0</c:v>
                </c:pt>
                <c:pt idx="3113">
                  <c:v>798</c:v>
                </c:pt>
                <c:pt idx="3114">
                  <c:v>475</c:v>
                </c:pt>
                <c:pt idx="3115">
                  <c:v>798</c:v>
                </c:pt>
                <c:pt idx="3116">
                  <c:v>536</c:v>
                </c:pt>
                <c:pt idx="3117">
                  <c:v>536</c:v>
                </c:pt>
                <c:pt idx="3118">
                  <c:v>475</c:v>
                </c:pt>
                <c:pt idx="3119">
                  <c:v>0</c:v>
                </c:pt>
                <c:pt idx="3120">
                  <c:v>798</c:v>
                </c:pt>
                <c:pt idx="3121">
                  <c:v>536</c:v>
                </c:pt>
                <c:pt idx="3122">
                  <c:v>0</c:v>
                </c:pt>
                <c:pt idx="3123">
                  <c:v>798</c:v>
                </c:pt>
                <c:pt idx="3124">
                  <c:v>536</c:v>
                </c:pt>
                <c:pt idx="3125">
                  <c:v>536</c:v>
                </c:pt>
                <c:pt idx="3126">
                  <c:v>0</c:v>
                </c:pt>
                <c:pt idx="3127">
                  <c:v>181</c:v>
                </c:pt>
                <c:pt idx="3128">
                  <c:v>1270</c:v>
                </c:pt>
                <c:pt idx="3129">
                  <c:v>181</c:v>
                </c:pt>
                <c:pt idx="3130">
                  <c:v>1270</c:v>
                </c:pt>
                <c:pt idx="3131">
                  <c:v>181</c:v>
                </c:pt>
                <c:pt idx="3132">
                  <c:v>181</c:v>
                </c:pt>
                <c:pt idx="3133">
                  <c:v>203</c:v>
                </c:pt>
                <c:pt idx="3134">
                  <c:v>203</c:v>
                </c:pt>
                <c:pt idx="3135">
                  <c:v>203</c:v>
                </c:pt>
                <c:pt idx="3136">
                  <c:v>184</c:v>
                </c:pt>
                <c:pt idx="3137">
                  <c:v>76</c:v>
                </c:pt>
                <c:pt idx="3138">
                  <c:v>76</c:v>
                </c:pt>
                <c:pt idx="3139">
                  <c:v>605</c:v>
                </c:pt>
                <c:pt idx="3140">
                  <c:v>605</c:v>
                </c:pt>
                <c:pt idx="3141">
                  <c:v>536</c:v>
                </c:pt>
                <c:pt idx="3142">
                  <c:v>536</c:v>
                </c:pt>
                <c:pt idx="3143">
                  <c:v>536</c:v>
                </c:pt>
                <c:pt idx="3144">
                  <c:v>536</c:v>
                </c:pt>
                <c:pt idx="3145">
                  <c:v>536</c:v>
                </c:pt>
                <c:pt idx="3146">
                  <c:v>536</c:v>
                </c:pt>
                <c:pt idx="3147">
                  <c:v>798</c:v>
                </c:pt>
                <c:pt idx="3148">
                  <c:v>798</c:v>
                </c:pt>
                <c:pt idx="3149">
                  <c:v>798</c:v>
                </c:pt>
                <c:pt idx="3150">
                  <c:v>524</c:v>
                </c:pt>
                <c:pt idx="3151">
                  <c:v>798</c:v>
                </c:pt>
                <c:pt idx="3152">
                  <c:v>798</c:v>
                </c:pt>
                <c:pt idx="3153">
                  <c:v>79</c:v>
                </c:pt>
                <c:pt idx="3154">
                  <c:v>475</c:v>
                </c:pt>
                <c:pt idx="3155">
                  <c:v>475</c:v>
                </c:pt>
                <c:pt idx="3156">
                  <c:v>181</c:v>
                </c:pt>
                <c:pt idx="3157">
                  <c:v>1270</c:v>
                </c:pt>
                <c:pt idx="3158">
                  <c:v>0</c:v>
                </c:pt>
                <c:pt idx="3159">
                  <c:v>1270</c:v>
                </c:pt>
                <c:pt idx="3160">
                  <c:v>181</c:v>
                </c:pt>
                <c:pt idx="3161">
                  <c:v>0</c:v>
                </c:pt>
                <c:pt idx="3162">
                  <c:v>181</c:v>
                </c:pt>
                <c:pt idx="3163">
                  <c:v>1270</c:v>
                </c:pt>
                <c:pt idx="3164">
                  <c:v>0</c:v>
                </c:pt>
                <c:pt idx="3165">
                  <c:v>181</c:v>
                </c:pt>
                <c:pt idx="3166">
                  <c:v>0</c:v>
                </c:pt>
                <c:pt idx="3167">
                  <c:v>56</c:v>
                </c:pt>
                <c:pt idx="3168">
                  <c:v>203</c:v>
                </c:pt>
                <c:pt idx="3169">
                  <c:v>203</c:v>
                </c:pt>
                <c:pt idx="3170">
                  <c:v>930</c:v>
                </c:pt>
                <c:pt idx="3171">
                  <c:v>184</c:v>
                </c:pt>
                <c:pt idx="3172">
                  <c:v>76</c:v>
                </c:pt>
                <c:pt idx="3173">
                  <c:v>605</c:v>
                </c:pt>
                <c:pt idx="3174">
                  <c:v>536</c:v>
                </c:pt>
                <c:pt idx="3175">
                  <c:v>536</c:v>
                </c:pt>
                <c:pt idx="3176">
                  <c:v>536</c:v>
                </c:pt>
                <c:pt idx="3177">
                  <c:v>475</c:v>
                </c:pt>
                <c:pt idx="3178">
                  <c:v>0</c:v>
                </c:pt>
                <c:pt idx="3179">
                  <c:v>79</c:v>
                </c:pt>
                <c:pt idx="3180">
                  <c:v>798</c:v>
                </c:pt>
                <c:pt idx="3181">
                  <c:v>536</c:v>
                </c:pt>
                <c:pt idx="3182">
                  <c:v>536</c:v>
                </c:pt>
                <c:pt idx="3183">
                  <c:v>0</c:v>
                </c:pt>
                <c:pt idx="3184">
                  <c:v>475</c:v>
                </c:pt>
                <c:pt idx="3185">
                  <c:v>798</c:v>
                </c:pt>
                <c:pt idx="3186">
                  <c:v>536</c:v>
                </c:pt>
                <c:pt idx="3187">
                  <c:v>798</c:v>
                </c:pt>
                <c:pt idx="3188">
                  <c:v>524</c:v>
                </c:pt>
                <c:pt idx="3189">
                  <c:v>79</c:v>
                </c:pt>
                <c:pt idx="3190">
                  <c:v>475</c:v>
                </c:pt>
                <c:pt idx="3191">
                  <c:v>475</c:v>
                </c:pt>
                <c:pt idx="3192">
                  <c:v>0</c:v>
                </c:pt>
                <c:pt idx="3193">
                  <c:v>475</c:v>
                </c:pt>
                <c:pt idx="3194">
                  <c:v>536</c:v>
                </c:pt>
                <c:pt idx="3195">
                  <c:v>798</c:v>
                </c:pt>
                <c:pt idx="3196">
                  <c:v>536</c:v>
                </c:pt>
                <c:pt idx="3197">
                  <c:v>536</c:v>
                </c:pt>
                <c:pt idx="3198">
                  <c:v>475</c:v>
                </c:pt>
                <c:pt idx="3199">
                  <c:v>798</c:v>
                </c:pt>
                <c:pt idx="3200">
                  <c:v>536</c:v>
                </c:pt>
                <c:pt idx="3201">
                  <c:v>524</c:v>
                </c:pt>
                <c:pt idx="3202">
                  <c:v>536</c:v>
                </c:pt>
                <c:pt idx="3203">
                  <c:v>536</c:v>
                </c:pt>
                <c:pt idx="3204">
                  <c:v>536</c:v>
                </c:pt>
                <c:pt idx="3205">
                  <c:v>536</c:v>
                </c:pt>
                <c:pt idx="3206">
                  <c:v>0</c:v>
                </c:pt>
                <c:pt idx="3207">
                  <c:v>475</c:v>
                </c:pt>
                <c:pt idx="3208">
                  <c:v>0</c:v>
                </c:pt>
                <c:pt idx="3209">
                  <c:v>1270</c:v>
                </c:pt>
                <c:pt idx="3210">
                  <c:v>181</c:v>
                </c:pt>
                <c:pt idx="3211">
                  <c:v>1270</c:v>
                </c:pt>
                <c:pt idx="3212">
                  <c:v>181</c:v>
                </c:pt>
                <c:pt idx="3213">
                  <c:v>1270</c:v>
                </c:pt>
                <c:pt idx="3214">
                  <c:v>181</c:v>
                </c:pt>
                <c:pt idx="3215">
                  <c:v>1270</c:v>
                </c:pt>
                <c:pt idx="3216">
                  <c:v>1270</c:v>
                </c:pt>
                <c:pt idx="3217">
                  <c:v>1270</c:v>
                </c:pt>
                <c:pt idx="3218">
                  <c:v>1270</c:v>
                </c:pt>
                <c:pt idx="3219">
                  <c:v>203</c:v>
                </c:pt>
                <c:pt idx="3220">
                  <c:v>930</c:v>
                </c:pt>
                <c:pt idx="3221">
                  <c:v>605</c:v>
                </c:pt>
                <c:pt idx="3222">
                  <c:v>18</c:v>
                </c:pt>
                <c:pt idx="3223">
                  <c:v>536</c:v>
                </c:pt>
                <c:pt idx="3224">
                  <c:v>536</c:v>
                </c:pt>
                <c:pt idx="3225">
                  <c:v>536</c:v>
                </c:pt>
                <c:pt idx="3226">
                  <c:v>536</c:v>
                </c:pt>
                <c:pt idx="3227">
                  <c:v>536</c:v>
                </c:pt>
                <c:pt idx="3228">
                  <c:v>798</c:v>
                </c:pt>
                <c:pt idx="3229">
                  <c:v>536</c:v>
                </c:pt>
                <c:pt idx="3230">
                  <c:v>0</c:v>
                </c:pt>
                <c:pt idx="3231">
                  <c:v>475</c:v>
                </c:pt>
                <c:pt idx="3232">
                  <c:v>0</c:v>
                </c:pt>
                <c:pt idx="3233">
                  <c:v>798</c:v>
                </c:pt>
                <c:pt idx="3234">
                  <c:v>524</c:v>
                </c:pt>
                <c:pt idx="3235">
                  <c:v>798</c:v>
                </c:pt>
                <c:pt idx="3236">
                  <c:v>475</c:v>
                </c:pt>
                <c:pt idx="3237">
                  <c:v>475</c:v>
                </c:pt>
                <c:pt idx="3238">
                  <c:v>1270</c:v>
                </c:pt>
                <c:pt idx="3239">
                  <c:v>181</c:v>
                </c:pt>
                <c:pt idx="3240">
                  <c:v>1270</c:v>
                </c:pt>
                <c:pt idx="3241">
                  <c:v>181</c:v>
                </c:pt>
                <c:pt idx="3242">
                  <c:v>0</c:v>
                </c:pt>
                <c:pt idx="3243">
                  <c:v>181</c:v>
                </c:pt>
                <c:pt idx="3244">
                  <c:v>1270</c:v>
                </c:pt>
                <c:pt idx="3245">
                  <c:v>0</c:v>
                </c:pt>
                <c:pt idx="3246">
                  <c:v>0</c:v>
                </c:pt>
                <c:pt idx="3247">
                  <c:v>1270</c:v>
                </c:pt>
                <c:pt idx="3248">
                  <c:v>181</c:v>
                </c:pt>
                <c:pt idx="3249">
                  <c:v>1270</c:v>
                </c:pt>
                <c:pt idx="3250">
                  <c:v>0</c:v>
                </c:pt>
                <c:pt idx="3251">
                  <c:v>203</c:v>
                </c:pt>
                <c:pt idx="3252">
                  <c:v>930</c:v>
                </c:pt>
                <c:pt idx="3253">
                  <c:v>930</c:v>
                </c:pt>
                <c:pt idx="3254">
                  <c:v>184</c:v>
                </c:pt>
                <c:pt idx="3255">
                  <c:v>605</c:v>
                </c:pt>
                <c:pt idx="3256">
                  <c:v>605</c:v>
                </c:pt>
                <c:pt idx="3257">
                  <c:v>605</c:v>
                </c:pt>
                <c:pt idx="3258">
                  <c:v>18</c:v>
                </c:pt>
                <c:pt idx="3259">
                  <c:v>536</c:v>
                </c:pt>
                <c:pt idx="3260">
                  <c:v>536</c:v>
                </c:pt>
                <c:pt idx="3261">
                  <c:v>536</c:v>
                </c:pt>
                <c:pt idx="3262">
                  <c:v>79</c:v>
                </c:pt>
                <c:pt idx="3263">
                  <c:v>524</c:v>
                </c:pt>
                <c:pt idx="3264">
                  <c:v>536</c:v>
                </c:pt>
                <c:pt idx="3265">
                  <c:v>536</c:v>
                </c:pt>
                <c:pt idx="3266">
                  <c:v>475</c:v>
                </c:pt>
                <c:pt idx="3267">
                  <c:v>798</c:v>
                </c:pt>
                <c:pt idx="3268">
                  <c:v>475</c:v>
                </c:pt>
                <c:pt idx="3269">
                  <c:v>524</c:v>
                </c:pt>
                <c:pt idx="3270">
                  <c:v>536</c:v>
                </c:pt>
                <c:pt idx="3271">
                  <c:v>536</c:v>
                </c:pt>
                <c:pt idx="3272">
                  <c:v>798</c:v>
                </c:pt>
                <c:pt idx="3273">
                  <c:v>798</c:v>
                </c:pt>
                <c:pt idx="3274">
                  <c:v>536</c:v>
                </c:pt>
                <c:pt idx="3275">
                  <c:v>536</c:v>
                </c:pt>
                <c:pt idx="3276">
                  <c:v>475</c:v>
                </c:pt>
                <c:pt idx="3277">
                  <c:v>798</c:v>
                </c:pt>
                <c:pt idx="3278">
                  <c:v>524</c:v>
                </c:pt>
                <c:pt idx="3279">
                  <c:v>524</c:v>
                </c:pt>
                <c:pt idx="3280">
                  <c:v>475</c:v>
                </c:pt>
                <c:pt idx="3281">
                  <c:v>798</c:v>
                </c:pt>
                <c:pt idx="3282">
                  <c:v>79</c:v>
                </c:pt>
                <c:pt idx="3283">
                  <c:v>798</c:v>
                </c:pt>
                <c:pt idx="3284">
                  <c:v>0</c:v>
                </c:pt>
                <c:pt idx="3285">
                  <c:v>0</c:v>
                </c:pt>
                <c:pt idx="3286">
                  <c:v>1270</c:v>
                </c:pt>
                <c:pt idx="3287">
                  <c:v>1270</c:v>
                </c:pt>
                <c:pt idx="3288">
                  <c:v>1270</c:v>
                </c:pt>
                <c:pt idx="3289">
                  <c:v>1270</c:v>
                </c:pt>
                <c:pt idx="3290">
                  <c:v>181</c:v>
                </c:pt>
                <c:pt idx="3291">
                  <c:v>0</c:v>
                </c:pt>
                <c:pt idx="3292">
                  <c:v>0</c:v>
                </c:pt>
                <c:pt idx="3293">
                  <c:v>1270</c:v>
                </c:pt>
                <c:pt idx="3294">
                  <c:v>181</c:v>
                </c:pt>
                <c:pt idx="3295">
                  <c:v>181</c:v>
                </c:pt>
                <c:pt idx="3296">
                  <c:v>0</c:v>
                </c:pt>
                <c:pt idx="3297">
                  <c:v>1270</c:v>
                </c:pt>
                <c:pt idx="3298">
                  <c:v>1270</c:v>
                </c:pt>
                <c:pt idx="3299">
                  <c:v>203</c:v>
                </c:pt>
                <c:pt idx="3300">
                  <c:v>930</c:v>
                </c:pt>
                <c:pt idx="3301">
                  <c:v>184</c:v>
                </c:pt>
                <c:pt idx="3302">
                  <c:v>536</c:v>
                </c:pt>
                <c:pt idx="3303">
                  <c:v>536</c:v>
                </c:pt>
                <c:pt idx="3304">
                  <c:v>536</c:v>
                </c:pt>
                <c:pt idx="3305">
                  <c:v>536</c:v>
                </c:pt>
                <c:pt idx="3306">
                  <c:v>536</c:v>
                </c:pt>
                <c:pt idx="3307">
                  <c:v>536</c:v>
                </c:pt>
                <c:pt idx="3308">
                  <c:v>536</c:v>
                </c:pt>
                <c:pt idx="3309">
                  <c:v>524</c:v>
                </c:pt>
                <c:pt idx="3310">
                  <c:v>79</c:v>
                </c:pt>
                <c:pt idx="3311">
                  <c:v>0</c:v>
                </c:pt>
                <c:pt idx="3312">
                  <c:v>475</c:v>
                </c:pt>
                <c:pt idx="3313">
                  <c:v>0</c:v>
                </c:pt>
                <c:pt idx="3314">
                  <c:v>536</c:v>
                </c:pt>
                <c:pt idx="3315">
                  <c:v>798</c:v>
                </c:pt>
                <c:pt idx="3316">
                  <c:v>524</c:v>
                </c:pt>
                <c:pt idx="3317">
                  <c:v>536</c:v>
                </c:pt>
                <c:pt idx="3318">
                  <c:v>798</c:v>
                </c:pt>
                <c:pt idx="3319">
                  <c:v>798</c:v>
                </c:pt>
                <c:pt idx="3320">
                  <c:v>524</c:v>
                </c:pt>
                <c:pt idx="3321">
                  <c:v>0</c:v>
                </c:pt>
                <c:pt idx="3322">
                  <c:v>536</c:v>
                </c:pt>
                <c:pt idx="3323">
                  <c:v>79</c:v>
                </c:pt>
                <c:pt idx="3324">
                  <c:v>798</c:v>
                </c:pt>
                <c:pt idx="3325">
                  <c:v>798</c:v>
                </c:pt>
                <c:pt idx="3326">
                  <c:v>536</c:v>
                </c:pt>
                <c:pt idx="3327">
                  <c:v>0</c:v>
                </c:pt>
                <c:pt idx="3328">
                  <c:v>0</c:v>
                </c:pt>
                <c:pt idx="3329">
                  <c:v>0</c:v>
                </c:pt>
                <c:pt idx="3330">
                  <c:v>0</c:v>
                </c:pt>
                <c:pt idx="3331">
                  <c:v>0</c:v>
                </c:pt>
                <c:pt idx="3332">
                  <c:v>0</c:v>
                </c:pt>
                <c:pt idx="3333">
                  <c:v>0</c:v>
                </c:pt>
                <c:pt idx="3334">
                  <c:v>181</c:v>
                </c:pt>
                <c:pt idx="3335">
                  <c:v>1270</c:v>
                </c:pt>
                <c:pt idx="3336">
                  <c:v>1270</c:v>
                </c:pt>
                <c:pt idx="3337">
                  <c:v>181</c:v>
                </c:pt>
                <c:pt idx="3338">
                  <c:v>56</c:v>
                </c:pt>
                <c:pt idx="3339">
                  <c:v>203</c:v>
                </c:pt>
                <c:pt idx="3340">
                  <c:v>203</c:v>
                </c:pt>
                <c:pt idx="3341">
                  <c:v>184</c:v>
                </c:pt>
                <c:pt idx="3342">
                  <c:v>184</c:v>
                </c:pt>
                <c:pt idx="3343">
                  <c:v>184</c:v>
                </c:pt>
                <c:pt idx="3344">
                  <c:v>605</c:v>
                </c:pt>
                <c:pt idx="3345">
                  <c:v>605</c:v>
                </c:pt>
                <c:pt idx="3346">
                  <c:v>605</c:v>
                </c:pt>
                <c:pt idx="3347">
                  <c:v>536</c:v>
                </c:pt>
                <c:pt idx="3348">
                  <c:v>536</c:v>
                </c:pt>
                <c:pt idx="3349">
                  <c:v>536</c:v>
                </c:pt>
                <c:pt idx="3350">
                  <c:v>536</c:v>
                </c:pt>
                <c:pt idx="3351">
                  <c:v>536</c:v>
                </c:pt>
                <c:pt idx="3352">
                  <c:v>536</c:v>
                </c:pt>
                <c:pt idx="3353">
                  <c:v>475</c:v>
                </c:pt>
                <c:pt idx="3354">
                  <c:v>108</c:v>
                </c:pt>
                <c:pt idx="3355">
                  <c:v>0</c:v>
                </c:pt>
                <c:pt idx="3356">
                  <c:v>798</c:v>
                </c:pt>
                <c:pt idx="3357">
                  <c:v>536</c:v>
                </c:pt>
                <c:pt idx="3358">
                  <c:v>475</c:v>
                </c:pt>
                <c:pt idx="3359">
                  <c:v>536</c:v>
                </c:pt>
                <c:pt idx="3360">
                  <c:v>475</c:v>
                </c:pt>
                <c:pt idx="3361">
                  <c:v>475</c:v>
                </c:pt>
                <c:pt idx="3362">
                  <c:v>536</c:v>
                </c:pt>
                <c:pt idx="3363">
                  <c:v>536</c:v>
                </c:pt>
                <c:pt idx="3364">
                  <c:v>79</c:v>
                </c:pt>
                <c:pt idx="3365">
                  <c:v>475</c:v>
                </c:pt>
                <c:pt idx="3366">
                  <c:v>798</c:v>
                </c:pt>
                <c:pt idx="3367">
                  <c:v>524</c:v>
                </c:pt>
                <c:pt idx="3368">
                  <c:v>798</c:v>
                </c:pt>
                <c:pt idx="3369">
                  <c:v>524</c:v>
                </c:pt>
                <c:pt idx="3370">
                  <c:v>798</c:v>
                </c:pt>
                <c:pt idx="3371">
                  <c:v>79</c:v>
                </c:pt>
                <c:pt idx="3372">
                  <c:v>798</c:v>
                </c:pt>
                <c:pt idx="3373">
                  <c:v>798</c:v>
                </c:pt>
                <c:pt idx="3374">
                  <c:v>798</c:v>
                </c:pt>
                <c:pt idx="3375">
                  <c:v>524</c:v>
                </c:pt>
                <c:pt idx="3376">
                  <c:v>181</c:v>
                </c:pt>
                <c:pt idx="3377">
                  <c:v>1270</c:v>
                </c:pt>
                <c:pt idx="3378">
                  <c:v>0</c:v>
                </c:pt>
                <c:pt idx="3379">
                  <c:v>181</c:v>
                </c:pt>
                <c:pt idx="3380">
                  <c:v>0</c:v>
                </c:pt>
                <c:pt idx="3381">
                  <c:v>181</c:v>
                </c:pt>
                <c:pt idx="3382">
                  <c:v>0</c:v>
                </c:pt>
                <c:pt idx="3383">
                  <c:v>181</c:v>
                </c:pt>
                <c:pt idx="3384">
                  <c:v>181</c:v>
                </c:pt>
                <c:pt idx="3385">
                  <c:v>1270</c:v>
                </c:pt>
                <c:pt idx="3386">
                  <c:v>0</c:v>
                </c:pt>
                <c:pt idx="3387">
                  <c:v>0</c:v>
                </c:pt>
                <c:pt idx="3388">
                  <c:v>181</c:v>
                </c:pt>
                <c:pt idx="3389">
                  <c:v>56</c:v>
                </c:pt>
                <c:pt idx="3390">
                  <c:v>56</c:v>
                </c:pt>
                <c:pt idx="3391">
                  <c:v>203</c:v>
                </c:pt>
                <c:pt idx="3392">
                  <c:v>930</c:v>
                </c:pt>
                <c:pt idx="3393">
                  <c:v>930</c:v>
                </c:pt>
                <c:pt idx="3394">
                  <c:v>930</c:v>
                </c:pt>
                <c:pt idx="3395">
                  <c:v>184</c:v>
                </c:pt>
                <c:pt idx="3396">
                  <c:v>184</c:v>
                </c:pt>
                <c:pt idx="3397">
                  <c:v>184</c:v>
                </c:pt>
                <c:pt idx="3398">
                  <c:v>184</c:v>
                </c:pt>
                <c:pt idx="3399">
                  <c:v>218</c:v>
                </c:pt>
                <c:pt idx="3400">
                  <c:v>218</c:v>
                </c:pt>
                <c:pt idx="3401">
                  <c:v>605</c:v>
                </c:pt>
                <c:pt idx="3402">
                  <c:v>605</c:v>
                </c:pt>
                <c:pt idx="3403">
                  <c:v>536</c:v>
                </c:pt>
                <c:pt idx="3404">
                  <c:v>536</c:v>
                </c:pt>
                <c:pt idx="3405">
                  <c:v>536</c:v>
                </c:pt>
                <c:pt idx="3406">
                  <c:v>798</c:v>
                </c:pt>
                <c:pt idx="3407">
                  <c:v>798</c:v>
                </c:pt>
                <c:pt idx="3408">
                  <c:v>536</c:v>
                </c:pt>
                <c:pt idx="3409">
                  <c:v>798</c:v>
                </c:pt>
                <c:pt idx="3410">
                  <c:v>536</c:v>
                </c:pt>
                <c:pt idx="3411">
                  <c:v>536</c:v>
                </c:pt>
                <c:pt idx="3412">
                  <c:v>475</c:v>
                </c:pt>
                <c:pt idx="3413">
                  <c:v>536</c:v>
                </c:pt>
                <c:pt idx="3414">
                  <c:v>79</c:v>
                </c:pt>
                <c:pt idx="3415">
                  <c:v>79</c:v>
                </c:pt>
                <c:pt idx="3416">
                  <c:v>798</c:v>
                </c:pt>
                <c:pt idx="3417">
                  <c:v>798</c:v>
                </c:pt>
                <c:pt idx="3418">
                  <c:v>798</c:v>
                </c:pt>
                <c:pt idx="3419">
                  <c:v>536</c:v>
                </c:pt>
                <c:pt idx="3420">
                  <c:v>536</c:v>
                </c:pt>
                <c:pt idx="3421">
                  <c:v>475</c:v>
                </c:pt>
                <c:pt idx="3422">
                  <c:v>536</c:v>
                </c:pt>
                <c:pt idx="3423">
                  <c:v>536</c:v>
                </c:pt>
                <c:pt idx="3424">
                  <c:v>475</c:v>
                </c:pt>
                <c:pt idx="3425">
                  <c:v>798</c:v>
                </c:pt>
                <c:pt idx="3426">
                  <c:v>79</c:v>
                </c:pt>
                <c:pt idx="3427">
                  <c:v>536</c:v>
                </c:pt>
                <c:pt idx="3428">
                  <c:v>524</c:v>
                </c:pt>
                <c:pt idx="3429">
                  <c:v>0</c:v>
                </c:pt>
                <c:pt idx="3430">
                  <c:v>475</c:v>
                </c:pt>
                <c:pt idx="3431">
                  <c:v>0</c:v>
                </c:pt>
                <c:pt idx="3432">
                  <c:v>798</c:v>
                </c:pt>
                <c:pt idx="3433">
                  <c:v>475</c:v>
                </c:pt>
                <c:pt idx="3434">
                  <c:v>536</c:v>
                </c:pt>
                <c:pt idx="3435">
                  <c:v>536</c:v>
                </c:pt>
                <c:pt idx="3436">
                  <c:v>524</c:v>
                </c:pt>
                <c:pt idx="3437">
                  <c:v>1270</c:v>
                </c:pt>
                <c:pt idx="3438">
                  <c:v>0</c:v>
                </c:pt>
                <c:pt idx="3439">
                  <c:v>1270</c:v>
                </c:pt>
                <c:pt idx="3440">
                  <c:v>1270</c:v>
                </c:pt>
                <c:pt idx="3441">
                  <c:v>0</c:v>
                </c:pt>
                <c:pt idx="3442">
                  <c:v>1270</c:v>
                </c:pt>
                <c:pt idx="3443">
                  <c:v>181</c:v>
                </c:pt>
                <c:pt idx="3444">
                  <c:v>0</c:v>
                </c:pt>
                <c:pt idx="3445">
                  <c:v>1270</c:v>
                </c:pt>
                <c:pt idx="3446">
                  <c:v>1270</c:v>
                </c:pt>
                <c:pt idx="3447">
                  <c:v>181</c:v>
                </c:pt>
                <c:pt idx="3448">
                  <c:v>1270</c:v>
                </c:pt>
                <c:pt idx="3449">
                  <c:v>0</c:v>
                </c:pt>
                <c:pt idx="3450">
                  <c:v>1270</c:v>
                </c:pt>
                <c:pt idx="3451">
                  <c:v>0</c:v>
                </c:pt>
                <c:pt idx="3452">
                  <c:v>1270</c:v>
                </c:pt>
                <c:pt idx="3453">
                  <c:v>56</c:v>
                </c:pt>
                <c:pt idx="3454">
                  <c:v>56</c:v>
                </c:pt>
                <c:pt idx="3455">
                  <c:v>56</c:v>
                </c:pt>
                <c:pt idx="3456">
                  <c:v>203</c:v>
                </c:pt>
                <c:pt idx="3457">
                  <c:v>930</c:v>
                </c:pt>
                <c:pt idx="3458">
                  <c:v>184</c:v>
                </c:pt>
                <c:pt idx="3459">
                  <c:v>184</c:v>
                </c:pt>
                <c:pt idx="3460">
                  <c:v>184</c:v>
                </c:pt>
                <c:pt idx="3461">
                  <c:v>184</c:v>
                </c:pt>
                <c:pt idx="3462">
                  <c:v>184</c:v>
                </c:pt>
                <c:pt idx="3463">
                  <c:v>605</c:v>
                </c:pt>
                <c:pt idx="3464">
                  <c:v>18</c:v>
                </c:pt>
                <c:pt idx="3465">
                  <c:v>536</c:v>
                </c:pt>
                <c:pt idx="3466">
                  <c:v>536</c:v>
                </c:pt>
                <c:pt idx="3467">
                  <c:v>536</c:v>
                </c:pt>
                <c:pt idx="3468">
                  <c:v>108</c:v>
                </c:pt>
                <c:pt idx="3469">
                  <c:v>798</c:v>
                </c:pt>
                <c:pt idx="3470">
                  <c:v>108</c:v>
                </c:pt>
                <c:pt idx="3471">
                  <c:v>79</c:v>
                </c:pt>
                <c:pt idx="3472">
                  <c:v>108</c:v>
                </c:pt>
                <c:pt idx="3473">
                  <c:v>108</c:v>
                </c:pt>
                <c:pt idx="3474">
                  <c:v>524</c:v>
                </c:pt>
                <c:pt idx="3475">
                  <c:v>0</c:v>
                </c:pt>
                <c:pt idx="3476">
                  <c:v>536</c:v>
                </c:pt>
                <c:pt idx="3477">
                  <c:v>536</c:v>
                </c:pt>
                <c:pt idx="3478">
                  <c:v>536</c:v>
                </c:pt>
                <c:pt idx="3479">
                  <c:v>79</c:v>
                </c:pt>
                <c:pt idx="3480">
                  <c:v>108</c:v>
                </c:pt>
                <c:pt idx="3481">
                  <c:v>536</c:v>
                </c:pt>
                <c:pt idx="3482">
                  <c:v>798</c:v>
                </c:pt>
                <c:pt idx="3483">
                  <c:v>536</c:v>
                </c:pt>
                <c:pt idx="3484">
                  <c:v>524</c:v>
                </c:pt>
                <c:pt idx="3485">
                  <c:v>798</c:v>
                </c:pt>
                <c:pt idx="3486">
                  <c:v>475</c:v>
                </c:pt>
                <c:pt idx="3487">
                  <c:v>108</c:v>
                </c:pt>
                <c:pt idx="3488">
                  <c:v>536</c:v>
                </c:pt>
                <c:pt idx="3489">
                  <c:v>108</c:v>
                </c:pt>
                <c:pt idx="3490">
                  <c:v>524</c:v>
                </c:pt>
                <c:pt idx="3491">
                  <c:v>536</c:v>
                </c:pt>
                <c:pt idx="3492">
                  <c:v>475</c:v>
                </c:pt>
                <c:pt idx="3493">
                  <c:v>79</c:v>
                </c:pt>
                <c:pt idx="3494">
                  <c:v>475</c:v>
                </c:pt>
                <c:pt idx="3495">
                  <c:v>0</c:v>
                </c:pt>
                <c:pt idx="3496">
                  <c:v>181</c:v>
                </c:pt>
                <c:pt idx="3497">
                  <c:v>1270</c:v>
                </c:pt>
                <c:pt idx="3498">
                  <c:v>181</c:v>
                </c:pt>
                <c:pt idx="3499">
                  <c:v>1270</c:v>
                </c:pt>
                <c:pt idx="3500">
                  <c:v>1270</c:v>
                </c:pt>
                <c:pt idx="3501">
                  <c:v>0</c:v>
                </c:pt>
                <c:pt idx="3502">
                  <c:v>0</c:v>
                </c:pt>
                <c:pt idx="3503">
                  <c:v>1270</c:v>
                </c:pt>
                <c:pt idx="3504">
                  <c:v>56</c:v>
                </c:pt>
                <c:pt idx="3505">
                  <c:v>56</c:v>
                </c:pt>
                <c:pt idx="3506">
                  <c:v>56</c:v>
                </c:pt>
                <c:pt idx="3507">
                  <c:v>184</c:v>
                </c:pt>
                <c:pt idx="3508">
                  <c:v>184</c:v>
                </c:pt>
                <c:pt idx="3509">
                  <c:v>184</c:v>
                </c:pt>
                <c:pt idx="3510">
                  <c:v>605</c:v>
                </c:pt>
                <c:pt idx="3511">
                  <c:v>605</c:v>
                </c:pt>
                <c:pt idx="3512">
                  <c:v>536</c:v>
                </c:pt>
                <c:pt idx="3513">
                  <c:v>536</c:v>
                </c:pt>
                <c:pt idx="3514">
                  <c:v>536</c:v>
                </c:pt>
                <c:pt idx="3515">
                  <c:v>536</c:v>
                </c:pt>
                <c:pt idx="3516">
                  <c:v>524</c:v>
                </c:pt>
                <c:pt idx="3517">
                  <c:v>79</c:v>
                </c:pt>
                <c:pt idx="3518">
                  <c:v>475</c:v>
                </c:pt>
                <c:pt idx="3519">
                  <c:v>536</c:v>
                </c:pt>
                <c:pt idx="3520">
                  <c:v>0</c:v>
                </c:pt>
                <c:pt idx="3521">
                  <c:v>0</c:v>
                </c:pt>
                <c:pt idx="3522">
                  <c:v>798</c:v>
                </c:pt>
                <c:pt idx="3523">
                  <c:v>524</c:v>
                </c:pt>
                <c:pt idx="3524">
                  <c:v>798</c:v>
                </c:pt>
                <c:pt idx="3525">
                  <c:v>108</c:v>
                </c:pt>
                <c:pt idx="3526">
                  <c:v>475</c:v>
                </c:pt>
                <c:pt idx="3527">
                  <c:v>108</c:v>
                </c:pt>
                <c:pt idx="3528">
                  <c:v>475</c:v>
                </c:pt>
                <c:pt idx="3529">
                  <c:v>536</c:v>
                </c:pt>
                <c:pt idx="3530">
                  <c:v>475</c:v>
                </c:pt>
                <c:pt idx="3531">
                  <c:v>0</c:v>
                </c:pt>
                <c:pt idx="3532">
                  <c:v>475</c:v>
                </c:pt>
                <c:pt idx="3533">
                  <c:v>0</c:v>
                </c:pt>
                <c:pt idx="3534">
                  <c:v>79</c:v>
                </c:pt>
                <c:pt idx="3535">
                  <c:v>1270</c:v>
                </c:pt>
                <c:pt idx="3536">
                  <c:v>1270</c:v>
                </c:pt>
                <c:pt idx="3537">
                  <c:v>1270</c:v>
                </c:pt>
                <c:pt idx="3538">
                  <c:v>1270</c:v>
                </c:pt>
                <c:pt idx="3539">
                  <c:v>0</c:v>
                </c:pt>
                <c:pt idx="3540">
                  <c:v>0</c:v>
                </c:pt>
                <c:pt idx="3541">
                  <c:v>0</c:v>
                </c:pt>
                <c:pt idx="3542">
                  <c:v>1270</c:v>
                </c:pt>
                <c:pt idx="3543">
                  <c:v>1270</c:v>
                </c:pt>
                <c:pt idx="3544">
                  <c:v>0</c:v>
                </c:pt>
                <c:pt idx="3545">
                  <c:v>184</c:v>
                </c:pt>
                <c:pt idx="3546">
                  <c:v>184</c:v>
                </c:pt>
                <c:pt idx="3547">
                  <c:v>184</c:v>
                </c:pt>
                <c:pt idx="3548">
                  <c:v>76</c:v>
                </c:pt>
                <c:pt idx="3549">
                  <c:v>218</c:v>
                </c:pt>
                <c:pt idx="3550">
                  <c:v>605</c:v>
                </c:pt>
                <c:pt idx="3551">
                  <c:v>605</c:v>
                </c:pt>
                <c:pt idx="3552">
                  <c:v>605</c:v>
                </c:pt>
                <c:pt idx="3553">
                  <c:v>536</c:v>
                </c:pt>
                <c:pt idx="3554">
                  <c:v>536</c:v>
                </c:pt>
                <c:pt idx="3555">
                  <c:v>798</c:v>
                </c:pt>
                <c:pt idx="3556">
                  <c:v>798</c:v>
                </c:pt>
                <c:pt idx="3557">
                  <c:v>536</c:v>
                </c:pt>
                <c:pt idx="3558">
                  <c:v>798</c:v>
                </c:pt>
                <c:pt idx="3559">
                  <c:v>0</c:v>
                </c:pt>
                <c:pt idx="3560">
                  <c:v>536</c:v>
                </c:pt>
                <c:pt idx="3561">
                  <c:v>108</c:v>
                </c:pt>
                <c:pt idx="3562">
                  <c:v>79</c:v>
                </c:pt>
                <c:pt idx="3563">
                  <c:v>536</c:v>
                </c:pt>
                <c:pt idx="3564">
                  <c:v>524</c:v>
                </c:pt>
                <c:pt idx="3565">
                  <c:v>0</c:v>
                </c:pt>
                <c:pt idx="3566">
                  <c:v>798</c:v>
                </c:pt>
                <c:pt idx="3567">
                  <c:v>0</c:v>
                </c:pt>
                <c:pt idx="3568">
                  <c:v>0</c:v>
                </c:pt>
                <c:pt idx="3569">
                  <c:v>798</c:v>
                </c:pt>
                <c:pt idx="3570">
                  <c:v>524</c:v>
                </c:pt>
                <c:pt idx="3571">
                  <c:v>475</c:v>
                </c:pt>
                <c:pt idx="3572">
                  <c:v>798</c:v>
                </c:pt>
                <c:pt idx="3573">
                  <c:v>798</c:v>
                </c:pt>
                <c:pt idx="3574">
                  <c:v>798</c:v>
                </c:pt>
                <c:pt idx="3575">
                  <c:v>475</c:v>
                </c:pt>
                <c:pt idx="3576">
                  <c:v>108</c:v>
                </c:pt>
                <c:pt idx="3577">
                  <c:v>798</c:v>
                </c:pt>
                <c:pt idx="3578">
                  <c:v>798</c:v>
                </c:pt>
                <c:pt idx="3579">
                  <c:v>1270</c:v>
                </c:pt>
                <c:pt idx="3580">
                  <c:v>0</c:v>
                </c:pt>
                <c:pt idx="3581">
                  <c:v>1270</c:v>
                </c:pt>
                <c:pt idx="3582">
                  <c:v>0</c:v>
                </c:pt>
                <c:pt idx="3583">
                  <c:v>1270</c:v>
                </c:pt>
                <c:pt idx="3584">
                  <c:v>1270</c:v>
                </c:pt>
                <c:pt idx="3585">
                  <c:v>0</c:v>
                </c:pt>
                <c:pt idx="3586">
                  <c:v>181</c:v>
                </c:pt>
                <c:pt idx="3587">
                  <c:v>1270</c:v>
                </c:pt>
                <c:pt idx="3588">
                  <c:v>1270</c:v>
                </c:pt>
                <c:pt idx="3589">
                  <c:v>1270</c:v>
                </c:pt>
                <c:pt idx="3590">
                  <c:v>1270</c:v>
                </c:pt>
                <c:pt idx="3591">
                  <c:v>1270</c:v>
                </c:pt>
                <c:pt idx="3592">
                  <c:v>0</c:v>
                </c:pt>
                <c:pt idx="3593">
                  <c:v>1270</c:v>
                </c:pt>
                <c:pt idx="3594">
                  <c:v>1270</c:v>
                </c:pt>
                <c:pt idx="3595">
                  <c:v>1270</c:v>
                </c:pt>
                <c:pt idx="3596">
                  <c:v>203</c:v>
                </c:pt>
                <c:pt idx="3597">
                  <c:v>203</c:v>
                </c:pt>
                <c:pt idx="3598">
                  <c:v>184</c:v>
                </c:pt>
                <c:pt idx="3599">
                  <c:v>184</c:v>
                </c:pt>
                <c:pt idx="3600">
                  <c:v>76</c:v>
                </c:pt>
                <c:pt idx="3601">
                  <c:v>218</c:v>
                </c:pt>
                <c:pt idx="3602">
                  <c:v>218</c:v>
                </c:pt>
                <c:pt idx="3603">
                  <c:v>218</c:v>
                </c:pt>
                <c:pt idx="3604">
                  <c:v>605</c:v>
                </c:pt>
                <c:pt idx="3605">
                  <c:v>605</c:v>
                </c:pt>
                <c:pt idx="3606">
                  <c:v>605</c:v>
                </c:pt>
                <c:pt idx="3607">
                  <c:v>605</c:v>
                </c:pt>
                <c:pt idx="3608">
                  <c:v>605</c:v>
                </c:pt>
                <c:pt idx="3609">
                  <c:v>18</c:v>
                </c:pt>
                <c:pt idx="3610">
                  <c:v>536</c:v>
                </c:pt>
                <c:pt idx="3611">
                  <c:v>1174</c:v>
                </c:pt>
                <c:pt idx="3612">
                  <c:v>0</c:v>
                </c:pt>
                <c:pt idx="3613">
                  <c:v>475</c:v>
                </c:pt>
                <c:pt idx="3614">
                  <c:v>524</c:v>
                </c:pt>
                <c:pt idx="3615">
                  <c:v>524</c:v>
                </c:pt>
                <c:pt idx="3616">
                  <c:v>524</c:v>
                </c:pt>
                <c:pt idx="3617">
                  <c:v>524</c:v>
                </c:pt>
                <c:pt idx="3618">
                  <c:v>79</c:v>
                </c:pt>
                <c:pt idx="3619">
                  <c:v>0</c:v>
                </c:pt>
                <c:pt idx="3620">
                  <c:v>798</c:v>
                </c:pt>
                <c:pt idx="3621">
                  <c:v>536</c:v>
                </c:pt>
                <c:pt idx="3622">
                  <c:v>475</c:v>
                </c:pt>
                <c:pt idx="3623">
                  <c:v>798</c:v>
                </c:pt>
                <c:pt idx="3624">
                  <c:v>536</c:v>
                </c:pt>
                <c:pt idx="3625">
                  <c:v>798</c:v>
                </c:pt>
                <c:pt idx="3626">
                  <c:v>536</c:v>
                </c:pt>
                <c:pt idx="3627">
                  <c:v>798</c:v>
                </c:pt>
                <c:pt idx="3628">
                  <c:v>1174</c:v>
                </c:pt>
                <c:pt idx="3629">
                  <c:v>798</c:v>
                </c:pt>
                <c:pt idx="3630">
                  <c:v>475</c:v>
                </c:pt>
                <c:pt idx="3631">
                  <c:v>798</c:v>
                </c:pt>
                <c:pt idx="3632">
                  <c:v>536</c:v>
                </c:pt>
                <c:pt idx="3633">
                  <c:v>1270</c:v>
                </c:pt>
                <c:pt idx="3634">
                  <c:v>1270</c:v>
                </c:pt>
                <c:pt idx="3635">
                  <c:v>1270</c:v>
                </c:pt>
                <c:pt idx="3636">
                  <c:v>181</c:v>
                </c:pt>
                <c:pt idx="3637">
                  <c:v>1270</c:v>
                </c:pt>
                <c:pt idx="3638">
                  <c:v>0</c:v>
                </c:pt>
                <c:pt idx="3639">
                  <c:v>1270</c:v>
                </c:pt>
                <c:pt idx="3640">
                  <c:v>1270</c:v>
                </c:pt>
                <c:pt idx="3641">
                  <c:v>1270</c:v>
                </c:pt>
                <c:pt idx="3642">
                  <c:v>1270</c:v>
                </c:pt>
                <c:pt idx="3643">
                  <c:v>1270</c:v>
                </c:pt>
                <c:pt idx="3644">
                  <c:v>0</c:v>
                </c:pt>
                <c:pt idx="3645">
                  <c:v>1270</c:v>
                </c:pt>
                <c:pt idx="3646">
                  <c:v>1270</c:v>
                </c:pt>
                <c:pt idx="3647">
                  <c:v>1270</c:v>
                </c:pt>
                <c:pt idx="3648">
                  <c:v>1270</c:v>
                </c:pt>
                <c:pt idx="3649">
                  <c:v>181</c:v>
                </c:pt>
                <c:pt idx="3650">
                  <c:v>1270</c:v>
                </c:pt>
                <c:pt idx="3651">
                  <c:v>0</c:v>
                </c:pt>
                <c:pt idx="3652">
                  <c:v>1270</c:v>
                </c:pt>
                <c:pt idx="3653">
                  <c:v>1270</c:v>
                </c:pt>
                <c:pt idx="3654">
                  <c:v>56</c:v>
                </c:pt>
                <c:pt idx="3655">
                  <c:v>56</c:v>
                </c:pt>
                <c:pt idx="3656">
                  <c:v>930</c:v>
                </c:pt>
                <c:pt idx="3657">
                  <c:v>930</c:v>
                </c:pt>
                <c:pt idx="3658">
                  <c:v>930</c:v>
                </c:pt>
                <c:pt idx="3659">
                  <c:v>930</c:v>
                </c:pt>
                <c:pt idx="3660">
                  <c:v>184</c:v>
                </c:pt>
                <c:pt idx="3661">
                  <c:v>184</c:v>
                </c:pt>
                <c:pt idx="3662">
                  <c:v>184</c:v>
                </c:pt>
                <c:pt idx="3663">
                  <c:v>184</c:v>
                </c:pt>
                <c:pt idx="3664">
                  <c:v>218</c:v>
                </c:pt>
                <c:pt idx="3665">
                  <c:v>605</c:v>
                </c:pt>
                <c:pt idx="3666">
                  <c:v>605</c:v>
                </c:pt>
                <c:pt idx="3667">
                  <c:v>605</c:v>
                </c:pt>
                <c:pt idx="3668">
                  <c:v>0</c:v>
                </c:pt>
                <c:pt idx="3669">
                  <c:v>536</c:v>
                </c:pt>
                <c:pt idx="3670">
                  <c:v>524</c:v>
                </c:pt>
                <c:pt idx="3671">
                  <c:v>108</c:v>
                </c:pt>
                <c:pt idx="3672">
                  <c:v>79</c:v>
                </c:pt>
                <c:pt idx="3673">
                  <c:v>524</c:v>
                </c:pt>
                <c:pt idx="3674">
                  <c:v>524</c:v>
                </c:pt>
                <c:pt idx="3675">
                  <c:v>0</c:v>
                </c:pt>
                <c:pt idx="3676">
                  <c:v>536</c:v>
                </c:pt>
                <c:pt idx="3677">
                  <c:v>798</c:v>
                </c:pt>
                <c:pt idx="3678">
                  <c:v>536</c:v>
                </c:pt>
                <c:pt idx="3679">
                  <c:v>108</c:v>
                </c:pt>
                <c:pt idx="3680">
                  <c:v>0</c:v>
                </c:pt>
                <c:pt idx="3681">
                  <c:v>475</c:v>
                </c:pt>
                <c:pt idx="3682">
                  <c:v>536</c:v>
                </c:pt>
                <c:pt idx="3683">
                  <c:v>536</c:v>
                </c:pt>
                <c:pt idx="3684">
                  <c:v>798</c:v>
                </c:pt>
                <c:pt idx="3685">
                  <c:v>536</c:v>
                </c:pt>
                <c:pt idx="3686">
                  <c:v>475</c:v>
                </c:pt>
                <c:pt idx="3687">
                  <c:v>536</c:v>
                </c:pt>
                <c:pt idx="3688">
                  <c:v>536</c:v>
                </c:pt>
                <c:pt idx="3689">
                  <c:v>524</c:v>
                </c:pt>
                <c:pt idx="3690">
                  <c:v>536</c:v>
                </c:pt>
                <c:pt idx="3691">
                  <c:v>108</c:v>
                </c:pt>
                <c:pt idx="3692">
                  <c:v>536</c:v>
                </c:pt>
                <c:pt idx="3693">
                  <c:v>108</c:v>
                </c:pt>
                <c:pt idx="3694">
                  <c:v>0</c:v>
                </c:pt>
                <c:pt idx="3695">
                  <c:v>0</c:v>
                </c:pt>
                <c:pt idx="3696">
                  <c:v>798</c:v>
                </c:pt>
                <c:pt idx="3697">
                  <c:v>1270</c:v>
                </c:pt>
                <c:pt idx="3698">
                  <c:v>1270</c:v>
                </c:pt>
                <c:pt idx="3699">
                  <c:v>181</c:v>
                </c:pt>
                <c:pt idx="3700">
                  <c:v>1270</c:v>
                </c:pt>
                <c:pt idx="3701">
                  <c:v>0</c:v>
                </c:pt>
                <c:pt idx="3702">
                  <c:v>0</c:v>
                </c:pt>
                <c:pt idx="3703">
                  <c:v>0</c:v>
                </c:pt>
                <c:pt idx="3704">
                  <c:v>0</c:v>
                </c:pt>
                <c:pt idx="3705">
                  <c:v>1270</c:v>
                </c:pt>
                <c:pt idx="3706">
                  <c:v>1270</c:v>
                </c:pt>
                <c:pt idx="3707">
                  <c:v>181</c:v>
                </c:pt>
                <c:pt idx="3708">
                  <c:v>1270</c:v>
                </c:pt>
                <c:pt idx="3709">
                  <c:v>1270</c:v>
                </c:pt>
                <c:pt idx="3710">
                  <c:v>1270</c:v>
                </c:pt>
                <c:pt idx="3711">
                  <c:v>1270</c:v>
                </c:pt>
                <c:pt idx="3712">
                  <c:v>1270</c:v>
                </c:pt>
                <c:pt idx="3713">
                  <c:v>1270</c:v>
                </c:pt>
                <c:pt idx="3714">
                  <c:v>1270</c:v>
                </c:pt>
                <c:pt idx="3715">
                  <c:v>0</c:v>
                </c:pt>
                <c:pt idx="3716">
                  <c:v>1270</c:v>
                </c:pt>
                <c:pt idx="3717">
                  <c:v>1270</c:v>
                </c:pt>
                <c:pt idx="3718">
                  <c:v>1270</c:v>
                </c:pt>
                <c:pt idx="3719">
                  <c:v>0</c:v>
                </c:pt>
                <c:pt idx="3720">
                  <c:v>203</c:v>
                </c:pt>
                <c:pt idx="3721">
                  <c:v>203</c:v>
                </c:pt>
                <c:pt idx="3722">
                  <c:v>930</c:v>
                </c:pt>
                <c:pt idx="3723">
                  <c:v>930</c:v>
                </c:pt>
                <c:pt idx="3724">
                  <c:v>184</c:v>
                </c:pt>
                <c:pt idx="3725">
                  <c:v>184</c:v>
                </c:pt>
                <c:pt idx="3726">
                  <c:v>76</c:v>
                </c:pt>
                <c:pt idx="3727">
                  <c:v>76</c:v>
                </c:pt>
                <c:pt idx="3728">
                  <c:v>218</c:v>
                </c:pt>
                <c:pt idx="3729">
                  <c:v>605</c:v>
                </c:pt>
                <c:pt idx="3730">
                  <c:v>605</c:v>
                </c:pt>
                <c:pt idx="3731">
                  <c:v>18</c:v>
                </c:pt>
                <c:pt idx="3732">
                  <c:v>536</c:v>
                </c:pt>
                <c:pt idx="3733">
                  <c:v>536</c:v>
                </c:pt>
                <c:pt idx="3734">
                  <c:v>536</c:v>
                </c:pt>
                <c:pt idx="3735">
                  <c:v>536</c:v>
                </c:pt>
                <c:pt idx="3736">
                  <c:v>536</c:v>
                </c:pt>
                <c:pt idx="3737">
                  <c:v>536</c:v>
                </c:pt>
                <c:pt idx="3738">
                  <c:v>536</c:v>
                </c:pt>
                <c:pt idx="3739">
                  <c:v>798</c:v>
                </c:pt>
                <c:pt idx="3740">
                  <c:v>536</c:v>
                </c:pt>
                <c:pt idx="3741">
                  <c:v>536</c:v>
                </c:pt>
                <c:pt idx="3742">
                  <c:v>0</c:v>
                </c:pt>
                <c:pt idx="3743">
                  <c:v>798</c:v>
                </c:pt>
                <c:pt idx="3744">
                  <c:v>536</c:v>
                </c:pt>
                <c:pt idx="3745">
                  <c:v>524</c:v>
                </c:pt>
                <c:pt idx="3746">
                  <c:v>1174</c:v>
                </c:pt>
                <c:pt idx="3747">
                  <c:v>536</c:v>
                </c:pt>
                <c:pt idx="3748">
                  <c:v>79</c:v>
                </c:pt>
                <c:pt idx="3749">
                  <c:v>798</c:v>
                </c:pt>
                <c:pt idx="3750">
                  <c:v>0</c:v>
                </c:pt>
                <c:pt idx="3751">
                  <c:v>536</c:v>
                </c:pt>
                <c:pt idx="3752">
                  <c:v>536</c:v>
                </c:pt>
                <c:pt idx="3753">
                  <c:v>524</c:v>
                </c:pt>
                <c:pt idx="3754">
                  <c:v>524</c:v>
                </c:pt>
                <c:pt idx="3755">
                  <c:v>108</c:v>
                </c:pt>
                <c:pt idx="3756">
                  <c:v>536</c:v>
                </c:pt>
                <c:pt idx="3757">
                  <c:v>536</c:v>
                </c:pt>
                <c:pt idx="3758">
                  <c:v>475</c:v>
                </c:pt>
                <c:pt idx="3759">
                  <c:v>536</c:v>
                </c:pt>
                <c:pt idx="3760">
                  <c:v>536</c:v>
                </c:pt>
                <c:pt idx="3761">
                  <c:v>475</c:v>
                </c:pt>
                <c:pt idx="3762">
                  <c:v>798</c:v>
                </c:pt>
                <c:pt idx="3763">
                  <c:v>524</c:v>
                </c:pt>
                <c:pt idx="3764">
                  <c:v>79</c:v>
                </c:pt>
                <c:pt idx="3765">
                  <c:v>536</c:v>
                </c:pt>
                <c:pt idx="3766">
                  <c:v>536</c:v>
                </c:pt>
                <c:pt idx="3767">
                  <c:v>798</c:v>
                </c:pt>
                <c:pt idx="3768">
                  <c:v>524</c:v>
                </c:pt>
                <c:pt idx="3769">
                  <c:v>524</c:v>
                </c:pt>
                <c:pt idx="3770">
                  <c:v>0</c:v>
                </c:pt>
                <c:pt idx="3771">
                  <c:v>0</c:v>
                </c:pt>
                <c:pt idx="3772">
                  <c:v>536</c:v>
                </c:pt>
                <c:pt idx="3773">
                  <c:v>1270</c:v>
                </c:pt>
                <c:pt idx="3774">
                  <c:v>1270</c:v>
                </c:pt>
                <c:pt idx="3775">
                  <c:v>1270</c:v>
                </c:pt>
                <c:pt idx="3776">
                  <c:v>1270</c:v>
                </c:pt>
                <c:pt idx="3777">
                  <c:v>1270</c:v>
                </c:pt>
                <c:pt idx="3778">
                  <c:v>1270</c:v>
                </c:pt>
                <c:pt idx="3779">
                  <c:v>1270</c:v>
                </c:pt>
                <c:pt idx="3780">
                  <c:v>1270</c:v>
                </c:pt>
                <c:pt idx="3781">
                  <c:v>1270</c:v>
                </c:pt>
                <c:pt idx="3782">
                  <c:v>1270</c:v>
                </c:pt>
                <c:pt idx="3783">
                  <c:v>181</c:v>
                </c:pt>
                <c:pt idx="3784">
                  <c:v>1270</c:v>
                </c:pt>
                <c:pt idx="3785">
                  <c:v>1270</c:v>
                </c:pt>
                <c:pt idx="3786">
                  <c:v>1270</c:v>
                </c:pt>
                <c:pt idx="3787">
                  <c:v>0</c:v>
                </c:pt>
                <c:pt idx="3788">
                  <c:v>1270</c:v>
                </c:pt>
                <c:pt idx="3789">
                  <c:v>0</c:v>
                </c:pt>
                <c:pt idx="3790">
                  <c:v>1270</c:v>
                </c:pt>
                <c:pt idx="3791">
                  <c:v>1270</c:v>
                </c:pt>
                <c:pt idx="3792">
                  <c:v>1270</c:v>
                </c:pt>
                <c:pt idx="3793">
                  <c:v>1270</c:v>
                </c:pt>
                <c:pt idx="3794">
                  <c:v>1270</c:v>
                </c:pt>
                <c:pt idx="3795">
                  <c:v>1270</c:v>
                </c:pt>
                <c:pt idx="3796">
                  <c:v>181</c:v>
                </c:pt>
                <c:pt idx="3797">
                  <c:v>1174</c:v>
                </c:pt>
                <c:pt idx="3798">
                  <c:v>203</c:v>
                </c:pt>
                <c:pt idx="3799">
                  <c:v>203</c:v>
                </c:pt>
                <c:pt idx="3800">
                  <c:v>203</c:v>
                </c:pt>
                <c:pt idx="3801">
                  <c:v>203</c:v>
                </c:pt>
                <c:pt idx="3802">
                  <c:v>930</c:v>
                </c:pt>
                <c:pt idx="3803">
                  <c:v>930</c:v>
                </c:pt>
                <c:pt idx="3804">
                  <c:v>930</c:v>
                </c:pt>
                <c:pt idx="3805">
                  <c:v>930</c:v>
                </c:pt>
                <c:pt idx="3806">
                  <c:v>184</c:v>
                </c:pt>
                <c:pt idx="3807">
                  <c:v>184</c:v>
                </c:pt>
                <c:pt idx="3808">
                  <c:v>184</c:v>
                </c:pt>
                <c:pt idx="3809">
                  <c:v>184</c:v>
                </c:pt>
                <c:pt idx="3810">
                  <c:v>184</c:v>
                </c:pt>
                <c:pt idx="3811">
                  <c:v>218</c:v>
                </c:pt>
                <c:pt idx="3812">
                  <c:v>218</c:v>
                </c:pt>
                <c:pt idx="3813">
                  <c:v>605</c:v>
                </c:pt>
                <c:pt idx="3814">
                  <c:v>605</c:v>
                </c:pt>
                <c:pt idx="3815">
                  <c:v>605</c:v>
                </c:pt>
                <c:pt idx="3816">
                  <c:v>605</c:v>
                </c:pt>
                <c:pt idx="3817">
                  <c:v>18</c:v>
                </c:pt>
                <c:pt idx="3818">
                  <c:v>18</c:v>
                </c:pt>
                <c:pt idx="3819">
                  <c:v>536</c:v>
                </c:pt>
                <c:pt idx="3820">
                  <c:v>536</c:v>
                </c:pt>
                <c:pt idx="3821">
                  <c:v>536</c:v>
                </c:pt>
                <c:pt idx="3822">
                  <c:v>536</c:v>
                </c:pt>
                <c:pt idx="3823">
                  <c:v>536</c:v>
                </c:pt>
                <c:pt idx="3824">
                  <c:v>536</c:v>
                </c:pt>
                <c:pt idx="3825">
                  <c:v>536</c:v>
                </c:pt>
                <c:pt idx="3826">
                  <c:v>536</c:v>
                </c:pt>
                <c:pt idx="3827">
                  <c:v>536</c:v>
                </c:pt>
                <c:pt idx="3828">
                  <c:v>536</c:v>
                </c:pt>
                <c:pt idx="3829">
                  <c:v>0</c:v>
                </c:pt>
                <c:pt idx="3830">
                  <c:v>79</c:v>
                </c:pt>
                <c:pt idx="3831">
                  <c:v>798</c:v>
                </c:pt>
                <c:pt idx="3832">
                  <c:v>798</c:v>
                </c:pt>
                <c:pt idx="3833">
                  <c:v>536</c:v>
                </c:pt>
                <c:pt idx="3834">
                  <c:v>203</c:v>
                </c:pt>
                <c:pt idx="3835">
                  <c:v>0</c:v>
                </c:pt>
                <c:pt idx="3836">
                  <c:v>536</c:v>
                </c:pt>
                <c:pt idx="3837">
                  <c:v>536</c:v>
                </c:pt>
                <c:pt idx="3838">
                  <c:v>79</c:v>
                </c:pt>
                <c:pt idx="3839">
                  <c:v>0</c:v>
                </c:pt>
                <c:pt idx="3840">
                  <c:v>0</c:v>
                </c:pt>
                <c:pt idx="3841">
                  <c:v>536</c:v>
                </c:pt>
                <c:pt idx="3842">
                  <c:v>798</c:v>
                </c:pt>
                <c:pt idx="3843">
                  <c:v>536</c:v>
                </c:pt>
                <c:pt idx="3844">
                  <c:v>536</c:v>
                </c:pt>
                <c:pt idx="3845">
                  <c:v>475</c:v>
                </c:pt>
                <c:pt idx="3846">
                  <c:v>108</c:v>
                </c:pt>
                <c:pt idx="3847">
                  <c:v>798</c:v>
                </c:pt>
                <c:pt idx="3848">
                  <c:v>79</c:v>
                </c:pt>
                <c:pt idx="3849">
                  <c:v>536</c:v>
                </c:pt>
                <c:pt idx="3850">
                  <c:v>798</c:v>
                </c:pt>
                <c:pt idx="3851">
                  <c:v>524</c:v>
                </c:pt>
                <c:pt idx="3852">
                  <c:v>108</c:v>
                </c:pt>
                <c:pt idx="3853">
                  <c:v>1174</c:v>
                </c:pt>
                <c:pt idx="3854">
                  <c:v>1270</c:v>
                </c:pt>
                <c:pt idx="3855">
                  <c:v>1270</c:v>
                </c:pt>
                <c:pt idx="3856">
                  <c:v>1270</c:v>
                </c:pt>
                <c:pt idx="3857">
                  <c:v>1270</c:v>
                </c:pt>
                <c:pt idx="3858">
                  <c:v>0</c:v>
                </c:pt>
                <c:pt idx="3859">
                  <c:v>1270</c:v>
                </c:pt>
                <c:pt idx="3860">
                  <c:v>1270</c:v>
                </c:pt>
                <c:pt idx="3861">
                  <c:v>1270</c:v>
                </c:pt>
                <c:pt idx="3862">
                  <c:v>1270</c:v>
                </c:pt>
                <c:pt idx="3863">
                  <c:v>1270</c:v>
                </c:pt>
                <c:pt idx="3864">
                  <c:v>181</c:v>
                </c:pt>
                <c:pt idx="3865">
                  <c:v>1270</c:v>
                </c:pt>
                <c:pt idx="3866">
                  <c:v>1270</c:v>
                </c:pt>
                <c:pt idx="3867">
                  <c:v>1270</c:v>
                </c:pt>
                <c:pt idx="3868">
                  <c:v>1270</c:v>
                </c:pt>
                <c:pt idx="3869">
                  <c:v>56</c:v>
                </c:pt>
                <c:pt idx="3870">
                  <c:v>56</c:v>
                </c:pt>
                <c:pt idx="3871">
                  <c:v>203</c:v>
                </c:pt>
                <c:pt idx="3872">
                  <c:v>203</c:v>
                </c:pt>
                <c:pt idx="3873">
                  <c:v>930</c:v>
                </c:pt>
                <c:pt idx="3874">
                  <c:v>930</c:v>
                </c:pt>
                <c:pt idx="3875">
                  <c:v>930</c:v>
                </c:pt>
                <c:pt idx="3876">
                  <c:v>184</c:v>
                </c:pt>
                <c:pt idx="3877">
                  <c:v>218</c:v>
                </c:pt>
                <c:pt idx="3878">
                  <c:v>218</c:v>
                </c:pt>
                <c:pt idx="3879">
                  <c:v>605</c:v>
                </c:pt>
                <c:pt idx="3880">
                  <c:v>605</c:v>
                </c:pt>
                <c:pt idx="3881">
                  <c:v>605</c:v>
                </c:pt>
                <c:pt idx="3882">
                  <c:v>605</c:v>
                </c:pt>
                <c:pt idx="3883">
                  <c:v>18</c:v>
                </c:pt>
                <c:pt idx="3884">
                  <c:v>536</c:v>
                </c:pt>
                <c:pt idx="3885">
                  <c:v>524</c:v>
                </c:pt>
                <c:pt idx="3886">
                  <c:v>536</c:v>
                </c:pt>
                <c:pt idx="3887">
                  <c:v>536</c:v>
                </c:pt>
                <c:pt idx="3888">
                  <c:v>536</c:v>
                </c:pt>
                <c:pt idx="3889">
                  <c:v>524</c:v>
                </c:pt>
                <c:pt idx="3890">
                  <c:v>536</c:v>
                </c:pt>
                <c:pt idx="3891">
                  <c:v>524</c:v>
                </c:pt>
                <c:pt idx="3892">
                  <c:v>524</c:v>
                </c:pt>
                <c:pt idx="3893">
                  <c:v>475</c:v>
                </c:pt>
                <c:pt idx="3894">
                  <c:v>524</c:v>
                </c:pt>
                <c:pt idx="3895">
                  <c:v>475</c:v>
                </c:pt>
                <c:pt idx="3896">
                  <c:v>798</c:v>
                </c:pt>
                <c:pt idx="3897">
                  <c:v>475</c:v>
                </c:pt>
                <c:pt idx="3898">
                  <c:v>798</c:v>
                </c:pt>
                <c:pt idx="3899">
                  <c:v>536</c:v>
                </c:pt>
                <c:pt idx="3900">
                  <c:v>524</c:v>
                </c:pt>
                <c:pt idx="3901">
                  <c:v>108</c:v>
                </c:pt>
                <c:pt idx="3902">
                  <c:v>79</c:v>
                </c:pt>
                <c:pt idx="3903">
                  <c:v>798</c:v>
                </c:pt>
                <c:pt idx="3904">
                  <c:v>0</c:v>
                </c:pt>
                <c:pt idx="3905">
                  <c:v>1270</c:v>
                </c:pt>
                <c:pt idx="3906">
                  <c:v>1270</c:v>
                </c:pt>
                <c:pt idx="3907">
                  <c:v>1270</c:v>
                </c:pt>
                <c:pt idx="3908">
                  <c:v>1270</c:v>
                </c:pt>
                <c:pt idx="3909">
                  <c:v>1270</c:v>
                </c:pt>
                <c:pt idx="3910">
                  <c:v>1270</c:v>
                </c:pt>
                <c:pt idx="3911">
                  <c:v>181</c:v>
                </c:pt>
                <c:pt idx="3912">
                  <c:v>0</c:v>
                </c:pt>
                <c:pt idx="3913">
                  <c:v>1270</c:v>
                </c:pt>
                <c:pt idx="3914">
                  <c:v>1270</c:v>
                </c:pt>
                <c:pt idx="3915">
                  <c:v>1270</c:v>
                </c:pt>
                <c:pt idx="3916">
                  <c:v>181</c:v>
                </c:pt>
                <c:pt idx="3917">
                  <c:v>1270</c:v>
                </c:pt>
                <c:pt idx="3918">
                  <c:v>1270</c:v>
                </c:pt>
                <c:pt idx="3919">
                  <c:v>1270</c:v>
                </c:pt>
                <c:pt idx="3920">
                  <c:v>1270</c:v>
                </c:pt>
                <c:pt idx="3921">
                  <c:v>181</c:v>
                </c:pt>
                <c:pt idx="3922">
                  <c:v>0</c:v>
                </c:pt>
                <c:pt idx="3923">
                  <c:v>181</c:v>
                </c:pt>
                <c:pt idx="3924">
                  <c:v>1270</c:v>
                </c:pt>
                <c:pt idx="3925">
                  <c:v>203</c:v>
                </c:pt>
                <c:pt idx="3926">
                  <c:v>203</c:v>
                </c:pt>
                <c:pt idx="3927">
                  <c:v>930</c:v>
                </c:pt>
                <c:pt idx="3928">
                  <c:v>930</c:v>
                </c:pt>
                <c:pt idx="3929">
                  <c:v>930</c:v>
                </c:pt>
                <c:pt idx="3930">
                  <c:v>605</c:v>
                </c:pt>
                <c:pt idx="3931">
                  <c:v>605</c:v>
                </c:pt>
                <c:pt idx="3932">
                  <c:v>605</c:v>
                </c:pt>
                <c:pt idx="3933">
                  <c:v>605</c:v>
                </c:pt>
                <c:pt idx="3934">
                  <c:v>605</c:v>
                </c:pt>
                <c:pt idx="3935">
                  <c:v>18</c:v>
                </c:pt>
                <c:pt idx="3936">
                  <c:v>536</c:v>
                </c:pt>
                <c:pt idx="3937">
                  <c:v>536</c:v>
                </c:pt>
                <c:pt idx="3938">
                  <c:v>536</c:v>
                </c:pt>
                <c:pt idx="3939">
                  <c:v>536</c:v>
                </c:pt>
                <c:pt idx="3940">
                  <c:v>536</c:v>
                </c:pt>
                <c:pt idx="3941">
                  <c:v>536</c:v>
                </c:pt>
                <c:pt idx="3942">
                  <c:v>536</c:v>
                </c:pt>
                <c:pt idx="3943">
                  <c:v>475</c:v>
                </c:pt>
                <c:pt idx="3944">
                  <c:v>798</c:v>
                </c:pt>
                <c:pt idx="3945">
                  <c:v>798</c:v>
                </c:pt>
                <c:pt idx="3946">
                  <c:v>798</c:v>
                </c:pt>
                <c:pt idx="3947">
                  <c:v>79</c:v>
                </c:pt>
                <c:pt idx="3948">
                  <c:v>798</c:v>
                </c:pt>
                <c:pt idx="3949">
                  <c:v>0</c:v>
                </c:pt>
                <c:pt idx="3950">
                  <c:v>798</c:v>
                </c:pt>
                <c:pt idx="3951">
                  <c:v>536</c:v>
                </c:pt>
                <c:pt idx="3952">
                  <c:v>0</c:v>
                </c:pt>
                <c:pt idx="3953">
                  <c:v>475</c:v>
                </c:pt>
                <c:pt idx="3954">
                  <c:v>108</c:v>
                </c:pt>
                <c:pt idx="3955">
                  <c:v>798</c:v>
                </c:pt>
                <c:pt idx="3956">
                  <c:v>475</c:v>
                </c:pt>
                <c:pt idx="3957">
                  <c:v>79</c:v>
                </c:pt>
                <c:pt idx="3958">
                  <c:v>798</c:v>
                </c:pt>
                <c:pt idx="3959">
                  <c:v>475</c:v>
                </c:pt>
                <c:pt idx="3960">
                  <c:v>475</c:v>
                </c:pt>
                <c:pt idx="3961">
                  <c:v>798</c:v>
                </c:pt>
                <c:pt idx="3962">
                  <c:v>524</c:v>
                </c:pt>
                <c:pt idx="3963">
                  <c:v>475</c:v>
                </c:pt>
                <c:pt idx="3964">
                  <c:v>108</c:v>
                </c:pt>
                <c:pt idx="3965">
                  <c:v>0</c:v>
                </c:pt>
                <c:pt idx="3966">
                  <c:v>1270</c:v>
                </c:pt>
                <c:pt idx="3967">
                  <c:v>1270</c:v>
                </c:pt>
                <c:pt idx="3968">
                  <c:v>1270</c:v>
                </c:pt>
                <c:pt idx="3969">
                  <c:v>1270</c:v>
                </c:pt>
                <c:pt idx="3970">
                  <c:v>1270</c:v>
                </c:pt>
                <c:pt idx="3971">
                  <c:v>203</c:v>
                </c:pt>
                <c:pt idx="3972">
                  <c:v>930</c:v>
                </c:pt>
                <c:pt idx="3973">
                  <c:v>930</c:v>
                </c:pt>
                <c:pt idx="3974">
                  <c:v>930</c:v>
                </c:pt>
                <c:pt idx="3975">
                  <c:v>184</c:v>
                </c:pt>
                <c:pt idx="3976">
                  <c:v>184</c:v>
                </c:pt>
                <c:pt idx="3977">
                  <c:v>76</c:v>
                </c:pt>
                <c:pt idx="3978">
                  <c:v>218</c:v>
                </c:pt>
                <c:pt idx="3979">
                  <c:v>218</c:v>
                </c:pt>
                <c:pt idx="3980">
                  <c:v>605</c:v>
                </c:pt>
                <c:pt idx="3981">
                  <c:v>605</c:v>
                </c:pt>
                <c:pt idx="3982">
                  <c:v>605</c:v>
                </c:pt>
                <c:pt idx="3983">
                  <c:v>536</c:v>
                </c:pt>
                <c:pt idx="3984">
                  <c:v>536</c:v>
                </c:pt>
                <c:pt idx="3985">
                  <c:v>536</c:v>
                </c:pt>
                <c:pt idx="3986">
                  <c:v>536</c:v>
                </c:pt>
                <c:pt idx="3987">
                  <c:v>536</c:v>
                </c:pt>
                <c:pt idx="3988">
                  <c:v>536</c:v>
                </c:pt>
                <c:pt idx="3989">
                  <c:v>0</c:v>
                </c:pt>
                <c:pt idx="3990">
                  <c:v>475</c:v>
                </c:pt>
                <c:pt idx="3991">
                  <c:v>536</c:v>
                </c:pt>
                <c:pt idx="3992">
                  <c:v>798</c:v>
                </c:pt>
                <c:pt idx="3993">
                  <c:v>0</c:v>
                </c:pt>
                <c:pt idx="3994">
                  <c:v>536</c:v>
                </c:pt>
                <c:pt idx="3995">
                  <c:v>798</c:v>
                </c:pt>
                <c:pt idx="3996">
                  <c:v>0</c:v>
                </c:pt>
                <c:pt idx="3997">
                  <c:v>524</c:v>
                </c:pt>
                <c:pt idx="3998">
                  <c:v>536</c:v>
                </c:pt>
                <c:pt idx="3999">
                  <c:v>0</c:v>
                </c:pt>
                <c:pt idx="4000">
                  <c:v>475</c:v>
                </c:pt>
                <c:pt idx="4001">
                  <c:v>536</c:v>
                </c:pt>
                <c:pt idx="4002">
                  <c:v>475</c:v>
                </c:pt>
                <c:pt idx="4003">
                  <c:v>798</c:v>
                </c:pt>
                <c:pt idx="4004">
                  <c:v>536</c:v>
                </c:pt>
                <c:pt idx="4005">
                  <c:v>798</c:v>
                </c:pt>
                <c:pt idx="4006">
                  <c:v>524</c:v>
                </c:pt>
                <c:pt idx="4007">
                  <c:v>798</c:v>
                </c:pt>
                <c:pt idx="4008">
                  <c:v>798</c:v>
                </c:pt>
                <c:pt idx="4009">
                  <c:v>108</c:v>
                </c:pt>
                <c:pt idx="4010">
                  <c:v>536</c:v>
                </c:pt>
                <c:pt idx="4011">
                  <c:v>108</c:v>
                </c:pt>
                <c:pt idx="4012">
                  <c:v>536</c:v>
                </c:pt>
                <c:pt idx="4013">
                  <c:v>108</c:v>
                </c:pt>
                <c:pt idx="4014">
                  <c:v>0</c:v>
                </c:pt>
                <c:pt idx="4015">
                  <c:v>0</c:v>
                </c:pt>
                <c:pt idx="4016">
                  <c:v>0</c:v>
                </c:pt>
                <c:pt idx="4017">
                  <c:v>108</c:v>
                </c:pt>
                <c:pt idx="4018">
                  <c:v>475</c:v>
                </c:pt>
                <c:pt idx="4019">
                  <c:v>524</c:v>
                </c:pt>
                <c:pt idx="4020">
                  <c:v>524</c:v>
                </c:pt>
                <c:pt idx="4021">
                  <c:v>1270</c:v>
                </c:pt>
                <c:pt idx="4022">
                  <c:v>1270</c:v>
                </c:pt>
                <c:pt idx="4023">
                  <c:v>1270</c:v>
                </c:pt>
                <c:pt idx="4024">
                  <c:v>0</c:v>
                </c:pt>
                <c:pt idx="4025">
                  <c:v>1270</c:v>
                </c:pt>
                <c:pt idx="4026">
                  <c:v>1270</c:v>
                </c:pt>
                <c:pt idx="4027">
                  <c:v>0</c:v>
                </c:pt>
                <c:pt idx="4028">
                  <c:v>1270</c:v>
                </c:pt>
                <c:pt idx="4029">
                  <c:v>1270</c:v>
                </c:pt>
                <c:pt idx="4030">
                  <c:v>0</c:v>
                </c:pt>
                <c:pt idx="4031">
                  <c:v>1270</c:v>
                </c:pt>
                <c:pt idx="4032">
                  <c:v>1270</c:v>
                </c:pt>
                <c:pt idx="4033">
                  <c:v>1270</c:v>
                </c:pt>
                <c:pt idx="4034">
                  <c:v>0</c:v>
                </c:pt>
                <c:pt idx="4035">
                  <c:v>181</c:v>
                </c:pt>
                <c:pt idx="4036">
                  <c:v>1270</c:v>
                </c:pt>
                <c:pt idx="4037">
                  <c:v>1270</c:v>
                </c:pt>
                <c:pt idx="4038">
                  <c:v>1270</c:v>
                </c:pt>
                <c:pt idx="4039">
                  <c:v>1270</c:v>
                </c:pt>
                <c:pt idx="4040">
                  <c:v>1270</c:v>
                </c:pt>
                <c:pt idx="4041">
                  <c:v>56</c:v>
                </c:pt>
                <c:pt idx="4042">
                  <c:v>203</c:v>
                </c:pt>
                <c:pt idx="4043">
                  <c:v>203</c:v>
                </c:pt>
                <c:pt idx="4044">
                  <c:v>930</c:v>
                </c:pt>
                <c:pt idx="4045">
                  <c:v>930</c:v>
                </c:pt>
                <c:pt idx="4046">
                  <c:v>930</c:v>
                </c:pt>
                <c:pt idx="4047">
                  <c:v>184</c:v>
                </c:pt>
                <c:pt idx="4048">
                  <c:v>605</c:v>
                </c:pt>
                <c:pt idx="4049">
                  <c:v>605</c:v>
                </c:pt>
                <c:pt idx="4050">
                  <c:v>605</c:v>
                </c:pt>
                <c:pt idx="4051">
                  <c:v>536</c:v>
                </c:pt>
                <c:pt idx="4052">
                  <c:v>536</c:v>
                </c:pt>
                <c:pt idx="4053">
                  <c:v>536</c:v>
                </c:pt>
                <c:pt idx="4054">
                  <c:v>536</c:v>
                </c:pt>
                <c:pt idx="4055">
                  <c:v>536</c:v>
                </c:pt>
                <c:pt idx="4056">
                  <c:v>536</c:v>
                </c:pt>
                <c:pt idx="4057">
                  <c:v>524</c:v>
                </c:pt>
                <c:pt idx="4058">
                  <c:v>475</c:v>
                </c:pt>
                <c:pt idx="4059">
                  <c:v>79</c:v>
                </c:pt>
                <c:pt idx="4060">
                  <c:v>798</c:v>
                </c:pt>
                <c:pt idx="4061">
                  <c:v>475</c:v>
                </c:pt>
                <c:pt idx="4062">
                  <c:v>475</c:v>
                </c:pt>
                <c:pt idx="4063">
                  <c:v>79</c:v>
                </c:pt>
                <c:pt idx="4064">
                  <c:v>79</c:v>
                </c:pt>
                <c:pt idx="4065">
                  <c:v>108</c:v>
                </c:pt>
                <c:pt idx="4066">
                  <c:v>79</c:v>
                </c:pt>
                <c:pt idx="4067">
                  <c:v>798</c:v>
                </c:pt>
                <c:pt idx="4068">
                  <c:v>798</c:v>
                </c:pt>
                <c:pt idx="4069">
                  <c:v>108</c:v>
                </c:pt>
                <c:pt idx="4070">
                  <c:v>524</c:v>
                </c:pt>
                <c:pt idx="4071">
                  <c:v>108</c:v>
                </c:pt>
                <c:pt idx="4072">
                  <c:v>475</c:v>
                </c:pt>
                <c:pt idx="4073">
                  <c:v>536</c:v>
                </c:pt>
                <c:pt idx="4074">
                  <c:v>536</c:v>
                </c:pt>
                <c:pt idx="4075">
                  <c:v>0</c:v>
                </c:pt>
                <c:pt idx="4076">
                  <c:v>79</c:v>
                </c:pt>
                <c:pt idx="4077">
                  <c:v>1270</c:v>
                </c:pt>
                <c:pt idx="4078">
                  <c:v>0</c:v>
                </c:pt>
                <c:pt idx="4079">
                  <c:v>1270</c:v>
                </c:pt>
                <c:pt idx="4080">
                  <c:v>0</c:v>
                </c:pt>
                <c:pt idx="4081">
                  <c:v>1270</c:v>
                </c:pt>
                <c:pt idx="4082">
                  <c:v>181</c:v>
                </c:pt>
                <c:pt idx="4083">
                  <c:v>1270</c:v>
                </c:pt>
                <c:pt idx="4084">
                  <c:v>1270</c:v>
                </c:pt>
                <c:pt idx="4085">
                  <c:v>1270</c:v>
                </c:pt>
                <c:pt idx="4086">
                  <c:v>1270</c:v>
                </c:pt>
                <c:pt idx="4087">
                  <c:v>1270</c:v>
                </c:pt>
                <c:pt idx="4088">
                  <c:v>181</c:v>
                </c:pt>
                <c:pt idx="4089">
                  <c:v>1270</c:v>
                </c:pt>
                <c:pt idx="4090">
                  <c:v>181</c:v>
                </c:pt>
                <c:pt idx="4091">
                  <c:v>1270</c:v>
                </c:pt>
                <c:pt idx="4092">
                  <c:v>203</c:v>
                </c:pt>
                <c:pt idx="4093">
                  <c:v>930</c:v>
                </c:pt>
                <c:pt idx="4094">
                  <c:v>930</c:v>
                </c:pt>
                <c:pt idx="4095">
                  <c:v>930</c:v>
                </c:pt>
                <c:pt idx="4096">
                  <c:v>930</c:v>
                </c:pt>
                <c:pt idx="4097">
                  <c:v>930</c:v>
                </c:pt>
                <c:pt idx="4098">
                  <c:v>930</c:v>
                </c:pt>
                <c:pt idx="4099">
                  <c:v>184</c:v>
                </c:pt>
                <c:pt idx="4100">
                  <c:v>184</c:v>
                </c:pt>
                <c:pt idx="4101">
                  <c:v>184</c:v>
                </c:pt>
                <c:pt idx="4102">
                  <c:v>56</c:v>
                </c:pt>
                <c:pt idx="4103">
                  <c:v>184</c:v>
                </c:pt>
                <c:pt idx="4104">
                  <c:v>76</c:v>
                </c:pt>
                <c:pt idx="4105">
                  <c:v>605</c:v>
                </c:pt>
                <c:pt idx="4106">
                  <c:v>18</c:v>
                </c:pt>
                <c:pt idx="4107">
                  <c:v>18</c:v>
                </c:pt>
                <c:pt idx="4108">
                  <c:v>536</c:v>
                </c:pt>
                <c:pt idx="4109">
                  <c:v>536</c:v>
                </c:pt>
                <c:pt idx="4110">
                  <c:v>536</c:v>
                </c:pt>
                <c:pt idx="4111">
                  <c:v>536</c:v>
                </c:pt>
                <c:pt idx="4112">
                  <c:v>536</c:v>
                </c:pt>
                <c:pt idx="4113">
                  <c:v>536</c:v>
                </c:pt>
                <c:pt idx="4114">
                  <c:v>475</c:v>
                </c:pt>
                <c:pt idx="4115">
                  <c:v>798</c:v>
                </c:pt>
                <c:pt idx="4116">
                  <c:v>536</c:v>
                </c:pt>
                <c:pt idx="4117">
                  <c:v>798</c:v>
                </c:pt>
                <c:pt idx="4118">
                  <c:v>536</c:v>
                </c:pt>
                <c:pt idx="4119">
                  <c:v>798</c:v>
                </c:pt>
                <c:pt idx="4120">
                  <c:v>536</c:v>
                </c:pt>
                <c:pt idx="4121">
                  <c:v>798</c:v>
                </c:pt>
                <c:pt idx="4122">
                  <c:v>1174</c:v>
                </c:pt>
                <c:pt idx="4123">
                  <c:v>798</c:v>
                </c:pt>
                <c:pt idx="4124">
                  <c:v>536</c:v>
                </c:pt>
                <c:pt idx="4125">
                  <c:v>798</c:v>
                </c:pt>
                <c:pt idx="4126">
                  <c:v>79</c:v>
                </c:pt>
                <c:pt idx="4127">
                  <c:v>536</c:v>
                </c:pt>
                <c:pt idx="4128">
                  <c:v>798</c:v>
                </c:pt>
                <c:pt idx="4129">
                  <c:v>1174</c:v>
                </c:pt>
                <c:pt idx="4130">
                  <c:v>0</c:v>
                </c:pt>
                <c:pt idx="4131">
                  <c:v>798</c:v>
                </c:pt>
                <c:pt idx="4132">
                  <c:v>536</c:v>
                </c:pt>
                <c:pt idx="4133">
                  <c:v>475</c:v>
                </c:pt>
                <c:pt idx="4134">
                  <c:v>798</c:v>
                </c:pt>
                <c:pt idx="4135">
                  <c:v>1174</c:v>
                </c:pt>
                <c:pt idx="4136">
                  <c:v>108</c:v>
                </c:pt>
                <c:pt idx="4137">
                  <c:v>108</c:v>
                </c:pt>
                <c:pt idx="4138">
                  <c:v>108</c:v>
                </c:pt>
                <c:pt idx="4139">
                  <c:v>798</c:v>
                </c:pt>
                <c:pt idx="4140">
                  <c:v>798</c:v>
                </c:pt>
                <c:pt idx="4141">
                  <c:v>108</c:v>
                </c:pt>
                <c:pt idx="4142">
                  <c:v>108</c:v>
                </c:pt>
                <c:pt idx="4143">
                  <c:v>108</c:v>
                </c:pt>
                <c:pt idx="4144">
                  <c:v>798</c:v>
                </c:pt>
                <c:pt idx="4145">
                  <c:v>0</c:v>
                </c:pt>
                <c:pt idx="4146">
                  <c:v>475</c:v>
                </c:pt>
                <c:pt idx="4147">
                  <c:v>536</c:v>
                </c:pt>
                <c:pt idx="4148">
                  <c:v>798</c:v>
                </c:pt>
                <c:pt idx="4149">
                  <c:v>798</c:v>
                </c:pt>
                <c:pt idx="4150">
                  <c:v>536</c:v>
                </c:pt>
                <c:pt idx="4151">
                  <c:v>0</c:v>
                </c:pt>
                <c:pt idx="4152">
                  <c:v>1270</c:v>
                </c:pt>
                <c:pt idx="4153">
                  <c:v>1270</c:v>
                </c:pt>
                <c:pt idx="4154">
                  <c:v>1270</c:v>
                </c:pt>
                <c:pt idx="4155">
                  <c:v>1270</c:v>
                </c:pt>
                <c:pt idx="4156">
                  <c:v>1270</c:v>
                </c:pt>
                <c:pt idx="4157">
                  <c:v>1270</c:v>
                </c:pt>
                <c:pt idx="4158">
                  <c:v>181</c:v>
                </c:pt>
                <c:pt idx="4159">
                  <c:v>181</c:v>
                </c:pt>
                <c:pt idx="4160">
                  <c:v>1270</c:v>
                </c:pt>
                <c:pt idx="4161">
                  <c:v>1270</c:v>
                </c:pt>
                <c:pt idx="4162">
                  <c:v>181</c:v>
                </c:pt>
                <c:pt idx="4163">
                  <c:v>1270</c:v>
                </c:pt>
                <c:pt idx="4164">
                  <c:v>1270</c:v>
                </c:pt>
                <c:pt idx="4165">
                  <c:v>1270</c:v>
                </c:pt>
                <c:pt idx="4166">
                  <c:v>56</c:v>
                </c:pt>
                <c:pt idx="4167">
                  <c:v>930</c:v>
                </c:pt>
                <c:pt idx="4168">
                  <c:v>930</c:v>
                </c:pt>
                <c:pt idx="4169">
                  <c:v>930</c:v>
                </c:pt>
                <c:pt idx="4170">
                  <c:v>930</c:v>
                </c:pt>
                <c:pt idx="4171">
                  <c:v>930</c:v>
                </c:pt>
                <c:pt idx="4172">
                  <c:v>184</c:v>
                </c:pt>
                <c:pt idx="4173">
                  <c:v>76</c:v>
                </c:pt>
                <c:pt idx="4174">
                  <c:v>76</c:v>
                </c:pt>
                <c:pt idx="4175">
                  <c:v>218</c:v>
                </c:pt>
                <c:pt idx="4176">
                  <c:v>218</c:v>
                </c:pt>
                <c:pt idx="4177">
                  <c:v>218</c:v>
                </c:pt>
                <c:pt idx="4178">
                  <c:v>218</c:v>
                </c:pt>
                <c:pt idx="4179">
                  <c:v>605</c:v>
                </c:pt>
                <c:pt idx="4180">
                  <c:v>605</c:v>
                </c:pt>
                <c:pt idx="4181">
                  <c:v>605</c:v>
                </c:pt>
                <c:pt idx="4182">
                  <c:v>605</c:v>
                </c:pt>
                <c:pt idx="4183">
                  <c:v>536</c:v>
                </c:pt>
                <c:pt idx="4184">
                  <c:v>536</c:v>
                </c:pt>
                <c:pt idx="4185">
                  <c:v>536</c:v>
                </c:pt>
                <c:pt idx="4186">
                  <c:v>1321</c:v>
                </c:pt>
                <c:pt idx="4187">
                  <c:v>536</c:v>
                </c:pt>
                <c:pt idx="4188">
                  <c:v>536</c:v>
                </c:pt>
                <c:pt idx="4189">
                  <c:v>798</c:v>
                </c:pt>
                <c:pt idx="4190">
                  <c:v>108</c:v>
                </c:pt>
                <c:pt idx="4191">
                  <c:v>536</c:v>
                </c:pt>
                <c:pt idx="4192">
                  <c:v>536</c:v>
                </c:pt>
                <c:pt idx="4193">
                  <c:v>798</c:v>
                </c:pt>
                <c:pt idx="4194">
                  <c:v>79</c:v>
                </c:pt>
                <c:pt idx="4195">
                  <c:v>798</c:v>
                </c:pt>
                <c:pt idx="4196">
                  <c:v>536</c:v>
                </c:pt>
                <c:pt idx="4197">
                  <c:v>108</c:v>
                </c:pt>
                <c:pt idx="4198">
                  <c:v>0</c:v>
                </c:pt>
                <c:pt idx="4199">
                  <c:v>0</c:v>
                </c:pt>
                <c:pt idx="4200">
                  <c:v>181</c:v>
                </c:pt>
                <c:pt idx="4201">
                  <c:v>1270</c:v>
                </c:pt>
                <c:pt idx="4202">
                  <c:v>181</c:v>
                </c:pt>
                <c:pt idx="4203">
                  <c:v>181</c:v>
                </c:pt>
                <c:pt idx="4204">
                  <c:v>1270</c:v>
                </c:pt>
                <c:pt idx="4205">
                  <c:v>1270</c:v>
                </c:pt>
                <c:pt idx="4206">
                  <c:v>1270</c:v>
                </c:pt>
                <c:pt idx="4207">
                  <c:v>0</c:v>
                </c:pt>
                <c:pt idx="4208">
                  <c:v>1270</c:v>
                </c:pt>
                <c:pt idx="4209">
                  <c:v>0</c:v>
                </c:pt>
                <c:pt idx="4210">
                  <c:v>181</c:v>
                </c:pt>
                <c:pt idx="4211">
                  <c:v>1270</c:v>
                </c:pt>
                <c:pt idx="4212">
                  <c:v>930</c:v>
                </c:pt>
                <c:pt idx="4213">
                  <c:v>930</c:v>
                </c:pt>
                <c:pt idx="4214">
                  <c:v>930</c:v>
                </c:pt>
                <c:pt idx="4215">
                  <c:v>930</c:v>
                </c:pt>
                <c:pt idx="4216">
                  <c:v>930</c:v>
                </c:pt>
                <c:pt idx="4217">
                  <c:v>184</c:v>
                </c:pt>
                <c:pt idx="4218">
                  <c:v>184</c:v>
                </c:pt>
                <c:pt idx="4219">
                  <c:v>184</c:v>
                </c:pt>
                <c:pt idx="4220">
                  <c:v>76</c:v>
                </c:pt>
                <c:pt idx="4221">
                  <c:v>218</c:v>
                </c:pt>
                <c:pt idx="4222">
                  <c:v>218</c:v>
                </c:pt>
                <c:pt idx="4223">
                  <c:v>605</c:v>
                </c:pt>
                <c:pt idx="4224">
                  <c:v>605</c:v>
                </c:pt>
                <c:pt idx="4225">
                  <c:v>605</c:v>
                </c:pt>
                <c:pt idx="4226">
                  <c:v>605</c:v>
                </c:pt>
                <c:pt idx="4227">
                  <c:v>605</c:v>
                </c:pt>
                <c:pt idx="4228">
                  <c:v>536</c:v>
                </c:pt>
                <c:pt idx="4229">
                  <c:v>536</c:v>
                </c:pt>
                <c:pt idx="4230">
                  <c:v>536</c:v>
                </c:pt>
                <c:pt idx="4231">
                  <c:v>536</c:v>
                </c:pt>
                <c:pt idx="4232">
                  <c:v>536</c:v>
                </c:pt>
                <c:pt idx="4233">
                  <c:v>536</c:v>
                </c:pt>
                <c:pt idx="4234">
                  <c:v>536</c:v>
                </c:pt>
                <c:pt idx="4235">
                  <c:v>536</c:v>
                </c:pt>
                <c:pt idx="4236">
                  <c:v>1321</c:v>
                </c:pt>
                <c:pt idx="4237">
                  <c:v>536</c:v>
                </c:pt>
                <c:pt idx="4238">
                  <c:v>524</c:v>
                </c:pt>
                <c:pt idx="4239">
                  <c:v>536</c:v>
                </c:pt>
                <c:pt idx="4240">
                  <c:v>798</c:v>
                </c:pt>
                <c:pt idx="4241">
                  <c:v>798</c:v>
                </c:pt>
                <c:pt idx="4242">
                  <c:v>108</c:v>
                </c:pt>
                <c:pt idx="4243">
                  <c:v>79</c:v>
                </c:pt>
                <c:pt idx="4244">
                  <c:v>524</c:v>
                </c:pt>
                <c:pt idx="4245">
                  <c:v>475</c:v>
                </c:pt>
                <c:pt idx="4246">
                  <c:v>798</c:v>
                </c:pt>
                <c:pt idx="4247">
                  <c:v>798</c:v>
                </c:pt>
                <c:pt idx="4248">
                  <c:v>536</c:v>
                </c:pt>
                <c:pt idx="4249">
                  <c:v>0</c:v>
                </c:pt>
                <c:pt idx="4250">
                  <c:v>798</c:v>
                </c:pt>
                <c:pt idx="4251">
                  <c:v>0</c:v>
                </c:pt>
                <c:pt idx="4252">
                  <c:v>475</c:v>
                </c:pt>
                <c:pt idx="4253">
                  <c:v>524</c:v>
                </c:pt>
                <c:pt idx="4254">
                  <c:v>536</c:v>
                </c:pt>
                <c:pt idx="4255">
                  <c:v>536</c:v>
                </c:pt>
                <c:pt idx="4256">
                  <c:v>798</c:v>
                </c:pt>
                <c:pt idx="4257">
                  <c:v>524</c:v>
                </c:pt>
                <c:pt idx="4258">
                  <c:v>0</c:v>
                </c:pt>
                <c:pt idx="4259">
                  <c:v>1174</c:v>
                </c:pt>
                <c:pt idx="4260">
                  <c:v>0</c:v>
                </c:pt>
                <c:pt idx="4261">
                  <c:v>1270</c:v>
                </c:pt>
                <c:pt idx="4262">
                  <c:v>1270</c:v>
                </c:pt>
                <c:pt idx="4263">
                  <c:v>1270</c:v>
                </c:pt>
                <c:pt idx="4264">
                  <c:v>1270</c:v>
                </c:pt>
                <c:pt idx="4265">
                  <c:v>1270</c:v>
                </c:pt>
                <c:pt idx="4266">
                  <c:v>0</c:v>
                </c:pt>
                <c:pt idx="4267">
                  <c:v>1270</c:v>
                </c:pt>
                <c:pt idx="4268">
                  <c:v>1270</c:v>
                </c:pt>
                <c:pt idx="4269">
                  <c:v>1270</c:v>
                </c:pt>
                <c:pt idx="4270">
                  <c:v>1270</c:v>
                </c:pt>
                <c:pt idx="4271">
                  <c:v>1270</c:v>
                </c:pt>
                <c:pt idx="4272">
                  <c:v>0</c:v>
                </c:pt>
                <c:pt idx="4273">
                  <c:v>1270</c:v>
                </c:pt>
                <c:pt idx="4274">
                  <c:v>1270</c:v>
                </c:pt>
                <c:pt idx="4275">
                  <c:v>0</c:v>
                </c:pt>
                <c:pt idx="4276">
                  <c:v>0</c:v>
                </c:pt>
                <c:pt idx="4277">
                  <c:v>1270</c:v>
                </c:pt>
                <c:pt idx="4278">
                  <c:v>203</c:v>
                </c:pt>
                <c:pt idx="4279">
                  <c:v>203</c:v>
                </c:pt>
                <c:pt idx="4280">
                  <c:v>930</c:v>
                </c:pt>
                <c:pt idx="4281">
                  <c:v>930</c:v>
                </c:pt>
                <c:pt idx="4282">
                  <c:v>930</c:v>
                </c:pt>
                <c:pt idx="4283">
                  <c:v>218</c:v>
                </c:pt>
                <c:pt idx="4284">
                  <c:v>605</c:v>
                </c:pt>
                <c:pt idx="4285">
                  <c:v>605</c:v>
                </c:pt>
                <c:pt idx="4286">
                  <c:v>605</c:v>
                </c:pt>
                <c:pt idx="4287">
                  <c:v>605</c:v>
                </c:pt>
                <c:pt idx="4288">
                  <c:v>605</c:v>
                </c:pt>
                <c:pt idx="4289">
                  <c:v>605</c:v>
                </c:pt>
                <c:pt idx="4290">
                  <c:v>605</c:v>
                </c:pt>
                <c:pt idx="4291">
                  <c:v>18</c:v>
                </c:pt>
                <c:pt idx="4292">
                  <c:v>18</c:v>
                </c:pt>
                <c:pt idx="4293">
                  <c:v>536</c:v>
                </c:pt>
                <c:pt idx="4294">
                  <c:v>536</c:v>
                </c:pt>
                <c:pt idx="4295">
                  <c:v>536</c:v>
                </c:pt>
                <c:pt idx="4296">
                  <c:v>536</c:v>
                </c:pt>
                <c:pt idx="4297">
                  <c:v>1321</c:v>
                </c:pt>
                <c:pt idx="4298">
                  <c:v>536</c:v>
                </c:pt>
                <c:pt idx="4299">
                  <c:v>475</c:v>
                </c:pt>
                <c:pt idx="4300">
                  <c:v>536</c:v>
                </c:pt>
                <c:pt idx="4301">
                  <c:v>798</c:v>
                </c:pt>
                <c:pt idx="4302">
                  <c:v>475</c:v>
                </c:pt>
                <c:pt idx="4303">
                  <c:v>1174</c:v>
                </c:pt>
                <c:pt idx="4304">
                  <c:v>203</c:v>
                </c:pt>
                <c:pt idx="4305">
                  <c:v>1174</c:v>
                </c:pt>
                <c:pt idx="4306">
                  <c:v>536</c:v>
                </c:pt>
                <c:pt idx="4307">
                  <c:v>536</c:v>
                </c:pt>
                <c:pt idx="4308">
                  <c:v>798</c:v>
                </c:pt>
                <c:pt idx="4309">
                  <c:v>524</c:v>
                </c:pt>
                <c:pt idx="4310">
                  <c:v>79</c:v>
                </c:pt>
                <c:pt idx="4311">
                  <c:v>798</c:v>
                </c:pt>
                <c:pt idx="4312">
                  <c:v>203</c:v>
                </c:pt>
                <c:pt idx="4313">
                  <c:v>536</c:v>
                </c:pt>
                <c:pt idx="4314">
                  <c:v>524</c:v>
                </c:pt>
                <c:pt idx="4315">
                  <c:v>536</c:v>
                </c:pt>
                <c:pt idx="4316">
                  <c:v>798</c:v>
                </c:pt>
                <c:pt idx="4317">
                  <c:v>0</c:v>
                </c:pt>
                <c:pt idx="4318">
                  <c:v>0</c:v>
                </c:pt>
                <c:pt idx="4319">
                  <c:v>524</c:v>
                </c:pt>
                <c:pt idx="4320">
                  <c:v>108</c:v>
                </c:pt>
                <c:pt idx="4321">
                  <c:v>1174</c:v>
                </c:pt>
                <c:pt idx="4322">
                  <c:v>108</c:v>
                </c:pt>
                <c:pt idx="4323">
                  <c:v>0</c:v>
                </c:pt>
                <c:pt idx="4324">
                  <c:v>108</c:v>
                </c:pt>
                <c:pt idx="4325">
                  <c:v>108</c:v>
                </c:pt>
                <c:pt idx="4326">
                  <c:v>0</c:v>
                </c:pt>
                <c:pt idx="4327">
                  <c:v>1270</c:v>
                </c:pt>
                <c:pt idx="4328">
                  <c:v>1270</c:v>
                </c:pt>
                <c:pt idx="4329">
                  <c:v>0</c:v>
                </c:pt>
                <c:pt idx="4330">
                  <c:v>1270</c:v>
                </c:pt>
                <c:pt idx="4331">
                  <c:v>1270</c:v>
                </c:pt>
                <c:pt idx="4332">
                  <c:v>0</c:v>
                </c:pt>
                <c:pt idx="4333">
                  <c:v>1270</c:v>
                </c:pt>
                <c:pt idx="4334">
                  <c:v>1270</c:v>
                </c:pt>
                <c:pt idx="4335">
                  <c:v>1270</c:v>
                </c:pt>
                <c:pt idx="4336">
                  <c:v>1270</c:v>
                </c:pt>
                <c:pt idx="4337">
                  <c:v>0</c:v>
                </c:pt>
                <c:pt idx="4338">
                  <c:v>0</c:v>
                </c:pt>
                <c:pt idx="4339">
                  <c:v>0</c:v>
                </c:pt>
                <c:pt idx="4340">
                  <c:v>56</c:v>
                </c:pt>
                <c:pt idx="4341">
                  <c:v>930</c:v>
                </c:pt>
                <c:pt idx="4342">
                  <c:v>930</c:v>
                </c:pt>
                <c:pt idx="4343">
                  <c:v>930</c:v>
                </c:pt>
                <c:pt idx="4344">
                  <c:v>930</c:v>
                </c:pt>
                <c:pt idx="4345">
                  <c:v>76</c:v>
                </c:pt>
                <c:pt idx="4346">
                  <c:v>76</c:v>
                </c:pt>
                <c:pt idx="4347">
                  <c:v>218</c:v>
                </c:pt>
                <c:pt idx="4348">
                  <c:v>218</c:v>
                </c:pt>
                <c:pt idx="4349">
                  <c:v>218</c:v>
                </c:pt>
                <c:pt idx="4350">
                  <c:v>605</c:v>
                </c:pt>
                <c:pt idx="4351">
                  <c:v>605</c:v>
                </c:pt>
                <c:pt idx="4352">
                  <c:v>605</c:v>
                </c:pt>
                <c:pt idx="4353">
                  <c:v>536</c:v>
                </c:pt>
                <c:pt idx="4354">
                  <c:v>536</c:v>
                </c:pt>
                <c:pt idx="4355">
                  <c:v>536</c:v>
                </c:pt>
                <c:pt idx="4356">
                  <c:v>536</c:v>
                </c:pt>
                <c:pt idx="4357">
                  <c:v>536</c:v>
                </c:pt>
                <c:pt idx="4358">
                  <c:v>798</c:v>
                </c:pt>
                <c:pt idx="4359">
                  <c:v>79</c:v>
                </c:pt>
                <c:pt idx="4360">
                  <c:v>536</c:v>
                </c:pt>
                <c:pt idx="4361">
                  <c:v>0</c:v>
                </c:pt>
                <c:pt idx="4362">
                  <c:v>475</c:v>
                </c:pt>
                <c:pt idx="4363">
                  <c:v>108</c:v>
                </c:pt>
                <c:pt idx="4364">
                  <c:v>536</c:v>
                </c:pt>
                <c:pt idx="4365">
                  <c:v>0</c:v>
                </c:pt>
                <c:pt idx="4366">
                  <c:v>524</c:v>
                </c:pt>
                <c:pt idx="4367">
                  <c:v>524</c:v>
                </c:pt>
                <c:pt idx="4368">
                  <c:v>798</c:v>
                </c:pt>
                <c:pt idx="4369">
                  <c:v>1174</c:v>
                </c:pt>
                <c:pt idx="4370">
                  <c:v>524</c:v>
                </c:pt>
                <c:pt idx="4371">
                  <c:v>0</c:v>
                </c:pt>
                <c:pt idx="4372">
                  <c:v>536</c:v>
                </c:pt>
                <c:pt idx="4373">
                  <c:v>0</c:v>
                </c:pt>
                <c:pt idx="4374">
                  <c:v>524</c:v>
                </c:pt>
                <c:pt idx="4375">
                  <c:v>798</c:v>
                </c:pt>
                <c:pt idx="4376">
                  <c:v>798</c:v>
                </c:pt>
                <c:pt idx="4377">
                  <c:v>536</c:v>
                </c:pt>
                <c:pt idx="4378">
                  <c:v>1174</c:v>
                </c:pt>
                <c:pt idx="4379">
                  <c:v>536</c:v>
                </c:pt>
                <c:pt idx="4380">
                  <c:v>0</c:v>
                </c:pt>
                <c:pt idx="4381">
                  <c:v>0</c:v>
                </c:pt>
                <c:pt idx="4382">
                  <c:v>181</c:v>
                </c:pt>
                <c:pt idx="4383">
                  <c:v>0</c:v>
                </c:pt>
                <c:pt idx="4384">
                  <c:v>0</c:v>
                </c:pt>
                <c:pt idx="4385">
                  <c:v>1270</c:v>
                </c:pt>
                <c:pt idx="4386">
                  <c:v>181</c:v>
                </c:pt>
                <c:pt idx="4387">
                  <c:v>0</c:v>
                </c:pt>
                <c:pt idx="4388">
                  <c:v>1270</c:v>
                </c:pt>
                <c:pt idx="4389">
                  <c:v>1270</c:v>
                </c:pt>
                <c:pt idx="4390">
                  <c:v>1270</c:v>
                </c:pt>
                <c:pt idx="4391">
                  <c:v>0</c:v>
                </c:pt>
                <c:pt idx="4392">
                  <c:v>0</c:v>
                </c:pt>
                <c:pt idx="4393">
                  <c:v>56</c:v>
                </c:pt>
                <c:pt idx="4394">
                  <c:v>203</c:v>
                </c:pt>
                <c:pt idx="4395">
                  <c:v>930</c:v>
                </c:pt>
                <c:pt idx="4396">
                  <c:v>930</c:v>
                </c:pt>
                <c:pt idx="4397">
                  <c:v>184</c:v>
                </c:pt>
                <c:pt idx="4398">
                  <c:v>184</c:v>
                </c:pt>
                <c:pt idx="4399">
                  <c:v>76</c:v>
                </c:pt>
                <c:pt idx="4400">
                  <c:v>605</c:v>
                </c:pt>
                <c:pt idx="4401">
                  <c:v>18</c:v>
                </c:pt>
                <c:pt idx="4402">
                  <c:v>18</c:v>
                </c:pt>
                <c:pt idx="4403">
                  <c:v>0</c:v>
                </c:pt>
                <c:pt idx="4404">
                  <c:v>536</c:v>
                </c:pt>
                <c:pt idx="4405">
                  <c:v>108</c:v>
                </c:pt>
                <c:pt idx="4406">
                  <c:v>79</c:v>
                </c:pt>
                <c:pt idx="4407">
                  <c:v>536</c:v>
                </c:pt>
                <c:pt idx="4408">
                  <c:v>536</c:v>
                </c:pt>
                <c:pt idx="4409">
                  <c:v>0</c:v>
                </c:pt>
                <c:pt idx="4410">
                  <c:v>108</c:v>
                </c:pt>
                <c:pt idx="4411">
                  <c:v>1270</c:v>
                </c:pt>
                <c:pt idx="4412">
                  <c:v>1270</c:v>
                </c:pt>
                <c:pt idx="4413">
                  <c:v>181</c:v>
                </c:pt>
                <c:pt idx="4414">
                  <c:v>0</c:v>
                </c:pt>
                <c:pt idx="4415">
                  <c:v>0</c:v>
                </c:pt>
                <c:pt idx="4416">
                  <c:v>1270</c:v>
                </c:pt>
                <c:pt idx="4417">
                  <c:v>1270</c:v>
                </c:pt>
                <c:pt idx="4418">
                  <c:v>0</c:v>
                </c:pt>
                <c:pt idx="4419">
                  <c:v>1270</c:v>
                </c:pt>
                <c:pt idx="4420">
                  <c:v>0</c:v>
                </c:pt>
                <c:pt idx="4421">
                  <c:v>1270</c:v>
                </c:pt>
                <c:pt idx="4422">
                  <c:v>1270</c:v>
                </c:pt>
                <c:pt idx="4423">
                  <c:v>203</c:v>
                </c:pt>
                <c:pt idx="4424">
                  <c:v>930</c:v>
                </c:pt>
                <c:pt idx="4425">
                  <c:v>930</c:v>
                </c:pt>
                <c:pt idx="4426">
                  <c:v>184</c:v>
                </c:pt>
                <c:pt idx="4427">
                  <c:v>184</c:v>
                </c:pt>
                <c:pt idx="4428">
                  <c:v>605</c:v>
                </c:pt>
                <c:pt idx="4429">
                  <c:v>605</c:v>
                </c:pt>
                <c:pt idx="4430">
                  <c:v>605</c:v>
                </c:pt>
                <c:pt idx="4431">
                  <c:v>18</c:v>
                </c:pt>
                <c:pt idx="4432">
                  <c:v>536</c:v>
                </c:pt>
                <c:pt idx="4433">
                  <c:v>536</c:v>
                </c:pt>
                <c:pt idx="4434">
                  <c:v>536</c:v>
                </c:pt>
                <c:pt idx="4435">
                  <c:v>475</c:v>
                </c:pt>
                <c:pt idx="4436">
                  <c:v>798</c:v>
                </c:pt>
                <c:pt idx="4437">
                  <c:v>108</c:v>
                </c:pt>
                <c:pt idx="4438">
                  <c:v>524</c:v>
                </c:pt>
                <c:pt idx="4439">
                  <c:v>108</c:v>
                </c:pt>
                <c:pt idx="4440">
                  <c:v>798</c:v>
                </c:pt>
                <c:pt idx="4441">
                  <c:v>0</c:v>
                </c:pt>
                <c:pt idx="4442">
                  <c:v>0</c:v>
                </c:pt>
                <c:pt idx="4443">
                  <c:v>203</c:v>
                </c:pt>
                <c:pt idx="4444">
                  <c:v>0</c:v>
                </c:pt>
                <c:pt idx="4445">
                  <c:v>1270</c:v>
                </c:pt>
                <c:pt idx="4446">
                  <c:v>1270</c:v>
                </c:pt>
                <c:pt idx="4447">
                  <c:v>1270</c:v>
                </c:pt>
                <c:pt idx="4448">
                  <c:v>1270</c:v>
                </c:pt>
                <c:pt idx="4449">
                  <c:v>181</c:v>
                </c:pt>
                <c:pt idx="4450">
                  <c:v>1270</c:v>
                </c:pt>
                <c:pt idx="4451">
                  <c:v>1270</c:v>
                </c:pt>
                <c:pt idx="4452">
                  <c:v>0</c:v>
                </c:pt>
                <c:pt idx="4453">
                  <c:v>1270</c:v>
                </c:pt>
                <c:pt idx="4454">
                  <c:v>56</c:v>
                </c:pt>
                <c:pt idx="4455">
                  <c:v>203</c:v>
                </c:pt>
                <c:pt idx="4456">
                  <c:v>184</c:v>
                </c:pt>
                <c:pt idx="4457">
                  <c:v>218</c:v>
                </c:pt>
                <c:pt idx="4458">
                  <c:v>218</c:v>
                </c:pt>
                <c:pt idx="4459">
                  <c:v>218</c:v>
                </c:pt>
                <c:pt idx="4460">
                  <c:v>605</c:v>
                </c:pt>
                <c:pt idx="4461">
                  <c:v>605</c:v>
                </c:pt>
                <c:pt idx="4462">
                  <c:v>605</c:v>
                </c:pt>
                <c:pt idx="4463">
                  <c:v>605</c:v>
                </c:pt>
                <c:pt idx="4464">
                  <c:v>18</c:v>
                </c:pt>
                <c:pt idx="4465">
                  <c:v>536</c:v>
                </c:pt>
                <c:pt idx="4466">
                  <c:v>1321</c:v>
                </c:pt>
                <c:pt idx="4467">
                  <c:v>536</c:v>
                </c:pt>
                <c:pt idx="4468">
                  <c:v>536</c:v>
                </c:pt>
                <c:pt idx="4469">
                  <c:v>536</c:v>
                </c:pt>
                <c:pt idx="4470">
                  <c:v>798</c:v>
                </c:pt>
                <c:pt idx="4471">
                  <c:v>108</c:v>
                </c:pt>
                <c:pt idx="4472">
                  <c:v>798</c:v>
                </c:pt>
                <c:pt idx="4473">
                  <c:v>536</c:v>
                </c:pt>
                <c:pt idx="4474">
                  <c:v>524</c:v>
                </c:pt>
                <c:pt idx="4475">
                  <c:v>1174</c:v>
                </c:pt>
                <c:pt idx="4476">
                  <c:v>536</c:v>
                </c:pt>
                <c:pt idx="4477">
                  <c:v>79</c:v>
                </c:pt>
                <c:pt idx="4478">
                  <c:v>203</c:v>
                </c:pt>
                <c:pt idx="4479">
                  <c:v>536</c:v>
                </c:pt>
                <c:pt idx="4480">
                  <c:v>798</c:v>
                </c:pt>
                <c:pt idx="4481">
                  <c:v>536</c:v>
                </c:pt>
                <c:pt idx="4482">
                  <c:v>798</c:v>
                </c:pt>
                <c:pt idx="4483">
                  <c:v>524</c:v>
                </c:pt>
                <c:pt idx="4484">
                  <c:v>524</c:v>
                </c:pt>
                <c:pt idx="4485">
                  <c:v>1174</c:v>
                </c:pt>
                <c:pt idx="4486">
                  <c:v>1174</c:v>
                </c:pt>
                <c:pt idx="4487">
                  <c:v>79</c:v>
                </c:pt>
                <c:pt idx="4488">
                  <c:v>798</c:v>
                </c:pt>
                <c:pt idx="4489">
                  <c:v>798</c:v>
                </c:pt>
                <c:pt idx="4490">
                  <c:v>108</c:v>
                </c:pt>
                <c:pt idx="4491">
                  <c:v>0</c:v>
                </c:pt>
                <c:pt idx="4492">
                  <c:v>1270</c:v>
                </c:pt>
                <c:pt idx="4493">
                  <c:v>1270</c:v>
                </c:pt>
                <c:pt idx="4494">
                  <c:v>1270</c:v>
                </c:pt>
                <c:pt idx="4495">
                  <c:v>0</c:v>
                </c:pt>
                <c:pt idx="4496">
                  <c:v>181</c:v>
                </c:pt>
                <c:pt idx="4497">
                  <c:v>1270</c:v>
                </c:pt>
                <c:pt idx="4498">
                  <c:v>181</c:v>
                </c:pt>
                <c:pt idx="4499">
                  <c:v>0</c:v>
                </c:pt>
                <c:pt idx="4500">
                  <c:v>0</c:v>
                </c:pt>
                <c:pt idx="4501">
                  <c:v>203</c:v>
                </c:pt>
                <c:pt idx="4502">
                  <c:v>203</c:v>
                </c:pt>
                <c:pt idx="4503">
                  <c:v>605</c:v>
                </c:pt>
                <c:pt idx="4504">
                  <c:v>475</c:v>
                </c:pt>
                <c:pt idx="4505">
                  <c:v>0</c:v>
                </c:pt>
                <c:pt idx="4506">
                  <c:v>798</c:v>
                </c:pt>
                <c:pt idx="4507">
                  <c:v>798</c:v>
                </c:pt>
                <c:pt idx="4508">
                  <c:v>475</c:v>
                </c:pt>
                <c:pt idx="4509">
                  <c:v>536</c:v>
                </c:pt>
                <c:pt idx="4510">
                  <c:v>536</c:v>
                </c:pt>
                <c:pt idx="4511">
                  <c:v>798</c:v>
                </c:pt>
                <c:pt idx="4512">
                  <c:v>536</c:v>
                </c:pt>
                <c:pt idx="4513">
                  <c:v>1174</c:v>
                </c:pt>
                <c:pt idx="4514">
                  <c:v>1270</c:v>
                </c:pt>
                <c:pt idx="4515">
                  <c:v>1270</c:v>
                </c:pt>
                <c:pt idx="4516">
                  <c:v>0</c:v>
                </c:pt>
                <c:pt idx="4517">
                  <c:v>1270</c:v>
                </c:pt>
                <c:pt idx="4518">
                  <c:v>181</c:v>
                </c:pt>
                <c:pt idx="4519">
                  <c:v>930</c:v>
                </c:pt>
                <c:pt idx="4520">
                  <c:v>184</c:v>
                </c:pt>
                <c:pt idx="4521">
                  <c:v>218</c:v>
                </c:pt>
                <c:pt idx="4522">
                  <c:v>605</c:v>
                </c:pt>
                <c:pt idx="4523">
                  <c:v>605</c:v>
                </c:pt>
                <c:pt idx="4524">
                  <c:v>536</c:v>
                </c:pt>
                <c:pt idx="4525">
                  <c:v>536</c:v>
                </c:pt>
                <c:pt idx="4526">
                  <c:v>0</c:v>
                </c:pt>
                <c:pt idx="4527">
                  <c:v>79</c:v>
                </c:pt>
                <c:pt idx="4528">
                  <c:v>536</c:v>
                </c:pt>
                <c:pt idx="4529">
                  <c:v>108</c:v>
                </c:pt>
                <c:pt idx="4530">
                  <c:v>536</c:v>
                </c:pt>
                <c:pt idx="4531">
                  <c:v>536</c:v>
                </c:pt>
                <c:pt idx="4532">
                  <c:v>475</c:v>
                </c:pt>
                <c:pt idx="4533">
                  <c:v>536</c:v>
                </c:pt>
                <c:pt idx="4534">
                  <c:v>0</c:v>
                </c:pt>
                <c:pt idx="4535">
                  <c:v>1270</c:v>
                </c:pt>
                <c:pt idx="4536">
                  <c:v>1270</c:v>
                </c:pt>
                <c:pt idx="4537">
                  <c:v>1270</c:v>
                </c:pt>
                <c:pt idx="4538">
                  <c:v>0</c:v>
                </c:pt>
                <c:pt idx="4539">
                  <c:v>930</c:v>
                </c:pt>
                <c:pt idx="4540">
                  <c:v>930</c:v>
                </c:pt>
                <c:pt idx="4541">
                  <c:v>930</c:v>
                </c:pt>
                <c:pt idx="4542">
                  <c:v>930</c:v>
                </c:pt>
                <c:pt idx="4543">
                  <c:v>930</c:v>
                </c:pt>
                <c:pt idx="4544">
                  <c:v>930</c:v>
                </c:pt>
                <c:pt idx="4545">
                  <c:v>930</c:v>
                </c:pt>
                <c:pt idx="4546">
                  <c:v>930</c:v>
                </c:pt>
                <c:pt idx="4547">
                  <c:v>930</c:v>
                </c:pt>
                <c:pt idx="4548">
                  <c:v>930</c:v>
                </c:pt>
                <c:pt idx="4549">
                  <c:v>930</c:v>
                </c:pt>
                <c:pt idx="4550">
                  <c:v>930</c:v>
                </c:pt>
                <c:pt idx="4551">
                  <c:v>930</c:v>
                </c:pt>
                <c:pt idx="4552">
                  <c:v>930</c:v>
                </c:pt>
                <c:pt idx="4553">
                  <c:v>930</c:v>
                </c:pt>
                <c:pt idx="4554">
                  <c:v>930</c:v>
                </c:pt>
                <c:pt idx="4555">
                  <c:v>930</c:v>
                </c:pt>
                <c:pt idx="4556">
                  <c:v>930</c:v>
                </c:pt>
                <c:pt idx="4557">
                  <c:v>930</c:v>
                </c:pt>
                <c:pt idx="4558">
                  <c:v>930</c:v>
                </c:pt>
                <c:pt idx="4559">
                  <c:v>930</c:v>
                </c:pt>
                <c:pt idx="4560">
                  <c:v>930</c:v>
                </c:pt>
                <c:pt idx="4561">
                  <c:v>930</c:v>
                </c:pt>
                <c:pt idx="4562">
                  <c:v>930</c:v>
                </c:pt>
                <c:pt idx="4563">
                  <c:v>930</c:v>
                </c:pt>
                <c:pt idx="4564">
                  <c:v>930</c:v>
                </c:pt>
                <c:pt idx="4565">
                  <c:v>930</c:v>
                </c:pt>
                <c:pt idx="4566">
                  <c:v>930</c:v>
                </c:pt>
                <c:pt idx="4567">
                  <c:v>930</c:v>
                </c:pt>
                <c:pt idx="4568">
                  <c:v>930</c:v>
                </c:pt>
                <c:pt idx="4569">
                  <c:v>930</c:v>
                </c:pt>
                <c:pt idx="4570">
                  <c:v>930</c:v>
                </c:pt>
                <c:pt idx="4571">
                  <c:v>930</c:v>
                </c:pt>
                <c:pt idx="4572">
                  <c:v>930</c:v>
                </c:pt>
                <c:pt idx="4573">
                  <c:v>930</c:v>
                </c:pt>
                <c:pt idx="4574">
                  <c:v>930</c:v>
                </c:pt>
                <c:pt idx="4575">
                  <c:v>930</c:v>
                </c:pt>
                <c:pt idx="4576">
                  <c:v>930</c:v>
                </c:pt>
                <c:pt idx="4577">
                  <c:v>930</c:v>
                </c:pt>
                <c:pt idx="4578">
                  <c:v>930</c:v>
                </c:pt>
                <c:pt idx="4579">
                  <c:v>930</c:v>
                </c:pt>
                <c:pt idx="4580">
                  <c:v>930</c:v>
                </c:pt>
                <c:pt idx="4581">
                  <c:v>930</c:v>
                </c:pt>
                <c:pt idx="4582">
                  <c:v>930</c:v>
                </c:pt>
                <c:pt idx="4583">
                  <c:v>930</c:v>
                </c:pt>
                <c:pt idx="4584">
                  <c:v>930</c:v>
                </c:pt>
                <c:pt idx="4585">
                  <c:v>930</c:v>
                </c:pt>
                <c:pt idx="4586">
                  <c:v>930</c:v>
                </c:pt>
                <c:pt idx="4587">
                  <c:v>930</c:v>
                </c:pt>
                <c:pt idx="4588">
                  <c:v>930</c:v>
                </c:pt>
                <c:pt idx="4589">
                  <c:v>930</c:v>
                </c:pt>
                <c:pt idx="4590">
                  <c:v>930</c:v>
                </c:pt>
                <c:pt idx="4591">
                  <c:v>930</c:v>
                </c:pt>
                <c:pt idx="4592">
                  <c:v>930</c:v>
                </c:pt>
                <c:pt idx="4593">
                  <c:v>930</c:v>
                </c:pt>
                <c:pt idx="4594">
                  <c:v>930</c:v>
                </c:pt>
                <c:pt idx="4595">
                  <c:v>930</c:v>
                </c:pt>
                <c:pt idx="4596">
                  <c:v>930</c:v>
                </c:pt>
                <c:pt idx="4597">
                  <c:v>930</c:v>
                </c:pt>
                <c:pt idx="4598">
                  <c:v>930</c:v>
                </c:pt>
                <c:pt idx="4599">
                  <c:v>930</c:v>
                </c:pt>
                <c:pt idx="4600">
                  <c:v>930</c:v>
                </c:pt>
                <c:pt idx="4601">
                  <c:v>930</c:v>
                </c:pt>
                <c:pt idx="4602">
                  <c:v>930</c:v>
                </c:pt>
                <c:pt idx="4603">
                  <c:v>930</c:v>
                </c:pt>
                <c:pt idx="4604">
                  <c:v>930</c:v>
                </c:pt>
                <c:pt idx="4605">
                  <c:v>930</c:v>
                </c:pt>
                <c:pt idx="4606">
                  <c:v>930</c:v>
                </c:pt>
                <c:pt idx="4607">
                  <c:v>930</c:v>
                </c:pt>
                <c:pt idx="4608">
                  <c:v>930</c:v>
                </c:pt>
                <c:pt idx="4609">
                  <c:v>930</c:v>
                </c:pt>
                <c:pt idx="4610">
                  <c:v>930</c:v>
                </c:pt>
                <c:pt idx="4611">
                  <c:v>930</c:v>
                </c:pt>
                <c:pt idx="4612">
                  <c:v>930</c:v>
                </c:pt>
                <c:pt idx="4613">
                  <c:v>930</c:v>
                </c:pt>
                <c:pt idx="4614">
                  <c:v>930</c:v>
                </c:pt>
                <c:pt idx="4615">
                  <c:v>930</c:v>
                </c:pt>
                <c:pt idx="4616">
                  <c:v>930</c:v>
                </c:pt>
                <c:pt idx="4617">
                  <c:v>930</c:v>
                </c:pt>
                <c:pt idx="4618">
                  <c:v>930</c:v>
                </c:pt>
                <c:pt idx="4619">
                  <c:v>930</c:v>
                </c:pt>
                <c:pt idx="4620">
                  <c:v>930</c:v>
                </c:pt>
                <c:pt idx="4621">
                  <c:v>930</c:v>
                </c:pt>
                <c:pt idx="4622">
                  <c:v>930</c:v>
                </c:pt>
                <c:pt idx="4623">
                  <c:v>930</c:v>
                </c:pt>
                <c:pt idx="4624">
                  <c:v>930</c:v>
                </c:pt>
                <c:pt idx="4625">
                  <c:v>930</c:v>
                </c:pt>
                <c:pt idx="4626">
                  <c:v>930</c:v>
                </c:pt>
                <c:pt idx="4627">
                  <c:v>930</c:v>
                </c:pt>
                <c:pt idx="4628">
                  <c:v>930</c:v>
                </c:pt>
                <c:pt idx="4629">
                  <c:v>930</c:v>
                </c:pt>
                <c:pt idx="4630">
                  <c:v>930</c:v>
                </c:pt>
                <c:pt idx="4631">
                  <c:v>930</c:v>
                </c:pt>
                <c:pt idx="4632">
                  <c:v>930</c:v>
                </c:pt>
                <c:pt idx="4633">
                  <c:v>930</c:v>
                </c:pt>
                <c:pt idx="4634">
                  <c:v>930</c:v>
                </c:pt>
                <c:pt idx="4635">
                  <c:v>930</c:v>
                </c:pt>
                <c:pt idx="4636">
                  <c:v>930</c:v>
                </c:pt>
                <c:pt idx="4637">
                  <c:v>930</c:v>
                </c:pt>
                <c:pt idx="4638">
                  <c:v>930</c:v>
                </c:pt>
                <c:pt idx="4639">
                  <c:v>930</c:v>
                </c:pt>
                <c:pt idx="4640">
                  <c:v>930</c:v>
                </c:pt>
                <c:pt idx="4641">
                  <c:v>930</c:v>
                </c:pt>
                <c:pt idx="4642">
                  <c:v>930</c:v>
                </c:pt>
                <c:pt idx="4643">
                  <c:v>930</c:v>
                </c:pt>
                <c:pt idx="4644">
                  <c:v>930</c:v>
                </c:pt>
                <c:pt idx="4645">
                  <c:v>930</c:v>
                </c:pt>
                <c:pt idx="4646">
                  <c:v>930</c:v>
                </c:pt>
                <c:pt idx="4647">
                  <c:v>930</c:v>
                </c:pt>
                <c:pt idx="4648">
                  <c:v>930</c:v>
                </c:pt>
                <c:pt idx="4649">
                  <c:v>930</c:v>
                </c:pt>
                <c:pt idx="4650">
                  <c:v>930</c:v>
                </c:pt>
                <c:pt idx="4651">
                  <c:v>930</c:v>
                </c:pt>
                <c:pt idx="4652">
                  <c:v>930</c:v>
                </c:pt>
                <c:pt idx="4653">
                  <c:v>930</c:v>
                </c:pt>
                <c:pt idx="4654">
                  <c:v>930</c:v>
                </c:pt>
                <c:pt idx="4655">
                  <c:v>930</c:v>
                </c:pt>
                <c:pt idx="4656">
                  <c:v>930</c:v>
                </c:pt>
                <c:pt idx="4657">
                  <c:v>930</c:v>
                </c:pt>
                <c:pt idx="4658">
                  <c:v>930</c:v>
                </c:pt>
                <c:pt idx="4659">
                  <c:v>930</c:v>
                </c:pt>
                <c:pt idx="4660">
                  <c:v>930</c:v>
                </c:pt>
                <c:pt idx="4661">
                  <c:v>930</c:v>
                </c:pt>
                <c:pt idx="4662">
                  <c:v>930</c:v>
                </c:pt>
                <c:pt idx="4663">
                  <c:v>930</c:v>
                </c:pt>
                <c:pt idx="4664">
                  <c:v>930</c:v>
                </c:pt>
                <c:pt idx="4665">
                  <c:v>930</c:v>
                </c:pt>
                <c:pt idx="4666">
                  <c:v>930</c:v>
                </c:pt>
                <c:pt idx="4667">
                  <c:v>930</c:v>
                </c:pt>
                <c:pt idx="4668">
                  <c:v>930</c:v>
                </c:pt>
                <c:pt idx="4669">
                  <c:v>930</c:v>
                </c:pt>
                <c:pt idx="4670">
                  <c:v>930</c:v>
                </c:pt>
                <c:pt idx="4671">
                  <c:v>930</c:v>
                </c:pt>
                <c:pt idx="4672">
                  <c:v>930</c:v>
                </c:pt>
                <c:pt idx="4673">
                  <c:v>930</c:v>
                </c:pt>
                <c:pt idx="4674">
                  <c:v>930</c:v>
                </c:pt>
                <c:pt idx="4675">
                  <c:v>930</c:v>
                </c:pt>
                <c:pt idx="4676">
                  <c:v>930</c:v>
                </c:pt>
                <c:pt idx="4677">
                  <c:v>930</c:v>
                </c:pt>
                <c:pt idx="4678">
                  <c:v>930</c:v>
                </c:pt>
                <c:pt idx="4679">
                  <c:v>930</c:v>
                </c:pt>
                <c:pt idx="4680">
                  <c:v>930</c:v>
                </c:pt>
                <c:pt idx="4681">
                  <c:v>930</c:v>
                </c:pt>
                <c:pt idx="4682">
                  <c:v>930</c:v>
                </c:pt>
                <c:pt idx="4683">
                  <c:v>930</c:v>
                </c:pt>
                <c:pt idx="4684">
                  <c:v>930</c:v>
                </c:pt>
                <c:pt idx="4685">
                  <c:v>930</c:v>
                </c:pt>
                <c:pt idx="4686">
                  <c:v>930</c:v>
                </c:pt>
                <c:pt idx="4687">
                  <c:v>930</c:v>
                </c:pt>
                <c:pt idx="4688">
                  <c:v>930</c:v>
                </c:pt>
                <c:pt idx="4689">
                  <c:v>930</c:v>
                </c:pt>
                <c:pt idx="4690">
                  <c:v>930</c:v>
                </c:pt>
                <c:pt idx="4691">
                  <c:v>930</c:v>
                </c:pt>
                <c:pt idx="4692">
                  <c:v>930</c:v>
                </c:pt>
                <c:pt idx="4693">
                  <c:v>930</c:v>
                </c:pt>
                <c:pt idx="4694">
                  <c:v>930</c:v>
                </c:pt>
                <c:pt idx="4695">
                  <c:v>930</c:v>
                </c:pt>
                <c:pt idx="4696">
                  <c:v>930</c:v>
                </c:pt>
                <c:pt idx="4697">
                  <c:v>930</c:v>
                </c:pt>
                <c:pt idx="4698">
                  <c:v>930</c:v>
                </c:pt>
                <c:pt idx="4699">
                  <c:v>930</c:v>
                </c:pt>
                <c:pt idx="4700">
                  <c:v>930</c:v>
                </c:pt>
                <c:pt idx="4701">
                  <c:v>930</c:v>
                </c:pt>
                <c:pt idx="4702">
                  <c:v>930</c:v>
                </c:pt>
                <c:pt idx="4703">
                  <c:v>930</c:v>
                </c:pt>
                <c:pt idx="4704">
                  <c:v>930</c:v>
                </c:pt>
                <c:pt idx="4705">
                  <c:v>930</c:v>
                </c:pt>
                <c:pt idx="4706">
                  <c:v>930</c:v>
                </c:pt>
                <c:pt idx="4707">
                  <c:v>930</c:v>
                </c:pt>
                <c:pt idx="4708">
                  <c:v>930</c:v>
                </c:pt>
                <c:pt idx="4709">
                  <c:v>930</c:v>
                </c:pt>
                <c:pt idx="4710">
                  <c:v>930</c:v>
                </c:pt>
                <c:pt idx="4711">
                  <c:v>930</c:v>
                </c:pt>
                <c:pt idx="4712">
                  <c:v>930</c:v>
                </c:pt>
                <c:pt idx="4713">
                  <c:v>930</c:v>
                </c:pt>
                <c:pt idx="4714">
                  <c:v>930</c:v>
                </c:pt>
                <c:pt idx="4715">
                  <c:v>930</c:v>
                </c:pt>
                <c:pt idx="4716">
                  <c:v>930</c:v>
                </c:pt>
                <c:pt idx="4717">
                  <c:v>930</c:v>
                </c:pt>
                <c:pt idx="4718">
                  <c:v>930</c:v>
                </c:pt>
                <c:pt idx="4719">
                  <c:v>930</c:v>
                </c:pt>
                <c:pt idx="4720">
                  <c:v>930</c:v>
                </c:pt>
                <c:pt idx="4721">
                  <c:v>930</c:v>
                </c:pt>
                <c:pt idx="4722">
                  <c:v>930</c:v>
                </c:pt>
                <c:pt idx="4723">
                  <c:v>930</c:v>
                </c:pt>
                <c:pt idx="4724">
                  <c:v>930</c:v>
                </c:pt>
                <c:pt idx="4725">
                  <c:v>930</c:v>
                </c:pt>
                <c:pt idx="4726">
                  <c:v>930</c:v>
                </c:pt>
                <c:pt idx="4727">
                  <c:v>930</c:v>
                </c:pt>
                <c:pt idx="4728">
                  <c:v>930</c:v>
                </c:pt>
                <c:pt idx="4729">
                  <c:v>930</c:v>
                </c:pt>
                <c:pt idx="4730">
                  <c:v>930</c:v>
                </c:pt>
                <c:pt idx="4731">
                  <c:v>930</c:v>
                </c:pt>
                <c:pt idx="4732">
                  <c:v>930</c:v>
                </c:pt>
                <c:pt idx="4733">
                  <c:v>930</c:v>
                </c:pt>
                <c:pt idx="4734">
                  <c:v>930</c:v>
                </c:pt>
                <c:pt idx="4735">
                  <c:v>930</c:v>
                </c:pt>
                <c:pt idx="4736">
                  <c:v>930</c:v>
                </c:pt>
                <c:pt idx="4737">
                  <c:v>930</c:v>
                </c:pt>
                <c:pt idx="4738">
                  <c:v>930</c:v>
                </c:pt>
                <c:pt idx="4739">
                  <c:v>930</c:v>
                </c:pt>
                <c:pt idx="4740">
                  <c:v>930</c:v>
                </c:pt>
                <c:pt idx="4741">
                  <c:v>930</c:v>
                </c:pt>
                <c:pt idx="4742">
                  <c:v>930</c:v>
                </c:pt>
                <c:pt idx="4743">
                  <c:v>930</c:v>
                </c:pt>
                <c:pt idx="4744">
                  <c:v>930</c:v>
                </c:pt>
                <c:pt idx="4745">
                  <c:v>930</c:v>
                </c:pt>
                <c:pt idx="4746">
                  <c:v>930</c:v>
                </c:pt>
                <c:pt idx="4747">
                  <c:v>930</c:v>
                </c:pt>
                <c:pt idx="4748">
                  <c:v>930</c:v>
                </c:pt>
                <c:pt idx="4749">
                  <c:v>930</c:v>
                </c:pt>
                <c:pt idx="4750">
                  <c:v>930</c:v>
                </c:pt>
                <c:pt idx="4751">
                  <c:v>930</c:v>
                </c:pt>
                <c:pt idx="4752">
                  <c:v>930</c:v>
                </c:pt>
                <c:pt idx="4753">
                  <c:v>930</c:v>
                </c:pt>
                <c:pt idx="4754">
                  <c:v>930</c:v>
                </c:pt>
                <c:pt idx="4755">
                  <c:v>930</c:v>
                </c:pt>
                <c:pt idx="4756">
                  <c:v>930</c:v>
                </c:pt>
                <c:pt idx="4757">
                  <c:v>930</c:v>
                </c:pt>
                <c:pt idx="4758">
                  <c:v>930</c:v>
                </c:pt>
                <c:pt idx="4759">
                  <c:v>930</c:v>
                </c:pt>
                <c:pt idx="4760">
                  <c:v>930</c:v>
                </c:pt>
                <c:pt idx="4761">
                  <c:v>930</c:v>
                </c:pt>
                <c:pt idx="4762">
                  <c:v>930</c:v>
                </c:pt>
                <c:pt idx="4763">
                  <c:v>930</c:v>
                </c:pt>
                <c:pt idx="4764">
                  <c:v>930</c:v>
                </c:pt>
                <c:pt idx="4765">
                  <c:v>930</c:v>
                </c:pt>
                <c:pt idx="4766">
                  <c:v>930</c:v>
                </c:pt>
                <c:pt idx="4767">
                  <c:v>930</c:v>
                </c:pt>
                <c:pt idx="4768">
                  <c:v>930</c:v>
                </c:pt>
                <c:pt idx="4769">
                  <c:v>930</c:v>
                </c:pt>
                <c:pt idx="4770">
                  <c:v>930</c:v>
                </c:pt>
                <c:pt idx="4771">
                  <c:v>930</c:v>
                </c:pt>
                <c:pt idx="4772">
                  <c:v>930</c:v>
                </c:pt>
                <c:pt idx="4773">
                  <c:v>930</c:v>
                </c:pt>
                <c:pt idx="4774">
                  <c:v>930</c:v>
                </c:pt>
                <c:pt idx="4775">
                  <c:v>930</c:v>
                </c:pt>
                <c:pt idx="4776">
                  <c:v>184</c:v>
                </c:pt>
                <c:pt idx="4777">
                  <c:v>18</c:v>
                </c:pt>
                <c:pt idx="4778">
                  <c:v>1321</c:v>
                </c:pt>
                <c:pt idx="4779">
                  <c:v>108</c:v>
                </c:pt>
                <c:pt idx="4780">
                  <c:v>79</c:v>
                </c:pt>
                <c:pt idx="4781">
                  <c:v>798</c:v>
                </c:pt>
                <c:pt idx="4782">
                  <c:v>1174</c:v>
                </c:pt>
                <c:pt idx="4783">
                  <c:v>1174</c:v>
                </c:pt>
                <c:pt idx="4784">
                  <c:v>536</c:v>
                </c:pt>
                <c:pt idx="4785">
                  <c:v>798</c:v>
                </c:pt>
                <c:pt idx="4786">
                  <c:v>798</c:v>
                </c:pt>
                <c:pt idx="4787">
                  <c:v>203</c:v>
                </c:pt>
                <c:pt idx="4788">
                  <c:v>181</c:v>
                </c:pt>
                <c:pt idx="4789">
                  <c:v>1270</c:v>
                </c:pt>
                <c:pt idx="4790">
                  <c:v>0</c:v>
                </c:pt>
                <c:pt idx="4791">
                  <c:v>0</c:v>
                </c:pt>
                <c:pt idx="4792">
                  <c:v>56</c:v>
                </c:pt>
                <c:pt idx="4793">
                  <c:v>930</c:v>
                </c:pt>
                <c:pt idx="4794">
                  <c:v>930</c:v>
                </c:pt>
                <c:pt idx="4795">
                  <c:v>930</c:v>
                </c:pt>
                <c:pt idx="4796">
                  <c:v>930</c:v>
                </c:pt>
                <c:pt idx="4797">
                  <c:v>930</c:v>
                </c:pt>
                <c:pt idx="4798">
                  <c:v>930</c:v>
                </c:pt>
                <c:pt idx="4799">
                  <c:v>930</c:v>
                </c:pt>
                <c:pt idx="4800">
                  <c:v>76</c:v>
                </c:pt>
                <c:pt idx="4801">
                  <c:v>218</c:v>
                </c:pt>
                <c:pt idx="4802">
                  <c:v>605</c:v>
                </c:pt>
                <c:pt idx="4803">
                  <c:v>605</c:v>
                </c:pt>
                <c:pt idx="4804">
                  <c:v>18</c:v>
                </c:pt>
                <c:pt idx="4805">
                  <c:v>536</c:v>
                </c:pt>
                <c:pt idx="4806">
                  <c:v>0</c:v>
                </c:pt>
                <c:pt idx="4807">
                  <c:v>1174</c:v>
                </c:pt>
                <c:pt idx="4808">
                  <c:v>1174</c:v>
                </c:pt>
                <c:pt idx="4809">
                  <c:v>0</c:v>
                </c:pt>
                <c:pt idx="4810">
                  <c:v>798</c:v>
                </c:pt>
                <c:pt idx="4811">
                  <c:v>0</c:v>
                </c:pt>
                <c:pt idx="4812">
                  <c:v>0</c:v>
                </c:pt>
                <c:pt idx="4813">
                  <c:v>524</c:v>
                </c:pt>
                <c:pt idx="4814">
                  <c:v>1174</c:v>
                </c:pt>
                <c:pt idx="4815">
                  <c:v>108</c:v>
                </c:pt>
                <c:pt idx="4816">
                  <c:v>108</c:v>
                </c:pt>
                <c:pt idx="4817">
                  <c:v>1174</c:v>
                </c:pt>
                <c:pt idx="4818">
                  <c:v>536</c:v>
                </c:pt>
                <c:pt idx="4819">
                  <c:v>1174</c:v>
                </c:pt>
                <c:pt idx="4820">
                  <c:v>798</c:v>
                </c:pt>
                <c:pt idx="4821">
                  <c:v>1270</c:v>
                </c:pt>
                <c:pt idx="4822">
                  <c:v>181</c:v>
                </c:pt>
                <c:pt idx="4823">
                  <c:v>0</c:v>
                </c:pt>
                <c:pt idx="4824">
                  <c:v>1270</c:v>
                </c:pt>
                <c:pt idx="4825">
                  <c:v>0</c:v>
                </c:pt>
                <c:pt idx="4826">
                  <c:v>1270</c:v>
                </c:pt>
                <c:pt idx="4827">
                  <c:v>203</c:v>
                </c:pt>
                <c:pt idx="4828">
                  <c:v>930</c:v>
                </c:pt>
                <c:pt idx="4829">
                  <c:v>930</c:v>
                </c:pt>
                <c:pt idx="4830">
                  <c:v>930</c:v>
                </c:pt>
                <c:pt idx="4831">
                  <c:v>930</c:v>
                </c:pt>
                <c:pt idx="4832">
                  <c:v>930</c:v>
                </c:pt>
                <c:pt idx="4833">
                  <c:v>184</c:v>
                </c:pt>
                <c:pt idx="4834">
                  <c:v>184</c:v>
                </c:pt>
                <c:pt idx="4835">
                  <c:v>184</c:v>
                </c:pt>
                <c:pt idx="4836">
                  <c:v>184</c:v>
                </c:pt>
                <c:pt idx="4837">
                  <c:v>76</c:v>
                </c:pt>
                <c:pt idx="4838">
                  <c:v>218</c:v>
                </c:pt>
                <c:pt idx="4839">
                  <c:v>218</c:v>
                </c:pt>
                <c:pt idx="4840">
                  <c:v>218</c:v>
                </c:pt>
                <c:pt idx="4841">
                  <c:v>218</c:v>
                </c:pt>
                <c:pt idx="4842">
                  <c:v>605</c:v>
                </c:pt>
                <c:pt idx="4843">
                  <c:v>605</c:v>
                </c:pt>
                <c:pt idx="4844">
                  <c:v>18</c:v>
                </c:pt>
                <c:pt idx="4845">
                  <c:v>18</c:v>
                </c:pt>
                <c:pt idx="4846">
                  <c:v>18</c:v>
                </c:pt>
                <c:pt idx="4847">
                  <c:v>1174</c:v>
                </c:pt>
                <c:pt idx="4848">
                  <c:v>1174</c:v>
                </c:pt>
                <c:pt idx="4849">
                  <c:v>798</c:v>
                </c:pt>
                <c:pt idx="4850">
                  <c:v>108</c:v>
                </c:pt>
                <c:pt idx="4851">
                  <c:v>536</c:v>
                </c:pt>
                <c:pt idx="4852">
                  <c:v>1174</c:v>
                </c:pt>
                <c:pt idx="4853">
                  <c:v>536</c:v>
                </c:pt>
                <c:pt idx="4854">
                  <c:v>1174</c:v>
                </c:pt>
                <c:pt idx="4855">
                  <c:v>536</c:v>
                </c:pt>
                <c:pt idx="4856">
                  <c:v>536</c:v>
                </c:pt>
                <c:pt idx="4857">
                  <c:v>0</c:v>
                </c:pt>
                <c:pt idx="4858">
                  <c:v>798</c:v>
                </c:pt>
                <c:pt idx="4859">
                  <c:v>536</c:v>
                </c:pt>
                <c:pt idx="4860">
                  <c:v>108</c:v>
                </c:pt>
                <c:pt idx="4861">
                  <c:v>524</c:v>
                </c:pt>
                <c:pt idx="4862">
                  <c:v>0</c:v>
                </c:pt>
                <c:pt idx="4863">
                  <c:v>1174</c:v>
                </c:pt>
                <c:pt idx="4864">
                  <c:v>79</c:v>
                </c:pt>
                <c:pt idx="4865">
                  <c:v>0</c:v>
                </c:pt>
                <c:pt idx="4866">
                  <c:v>203</c:v>
                </c:pt>
                <c:pt idx="4867">
                  <c:v>108</c:v>
                </c:pt>
                <c:pt idx="4868">
                  <c:v>1270</c:v>
                </c:pt>
                <c:pt idx="4869">
                  <c:v>1270</c:v>
                </c:pt>
                <c:pt idx="4870">
                  <c:v>0</c:v>
                </c:pt>
                <c:pt idx="4871">
                  <c:v>1270</c:v>
                </c:pt>
                <c:pt idx="4872">
                  <c:v>1270</c:v>
                </c:pt>
                <c:pt idx="4873">
                  <c:v>181</c:v>
                </c:pt>
                <c:pt idx="4874">
                  <c:v>400</c:v>
                </c:pt>
                <c:pt idx="4875">
                  <c:v>1270</c:v>
                </c:pt>
                <c:pt idx="4876">
                  <c:v>1270</c:v>
                </c:pt>
                <c:pt idx="4877">
                  <c:v>56</c:v>
                </c:pt>
                <c:pt idx="4878">
                  <c:v>930</c:v>
                </c:pt>
                <c:pt idx="4879">
                  <c:v>930</c:v>
                </c:pt>
                <c:pt idx="4880">
                  <c:v>930</c:v>
                </c:pt>
                <c:pt idx="4881">
                  <c:v>930</c:v>
                </c:pt>
                <c:pt idx="4882">
                  <c:v>605</c:v>
                </c:pt>
                <c:pt idx="4883">
                  <c:v>18</c:v>
                </c:pt>
                <c:pt idx="4884">
                  <c:v>79</c:v>
                </c:pt>
                <c:pt idx="4885">
                  <c:v>475</c:v>
                </c:pt>
                <c:pt idx="4886">
                  <c:v>524</c:v>
                </c:pt>
                <c:pt idx="4887">
                  <c:v>0</c:v>
                </c:pt>
                <c:pt idx="4888">
                  <c:v>108</c:v>
                </c:pt>
                <c:pt idx="4889">
                  <c:v>108</c:v>
                </c:pt>
                <c:pt idx="4890">
                  <c:v>1174</c:v>
                </c:pt>
                <c:pt idx="4891">
                  <c:v>0</c:v>
                </c:pt>
                <c:pt idx="4892">
                  <c:v>536</c:v>
                </c:pt>
                <c:pt idx="4893">
                  <c:v>798</c:v>
                </c:pt>
                <c:pt idx="4894">
                  <c:v>798</c:v>
                </c:pt>
                <c:pt idx="4895">
                  <c:v>108</c:v>
                </c:pt>
                <c:pt idx="4896">
                  <c:v>1174</c:v>
                </c:pt>
                <c:pt idx="4897">
                  <c:v>475</c:v>
                </c:pt>
                <c:pt idx="4898">
                  <c:v>203</c:v>
                </c:pt>
                <c:pt idx="4899">
                  <c:v>536</c:v>
                </c:pt>
                <c:pt idx="4900">
                  <c:v>798</c:v>
                </c:pt>
                <c:pt idx="4901">
                  <c:v>524</c:v>
                </c:pt>
                <c:pt idx="4902">
                  <c:v>475</c:v>
                </c:pt>
                <c:pt idx="4903">
                  <c:v>536</c:v>
                </c:pt>
                <c:pt idx="4904">
                  <c:v>1174</c:v>
                </c:pt>
                <c:pt idx="4905">
                  <c:v>1174</c:v>
                </c:pt>
                <c:pt idx="4906">
                  <c:v>0</c:v>
                </c:pt>
                <c:pt idx="4907">
                  <c:v>1270</c:v>
                </c:pt>
                <c:pt idx="4908">
                  <c:v>181</c:v>
                </c:pt>
                <c:pt idx="4909">
                  <c:v>1270</c:v>
                </c:pt>
                <c:pt idx="4910">
                  <c:v>0</c:v>
                </c:pt>
                <c:pt idx="4911">
                  <c:v>181</c:v>
                </c:pt>
                <c:pt idx="4912">
                  <c:v>56</c:v>
                </c:pt>
                <c:pt idx="4913">
                  <c:v>930</c:v>
                </c:pt>
                <c:pt idx="4914">
                  <c:v>1321</c:v>
                </c:pt>
                <c:pt idx="4915">
                  <c:v>1174</c:v>
                </c:pt>
                <c:pt idx="4916">
                  <c:v>1174</c:v>
                </c:pt>
                <c:pt idx="4917">
                  <c:v>1174</c:v>
                </c:pt>
                <c:pt idx="4918">
                  <c:v>203</c:v>
                </c:pt>
                <c:pt idx="4919">
                  <c:v>536</c:v>
                </c:pt>
                <c:pt idx="4920">
                  <c:v>536</c:v>
                </c:pt>
                <c:pt idx="4921">
                  <c:v>203</c:v>
                </c:pt>
                <c:pt idx="4922">
                  <c:v>798</c:v>
                </c:pt>
                <c:pt idx="4923">
                  <c:v>203</c:v>
                </c:pt>
                <c:pt idx="4924">
                  <c:v>798</c:v>
                </c:pt>
                <c:pt idx="4925">
                  <c:v>536</c:v>
                </c:pt>
                <c:pt idx="4926">
                  <c:v>203</c:v>
                </c:pt>
                <c:pt idx="4927">
                  <c:v>798</c:v>
                </c:pt>
                <c:pt idx="4928">
                  <c:v>203</c:v>
                </c:pt>
                <c:pt idx="4929">
                  <c:v>203</c:v>
                </c:pt>
                <c:pt idx="4930">
                  <c:v>798</c:v>
                </c:pt>
                <c:pt idx="4931">
                  <c:v>475</c:v>
                </c:pt>
                <c:pt idx="4932">
                  <c:v>1174</c:v>
                </c:pt>
                <c:pt idx="4933">
                  <c:v>0</c:v>
                </c:pt>
                <c:pt idx="4934">
                  <c:v>181</c:v>
                </c:pt>
                <c:pt idx="4935">
                  <c:v>1270</c:v>
                </c:pt>
                <c:pt idx="4936">
                  <c:v>1270</c:v>
                </c:pt>
                <c:pt idx="4937">
                  <c:v>0</c:v>
                </c:pt>
                <c:pt idx="4938">
                  <c:v>1270</c:v>
                </c:pt>
                <c:pt idx="4939">
                  <c:v>203</c:v>
                </c:pt>
                <c:pt idx="4940">
                  <c:v>930</c:v>
                </c:pt>
                <c:pt idx="4941">
                  <c:v>930</c:v>
                </c:pt>
                <c:pt idx="4942">
                  <c:v>930</c:v>
                </c:pt>
                <c:pt idx="4943">
                  <c:v>184</c:v>
                </c:pt>
                <c:pt idx="4944">
                  <c:v>184</c:v>
                </c:pt>
                <c:pt idx="4945">
                  <c:v>184</c:v>
                </c:pt>
                <c:pt idx="4946">
                  <c:v>184</c:v>
                </c:pt>
                <c:pt idx="4947">
                  <c:v>218</c:v>
                </c:pt>
                <c:pt idx="4948">
                  <c:v>218</c:v>
                </c:pt>
                <c:pt idx="4949">
                  <c:v>218</c:v>
                </c:pt>
                <c:pt idx="4950">
                  <c:v>605</c:v>
                </c:pt>
                <c:pt idx="4951">
                  <c:v>605</c:v>
                </c:pt>
                <c:pt idx="4952">
                  <c:v>18</c:v>
                </c:pt>
                <c:pt idx="4953">
                  <c:v>18</c:v>
                </c:pt>
                <c:pt idx="4954">
                  <c:v>536</c:v>
                </c:pt>
                <c:pt idx="4955">
                  <c:v>798</c:v>
                </c:pt>
                <c:pt idx="4956">
                  <c:v>536</c:v>
                </c:pt>
                <c:pt idx="4957">
                  <c:v>1174</c:v>
                </c:pt>
                <c:pt idx="4958">
                  <c:v>79</c:v>
                </c:pt>
                <c:pt idx="4959">
                  <c:v>798</c:v>
                </c:pt>
                <c:pt idx="4960">
                  <c:v>475</c:v>
                </c:pt>
                <c:pt idx="4961">
                  <c:v>524</c:v>
                </c:pt>
                <c:pt idx="4962">
                  <c:v>536</c:v>
                </c:pt>
                <c:pt idx="4963">
                  <c:v>798</c:v>
                </c:pt>
                <c:pt idx="4964">
                  <c:v>798</c:v>
                </c:pt>
                <c:pt idx="4965">
                  <c:v>536</c:v>
                </c:pt>
                <c:pt idx="4966">
                  <c:v>0</c:v>
                </c:pt>
                <c:pt idx="4967">
                  <c:v>1174</c:v>
                </c:pt>
                <c:pt idx="4968">
                  <c:v>1174</c:v>
                </c:pt>
                <c:pt idx="4969">
                  <c:v>536</c:v>
                </c:pt>
                <c:pt idx="4970">
                  <c:v>524</c:v>
                </c:pt>
                <c:pt idx="4971">
                  <c:v>181</c:v>
                </c:pt>
                <c:pt idx="4972">
                  <c:v>1270</c:v>
                </c:pt>
                <c:pt idx="4973">
                  <c:v>0</c:v>
                </c:pt>
                <c:pt idx="4974">
                  <c:v>1270</c:v>
                </c:pt>
                <c:pt idx="4975">
                  <c:v>400</c:v>
                </c:pt>
                <c:pt idx="4976">
                  <c:v>400</c:v>
                </c:pt>
                <c:pt idx="4977">
                  <c:v>56</c:v>
                </c:pt>
                <c:pt idx="4978">
                  <c:v>930</c:v>
                </c:pt>
                <c:pt idx="4979">
                  <c:v>930</c:v>
                </c:pt>
                <c:pt idx="4980">
                  <c:v>930</c:v>
                </c:pt>
                <c:pt idx="4981">
                  <c:v>930</c:v>
                </c:pt>
                <c:pt idx="4982">
                  <c:v>184</c:v>
                </c:pt>
                <c:pt idx="4983">
                  <c:v>218</c:v>
                </c:pt>
                <c:pt idx="4984">
                  <c:v>605</c:v>
                </c:pt>
                <c:pt idx="4985">
                  <c:v>605</c:v>
                </c:pt>
                <c:pt idx="4986">
                  <c:v>605</c:v>
                </c:pt>
                <c:pt idx="4987">
                  <c:v>1321</c:v>
                </c:pt>
                <c:pt idx="4988">
                  <c:v>536</c:v>
                </c:pt>
                <c:pt idx="4989">
                  <c:v>536</c:v>
                </c:pt>
                <c:pt idx="4990">
                  <c:v>536</c:v>
                </c:pt>
                <c:pt idx="4991">
                  <c:v>203</c:v>
                </c:pt>
                <c:pt idx="4992">
                  <c:v>1174</c:v>
                </c:pt>
                <c:pt idx="4993">
                  <c:v>798</c:v>
                </c:pt>
                <c:pt idx="4994">
                  <c:v>0</c:v>
                </c:pt>
                <c:pt idx="4995">
                  <c:v>79</c:v>
                </c:pt>
                <c:pt idx="4996">
                  <c:v>0</c:v>
                </c:pt>
                <c:pt idx="4997">
                  <c:v>203</c:v>
                </c:pt>
                <c:pt idx="4998">
                  <c:v>203</c:v>
                </c:pt>
                <c:pt idx="4999">
                  <c:v>1174</c:v>
                </c:pt>
                <c:pt idx="5000">
                  <c:v>798</c:v>
                </c:pt>
                <c:pt idx="5001">
                  <c:v>798</c:v>
                </c:pt>
                <c:pt idx="5002">
                  <c:v>524</c:v>
                </c:pt>
                <c:pt idx="5003">
                  <c:v>203</c:v>
                </c:pt>
                <c:pt idx="5004">
                  <c:v>524</c:v>
                </c:pt>
                <c:pt idx="5005">
                  <c:v>1174</c:v>
                </c:pt>
                <c:pt idx="5006">
                  <c:v>1174</c:v>
                </c:pt>
                <c:pt idx="5007">
                  <c:v>0</c:v>
                </c:pt>
                <c:pt idx="5008">
                  <c:v>798</c:v>
                </c:pt>
                <c:pt idx="5009">
                  <c:v>1174</c:v>
                </c:pt>
                <c:pt idx="5010">
                  <c:v>1174</c:v>
                </c:pt>
                <c:pt idx="5011">
                  <c:v>536</c:v>
                </c:pt>
                <c:pt idx="5012">
                  <c:v>203</c:v>
                </c:pt>
                <c:pt idx="5013">
                  <c:v>536</c:v>
                </c:pt>
                <c:pt idx="5014">
                  <c:v>1174</c:v>
                </c:pt>
                <c:pt idx="5015">
                  <c:v>1174</c:v>
                </c:pt>
                <c:pt idx="5016">
                  <c:v>798</c:v>
                </c:pt>
                <c:pt idx="5017">
                  <c:v>1174</c:v>
                </c:pt>
                <c:pt idx="5018">
                  <c:v>0</c:v>
                </c:pt>
                <c:pt idx="5019">
                  <c:v>1270</c:v>
                </c:pt>
                <c:pt idx="5020">
                  <c:v>1270</c:v>
                </c:pt>
                <c:pt idx="5021">
                  <c:v>1270</c:v>
                </c:pt>
                <c:pt idx="5022">
                  <c:v>1270</c:v>
                </c:pt>
                <c:pt idx="5023">
                  <c:v>1270</c:v>
                </c:pt>
                <c:pt idx="5024">
                  <c:v>1270</c:v>
                </c:pt>
                <c:pt idx="5025">
                  <c:v>203</c:v>
                </c:pt>
                <c:pt idx="5026">
                  <c:v>930</c:v>
                </c:pt>
                <c:pt idx="5027">
                  <c:v>184</c:v>
                </c:pt>
                <c:pt idx="5028">
                  <c:v>76</c:v>
                </c:pt>
                <c:pt idx="5029">
                  <c:v>218</c:v>
                </c:pt>
                <c:pt idx="5030">
                  <c:v>218</c:v>
                </c:pt>
                <c:pt idx="5031">
                  <c:v>218</c:v>
                </c:pt>
                <c:pt idx="5032">
                  <c:v>1174</c:v>
                </c:pt>
                <c:pt idx="5033">
                  <c:v>536</c:v>
                </c:pt>
                <c:pt idx="5034">
                  <c:v>798</c:v>
                </c:pt>
                <c:pt idx="5035">
                  <c:v>108</c:v>
                </c:pt>
                <c:pt idx="5036">
                  <c:v>1174</c:v>
                </c:pt>
                <c:pt idx="5037">
                  <c:v>1174</c:v>
                </c:pt>
                <c:pt idx="5038">
                  <c:v>475</c:v>
                </c:pt>
                <c:pt idx="5039">
                  <c:v>1174</c:v>
                </c:pt>
                <c:pt idx="5040">
                  <c:v>1174</c:v>
                </c:pt>
                <c:pt idx="5041">
                  <c:v>1174</c:v>
                </c:pt>
                <c:pt idx="5042">
                  <c:v>203</c:v>
                </c:pt>
                <c:pt idx="5043">
                  <c:v>798</c:v>
                </c:pt>
                <c:pt idx="5044">
                  <c:v>536</c:v>
                </c:pt>
                <c:pt idx="5045">
                  <c:v>475</c:v>
                </c:pt>
                <c:pt idx="5046">
                  <c:v>1174</c:v>
                </c:pt>
                <c:pt idx="5047">
                  <c:v>536</c:v>
                </c:pt>
                <c:pt idx="5048">
                  <c:v>524</c:v>
                </c:pt>
                <c:pt idx="5049">
                  <c:v>1174</c:v>
                </c:pt>
                <c:pt idx="5050">
                  <c:v>524</c:v>
                </c:pt>
                <c:pt idx="5051">
                  <c:v>798</c:v>
                </c:pt>
                <c:pt idx="5052">
                  <c:v>1174</c:v>
                </c:pt>
                <c:pt idx="5053">
                  <c:v>798</c:v>
                </c:pt>
                <c:pt idx="5054">
                  <c:v>203</c:v>
                </c:pt>
                <c:pt idx="5055">
                  <c:v>798</c:v>
                </c:pt>
                <c:pt idx="5056">
                  <c:v>1174</c:v>
                </c:pt>
                <c:pt idx="5057">
                  <c:v>798</c:v>
                </c:pt>
                <c:pt idx="5058">
                  <c:v>1174</c:v>
                </c:pt>
                <c:pt idx="5059">
                  <c:v>1174</c:v>
                </c:pt>
                <c:pt idx="5060">
                  <c:v>1174</c:v>
                </c:pt>
                <c:pt idx="5061">
                  <c:v>0</c:v>
                </c:pt>
                <c:pt idx="5062">
                  <c:v>1174</c:v>
                </c:pt>
                <c:pt idx="5063">
                  <c:v>400</c:v>
                </c:pt>
                <c:pt idx="5064">
                  <c:v>1270</c:v>
                </c:pt>
                <c:pt idx="5065">
                  <c:v>0</c:v>
                </c:pt>
                <c:pt idx="5066">
                  <c:v>1270</c:v>
                </c:pt>
                <c:pt idx="5067">
                  <c:v>181</c:v>
                </c:pt>
                <c:pt idx="5068">
                  <c:v>1270</c:v>
                </c:pt>
                <c:pt idx="5069">
                  <c:v>0</c:v>
                </c:pt>
                <c:pt idx="5070">
                  <c:v>0</c:v>
                </c:pt>
                <c:pt idx="5071">
                  <c:v>181</c:v>
                </c:pt>
                <c:pt idx="5072">
                  <c:v>400</c:v>
                </c:pt>
                <c:pt idx="5073">
                  <c:v>0</c:v>
                </c:pt>
                <c:pt idx="5074">
                  <c:v>56</c:v>
                </c:pt>
                <c:pt idx="5075">
                  <c:v>203</c:v>
                </c:pt>
                <c:pt idx="5076">
                  <c:v>203</c:v>
                </c:pt>
                <c:pt idx="5077">
                  <c:v>930</c:v>
                </c:pt>
                <c:pt idx="5078">
                  <c:v>930</c:v>
                </c:pt>
                <c:pt idx="5079">
                  <c:v>930</c:v>
                </c:pt>
                <c:pt idx="5080">
                  <c:v>184</c:v>
                </c:pt>
                <c:pt idx="5081">
                  <c:v>218</c:v>
                </c:pt>
                <c:pt idx="5082">
                  <c:v>218</c:v>
                </c:pt>
                <c:pt idx="5083">
                  <c:v>605</c:v>
                </c:pt>
                <c:pt idx="5084">
                  <c:v>605</c:v>
                </c:pt>
                <c:pt idx="5085">
                  <c:v>536</c:v>
                </c:pt>
                <c:pt idx="5086">
                  <c:v>1321</c:v>
                </c:pt>
                <c:pt idx="5087">
                  <c:v>536</c:v>
                </c:pt>
                <c:pt idx="5088">
                  <c:v>1174</c:v>
                </c:pt>
                <c:pt idx="5089">
                  <c:v>798</c:v>
                </c:pt>
                <c:pt idx="5090">
                  <c:v>1174</c:v>
                </c:pt>
                <c:pt idx="5091">
                  <c:v>1174</c:v>
                </c:pt>
                <c:pt idx="5092">
                  <c:v>1174</c:v>
                </c:pt>
                <c:pt idx="5093">
                  <c:v>1174</c:v>
                </c:pt>
                <c:pt idx="5094">
                  <c:v>0</c:v>
                </c:pt>
                <c:pt idx="5095">
                  <c:v>203</c:v>
                </c:pt>
                <c:pt idx="5096">
                  <c:v>1174</c:v>
                </c:pt>
                <c:pt idx="5097">
                  <c:v>203</c:v>
                </c:pt>
                <c:pt idx="5098">
                  <c:v>536</c:v>
                </c:pt>
                <c:pt idx="5099">
                  <c:v>536</c:v>
                </c:pt>
                <c:pt idx="5100">
                  <c:v>203</c:v>
                </c:pt>
                <c:pt idx="5101">
                  <c:v>1174</c:v>
                </c:pt>
                <c:pt idx="5102">
                  <c:v>0</c:v>
                </c:pt>
                <c:pt idx="5103">
                  <c:v>1174</c:v>
                </c:pt>
                <c:pt idx="5104">
                  <c:v>475</c:v>
                </c:pt>
                <c:pt idx="5105">
                  <c:v>0</c:v>
                </c:pt>
                <c:pt idx="5106">
                  <c:v>0</c:v>
                </c:pt>
                <c:pt idx="5107">
                  <c:v>1174</c:v>
                </c:pt>
                <c:pt idx="5108">
                  <c:v>0</c:v>
                </c:pt>
                <c:pt idx="5109">
                  <c:v>475</c:v>
                </c:pt>
                <c:pt idx="5110">
                  <c:v>203</c:v>
                </c:pt>
                <c:pt idx="5111">
                  <c:v>1174</c:v>
                </c:pt>
                <c:pt idx="5112">
                  <c:v>798</c:v>
                </c:pt>
                <c:pt idx="5113">
                  <c:v>1174</c:v>
                </c:pt>
                <c:pt idx="5114">
                  <c:v>1174</c:v>
                </c:pt>
                <c:pt idx="5115">
                  <c:v>181</c:v>
                </c:pt>
                <c:pt idx="5116">
                  <c:v>1270</c:v>
                </c:pt>
                <c:pt idx="5117">
                  <c:v>1270</c:v>
                </c:pt>
                <c:pt idx="5118">
                  <c:v>1270</c:v>
                </c:pt>
                <c:pt idx="5119">
                  <c:v>0</c:v>
                </c:pt>
                <c:pt idx="5120">
                  <c:v>1270</c:v>
                </c:pt>
                <c:pt idx="5121">
                  <c:v>1270</c:v>
                </c:pt>
                <c:pt idx="5122">
                  <c:v>1270</c:v>
                </c:pt>
                <c:pt idx="5123">
                  <c:v>1270</c:v>
                </c:pt>
                <c:pt idx="5124">
                  <c:v>1270</c:v>
                </c:pt>
                <c:pt idx="5125">
                  <c:v>0</c:v>
                </c:pt>
                <c:pt idx="5126">
                  <c:v>0</c:v>
                </c:pt>
                <c:pt idx="5127">
                  <c:v>203</c:v>
                </c:pt>
                <c:pt idx="5128">
                  <c:v>930</c:v>
                </c:pt>
                <c:pt idx="5129">
                  <c:v>56</c:v>
                </c:pt>
                <c:pt idx="5130">
                  <c:v>184</c:v>
                </c:pt>
                <c:pt idx="5131">
                  <c:v>184</c:v>
                </c:pt>
                <c:pt idx="5132">
                  <c:v>76</c:v>
                </c:pt>
                <c:pt idx="5133">
                  <c:v>536</c:v>
                </c:pt>
                <c:pt idx="5134">
                  <c:v>536</c:v>
                </c:pt>
                <c:pt idx="5135">
                  <c:v>536</c:v>
                </c:pt>
                <c:pt idx="5136">
                  <c:v>536</c:v>
                </c:pt>
                <c:pt idx="5137">
                  <c:v>536</c:v>
                </c:pt>
                <c:pt idx="5138">
                  <c:v>536</c:v>
                </c:pt>
                <c:pt idx="5139">
                  <c:v>1174</c:v>
                </c:pt>
                <c:pt idx="5140">
                  <c:v>536</c:v>
                </c:pt>
                <c:pt idx="5141">
                  <c:v>203</c:v>
                </c:pt>
                <c:pt idx="5142">
                  <c:v>203</c:v>
                </c:pt>
                <c:pt idx="5143">
                  <c:v>798</c:v>
                </c:pt>
                <c:pt idx="5144">
                  <c:v>1174</c:v>
                </c:pt>
                <c:pt idx="5145">
                  <c:v>1174</c:v>
                </c:pt>
                <c:pt idx="5146">
                  <c:v>1174</c:v>
                </c:pt>
                <c:pt idx="5147">
                  <c:v>798</c:v>
                </c:pt>
                <c:pt idx="5148">
                  <c:v>203</c:v>
                </c:pt>
                <c:pt idx="5149">
                  <c:v>1174</c:v>
                </c:pt>
                <c:pt idx="5150">
                  <c:v>1174</c:v>
                </c:pt>
                <c:pt idx="5151">
                  <c:v>798</c:v>
                </c:pt>
                <c:pt idx="5152">
                  <c:v>1174</c:v>
                </c:pt>
                <c:pt idx="5153">
                  <c:v>475</c:v>
                </c:pt>
                <c:pt idx="5154">
                  <c:v>475</c:v>
                </c:pt>
                <c:pt idx="5155">
                  <c:v>1174</c:v>
                </c:pt>
                <c:pt idx="5156">
                  <c:v>536</c:v>
                </c:pt>
                <c:pt idx="5157">
                  <c:v>536</c:v>
                </c:pt>
                <c:pt idx="5158">
                  <c:v>524</c:v>
                </c:pt>
                <c:pt idx="5159">
                  <c:v>1174</c:v>
                </c:pt>
                <c:pt idx="5160">
                  <c:v>108</c:v>
                </c:pt>
                <c:pt idx="5161">
                  <c:v>798</c:v>
                </c:pt>
                <c:pt idx="5162">
                  <c:v>798</c:v>
                </c:pt>
                <c:pt idx="5163">
                  <c:v>1174</c:v>
                </c:pt>
                <c:pt idx="5164">
                  <c:v>798</c:v>
                </c:pt>
                <c:pt idx="5165">
                  <c:v>798</c:v>
                </c:pt>
                <c:pt idx="5166">
                  <c:v>1174</c:v>
                </c:pt>
                <c:pt idx="5167">
                  <c:v>1174</c:v>
                </c:pt>
                <c:pt idx="5168">
                  <c:v>475</c:v>
                </c:pt>
                <c:pt idx="5169">
                  <c:v>536</c:v>
                </c:pt>
                <c:pt idx="5170">
                  <c:v>108</c:v>
                </c:pt>
                <c:pt idx="5171">
                  <c:v>536</c:v>
                </c:pt>
                <c:pt idx="5172">
                  <c:v>203</c:v>
                </c:pt>
                <c:pt idx="5173">
                  <c:v>475</c:v>
                </c:pt>
                <c:pt idx="5174">
                  <c:v>1270</c:v>
                </c:pt>
                <c:pt idx="5175">
                  <c:v>1270</c:v>
                </c:pt>
                <c:pt idx="5176">
                  <c:v>181</c:v>
                </c:pt>
                <c:pt idx="5177">
                  <c:v>1270</c:v>
                </c:pt>
                <c:pt idx="5178">
                  <c:v>181</c:v>
                </c:pt>
                <c:pt idx="5179">
                  <c:v>181</c:v>
                </c:pt>
                <c:pt idx="5180">
                  <c:v>1270</c:v>
                </c:pt>
                <c:pt idx="5181">
                  <c:v>1270</c:v>
                </c:pt>
                <c:pt idx="5182">
                  <c:v>1270</c:v>
                </c:pt>
                <c:pt idx="5183">
                  <c:v>0</c:v>
                </c:pt>
                <c:pt idx="5184">
                  <c:v>400</c:v>
                </c:pt>
                <c:pt idx="5185">
                  <c:v>0</c:v>
                </c:pt>
                <c:pt idx="5186">
                  <c:v>0</c:v>
                </c:pt>
                <c:pt idx="5187">
                  <c:v>0</c:v>
                </c:pt>
                <c:pt idx="5188">
                  <c:v>1270</c:v>
                </c:pt>
                <c:pt idx="5189">
                  <c:v>0</c:v>
                </c:pt>
                <c:pt idx="5190">
                  <c:v>203</c:v>
                </c:pt>
                <c:pt idx="5191">
                  <c:v>203</c:v>
                </c:pt>
                <c:pt idx="5192">
                  <c:v>203</c:v>
                </c:pt>
                <c:pt idx="5193">
                  <c:v>203</c:v>
                </c:pt>
                <c:pt idx="5194">
                  <c:v>930</c:v>
                </c:pt>
                <c:pt idx="5195">
                  <c:v>930</c:v>
                </c:pt>
                <c:pt idx="5196">
                  <c:v>930</c:v>
                </c:pt>
                <c:pt idx="5197">
                  <c:v>930</c:v>
                </c:pt>
                <c:pt idx="5198">
                  <c:v>930</c:v>
                </c:pt>
                <c:pt idx="5199">
                  <c:v>76</c:v>
                </c:pt>
                <c:pt idx="5200">
                  <c:v>76</c:v>
                </c:pt>
                <c:pt idx="5201">
                  <c:v>218</c:v>
                </c:pt>
                <c:pt idx="5202">
                  <c:v>605</c:v>
                </c:pt>
                <c:pt idx="5203">
                  <c:v>1321</c:v>
                </c:pt>
                <c:pt idx="5204">
                  <c:v>536</c:v>
                </c:pt>
                <c:pt idx="5205">
                  <c:v>536</c:v>
                </c:pt>
                <c:pt idx="5206">
                  <c:v>536</c:v>
                </c:pt>
                <c:pt idx="5207">
                  <c:v>1321</c:v>
                </c:pt>
                <c:pt idx="5208">
                  <c:v>1321</c:v>
                </c:pt>
                <c:pt idx="5209">
                  <c:v>536</c:v>
                </c:pt>
                <c:pt idx="5210">
                  <c:v>1321</c:v>
                </c:pt>
                <c:pt idx="5211">
                  <c:v>1321</c:v>
                </c:pt>
                <c:pt idx="5212">
                  <c:v>1174</c:v>
                </c:pt>
                <c:pt idx="5213">
                  <c:v>1174</c:v>
                </c:pt>
                <c:pt idx="5214">
                  <c:v>798</c:v>
                </c:pt>
                <c:pt idx="5215">
                  <c:v>475</c:v>
                </c:pt>
                <c:pt idx="5216">
                  <c:v>79</c:v>
                </c:pt>
                <c:pt idx="5217">
                  <c:v>1174</c:v>
                </c:pt>
                <c:pt idx="5218">
                  <c:v>0</c:v>
                </c:pt>
                <c:pt idx="5219">
                  <c:v>536</c:v>
                </c:pt>
                <c:pt idx="5220">
                  <c:v>1174</c:v>
                </c:pt>
                <c:pt idx="5221">
                  <c:v>798</c:v>
                </c:pt>
                <c:pt idx="5222">
                  <c:v>536</c:v>
                </c:pt>
                <c:pt idx="5223">
                  <c:v>0</c:v>
                </c:pt>
                <c:pt idx="5224">
                  <c:v>798</c:v>
                </c:pt>
                <c:pt idx="5225">
                  <c:v>0</c:v>
                </c:pt>
                <c:pt idx="5226">
                  <c:v>524</c:v>
                </c:pt>
                <c:pt idx="5227">
                  <c:v>536</c:v>
                </c:pt>
                <c:pt idx="5228">
                  <c:v>1174</c:v>
                </c:pt>
                <c:pt idx="5229">
                  <c:v>1174</c:v>
                </c:pt>
                <c:pt idx="5230">
                  <c:v>203</c:v>
                </c:pt>
                <c:pt idx="5231">
                  <c:v>79</c:v>
                </c:pt>
                <c:pt idx="5232">
                  <c:v>79</c:v>
                </c:pt>
                <c:pt idx="5233">
                  <c:v>1174</c:v>
                </c:pt>
                <c:pt idx="5234">
                  <c:v>1174</c:v>
                </c:pt>
                <c:pt idx="5235">
                  <c:v>1174</c:v>
                </c:pt>
                <c:pt idx="5236">
                  <c:v>475</c:v>
                </c:pt>
                <c:pt idx="5237">
                  <c:v>1174</c:v>
                </c:pt>
                <c:pt idx="5238">
                  <c:v>798</c:v>
                </c:pt>
                <c:pt idx="5239">
                  <c:v>524</c:v>
                </c:pt>
                <c:pt idx="5240">
                  <c:v>798</c:v>
                </c:pt>
                <c:pt idx="5241">
                  <c:v>1174</c:v>
                </c:pt>
                <c:pt idx="5242">
                  <c:v>1270</c:v>
                </c:pt>
                <c:pt idx="5243">
                  <c:v>1270</c:v>
                </c:pt>
                <c:pt idx="5244">
                  <c:v>0</c:v>
                </c:pt>
                <c:pt idx="5245">
                  <c:v>1270</c:v>
                </c:pt>
                <c:pt idx="5246">
                  <c:v>0</c:v>
                </c:pt>
                <c:pt idx="5247">
                  <c:v>0</c:v>
                </c:pt>
                <c:pt idx="5248">
                  <c:v>56</c:v>
                </c:pt>
                <c:pt idx="5249">
                  <c:v>203</c:v>
                </c:pt>
                <c:pt idx="5250">
                  <c:v>203</c:v>
                </c:pt>
                <c:pt idx="5251">
                  <c:v>930</c:v>
                </c:pt>
                <c:pt idx="5252">
                  <c:v>184</c:v>
                </c:pt>
                <c:pt idx="5253">
                  <c:v>76</c:v>
                </c:pt>
                <c:pt idx="5254">
                  <c:v>605</c:v>
                </c:pt>
                <c:pt idx="5255">
                  <c:v>18</c:v>
                </c:pt>
                <c:pt idx="5256">
                  <c:v>1321</c:v>
                </c:pt>
                <c:pt idx="5257">
                  <c:v>1321</c:v>
                </c:pt>
                <c:pt idx="5258">
                  <c:v>1321</c:v>
                </c:pt>
                <c:pt idx="5259">
                  <c:v>1321</c:v>
                </c:pt>
                <c:pt idx="5260">
                  <c:v>1321</c:v>
                </c:pt>
                <c:pt idx="5261">
                  <c:v>1321</c:v>
                </c:pt>
                <c:pt idx="5262">
                  <c:v>1321</c:v>
                </c:pt>
                <c:pt idx="5263">
                  <c:v>1321</c:v>
                </c:pt>
                <c:pt idx="5264">
                  <c:v>475</c:v>
                </c:pt>
                <c:pt idx="5265">
                  <c:v>79</c:v>
                </c:pt>
                <c:pt idx="5266">
                  <c:v>536</c:v>
                </c:pt>
                <c:pt idx="5267">
                  <c:v>536</c:v>
                </c:pt>
                <c:pt idx="5268">
                  <c:v>0</c:v>
                </c:pt>
                <c:pt idx="5269">
                  <c:v>1174</c:v>
                </c:pt>
                <c:pt idx="5270">
                  <c:v>1174</c:v>
                </c:pt>
                <c:pt idx="5271">
                  <c:v>524</c:v>
                </c:pt>
                <c:pt idx="5272">
                  <c:v>475</c:v>
                </c:pt>
                <c:pt idx="5273">
                  <c:v>798</c:v>
                </c:pt>
                <c:pt idx="5274">
                  <c:v>203</c:v>
                </c:pt>
                <c:pt idx="5275">
                  <c:v>203</c:v>
                </c:pt>
                <c:pt idx="5276">
                  <c:v>524</c:v>
                </c:pt>
                <c:pt idx="5277">
                  <c:v>798</c:v>
                </c:pt>
                <c:pt idx="5278">
                  <c:v>1174</c:v>
                </c:pt>
                <c:pt idx="5279">
                  <c:v>108</c:v>
                </c:pt>
                <c:pt idx="5280">
                  <c:v>203</c:v>
                </c:pt>
                <c:pt idx="5281">
                  <c:v>1174</c:v>
                </c:pt>
                <c:pt idx="5282">
                  <c:v>1270</c:v>
                </c:pt>
                <c:pt idx="5283">
                  <c:v>1270</c:v>
                </c:pt>
                <c:pt idx="5284">
                  <c:v>1270</c:v>
                </c:pt>
                <c:pt idx="5285">
                  <c:v>181</c:v>
                </c:pt>
                <c:pt idx="5286">
                  <c:v>1270</c:v>
                </c:pt>
                <c:pt idx="5287">
                  <c:v>0</c:v>
                </c:pt>
                <c:pt idx="5288">
                  <c:v>0</c:v>
                </c:pt>
                <c:pt idx="5289">
                  <c:v>1270</c:v>
                </c:pt>
                <c:pt idx="5290">
                  <c:v>930</c:v>
                </c:pt>
                <c:pt idx="5291">
                  <c:v>184</c:v>
                </c:pt>
                <c:pt idx="5292">
                  <c:v>536</c:v>
                </c:pt>
                <c:pt idx="5293">
                  <c:v>536</c:v>
                </c:pt>
                <c:pt idx="5294">
                  <c:v>1321</c:v>
                </c:pt>
                <c:pt idx="5295">
                  <c:v>536</c:v>
                </c:pt>
                <c:pt idx="5296">
                  <c:v>79</c:v>
                </c:pt>
                <c:pt idx="5297">
                  <c:v>0</c:v>
                </c:pt>
                <c:pt idx="5298">
                  <c:v>475</c:v>
                </c:pt>
                <c:pt idx="5299">
                  <c:v>1174</c:v>
                </c:pt>
                <c:pt idx="5300">
                  <c:v>0</c:v>
                </c:pt>
                <c:pt idx="5301">
                  <c:v>79</c:v>
                </c:pt>
                <c:pt idx="5302">
                  <c:v>108</c:v>
                </c:pt>
                <c:pt idx="5303">
                  <c:v>798</c:v>
                </c:pt>
                <c:pt idx="5304">
                  <c:v>79</c:v>
                </c:pt>
                <c:pt idx="5305">
                  <c:v>203</c:v>
                </c:pt>
                <c:pt idx="5306">
                  <c:v>798</c:v>
                </c:pt>
                <c:pt idx="5307">
                  <c:v>108</c:v>
                </c:pt>
                <c:pt idx="5308">
                  <c:v>475</c:v>
                </c:pt>
                <c:pt idx="5309">
                  <c:v>1174</c:v>
                </c:pt>
                <c:pt idx="5310">
                  <c:v>798</c:v>
                </c:pt>
                <c:pt idx="5311">
                  <c:v>1270</c:v>
                </c:pt>
                <c:pt idx="5312">
                  <c:v>400</c:v>
                </c:pt>
                <c:pt idx="5313">
                  <c:v>1270</c:v>
                </c:pt>
                <c:pt idx="5314">
                  <c:v>56</c:v>
                </c:pt>
                <c:pt idx="5315">
                  <c:v>203</c:v>
                </c:pt>
                <c:pt idx="5316">
                  <c:v>930</c:v>
                </c:pt>
                <c:pt idx="5317">
                  <c:v>930</c:v>
                </c:pt>
                <c:pt idx="5318">
                  <c:v>930</c:v>
                </c:pt>
                <c:pt idx="5319">
                  <c:v>930</c:v>
                </c:pt>
                <c:pt idx="5320">
                  <c:v>184</c:v>
                </c:pt>
                <c:pt idx="5321">
                  <c:v>218</c:v>
                </c:pt>
                <c:pt idx="5322">
                  <c:v>218</c:v>
                </c:pt>
                <c:pt idx="5323">
                  <c:v>18</c:v>
                </c:pt>
                <c:pt idx="5324">
                  <c:v>18</c:v>
                </c:pt>
                <c:pt idx="5325">
                  <c:v>1321</c:v>
                </c:pt>
                <c:pt idx="5326">
                  <c:v>536</c:v>
                </c:pt>
                <c:pt idx="5327">
                  <c:v>1321</c:v>
                </c:pt>
                <c:pt idx="5328">
                  <c:v>1321</c:v>
                </c:pt>
                <c:pt idx="5329">
                  <c:v>536</c:v>
                </c:pt>
                <c:pt idx="5330">
                  <c:v>1321</c:v>
                </c:pt>
                <c:pt idx="5331">
                  <c:v>1321</c:v>
                </c:pt>
                <c:pt idx="5332">
                  <c:v>1321</c:v>
                </c:pt>
                <c:pt idx="5333">
                  <c:v>1321</c:v>
                </c:pt>
                <c:pt idx="5334">
                  <c:v>1321</c:v>
                </c:pt>
                <c:pt idx="5335">
                  <c:v>1321</c:v>
                </c:pt>
                <c:pt idx="5336">
                  <c:v>203</c:v>
                </c:pt>
                <c:pt idx="5337">
                  <c:v>203</c:v>
                </c:pt>
                <c:pt idx="5338">
                  <c:v>203</c:v>
                </c:pt>
                <c:pt idx="5339">
                  <c:v>1174</c:v>
                </c:pt>
                <c:pt idx="5340">
                  <c:v>1174</c:v>
                </c:pt>
                <c:pt idx="5341">
                  <c:v>798</c:v>
                </c:pt>
                <c:pt idx="5342">
                  <c:v>536</c:v>
                </c:pt>
                <c:pt idx="5343">
                  <c:v>798</c:v>
                </c:pt>
                <c:pt idx="5344">
                  <c:v>203</c:v>
                </c:pt>
                <c:pt idx="5345">
                  <c:v>1174</c:v>
                </c:pt>
                <c:pt idx="5346">
                  <c:v>1174</c:v>
                </c:pt>
                <c:pt idx="5347">
                  <c:v>536</c:v>
                </c:pt>
                <c:pt idx="5348">
                  <c:v>536</c:v>
                </c:pt>
                <c:pt idx="5349">
                  <c:v>1174</c:v>
                </c:pt>
                <c:pt idx="5350">
                  <c:v>1174</c:v>
                </c:pt>
                <c:pt idx="5351">
                  <c:v>475</c:v>
                </c:pt>
                <c:pt idx="5352">
                  <c:v>79</c:v>
                </c:pt>
                <c:pt idx="5353">
                  <c:v>79</c:v>
                </c:pt>
                <c:pt idx="5354">
                  <c:v>0</c:v>
                </c:pt>
                <c:pt idx="5355">
                  <c:v>798</c:v>
                </c:pt>
                <c:pt idx="5356">
                  <c:v>1174</c:v>
                </c:pt>
                <c:pt idx="5357">
                  <c:v>475</c:v>
                </c:pt>
                <c:pt idx="5358">
                  <c:v>1174</c:v>
                </c:pt>
                <c:pt idx="5359">
                  <c:v>0</c:v>
                </c:pt>
                <c:pt idx="5360">
                  <c:v>0</c:v>
                </c:pt>
                <c:pt idx="5361">
                  <c:v>181</c:v>
                </c:pt>
                <c:pt idx="5362">
                  <c:v>0</c:v>
                </c:pt>
                <c:pt idx="5363">
                  <c:v>1270</c:v>
                </c:pt>
                <c:pt idx="5364">
                  <c:v>1270</c:v>
                </c:pt>
                <c:pt idx="5365">
                  <c:v>1270</c:v>
                </c:pt>
                <c:pt idx="5366">
                  <c:v>0</c:v>
                </c:pt>
                <c:pt idx="5367">
                  <c:v>0</c:v>
                </c:pt>
                <c:pt idx="5368">
                  <c:v>181</c:v>
                </c:pt>
                <c:pt idx="5369">
                  <c:v>181</c:v>
                </c:pt>
                <c:pt idx="5370">
                  <c:v>56</c:v>
                </c:pt>
                <c:pt idx="5371">
                  <c:v>930</c:v>
                </c:pt>
                <c:pt idx="5372">
                  <c:v>930</c:v>
                </c:pt>
                <c:pt idx="5373">
                  <c:v>184</c:v>
                </c:pt>
                <c:pt idx="5374">
                  <c:v>184</c:v>
                </c:pt>
                <c:pt idx="5375">
                  <c:v>76</c:v>
                </c:pt>
                <c:pt idx="5376">
                  <c:v>218</c:v>
                </c:pt>
                <c:pt idx="5377">
                  <c:v>605</c:v>
                </c:pt>
                <c:pt idx="5378">
                  <c:v>18</c:v>
                </c:pt>
                <c:pt idx="5379">
                  <c:v>1321</c:v>
                </c:pt>
                <c:pt idx="5380">
                  <c:v>536</c:v>
                </c:pt>
                <c:pt idx="5381">
                  <c:v>1321</c:v>
                </c:pt>
                <c:pt idx="5382">
                  <c:v>536</c:v>
                </c:pt>
                <c:pt idx="5383">
                  <c:v>1321</c:v>
                </c:pt>
                <c:pt idx="5384">
                  <c:v>1321</c:v>
                </c:pt>
                <c:pt idx="5385">
                  <c:v>1321</c:v>
                </c:pt>
                <c:pt idx="5386">
                  <c:v>1321</c:v>
                </c:pt>
                <c:pt idx="5387">
                  <c:v>1321</c:v>
                </c:pt>
                <c:pt idx="5388">
                  <c:v>1321</c:v>
                </c:pt>
                <c:pt idx="5389">
                  <c:v>475</c:v>
                </c:pt>
                <c:pt idx="5390">
                  <c:v>798</c:v>
                </c:pt>
                <c:pt idx="5391">
                  <c:v>536</c:v>
                </c:pt>
                <c:pt idx="5392">
                  <c:v>0</c:v>
                </c:pt>
                <c:pt idx="5393">
                  <c:v>79</c:v>
                </c:pt>
                <c:pt idx="5394">
                  <c:v>0</c:v>
                </c:pt>
                <c:pt idx="5395">
                  <c:v>1174</c:v>
                </c:pt>
                <c:pt idx="5396">
                  <c:v>798</c:v>
                </c:pt>
                <c:pt idx="5397">
                  <c:v>0</c:v>
                </c:pt>
                <c:pt idx="5398">
                  <c:v>203</c:v>
                </c:pt>
                <c:pt idx="5399">
                  <c:v>798</c:v>
                </c:pt>
                <c:pt idx="5400">
                  <c:v>1174</c:v>
                </c:pt>
                <c:pt idx="5401">
                  <c:v>798</c:v>
                </c:pt>
                <c:pt idx="5402">
                  <c:v>79</c:v>
                </c:pt>
                <c:pt idx="5403">
                  <c:v>1174</c:v>
                </c:pt>
                <c:pt idx="5404">
                  <c:v>475</c:v>
                </c:pt>
                <c:pt idx="5405">
                  <c:v>203</c:v>
                </c:pt>
                <c:pt idx="5406">
                  <c:v>1174</c:v>
                </c:pt>
                <c:pt idx="5407">
                  <c:v>203</c:v>
                </c:pt>
                <c:pt idx="5408">
                  <c:v>1174</c:v>
                </c:pt>
                <c:pt idx="5409">
                  <c:v>1174</c:v>
                </c:pt>
                <c:pt idx="5410">
                  <c:v>536</c:v>
                </c:pt>
                <c:pt idx="5411">
                  <c:v>0</c:v>
                </c:pt>
                <c:pt idx="5412">
                  <c:v>1174</c:v>
                </c:pt>
                <c:pt idx="5413">
                  <c:v>1174</c:v>
                </c:pt>
                <c:pt idx="5414">
                  <c:v>203</c:v>
                </c:pt>
                <c:pt idx="5415">
                  <c:v>1174</c:v>
                </c:pt>
                <c:pt idx="5416">
                  <c:v>1174</c:v>
                </c:pt>
                <c:pt idx="5417">
                  <c:v>1174</c:v>
                </c:pt>
                <c:pt idx="5418">
                  <c:v>536</c:v>
                </c:pt>
                <c:pt idx="5419">
                  <c:v>1174</c:v>
                </c:pt>
                <c:pt idx="5420">
                  <c:v>798</c:v>
                </c:pt>
                <c:pt idx="5421">
                  <c:v>475</c:v>
                </c:pt>
                <c:pt idx="5422">
                  <c:v>1174</c:v>
                </c:pt>
                <c:pt idx="5423">
                  <c:v>0</c:v>
                </c:pt>
                <c:pt idx="5424">
                  <c:v>79</c:v>
                </c:pt>
                <c:pt idx="5425">
                  <c:v>203</c:v>
                </c:pt>
                <c:pt idx="5426">
                  <c:v>1174</c:v>
                </c:pt>
                <c:pt idx="5427">
                  <c:v>0</c:v>
                </c:pt>
                <c:pt idx="5428">
                  <c:v>0</c:v>
                </c:pt>
                <c:pt idx="5429">
                  <c:v>475</c:v>
                </c:pt>
                <c:pt idx="5430">
                  <c:v>108</c:v>
                </c:pt>
                <c:pt idx="5431">
                  <c:v>475</c:v>
                </c:pt>
                <c:pt idx="5432">
                  <c:v>798</c:v>
                </c:pt>
                <c:pt idx="5433">
                  <c:v>1270</c:v>
                </c:pt>
                <c:pt idx="5434">
                  <c:v>0</c:v>
                </c:pt>
                <c:pt idx="5435">
                  <c:v>1270</c:v>
                </c:pt>
                <c:pt idx="5436">
                  <c:v>0</c:v>
                </c:pt>
                <c:pt idx="5437">
                  <c:v>1270</c:v>
                </c:pt>
                <c:pt idx="5438">
                  <c:v>1270</c:v>
                </c:pt>
                <c:pt idx="5439">
                  <c:v>0</c:v>
                </c:pt>
                <c:pt idx="5440">
                  <c:v>1270</c:v>
                </c:pt>
                <c:pt idx="5441">
                  <c:v>0</c:v>
                </c:pt>
                <c:pt idx="5442">
                  <c:v>0</c:v>
                </c:pt>
                <c:pt idx="5443">
                  <c:v>181</c:v>
                </c:pt>
                <c:pt idx="5444">
                  <c:v>400</c:v>
                </c:pt>
                <c:pt idx="5445">
                  <c:v>181</c:v>
                </c:pt>
                <c:pt idx="5446">
                  <c:v>56</c:v>
                </c:pt>
                <c:pt idx="5447">
                  <c:v>203</c:v>
                </c:pt>
                <c:pt idx="5448">
                  <c:v>930</c:v>
                </c:pt>
                <c:pt idx="5449">
                  <c:v>930</c:v>
                </c:pt>
                <c:pt idx="5450">
                  <c:v>930</c:v>
                </c:pt>
                <c:pt idx="5451">
                  <c:v>184</c:v>
                </c:pt>
                <c:pt idx="5452">
                  <c:v>218</c:v>
                </c:pt>
                <c:pt idx="5453">
                  <c:v>218</c:v>
                </c:pt>
                <c:pt idx="5454">
                  <c:v>218</c:v>
                </c:pt>
                <c:pt idx="5455">
                  <c:v>218</c:v>
                </c:pt>
                <c:pt idx="5456">
                  <c:v>605</c:v>
                </c:pt>
                <c:pt idx="5457">
                  <c:v>605</c:v>
                </c:pt>
                <c:pt idx="5458">
                  <c:v>18</c:v>
                </c:pt>
                <c:pt idx="5459">
                  <c:v>18</c:v>
                </c:pt>
                <c:pt idx="5460">
                  <c:v>1321</c:v>
                </c:pt>
                <c:pt idx="5461">
                  <c:v>536</c:v>
                </c:pt>
                <c:pt idx="5462">
                  <c:v>536</c:v>
                </c:pt>
                <c:pt idx="5463">
                  <c:v>1321</c:v>
                </c:pt>
                <c:pt idx="5464">
                  <c:v>1321</c:v>
                </c:pt>
                <c:pt idx="5465">
                  <c:v>1321</c:v>
                </c:pt>
                <c:pt idx="5466">
                  <c:v>1321</c:v>
                </c:pt>
                <c:pt idx="5467">
                  <c:v>1321</c:v>
                </c:pt>
                <c:pt idx="5468">
                  <c:v>1321</c:v>
                </c:pt>
                <c:pt idx="5469">
                  <c:v>1321</c:v>
                </c:pt>
                <c:pt idx="5470">
                  <c:v>1321</c:v>
                </c:pt>
                <c:pt idx="5471">
                  <c:v>1321</c:v>
                </c:pt>
                <c:pt idx="5472">
                  <c:v>524</c:v>
                </c:pt>
                <c:pt idx="5473">
                  <c:v>798</c:v>
                </c:pt>
                <c:pt idx="5474">
                  <c:v>1174</c:v>
                </c:pt>
                <c:pt idx="5475">
                  <c:v>798</c:v>
                </c:pt>
                <c:pt idx="5476">
                  <c:v>203</c:v>
                </c:pt>
                <c:pt idx="5477">
                  <c:v>203</c:v>
                </c:pt>
                <c:pt idx="5478">
                  <c:v>0</c:v>
                </c:pt>
                <c:pt idx="5479">
                  <c:v>203</c:v>
                </c:pt>
                <c:pt idx="5480">
                  <c:v>1174</c:v>
                </c:pt>
                <c:pt idx="5481">
                  <c:v>1174</c:v>
                </c:pt>
                <c:pt idx="5482">
                  <c:v>1174</c:v>
                </c:pt>
                <c:pt idx="5483">
                  <c:v>1174</c:v>
                </c:pt>
                <c:pt idx="5484">
                  <c:v>203</c:v>
                </c:pt>
                <c:pt idx="5485">
                  <c:v>1174</c:v>
                </c:pt>
                <c:pt idx="5486">
                  <c:v>536</c:v>
                </c:pt>
                <c:pt idx="5487">
                  <c:v>536</c:v>
                </c:pt>
                <c:pt idx="5488">
                  <c:v>79</c:v>
                </c:pt>
                <c:pt idx="5489">
                  <c:v>536</c:v>
                </c:pt>
                <c:pt idx="5490">
                  <c:v>79</c:v>
                </c:pt>
                <c:pt idx="5491">
                  <c:v>1174</c:v>
                </c:pt>
                <c:pt idx="5492">
                  <c:v>108</c:v>
                </c:pt>
                <c:pt idx="5493">
                  <c:v>1174</c:v>
                </c:pt>
                <c:pt idx="5494">
                  <c:v>0</c:v>
                </c:pt>
                <c:pt idx="5495">
                  <c:v>1270</c:v>
                </c:pt>
                <c:pt idx="5496">
                  <c:v>0</c:v>
                </c:pt>
                <c:pt idx="5497">
                  <c:v>0</c:v>
                </c:pt>
                <c:pt idx="5498">
                  <c:v>56</c:v>
                </c:pt>
                <c:pt idx="5499">
                  <c:v>203</c:v>
                </c:pt>
                <c:pt idx="5500">
                  <c:v>203</c:v>
                </c:pt>
                <c:pt idx="5501">
                  <c:v>930</c:v>
                </c:pt>
                <c:pt idx="5502">
                  <c:v>930</c:v>
                </c:pt>
                <c:pt idx="5503">
                  <c:v>930</c:v>
                </c:pt>
                <c:pt idx="5504">
                  <c:v>930</c:v>
                </c:pt>
                <c:pt idx="5505">
                  <c:v>184</c:v>
                </c:pt>
                <c:pt idx="5506">
                  <c:v>605</c:v>
                </c:pt>
                <c:pt idx="5507">
                  <c:v>605</c:v>
                </c:pt>
                <c:pt idx="5508">
                  <c:v>605</c:v>
                </c:pt>
                <c:pt idx="5509">
                  <c:v>605</c:v>
                </c:pt>
                <c:pt idx="5510">
                  <c:v>18</c:v>
                </c:pt>
                <c:pt idx="5511">
                  <c:v>1321</c:v>
                </c:pt>
                <c:pt idx="5512">
                  <c:v>536</c:v>
                </c:pt>
                <c:pt idx="5513">
                  <c:v>536</c:v>
                </c:pt>
                <c:pt idx="5514">
                  <c:v>1321</c:v>
                </c:pt>
                <c:pt idx="5515">
                  <c:v>1321</c:v>
                </c:pt>
                <c:pt idx="5516">
                  <c:v>1321</c:v>
                </c:pt>
                <c:pt idx="5517">
                  <c:v>1321</c:v>
                </c:pt>
                <c:pt idx="5518">
                  <c:v>1321</c:v>
                </c:pt>
                <c:pt idx="5519">
                  <c:v>1321</c:v>
                </c:pt>
                <c:pt idx="5520">
                  <c:v>1321</c:v>
                </c:pt>
                <c:pt idx="5521">
                  <c:v>1321</c:v>
                </c:pt>
                <c:pt idx="5522">
                  <c:v>1321</c:v>
                </c:pt>
                <c:pt idx="5523">
                  <c:v>1321</c:v>
                </c:pt>
                <c:pt idx="5524">
                  <c:v>1321</c:v>
                </c:pt>
                <c:pt idx="5525">
                  <c:v>524</c:v>
                </c:pt>
                <c:pt idx="5526">
                  <c:v>79</c:v>
                </c:pt>
                <c:pt idx="5527">
                  <c:v>0</c:v>
                </c:pt>
                <c:pt idx="5528">
                  <c:v>0</c:v>
                </c:pt>
                <c:pt idx="5529">
                  <c:v>1174</c:v>
                </c:pt>
                <c:pt idx="5530">
                  <c:v>536</c:v>
                </c:pt>
                <c:pt idx="5531">
                  <c:v>798</c:v>
                </c:pt>
                <c:pt idx="5532">
                  <c:v>1174</c:v>
                </c:pt>
                <c:pt idx="5533">
                  <c:v>536</c:v>
                </c:pt>
                <c:pt idx="5534">
                  <c:v>524</c:v>
                </c:pt>
                <c:pt idx="5535">
                  <c:v>108</c:v>
                </c:pt>
                <c:pt idx="5536">
                  <c:v>536</c:v>
                </c:pt>
                <c:pt idx="5537">
                  <c:v>1174</c:v>
                </c:pt>
                <c:pt idx="5538">
                  <c:v>203</c:v>
                </c:pt>
                <c:pt idx="5539">
                  <c:v>0</c:v>
                </c:pt>
                <c:pt idx="5540">
                  <c:v>1174</c:v>
                </c:pt>
                <c:pt idx="5541">
                  <c:v>798</c:v>
                </c:pt>
                <c:pt idx="5542">
                  <c:v>536</c:v>
                </c:pt>
                <c:pt idx="5543">
                  <c:v>475</c:v>
                </c:pt>
                <c:pt idx="5544">
                  <c:v>475</c:v>
                </c:pt>
                <c:pt idx="5545">
                  <c:v>1174</c:v>
                </c:pt>
                <c:pt idx="5546">
                  <c:v>0</c:v>
                </c:pt>
                <c:pt idx="5547">
                  <c:v>1174</c:v>
                </c:pt>
                <c:pt idx="5548">
                  <c:v>1174</c:v>
                </c:pt>
                <c:pt idx="5549">
                  <c:v>1174</c:v>
                </c:pt>
                <c:pt idx="5550">
                  <c:v>1174</c:v>
                </c:pt>
                <c:pt idx="5551">
                  <c:v>1174</c:v>
                </c:pt>
                <c:pt idx="5552">
                  <c:v>798</c:v>
                </c:pt>
                <c:pt idx="5553">
                  <c:v>1174</c:v>
                </c:pt>
                <c:pt idx="5554">
                  <c:v>798</c:v>
                </c:pt>
                <c:pt idx="5555">
                  <c:v>475</c:v>
                </c:pt>
                <c:pt idx="5556">
                  <c:v>475</c:v>
                </c:pt>
                <c:pt idx="5557">
                  <c:v>1270</c:v>
                </c:pt>
                <c:pt idx="5558">
                  <c:v>1270</c:v>
                </c:pt>
                <c:pt idx="5559">
                  <c:v>0</c:v>
                </c:pt>
                <c:pt idx="5560">
                  <c:v>1270</c:v>
                </c:pt>
                <c:pt idx="5561">
                  <c:v>1270</c:v>
                </c:pt>
                <c:pt idx="5562">
                  <c:v>1270</c:v>
                </c:pt>
                <c:pt idx="5563">
                  <c:v>0</c:v>
                </c:pt>
                <c:pt idx="5564">
                  <c:v>0</c:v>
                </c:pt>
                <c:pt idx="5565">
                  <c:v>1270</c:v>
                </c:pt>
                <c:pt idx="5566">
                  <c:v>203</c:v>
                </c:pt>
                <c:pt idx="5567">
                  <c:v>930</c:v>
                </c:pt>
                <c:pt idx="5568">
                  <c:v>930</c:v>
                </c:pt>
                <c:pt idx="5569">
                  <c:v>184</c:v>
                </c:pt>
                <c:pt idx="5570">
                  <c:v>184</c:v>
                </c:pt>
                <c:pt idx="5571">
                  <c:v>184</c:v>
                </c:pt>
                <c:pt idx="5572">
                  <c:v>76</c:v>
                </c:pt>
                <c:pt idx="5573">
                  <c:v>218</c:v>
                </c:pt>
                <c:pt idx="5574">
                  <c:v>218</c:v>
                </c:pt>
                <c:pt idx="5575">
                  <c:v>218</c:v>
                </c:pt>
                <c:pt idx="5576">
                  <c:v>218</c:v>
                </c:pt>
                <c:pt idx="5577">
                  <c:v>605</c:v>
                </c:pt>
                <c:pt idx="5578">
                  <c:v>605</c:v>
                </c:pt>
                <c:pt idx="5579">
                  <c:v>605</c:v>
                </c:pt>
                <c:pt idx="5580">
                  <c:v>536</c:v>
                </c:pt>
                <c:pt idx="5581">
                  <c:v>536</c:v>
                </c:pt>
                <c:pt idx="5582">
                  <c:v>1321</c:v>
                </c:pt>
                <c:pt idx="5583">
                  <c:v>1321</c:v>
                </c:pt>
                <c:pt idx="5584">
                  <c:v>1321</c:v>
                </c:pt>
                <c:pt idx="5585">
                  <c:v>1321</c:v>
                </c:pt>
                <c:pt idx="5586">
                  <c:v>1321</c:v>
                </c:pt>
                <c:pt idx="5587">
                  <c:v>1321</c:v>
                </c:pt>
                <c:pt idx="5588">
                  <c:v>1321</c:v>
                </c:pt>
                <c:pt idx="5589">
                  <c:v>1321</c:v>
                </c:pt>
                <c:pt idx="5590">
                  <c:v>1321</c:v>
                </c:pt>
                <c:pt idx="5591">
                  <c:v>1321</c:v>
                </c:pt>
                <c:pt idx="5592">
                  <c:v>1321</c:v>
                </c:pt>
                <c:pt idx="5593">
                  <c:v>1321</c:v>
                </c:pt>
                <c:pt idx="5594">
                  <c:v>798</c:v>
                </c:pt>
                <c:pt idx="5595">
                  <c:v>798</c:v>
                </c:pt>
                <c:pt idx="5596">
                  <c:v>798</c:v>
                </c:pt>
                <c:pt idx="5597">
                  <c:v>1174</c:v>
                </c:pt>
                <c:pt idx="5598">
                  <c:v>1174</c:v>
                </c:pt>
                <c:pt idx="5599">
                  <c:v>1174</c:v>
                </c:pt>
                <c:pt idx="5600">
                  <c:v>1174</c:v>
                </c:pt>
                <c:pt idx="5601">
                  <c:v>524</c:v>
                </c:pt>
                <c:pt idx="5602">
                  <c:v>1174</c:v>
                </c:pt>
                <c:pt idx="5603">
                  <c:v>1174</c:v>
                </c:pt>
                <c:pt idx="5604">
                  <c:v>798</c:v>
                </c:pt>
                <c:pt idx="5605">
                  <c:v>1174</c:v>
                </c:pt>
                <c:pt idx="5606">
                  <c:v>1174</c:v>
                </c:pt>
                <c:pt idx="5607">
                  <c:v>798</c:v>
                </c:pt>
                <c:pt idx="5608">
                  <c:v>1174</c:v>
                </c:pt>
                <c:pt idx="5609">
                  <c:v>475</c:v>
                </c:pt>
                <c:pt idx="5610">
                  <c:v>475</c:v>
                </c:pt>
                <c:pt idx="5611">
                  <c:v>524</c:v>
                </c:pt>
                <c:pt idx="5612">
                  <c:v>203</c:v>
                </c:pt>
                <c:pt idx="5613">
                  <c:v>1174</c:v>
                </c:pt>
                <c:pt idx="5614">
                  <c:v>1174</c:v>
                </c:pt>
                <c:pt idx="5615">
                  <c:v>1174</c:v>
                </c:pt>
                <c:pt idx="5616">
                  <c:v>1174</c:v>
                </c:pt>
                <c:pt idx="5617">
                  <c:v>203</c:v>
                </c:pt>
                <c:pt idx="5618">
                  <c:v>203</c:v>
                </c:pt>
                <c:pt idx="5619">
                  <c:v>1174</c:v>
                </c:pt>
                <c:pt idx="5620">
                  <c:v>798</c:v>
                </c:pt>
                <c:pt idx="5621">
                  <c:v>798</c:v>
                </c:pt>
                <c:pt idx="5622">
                  <c:v>203</c:v>
                </c:pt>
                <c:pt idx="5623">
                  <c:v>1174</c:v>
                </c:pt>
                <c:pt idx="5624">
                  <c:v>0</c:v>
                </c:pt>
                <c:pt idx="5625">
                  <c:v>1174</c:v>
                </c:pt>
                <c:pt idx="5626">
                  <c:v>475</c:v>
                </c:pt>
                <c:pt idx="5627">
                  <c:v>1174</c:v>
                </c:pt>
                <c:pt idx="5628">
                  <c:v>79</c:v>
                </c:pt>
                <c:pt idx="5629">
                  <c:v>203</c:v>
                </c:pt>
                <c:pt idx="5630">
                  <c:v>1174</c:v>
                </c:pt>
                <c:pt idx="5631">
                  <c:v>536</c:v>
                </c:pt>
                <c:pt idx="5632">
                  <c:v>798</c:v>
                </c:pt>
                <c:pt idx="5633">
                  <c:v>798</c:v>
                </c:pt>
                <c:pt idx="5634">
                  <c:v>1174</c:v>
                </c:pt>
                <c:pt idx="5635">
                  <c:v>1174</c:v>
                </c:pt>
                <c:pt idx="5636">
                  <c:v>1174</c:v>
                </c:pt>
                <c:pt idx="5637">
                  <c:v>524</c:v>
                </c:pt>
                <c:pt idx="5638">
                  <c:v>203</c:v>
                </c:pt>
                <c:pt idx="5639">
                  <c:v>1174</c:v>
                </c:pt>
                <c:pt idx="5640">
                  <c:v>798</c:v>
                </c:pt>
                <c:pt idx="5641">
                  <c:v>0</c:v>
                </c:pt>
                <c:pt idx="5642">
                  <c:v>536</c:v>
                </c:pt>
                <c:pt idx="5643">
                  <c:v>79</c:v>
                </c:pt>
                <c:pt idx="5644">
                  <c:v>203</c:v>
                </c:pt>
                <c:pt idx="5645">
                  <c:v>79</c:v>
                </c:pt>
                <c:pt idx="5646">
                  <c:v>1174</c:v>
                </c:pt>
                <c:pt idx="5647">
                  <c:v>1174</c:v>
                </c:pt>
                <c:pt idx="5648">
                  <c:v>0</c:v>
                </c:pt>
                <c:pt idx="5649">
                  <c:v>1270</c:v>
                </c:pt>
                <c:pt idx="5650">
                  <c:v>1270</c:v>
                </c:pt>
                <c:pt idx="5651">
                  <c:v>181</c:v>
                </c:pt>
                <c:pt idx="5652">
                  <c:v>400</c:v>
                </c:pt>
                <c:pt idx="5653">
                  <c:v>1270</c:v>
                </c:pt>
                <c:pt idx="5654">
                  <c:v>181</c:v>
                </c:pt>
                <c:pt idx="5655">
                  <c:v>0</c:v>
                </c:pt>
                <c:pt idx="5656">
                  <c:v>1270</c:v>
                </c:pt>
                <c:pt idx="5657">
                  <c:v>0</c:v>
                </c:pt>
                <c:pt idx="5658">
                  <c:v>0</c:v>
                </c:pt>
                <c:pt idx="5659">
                  <c:v>0</c:v>
                </c:pt>
                <c:pt idx="5660">
                  <c:v>181</c:v>
                </c:pt>
                <c:pt idx="5661">
                  <c:v>400</c:v>
                </c:pt>
                <c:pt idx="5662">
                  <c:v>181</c:v>
                </c:pt>
                <c:pt idx="5663">
                  <c:v>0</c:v>
                </c:pt>
                <c:pt idx="5664">
                  <c:v>400</c:v>
                </c:pt>
                <c:pt idx="5665">
                  <c:v>0</c:v>
                </c:pt>
                <c:pt idx="5666">
                  <c:v>0</c:v>
                </c:pt>
                <c:pt idx="5667">
                  <c:v>203</c:v>
                </c:pt>
                <c:pt idx="5668">
                  <c:v>930</c:v>
                </c:pt>
                <c:pt idx="5669">
                  <c:v>930</c:v>
                </c:pt>
                <c:pt idx="5670">
                  <c:v>930</c:v>
                </c:pt>
                <c:pt idx="5671">
                  <c:v>184</c:v>
                </c:pt>
                <c:pt idx="5672">
                  <c:v>184</c:v>
                </c:pt>
                <c:pt idx="5673">
                  <c:v>184</c:v>
                </c:pt>
                <c:pt idx="5674">
                  <c:v>184</c:v>
                </c:pt>
                <c:pt idx="5675">
                  <c:v>76</c:v>
                </c:pt>
                <c:pt idx="5676">
                  <c:v>605</c:v>
                </c:pt>
                <c:pt idx="5677">
                  <c:v>18</c:v>
                </c:pt>
                <c:pt idx="5678">
                  <c:v>1321</c:v>
                </c:pt>
                <c:pt idx="5679">
                  <c:v>1321</c:v>
                </c:pt>
                <c:pt idx="5680">
                  <c:v>1321</c:v>
                </c:pt>
                <c:pt idx="5681">
                  <c:v>1321</c:v>
                </c:pt>
                <c:pt idx="5682">
                  <c:v>1321</c:v>
                </c:pt>
                <c:pt idx="5683">
                  <c:v>1321</c:v>
                </c:pt>
                <c:pt idx="5684">
                  <c:v>1321</c:v>
                </c:pt>
                <c:pt idx="5685">
                  <c:v>536</c:v>
                </c:pt>
                <c:pt idx="5686">
                  <c:v>536</c:v>
                </c:pt>
                <c:pt idx="5687">
                  <c:v>1321</c:v>
                </c:pt>
                <c:pt idx="5688">
                  <c:v>1321</c:v>
                </c:pt>
                <c:pt idx="5689">
                  <c:v>1321</c:v>
                </c:pt>
                <c:pt idx="5690">
                  <c:v>1321</c:v>
                </c:pt>
                <c:pt idx="5691">
                  <c:v>1321</c:v>
                </c:pt>
                <c:pt idx="5692">
                  <c:v>1321</c:v>
                </c:pt>
                <c:pt idx="5693">
                  <c:v>536</c:v>
                </c:pt>
                <c:pt idx="5694">
                  <c:v>1321</c:v>
                </c:pt>
                <c:pt idx="5695">
                  <c:v>536</c:v>
                </c:pt>
                <c:pt idx="5696">
                  <c:v>1321</c:v>
                </c:pt>
                <c:pt idx="5697">
                  <c:v>1321</c:v>
                </c:pt>
                <c:pt idx="5698">
                  <c:v>1321</c:v>
                </c:pt>
                <c:pt idx="5699">
                  <c:v>1321</c:v>
                </c:pt>
                <c:pt idx="5700">
                  <c:v>1321</c:v>
                </c:pt>
                <c:pt idx="5701">
                  <c:v>1321</c:v>
                </c:pt>
                <c:pt idx="5702">
                  <c:v>1321</c:v>
                </c:pt>
                <c:pt idx="5703">
                  <c:v>1321</c:v>
                </c:pt>
                <c:pt idx="5704">
                  <c:v>536</c:v>
                </c:pt>
                <c:pt idx="5705">
                  <c:v>1321</c:v>
                </c:pt>
                <c:pt idx="5706">
                  <c:v>1321</c:v>
                </c:pt>
                <c:pt idx="5707">
                  <c:v>1321</c:v>
                </c:pt>
                <c:pt idx="5708">
                  <c:v>1321</c:v>
                </c:pt>
                <c:pt idx="5709">
                  <c:v>1321</c:v>
                </c:pt>
                <c:pt idx="5710">
                  <c:v>1321</c:v>
                </c:pt>
                <c:pt idx="5711">
                  <c:v>1321</c:v>
                </c:pt>
                <c:pt idx="5712">
                  <c:v>1321</c:v>
                </c:pt>
                <c:pt idx="5713">
                  <c:v>79</c:v>
                </c:pt>
                <c:pt idx="5714">
                  <c:v>0</c:v>
                </c:pt>
                <c:pt idx="5715">
                  <c:v>798</c:v>
                </c:pt>
                <c:pt idx="5716">
                  <c:v>1174</c:v>
                </c:pt>
                <c:pt idx="5717">
                  <c:v>203</c:v>
                </c:pt>
                <c:pt idx="5718">
                  <c:v>798</c:v>
                </c:pt>
                <c:pt idx="5719">
                  <c:v>475</c:v>
                </c:pt>
                <c:pt idx="5720">
                  <c:v>1174</c:v>
                </c:pt>
                <c:pt idx="5721">
                  <c:v>1174</c:v>
                </c:pt>
                <c:pt idx="5722">
                  <c:v>1174</c:v>
                </c:pt>
                <c:pt idx="5723">
                  <c:v>798</c:v>
                </c:pt>
                <c:pt idx="5724">
                  <c:v>203</c:v>
                </c:pt>
                <c:pt idx="5725">
                  <c:v>798</c:v>
                </c:pt>
                <c:pt idx="5726">
                  <c:v>1174</c:v>
                </c:pt>
                <c:pt idx="5727">
                  <c:v>1174</c:v>
                </c:pt>
                <c:pt idx="5728">
                  <c:v>798</c:v>
                </c:pt>
                <c:pt idx="5729">
                  <c:v>1174</c:v>
                </c:pt>
                <c:pt idx="5730">
                  <c:v>1174</c:v>
                </c:pt>
                <c:pt idx="5731">
                  <c:v>524</c:v>
                </c:pt>
                <c:pt idx="5732">
                  <c:v>798</c:v>
                </c:pt>
                <c:pt idx="5733">
                  <c:v>79</c:v>
                </c:pt>
                <c:pt idx="5734">
                  <c:v>203</c:v>
                </c:pt>
                <c:pt idx="5735">
                  <c:v>1174</c:v>
                </c:pt>
                <c:pt idx="5736">
                  <c:v>798</c:v>
                </c:pt>
                <c:pt idx="5737">
                  <c:v>0</c:v>
                </c:pt>
                <c:pt idx="5738">
                  <c:v>0</c:v>
                </c:pt>
                <c:pt idx="5739">
                  <c:v>798</c:v>
                </c:pt>
                <c:pt idx="5740">
                  <c:v>1174</c:v>
                </c:pt>
                <c:pt idx="5741">
                  <c:v>524</c:v>
                </c:pt>
                <c:pt idx="5742">
                  <c:v>79</c:v>
                </c:pt>
                <c:pt idx="5743">
                  <c:v>798</c:v>
                </c:pt>
                <c:pt idx="5744">
                  <c:v>1174</c:v>
                </c:pt>
                <c:pt idx="5745">
                  <c:v>203</c:v>
                </c:pt>
                <c:pt idx="5746">
                  <c:v>1174</c:v>
                </c:pt>
                <c:pt idx="5747">
                  <c:v>475</c:v>
                </c:pt>
                <c:pt idx="5748">
                  <c:v>1174</c:v>
                </c:pt>
                <c:pt idx="5749">
                  <c:v>798</c:v>
                </c:pt>
                <c:pt idx="5750">
                  <c:v>79</c:v>
                </c:pt>
                <c:pt idx="5751">
                  <c:v>798</c:v>
                </c:pt>
                <c:pt idx="5752">
                  <c:v>536</c:v>
                </c:pt>
                <c:pt idx="5753">
                  <c:v>798</c:v>
                </c:pt>
                <c:pt idx="5754">
                  <c:v>1174</c:v>
                </c:pt>
                <c:pt idx="5755">
                  <c:v>1174</c:v>
                </c:pt>
                <c:pt idx="5756">
                  <c:v>536</c:v>
                </c:pt>
                <c:pt idx="5757">
                  <c:v>524</c:v>
                </c:pt>
                <c:pt idx="5758">
                  <c:v>1174</c:v>
                </c:pt>
                <c:pt idx="5759">
                  <c:v>798</c:v>
                </c:pt>
                <c:pt idx="5760">
                  <c:v>203</c:v>
                </c:pt>
                <c:pt idx="5761">
                  <c:v>798</c:v>
                </c:pt>
                <c:pt idx="5762">
                  <c:v>1174</c:v>
                </c:pt>
                <c:pt idx="5763">
                  <c:v>1174</c:v>
                </c:pt>
                <c:pt idx="5764">
                  <c:v>536</c:v>
                </c:pt>
                <c:pt idx="5765">
                  <c:v>475</c:v>
                </c:pt>
                <c:pt idx="5766">
                  <c:v>536</c:v>
                </c:pt>
                <c:pt idx="5767">
                  <c:v>203</c:v>
                </c:pt>
                <c:pt idx="5768">
                  <c:v>1174</c:v>
                </c:pt>
                <c:pt idx="5769">
                  <c:v>1174</c:v>
                </c:pt>
                <c:pt idx="5770">
                  <c:v>798</c:v>
                </c:pt>
                <c:pt idx="5771">
                  <c:v>203</c:v>
                </c:pt>
                <c:pt idx="5772">
                  <c:v>0</c:v>
                </c:pt>
                <c:pt idx="5773">
                  <c:v>536</c:v>
                </c:pt>
                <c:pt idx="5774">
                  <c:v>798</c:v>
                </c:pt>
                <c:pt idx="5775">
                  <c:v>798</c:v>
                </c:pt>
                <c:pt idx="5776">
                  <c:v>475</c:v>
                </c:pt>
                <c:pt idx="5777">
                  <c:v>203</c:v>
                </c:pt>
                <c:pt idx="5778">
                  <c:v>79</c:v>
                </c:pt>
                <c:pt idx="5779">
                  <c:v>536</c:v>
                </c:pt>
                <c:pt idx="5780">
                  <c:v>536</c:v>
                </c:pt>
                <c:pt idx="5781">
                  <c:v>475</c:v>
                </c:pt>
                <c:pt idx="5782">
                  <c:v>524</c:v>
                </c:pt>
                <c:pt idx="5783">
                  <c:v>536</c:v>
                </c:pt>
                <c:pt idx="5784">
                  <c:v>1174</c:v>
                </c:pt>
                <c:pt idx="5785">
                  <c:v>798</c:v>
                </c:pt>
                <c:pt idx="5786">
                  <c:v>798</c:v>
                </c:pt>
                <c:pt idx="5787">
                  <c:v>798</c:v>
                </c:pt>
                <c:pt idx="5788">
                  <c:v>1270</c:v>
                </c:pt>
                <c:pt idx="5789">
                  <c:v>1270</c:v>
                </c:pt>
                <c:pt idx="5790">
                  <c:v>0</c:v>
                </c:pt>
                <c:pt idx="5791">
                  <c:v>400</c:v>
                </c:pt>
                <c:pt idx="5792">
                  <c:v>0</c:v>
                </c:pt>
                <c:pt idx="5793">
                  <c:v>1270</c:v>
                </c:pt>
                <c:pt idx="5794">
                  <c:v>0</c:v>
                </c:pt>
                <c:pt idx="5795">
                  <c:v>0</c:v>
                </c:pt>
                <c:pt idx="5796">
                  <c:v>0</c:v>
                </c:pt>
                <c:pt idx="5797">
                  <c:v>1270</c:v>
                </c:pt>
                <c:pt idx="5798">
                  <c:v>400</c:v>
                </c:pt>
                <c:pt idx="5799">
                  <c:v>400</c:v>
                </c:pt>
                <c:pt idx="5800">
                  <c:v>1270</c:v>
                </c:pt>
                <c:pt idx="5801">
                  <c:v>400</c:v>
                </c:pt>
                <c:pt idx="5802">
                  <c:v>1270</c:v>
                </c:pt>
                <c:pt idx="5803">
                  <c:v>1270</c:v>
                </c:pt>
                <c:pt idx="5804">
                  <c:v>0</c:v>
                </c:pt>
                <c:pt idx="5805">
                  <c:v>1270</c:v>
                </c:pt>
                <c:pt idx="5806">
                  <c:v>181</c:v>
                </c:pt>
                <c:pt idx="5807">
                  <c:v>0</c:v>
                </c:pt>
                <c:pt idx="5808">
                  <c:v>1270</c:v>
                </c:pt>
                <c:pt idx="5809">
                  <c:v>1270</c:v>
                </c:pt>
                <c:pt idx="5810">
                  <c:v>1270</c:v>
                </c:pt>
                <c:pt idx="5811">
                  <c:v>400</c:v>
                </c:pt>
                <c:pt idx="5812">
                  <c:v>400</c:v>
                </c:pt>
                <c:pt idx="5813">
                  <c:v>1270</c:v>
                </c:pt>
                <c:pt idx="5814">
                  <c:v>181</c:v>
                </c:pt>
                <c:pt idx="5815">
                  <c:v>56</c:v>
                </c:pt>
                <c:pt idx="5816">
                  <c:v>203</c:v>
                </c:pt>
                <c:pt idx="5817">
                  <c:v>930</c:v>
                </c:pt>
                <c:pt idx="5818">
                  <c:v>184</c:v>
                </c:pt>
                <c:pt idx="5819">
                  <c:v>218</c:v>
                </c:pt>
                <c:pt idx="5820">
                  <c:v>605</c:v>
                </c:pt>
                <c:pt idx="5821">
                  <c:v>605</c:v>
                </c:pt>
                <c:pt idx="5822">
                  <c:v>605</c:v>
                </c:pt>
                <c:pt idx="5823">
                  <c:v>1321</c:v>
                </c:pt>
                <c:pt idx="5824">
                  <c:v>1321</c:v>
                </c:pt>
                <c:pt idx="5825">
                  <c:v>1321</c:v>
                </c:pt>
                <c:pt idx="5826">
                  <c:v>1321</c:v>
                </c:pt>
                <c:pt idx="5827">
                  <c:v>536</c:v>
                </c:pt>
                <c:pt idx="5828">
                  <c:v>1321</c:v>
                </c:pt>
                <c:pt idx="5829">
                  <c:v>1321</c:v>
                </c:pt>
                <c:pt idx="5830">
                  <c:v>1321</c:v>
                </c:pt>
                <c:pt idx="5831">
                  <c:v>1321</c:v>
                </c:pt>
                <c:pt idx="5832">
                  <c:v>475</c:v>
                </c:pt>
                <c:pt idx="5833">
                  <c:v>1174</c:v>
                </c:pt>
                <c:pt idx="5834">
                  <c:v>1174</c:v>
                </c:pt>
                <c:pt idx="5835">
                  <c:v>0</c:v>
                </c:pt>
                <c:pt idx="5836">
                  <c:v>1174</c:v>
                </c:pt>
                <c:pt idx="5837">
                  <c:v>536</c:v>
                </c:pt>
                <c:pt idx="5838">
                  <c:v>1174</c:v>
                </c:pt>
                <c:pt idx="5839">
                  <c:v>475</c:v>
                </c:pt>
                <c:pt idx="5840">
                  <c:v>475</c:v>
                </c:pt>
                <c:pt idx="5841">
                  <c:v>536</c:v>
                </c:pt>
                <c:pt idx="5842">
                  <c:v>798</c:v>
                </c:pt>
                <c:pt idx="5843">
                  <c:v>1174</c:v>
                </c:pt>
                <c:pt idx="5844">
                  <c:v>798</c:v>
                </c:pt>
                <c:pt idx="5845">
                  <c:v>1174</c:v>
                </c:pt>
                <c:pt idx="5846">
                  <c:v>1174</c:v>
                </c:pt>
                <c:pt idx="5847">
                  <c:v>536</c:v>
                </c:pt>
                <c:pt idx="5848">
                  <c:v>798</c:v>
                </c:pt>
                <c:pt idx="5849">
                  <c:v>524</c:v>
                </c:pt>
                <c:pt idx="5850">
                  <c:v>475</c:v>
                </c:pt>
                <c:pt idx="5851">
                  <c:v>536</c:v>
                </c:pt>
                <c:pt idx="5852">
                  <c:v>536</c:v>
                </c:pt>
                <c:pt idx="5853">
                  <c:v>524</c:v>
                </c:pt>
                <c:pt idx="5854">
                  <c:v>1174</c:v>
                </c:pt>
                <c:pt idx="5855">
                  <c:v>203</c:v>
                </c:pt>
                <c:pt idx="5856">
                  <c:v>475</c:v>
                </c:pt>
                <c:pt idx="5857">
                  <c:v>475</c:v>
                </c:pt>
                <c:pt idx="5858">
                  <c:v>536</c:v>
                </c:pt>
                <c:pt idx="5859">
                  <c:v>798</c:v>
                </c:pt>
                <c:pt idx="5860">
                  <c:v>536</c:v>
                </c:pt>
                <c:pt idx="5861">
                  <c:v>536</c:v>
                </c:pt>
                <c:pt idx="5862">
                  <c:v>536</c:v>
                </c:pt>
                <c:pt idx="5863">
                  <c:v>798</c:v>
                </c:pt>
                <c:pt idx="5864">
                  <c:v>798</c:v>
                </c:pt>
                <c:pt idx="5865">
                  <c:v>0</c:v>
                </c:pt>
                <c:pt idx="5866">
                  <c:v>108</c:v>
                </c:pt>
                <c:pt idx="5867">
                  <c:v>1174</c:v>
                </c:pt>
                <c:pt idx="5868">
                  <c:v>475</c:v>
                </c:pt>
                <c:pt idx="5869">
                  <c:v>536</c:v>
                </c:pt>
                <c:pt idx="5870">
                  <c:v>536</c:v>
                </c:pt>
                <c:pt idx="5871">
                  <c:v>0</c:v>
                </c:pt>
                <c:pt idx="5872">
                  <c:v>1270</c:v>
                </c:pt>
                <c:pt idx="5873">
                  <c:v>0</c:v>
                </c:pt>
                <c:pt idx="5874">
                  <c:v>400</c:v>
                </c:pt>
                <c:pt idx="5875">
                  <c:v>181</c:v>
                </c:pt>
                <c:pt idx="5876">
                  <c:v>1270</c:v>
                </c:pt>
                <c:pt idx="5877">
                  <c:v>400</c:v>
                </c:pt>
                <c:pt idx="5878">
                  <c:v>1270</c:v>
                </c:pt>
                <c:pt idx="5879">
                  <c:v>0</c:v>
                </c:pt>
                <c:pt idx="5880">
                  <c:v>0</c:v>
                </c:pt>
                <c:pt idx="5881">
                  <c:v>1270</c:v>
                </c:pt>
                <c:pt idx="5882">
                  <c:v>1270</c:v>
                </c:pt>
                <c:pt idx="5883">
                  <c:v>181</c:v>
                </c:pt>
                <c:pt idx="5884">
                  <c:v>400</c:v>
                </c:pt>
                <c:pt idx="5885">
                  <c:v>1270</c:v>
                </c:pt>
                <c:pt idx="5886">
                  <c:v>1270</c:v>
                </c:pt>
                <c:pt idx="5887">
                  <c:v>181</c:v>
                </c:pt>
                <c:pt idx="5888">
                  <c:v>1270</c:v>
                </c:pt>
                <c:pt idx="5889">
                  <c:v>0</c:v>
                </c:pt>
                <c:pt idx="5890">
                  <c:v>1270</c:v>
                </c:pt>
              </c:numCache>
            </c:numRef>
          </c:xVal>
          <c:yVal>
            <c:numRef>
              <c:f>Daegu_Real_Estate_data!$U$2:$U$5892</c:f>
              <c:numCache>
                <c:formatCode>General</c:formatCode>
                <c:ptCount val="5891"/>
                <c:pt idx="0">
                  <c:v>141592</c:v>
                </c:pt>
                <c:pt idx="1">
                  <c:v>51327</c:v>
                </c:pt>
                <c:pt idx="2">
                  <c:v>48672</c:v>
                </c:pt>
                <c:pt idx="3">
                  <c:v>380530</c:v>
                </c:pt>
                <c:pt idx="4">
                  <c:v>221238</c:v>
                </c:pt>
                <c:pt idx="5">
                  <c:v>35840</c:v>
                </c:pt>
                <c:pt idx="6">
                  <c:v>78318</c:v>
                </c:pt>
                <c:pt idx="7">
                  <c:v>61946</c:v>
                </c:pt>
                <c:pt idx="8">
                  <c:v>84070</c:v>
                </c:pt>
                <c:pt idx="9">
                  <c:v>83185</c:v>
                </c:pt>
                <c:pt idx="10">
                  <c:v>168141</c:v>
                </c:pt>
                <c:pt idx="11">
                  <c:v>153982</c:v>
                </c:pt>
                <c:pt idx="12">
                  <c:v>200884</c:v>
                </c:pt>
                <c:pt idx="13">
                  <c:v>60176</c:v>
                </c:pt>
                <c:pt idx="14">
                  <c:v>93362</c:v>
                </c:pt>
                <c:pt idx="15">
                  <c:v>185840</c:v>
                </c:pt>
                <c:pt idx="16">
                  <c:v>120796</c:v>
                </c:pt>
                <c:pt idx="17">
                  <c:v>64601</c:v>
                </c:pt>
                <c:pt idx="18">
                  <c:v>176991</c:v>
                </c:pt>
                <c:pt idx="19">
                  <c:v>55752</c:v>
                </c:pt>
                <c:pt idx="20">
                  <c:v>38053</c:v>
                </c:pt>
                <c:pt idx="21">
                  <c:v>92035</c:v>
                </c:pt>
                <c:pt idx="22">
                  <c:v>181061</c:v>
                </c:pt>
                <c:pt idx="23">
                  <c:v>165486</c:v>
                </c:pt>
                <c:pt idx="24">
                  <c:v>198230</c:v>
                </c:pt>
                <c:pt idx="25">
                  <c:v>185840</c:v>
                </c:pt>
                <c:pt idx="26">
                  <c:v>448672</c:v>
                </c:pt>
                <c:pt idx="27">
                  <c:v>371681</c:v>
                </c:pt>
                <c:pt idx="28">
                  <c:v>167964</c:v>
                </c:pt>
                <c:pt idx="29">
                  <c:v>198230</c:v>
                </c:pt>
                <c:pt idx="30">
                  <c:v>74336</c:v>
                </c:pt>
                <c:pt idx="31">
                  <c:v>46902</c:v>
                </c:pt>
                <c:pt idx="32">
                  <c:v>61946</c:v>
                </c:pt>
                <c:pt idx="33">
                  <c:v>292035</c:v>
                </c:pt>
                <c:pt idx="34">
                  <c:v>221238</c:v>
                </c:pt>
                <c:pt idx="35">
                  <c:v>38495</c:v>
                </c:pt>
                <c:pt idx="36">
                  <c:v>60619</c:v>
                </c:pt>
                <c:pt idx="37">
                  <c:v>138053</c:v>
                </c:pt>
                <c:pt idx="38">
                  <c:v>39823</c:v>
                </c:pt>
                <c:pt idx="39">
                  <c:v>36283</c:v>
                </c:pt>
                <c:pt idx="40">
                  <c:v>92920</c:v>
                </c:pt>
                <c:pt idx="41">
                  <c:v>176991</c:v>
                </c:pt>
                <c:pt idx="42">
                  <c:v>134513</c:v>
                </c:pt>
                <c:pt idx="43">
                  <c:v>77876</c:v>
                </c:pt>
                <c:pt idx="44">
                  <c:v>85840</c:v>
                </c:pt>
                <c:pt idx="45">
                  <c:v>141592</c:v>
                </c:pt>
                <c:pt idx="46">
                  <c:v>98230</c:v>
                </c:pt>
                <c:pt idx="47">
                  <c:v>35398</c:v>
                </c:pt>
                <c:pt idx="48">
                  <c:v>159292</c:v>
                </c:pt>
                <c:pt idx="49">
                  <c:v>95575</c:v>
                </c:pt>
                <c:pt idx="50">
                  <c:v>147787</c:v>
                </c:pt>
                <c:pt idx="51">
                  <c:v>340707</c:v>
                </c:pt>
                <c:pt idx="52">
                  <c:v>197345</c:v>
                </c:pt>
                <c:pt idx="53">
                  <c:v>181415</c:v>
                </c:pt>
                <c:pt idx="54">
                  <c:v>346017</c:v>
                </c:pt>
                <c:pt idx="55">
                  <c:v>55752</c:v>
                </c:pt>
                <c:pt idx="56">
                  <c:v>347787</c:v>
                </c:pt>
                <c:pt idx="57">
                  <c:v>347787</c:v>
                </c:pt>
                <c:pt idx="58">
                  <c:v>383185</c:v>
                </c:pt>
                <c:pt idx="59">
                  <c:v>462831</c:v>
                </c:pt>
                <c:pt idx="60">
                  <c:v>407079</c:v>
                </c:pt>
                <c:pt idx="61">
                  <c:v>360176</c:v>
                </c:pt>
                <c:pt idx="62">
                  <c:v>315929</c:v>
                </c:pt>
                <c:pt idx="63">
                  <c:v>289380</c:v>
                </c:pt>
                <c:pt idx="64">
                  <c:v>348672</c:v>
                </c:pt>
                <c:pt idx="65">
                  <c:v>465486</c:v>
                </c:pt>
                <c:pt idx="66">
                  <c:v>393805</c:v>
                </c:pt>
                <c:pt idx="67">
                  <c:v>408849</c:v>
                </c:pt>
                <c:pt idx="68">
                  <c:v>348672</c:v>
                </c:pt>
                <c:pt idx="69">
                  <c:v>371681</c:v>
                </c:pt>
                <c:pt idx="70">
                  <c:v>326548</c:v>
                </c:pt>
                <c:pt idx="71">
                  <c:v>348672</c:v>
                </c:pt>
                <c:pt idx="72">
                  <c:v>371681</c:v>
                </c:pt>
                <c:pt idx="73">
                  <c:v>348672</c:v>
                </c:pt>
                <c:pt idx="74">
                  <c:v>371681</c:v>
                </c:pt>
                <c:pt idx="75">
                  <c:v>337168</c:v>
                </c:pt>
                <c:pt idx="76">
                  <c:v>360176</c:v>
                </c:pt>
                <c:pt idx="77">
                  <c:v>360176</c:v>
                </c:pt>
                <c:pt idx="78">
                  <c:v>95132</c:v>
                </c:pt>
                <c:pt idx="79">
                  <c:v>110619</c:v>
                </c:pt>
                <c:pt idx="80">
                  <c:v>163716</c:v>
                </c:pt>
                <c:pt idx="81">
                  <c:v>232212</c:v>
                </c:pt>
                <c:pt idx="82">
                  <c:v>86725</c:v>
                </c:pt>
                <c:pt idx="83">
                  <c:v>172566</c:v>
                </c:pt>
                <c:pt idx="84">
                  <c:v>194690</c:v>
                </c:pt>
                <c:pt idx="85">
                  <c:v>36283</c:v>
                </c:pt>
                <c:pt idx="86">
                  <c:v>60176</c:v>
                </c:pt>
                <c:pt idx="87">
                  <c:v>88495</c:v>
                </c:pt>
                <c:pt idx="88">
                  <c:v>61946</c:v>
                </c:pt>
                <c:pt idx="89">
                  <c:v>81858</c:v>
                </c:pt>
                <c:pt idx="90">
                  <c:v>60176</c:v>
                </c:pt>
                <c:pt idx="91">
                  <c:v>191150</c:v>
                </c:pt>
                <c:pt idx="92">
                  <c:v>408849</c:v>
                </c:pt>
                <c:pt idx="93">
                  <c:v>162831</c:v>
                </c:pt>
                <c:pt idx="94">
                  <c:v>203539</c:v>
                </c:pt>
                <c:pt idx="95">
                  <c:v>94690</c:v>
                </c:pt>
                <c:pt idx="96">
                  <c:v>242920</c:v>
                </c:pt>
                <c:pt idx="97">
                  <c:v>307964</c:v>
                </c:pt>
                <c:pt idx="98">
                  <c:v>287486</c:v>
                </c:pt>
                <c:pt idx="99">
                  <c:v>285840</c:v>
                </c:pt>
                <c:pt idx="100">
                  <c:v>132743</c:v>
                </c:pt>
                <c:pt idx="101">
                  <c:v>176991</c:v>
                </c:pt>
                <c:pt idx="102">
                  <c:v>323982</c:v>
                </c:pt>
                <c:pt idx="103">
                  <c:v>92035</c:v>
                </c:pt>
                <c:pt idx="104">
                  <c:v>115044</c:v>
                </c:pt>
                <c:pt idx="105">
                  <c:v>137168</c:v>
                </c:pt>
                <c:pt idx="106">
                  <c:v>265486</c:v>
                </c:pt>
                <c:pt idx="107">
                  <c:v>97345</c:v>
                </c:pt>
                <c:pt idx="108">
                  <c:v>199469</c:v>
                </c:pt>
                <c:pt idx="109">
                  <c:v>290000</c:v>
                </c:pt>
                <c:pt idx="110">
                  <c:v>82300</c:v>
                </c:pt>
                <c:pt idx="111">
                  <c:v>134513</c:v>
                </c:pt>
                <c:pt idx="112">
                  <c:v>201769</c:v>
                </c:pt>
                <c:pt idx="113">
                  <c:v>185840</c:v>
                </c:pt>
                <c:pt idx="114">
                  <c:v>174336</c:v>
                </c:pt>
                <c:pt idx="115">
                  <c:v>319469</c:v>
                </c:pt>
                <c:pt idx="116">
                  <c:v>170796</c:v>
                </c:pt>
                <c:pt idx="117">
                  <c:v>112389</c:v>
                </c:pt>
                <c:pt idx="118">
                  <c:v>72566</c:v>
                </c:pt>
                <c:pt idx="119">
                  <c:v>448672</c:v>
                </c:pt>
                <c:pt idx="120">
                  <c:v>462831</c:v>
                </c:pt>
                <c:pt idx="121">
                  <c:v>317699</c:v>
                </c:pt>
                <c:pt idx="122">
                  <c:v>295460</c:v>
                </c:pt>
                <c:pt idx="123">
                  <c:v>44247</c:v>
                </c:pt>
                <c:pt idx="124">
                  <c:v>51327</c:v>
                </c:pt>
                <c:pt idx="125">
                  <c:v>52212</c:v>
                </c:pt>
                <c:pt idx="126">
                  <c:v>265486</c:v>
                </c:pt>
                <c:pt idx="127">
                  <c:v>38761</c:v>
                </c:pt>
                <c:pt idx="128">
                  <c:v>39823</c:v>
                </c:pt>
                <c:pt idx="129">
                  <c:v>84070</c:v>
                </c:pt>
                <c:pt idx="130">
                  <c:v>212389</c:v>
                </c:pt>
                <c:pt idx="131">
                  <c:v>225663</c:v>
                </c:pt>
                <c:pt idx="132">
                  <c:v>151327</c:v>
                </c:pt>
                <c:pt idx="133">
                  <c:v>91150</c:v>
                </c:pt>
                <c:pt idx="134">
                  <c:v>131415</c:v>
                </c:pt>
                <c:pt idx="135">
                  <c:v>135398</c:v>
                </c:pt>
                <c:pt idx="136">
                  <c:v>163539</c:v>
                </c:pt>
                <c:pt idx="137">
                  <c:v>176991</c:v>
                </c:pt>
                <c:pt idx="138">
                  <c:v>80530</c:v>
                </c:pt>
                <c:pt idx="139">
                  <c:v>86283</c:v>
                </c:pt>
                <c:pt idx="140">
                  <c:v>126106</c:v>
                </c:pt>
                <c:pt idx="141">
                  <c:v>207964</c:v>
                </c:pt>
                <c:pt idx="142">
                  <c:v>198230</c:v>
                </c:pt>
                <c:pt idx="143">
                  <c:v>203539</c:v>
                </c:pt>
                <c:pt idx="144">
                  <c:v>194690</c:v>
                </c:pt>
                <c:pt idx="145">
                  <c:v>351769</c:v>
                </c:pt>
                <c:pt idx="146">
                  <c:v>119292</c:v>
                </c:pt>
                <c:pt idx="147">
                  <c:v>193805</c:v>
                </c:pt>
                <c:pt idx="148">
                  <c:v>221238</c:v>
                </c:pt>
                <c:pt idx="149">
                  <c:v>150442</c:v>
                </c:pt>
                <c:pt idx="150">
                  <c:v>191150</c:v>
                </c:pt>
                <c:pt idx="151">
                  <c:v>110619</c:v>
                </c:pt>
                <c:pt idx="152">
                  <c:v>61946</c:v>
                </c:pt>
                <c:pt idx="153">
                  <c:v>283185</c:v>
                </c:pt>
                <c:pt idx="154">
                  <c:v>383185</c:v>
                </c:pt>
                <c:pt idx="155">
                  <c:v>357522</c:v>
                </c:pt>
                <c:pt idx="156">
                  <c:v>337168</c:v>
                </c:pt>
                <c:pt idx="157">
                  <c:v>93805</c:v>
                </c:pt>
                <c:pt idx="158">
                  <c:v>197345</c:v>
                </c:pt>
                <c:pt idx="159">
                  <c:v>101327</c:v>
                </c:pt>
                <c:pt idx="160">
                  <c:v>146017</c:v>
                </c:pt>
                <c:pt idx="161">
                  <c:v>243362</c:v>
                </c:pt>
                <c:pt idx="162">
                  <c:v>69026</c:v>
                </c:pt>
                <c:pt idx="163">
                  <c:v>79646</c:v>
                </c:pt>
                <c:pt idx="164">
                  <c:v>295575</c:v>
                </c:pt>
                <c:pt idx="165">
                  <c:v>64601</c:v>
                </c:pt>
                <c:pt idx="166">
                  <c:v>127433</c:v>
                </c:pt>
                <c:pt idx="167">
                  <c:v>66371</c:v>
                </c:pt>
                <c:pt idx="168">
                  <c:v>160637</c:v>
                </c:pt>
                <c:pt idx="169">
                  <c:v>35398</c:v>
                </c:pt>
                <c:pt idx="170">
                  <c:v>256637</c:v>
                </c:pt>
                <c:pt idx="171">
                  <c:v>254867</c:v>
                </c:pt>
                <c:pt idx="172">
                  <c:v>176991</c:v>
                </c:pt>
                <c:pt idx="173">
                  <c:v>188495</c:v>
                </c:pt>
                <c:pt idx="174">
                  <c:v>176106</c:v>
                </c:pt>
                <c:pt idx="175">
                  <c:v>428318</c:v>
                </c:pt>
                <c:pt idx="176">
                  <c:v>176106</c:v>
                </c:pt>
                <c:pt idx="177">
                  <c:v>166371</c:v>
                </c:pt>
                <c:pt idx="178">
                  <c:v>151769</c:v>
                </c:pt>
                <c:pt idx="179">
                  <c:v>150442</c:v>
                </c:pt>
                <c:pt idx="180">
                  <c:v>115929</c:v>
                </c:pt>
                <c:pt idx="181">
                  <c:v>63274</c:v>
                </c:pt>
                <c:pt idx="182">
                  <c:v>219469</c:v>
                </c:pt>
                <c:pt idx="183">
                  <c:v>123893</c:v>
                </c:pt>
                <c:pt idx="184">
                  <c:v>59734</c:v>
                </c:pt>
                <c:pt idx="185">
                  <c:v>60176</c:v>
                </c:pt>
                <c:pt idx="186">
                  <c:v>327433</c:v>
                </c:pt>
                <c:pt idx="187">
                  <c:v>307964</c:v>
                </c:pt>
                <c:pt idx="188">
                  <c:v>448672</c:v>
                </c:pt>
                <c:pt idx="189">
                  <c:v>370796</c:v>
                </c:pt>
                <c:pt idx="190">
                  <c:v>347787</c:v>
                </c:pt>
                <c:pt idx="191">
                  <c:v>462831</c:v>
                </c:pt>
                <c:pt idx="192">
                  <c:v>448672</c:v>
                </c:pt>
                <c:pt idx="193">
                  <c:v>435398</c:v>
                </c:pt>
                <c:pt idx="194">
                  <c:v>51327</c:v>
                </c:pt>
                <c:pt idx="195">
                  <c:v>269911</c:v>
                </c:pt>
                <c:pt idx="196">
                  <c:v>256637</c:v>
                </c:pt>
                <c:pt idx="197">
                  <c:v>272566</c:v>
                </c:pt>
                <c:pt idx="198">
                  <c:v>178761</c:v>
                </c:pt>
                <c:pt idx="199">
                  <c:v>194690</c:v>
                </c:pt>
                <c:pt idx="200">
                  <c:v>174336</c:v>
                </c:pt>
                <c:pt idx="201">
                  <c:v>37787</c:v>
                </c:pt>
                <c:pt idx="202">
                  <c:v>161946</c:v>
                </c:pt>
                <c:pt idx="203">
                  <c:v>70796</c:v>
                </c:pt>
                <c:pt idx="204">
                  <c:v>84955</c:v>
                </c:pt>
                <c:pt idx="205">
                  <c:v>92035</c:v>
                </c:pt>
                <c:pt idx="206">
                  <c:v>90707</c:v>
                </c:pt>
                <c:pt idx="207">
                  <c:v>194690</c:v>
                </c:pt>
                <c:pt idx="208">
                  <c:v>153539</c:v>
                </c:pt>
                <c:pt idx="209">
                  <c:v>122389</c:v>
                </c:pt>
                <c:pt idx="210">
                  <c:v>123893</c:v>
                </c:pt>
                <c:pt idx="211">
                  <c:v>341592</c:v>
                </c:pt>
                <c:pt idx="212">
                  <c:v>37168</c:v>
                </c:pt>
                <c:pt idx="213">
                  <c:v>124778</c:v>
                </c:pt>
                <c:pt idx="214">
                  <c:v>222123</c:v>
                </c:pt>
                <c:pt idx="215">
                  <c:v>207964</c:v>
                </c:pt>
                <c:pt idx="216">
                  <c:v>168141</c:v>
                </c:pt>
                <c:pt idx="217">
                  <c:v>80530</c:v>
                </c:pt>
                <c:pt idx="218">
                  <c:v>169911</c:v>
                </c:pt>
                <c:pt idx="219">
                  <c:v>207079</c:v>
                </c:pt>
                <c:pt idx="220">
                  <c:v>381663</c:v>
                </c:pt>
                <c:pt idx="221">
                  <c:v>184955</c:v>
                </c:pt>
                <c:pt idx="222">
                  <c:v>356637</c:v>
                </c:pt>
                <c:pt idx="223">
                  <c:v>207079</c:v>
                </c:pt>
                <c:pt idx="224">
                  <c:v>184070</c:v>
                </c:pt>
                <c:pt idx="225">
                  <c:v>170796</c:v>
                </c:pt>
                <c:pt idx="226">
                  <c:v>147787</c:v>
                </c:pt>
                <c:pt idx="227">
                  <c:v>442477</c:v>
                </c:pt>
                <c:pt idx="228">
                  <c:v>150442</c:v>
                </c:pt>
                <c:pt idx="229">
                  <c:v>408849</c:v>
                </c:pt>
                <c:pt idx="230">
                  <c:v>70796</c:v>
                </c:pt>
                <c:pt idx="231">
                  <c:v>57522</c:v>
                </c:pt>
                <c:pt idx="232">
                  <c:v>383185</c:v>
                </c:pt>
                <c:pt idx="233">
                  <c:v>382300</c:v>
                </c:pt>
                <c:pt idx="234">
                  <c:v>462831</c:v>
                </c:pt>
                <c:pt idx="235">
                  <c:v>371681</c:v>
                </c:pt>
                <c:pt idx="236">
                  <c:v>373451</c:v>
                </c:pt>
                <c:pt idx="237">
                  <c:v>347787</c:v>
                </c:pt>
                <c:pt idx="238">
                  <c:v>383185</c:v>
                </c:pt>
                <c:pt idx="239">
                  <c:v>48672</c:v>
                </c:pt>
                <c:pt idx="240">
                  <c:v>191150</c:v>
                </c:pt>
                <c:pt idx="241">
                  <c:v>272566</c:v>
                </c:pt>
                <c:pt idx="242">
                  <c:v>212389</c:v>
                </c:pt>
                <c:pt idx="243">
                  <c:v>86725</c:v>
                </c:pt>
                <c:pt idx="244">
                  <c:v>247787</c:v>
                </c:pt>
                <c:pt idx="245">
                  <c:v>128318</c:v>
                </c:pt>
                <c:pt idx="246">
                  <c:v>85132</c:v>
                </c:pt>
                <c:pt idx="247">
                  <c:v>265486</c:v>
                </c:pt>
                <c:pt idx="248">
                  <c:v>162831</c:v>
                </c:pt>
                <c:pt idx="249">
                  <c:v>84955</c:v>
                </c:pt>
                <c:pt idx="250">
                  <c:v>89380</c:v>
                </c:pt>
                <c:pt idx="251">
                  <c:v>185840</c:v>
                </c:pt>
                <c:pt idx="252">
                  <c:v>38938</c:v>
                </c:pt>
                <c:pt idx="253">
                  <c:v>221238</c:v>
                </c:pt>
                <c:pt idx="254">
                  <c:v>164601</c:v>
                </c:pt>
                <c:pt idx="255">
                  <c:v>176106</c:v>
                </c:pt>
                <c:pt idx="256">
                  <c:v>142920</c:v>
                </c:pt>
                <c:pt idx="257">
                  <c:v>66371</c:v>
                </c:pt>
                <c:pt idx="258">
                  <c:v>72123</c:v>
                </c:pt>
                <c:pt idx="259">
                  <c:v>44690</c:v>
                </c:pt>
                <c:pt idx="260">
                  <c:v>448672</c:v>
                </c:pt>
                <c:pt idx="261">
                  <c:v>383185</c:v>
                </c:pt>
                <c:pt idx="262">
                  <c:v>307964</c:v>
                </c:pt>
                <c:pt idx="263">
                  <c:v>53097</c:v>
                </c:pt>
                <c:pt idx="264">
                  <c:v>53982</c:v>
                </c:pt>
                <c:pt idx="265">
                  <c:v>265486</c:v>
                </c:pt>
                <c:pt idx="266">
                  <c:v>265486</c:v>
                </c:pt>
                <c:pt idx="267">
                  <c:v>173451</c:v>
                </c:pt>
                <c:pt idx="268">
                  <c:v>141592</c:v>
                </c:pt>
                <c:pt idx="269">
                  <c:v>65929</c:v>
                </c:pt>
                <c:pt idx="270">
                  <c:v>185840</c:v>
                </c:pt>
                <c:pt idx="271">
                  <c:v>265486</c:v>
                </c:pt>
                <c:pt idx="272">
                  <c:v>181415</c:v>
                </c:pt>
                <c:pt idx="273">
                  <c:v>127433</c:v>
                </c:pt>
                <c:pt idx="274">
                  <c:v>181415</c:v>
                </c:pt>
                <c:pt idx="275">
                  <c:v>144247</c:v>
                </c:pt>
                <c:pt idx="276">
                  <c:v>183628</c:v>
                </c:pt>
                <c:pt idx="277">
                  <c:v>44247</c:v>
                </c:pt>
                <c:pt idx="278">
                  <c:v>185840</c:v>
                </c:pt>
                <c:pt idx="279">
                  <c:v>291238</c:v>
                </c:pt>
                <c:pt idx="280">
                  <c:v>291238</c:v>
                </c:pt>
                <c:pt idx="281">
                  <c:v>277876</c:v>
                </c:pt>
                <c:pt idx="282">
                  <c:v>137168</c:v>
                </c:pt>
                <c:pt idx="283">
                  <c:v>176991</c:v>
                </c:pt>
                <c:pt idx="284">
                  <c:v>198230</c:v>
                </c:pt>
                <c:pt idx="285">
                  <c:v>332743</c:v>
                </c:pt>
                <c:pt idx="286">
                  <c:v>69911</c:v>
                </c:pt>
                <c:pt idx="287">
                  <c:v>194690</c:v>
                </c:pt>
                <c:pt idx="288">
                  <c:v>55752</c:v>
                </c:pt>
                <c:pt idx="289">
                  <c:v>61061</c:v>
                </c:pt>
                <c:pt idx="290">
                  <c:v>326548</c:v>
                </c:pt>
                <c:pt idx="291">
                  <c:v>360176</c:v>
                </c:pt>
                <c:pt idx="292">
                  <c:v>289380</c:v>
                </c:pt>
                <c:pt idx="293">
                  <c:v>307964</c:v>
                </c:pt>
                <c:pt idx="294">
                  <c:v>371681</c:v>
                </c:pt>
                <c:pt idx="295">
                  <c:v>317699</c:v>
                </c:pt>
                <c:pt idx="296">
                  <c:v>315929</c:v>
                </c:pt>
                <c:pt idx="297">
                  <c:v>346017</c:v>
                </c:pt>
                <c:pt idx="298">
                  <c:v>171681</c:v>
                </c:pt>
                <c:pt idx="299">
                  <c:v>268849</c:v>
                </c:pt>
                <c:pt idx="300">
                  <c:v>172566</c:v>
                </c:pt>
                <c:pt idx="301">
                  <c:v>353982</c:v>
                </c:pt>
                <c:pt idx="302">
                  <c:v>128318</c:v>
                </c:pt>
                <c:pt idx="303">
                  <c:v>283185</c:v>
                </c:pt>
                <c:pt idx="304">
                  <c:v>169911</c:v>
                </c:pt>
                <c:pt idx="305">
                  <c:v>38053</c:v>
                </c:pt>
                <c:pt idx="306">
                  <c:v>221238</c:v>
                </c:pt>
                <c:pt idx="307">
                  <c:v>159292</c:v>
                </c:pt>
                <c:pt idx="308">
                  <c:v>129646</c:v>
                </c:pt>
                <c:pt idx="309">
                  <c:v>176991</c:v>
                </c:pt>
                <c:pt idx="310">
                  <c:v>225663</c:v>
                </c:pt>
                <c:pt idx="311">
                  <c:v>92035</c:v>
                </c:pt>
                <c:pt idx="312">
                  <c:v>38584</c:v>
                </c:pt>
                <c:pt idx="313">
                  <c:v>225663</c:v>
                </c:pt>
                <c:pt idx="314">
                  <c:v>333628</c:v>
                </c:pt>
                <c:pt idx="315">
                  <c:v>185840</c:v>
                </c:pt>
                <c:pt idx="316">
                  <c:v>163716</c:v>
                </c:pt>
                <c:pt idx="317">
                  <c:v>167964</c:v>
                </c:pt>
                <c:pt idx="318">
                  <c:v>348672</c:v>
                </c:pt>
                <c:pt idx="319">
                  <c:v>362831</c:v>
                </c:pt>
                <c:pt idx="320">
                  <c:v>333628</c:v>
                </c:pt>
                <c:pt idx="321">
                  <c:v>168141</c:v>
                </c:pt>
                <c:pt idx="322">
                  <c:v>199115</c:v>
                </c:pt>
                <c:pt idx="323">
                  <c:v>141592</c:v>
                </c:pt>
                <c:pt idx="324">
                  <c:v>194690</c:v>
                </c:pt>
                <c:pt idx="325">
                  <c:v>346017</c:v>
                </c:pt>
                <c:pt idx="326">
                  <c:v>317699</c:v>
                </c:pt>
                <c:pt idx="327">
                  <c:v>383185</c:v>
                </c:pt>
                <c:pt idx="328">
                  <c:v>348672</c:v>
                </c:pt>
                <c:pt idx="329">
                  <c:v>408849</c:v>
                </c:pt>
                <c:pt idx="330">
                  <c:v>337168</c:v>
                </c:pt>
                <c:pt idx="331">
                  <c:v>348672</c:v>
                </c:pt>
                <c:pt idx="332">
                  <c:v>340707</c:v>
                </c:pt>
                <c:pt idx="333">
                  <c:v>380530</c:v>
                </c:pt>
                <c:pt idx="334">
                  <c:v>380530</c:v>
                </c:pt>
                <c:pt idx="335">
                  <c:v>58849</c:v>
                </c:pt>
                <c:pt idx="336">
                  <c:v>61946</c:v>
                </c:pt>
                <c:pt idx="337">
                  <c:v>137168</c:v>
                </c:pt>
                <c:pt idx="338">
                  <c:v>121238</c:v>
                </c:pt>
                <c:pt idx="339">
                  <c:v>65486</c:v>
                </c:pt>
                <c:pt idx="340">
                  <c:v>141592</c:v>
                </c:pt>
                <c:pt idx="341">
                  <c:v>68141</c:v>
                </c:pt>
                <c:pt idx="342">
                  <c:v>92035</c:v>
                </c:pt>
                <c:pt idx="343">
                  <c:v>230088</c:v>
                </c:pt>
                <c:pt idx="344">
                  <c:v>80530</c:v>
                </c:pt>
                <c:pt idx="345">
                  <c:v>48672</c:v>
                </c:pt>
                <c:pt idx="346">
                  <c:v>38053</c:v>
                </c:pt>
                <c:pt idx="347">
                  <c:v>185840</c:v>
                </c:pt>
                <c:pt idx="348">
                  <c:v>123008</c:v>
                </c:pt>
                <c:pt idx="349">
                  <c:v>132743</c:v>
                </c:pt>
                <c:pt idx="350">
                  <c:v>151327</c:v>
                </c:pt>
                <c:pt idx="351">
                  <c:v>398230</c:v>
                </c:pt>
                <c:pt idx="352">
                  <c:v>190265</c:v>
                </c:pt>
                <c:pt idx="353">
                  <c:v>165929</c:v>
                </c:pt>
                <c:pt idx="354">
                  <c:v>408849</c:v>
                </c:pt>
                <c:pt idx="355">
                  <c:v>307964</c:v>
                </c:pt>
                <c:pt idx="356">
                  <c:v>383185</c:v>
                </c:pt>
                <c:pt idx="357">
                  <c:v>371681</c:v>
                </c:pt>
                <c:pt idx="358">
                  <c:v>348672</c:v>
                </c:pt>
                <c:pt idx="359">
                  <c:v>360176</c:v>
                </c:pt>
                <c:pt idx="360">
                  <c:v>278761</c:v>
                </c:pt>
                <c:pt idx="361">
                  <c:v>380530</c:v>
                </c:pt>
                <c:pt idx="362">
                  <c:v>204424</c:v>
                </c:pt>
                <c:pt idx="363">
                  <c:v>75221</c:v>
                </c:pt>
                <c:pt idx="364">
                  <c:v>84070</c:v>
                </c:pt>
                <c:pt idx="365">
                  <c:v>92035</c:v>
                </c:pt>
                <c:pt idx="366">
                  <c:v>79646</c:v>
                </c:pt>
                <c:pt idx="367">
                  <c:v>204424</c:v>
                </c:pt>
                <c:pt idx="368">
                  <c:v>252212</c:v>
                </c:pt>
                <c:pt idx="369">
                  <c:v>194690</c:v>
                </c:pt>
                <c:pt idx="370">
                  <c:v>63716</c:v>
                </c:pt>
                <c:pt idx="371">
                  <c:v>37610</c:v>
                </c:pt>
                <c:pt idx="372">
                  <c:v>90265</c:v>
                </c:pt>
                <c:pt idx="373">
                  <c:v>115044</c:v>
                </c:pt>
                <c:pt idx="374">
                  <c:v>273451</c:v>
                </c:pt>
                <c:pt idx="375">
                  <c:v>36283</c:v>
                </c:pt>
                <c:pt idx="376">
                  <c:v>154867</c:v>
                </c:pt>
                <c:pt idx="377">
                  <c:v>90707</c:v>
                </c:pt>
                <c:pt idx="378">
                  <c:v>128318</c:v>
                </c:pt>
                <c:pt idx="379">
                  <c:v>172566</c:v>
                </c:pt>
                <c:pt idx="380">
                  <c:v>348672</c:v>
                </c:pt>
                <c:pt idx="381">
                  <c:v>362831</c:v>
                </c:pt>
                <c:pt idx="382">
                  <c:v>448672</c:v>
                </c:pt>
                <c:pt idx="383">
                  <c:v>75221</c:v>
                </c:pt>
                <c:pt idx="384">
                  <c:v>73451</c:v>
                </c:pt>
                <c:pt idx="385">
                  <c:v>70796</c:v>
                </c:pt>
                <c:pt idx="386">
                  <c:v>180530</c:v>
                </c:pt>
                <c:pt idx="387">
                  <c:v>123008</c:v>
                </c:pt>
                <c:pt idx="388">
                  <c:v>100000</c:v>
                </c:pt>
                <c:pt idx="389">
                  <c:v>247787</c:v>
                </c:pt>
                <c:pt idx="390">
                  <c:v>90707</c:v>
                </c:pt>
                <c:pt idx="391">
                  <c:v>182743</c:v>
                </c:pt>
                <c:pt idx="392">
                  <c:v>137168</c:v>
                </c:pt>
                <c:pt idx="393">
                  <c:v>61504</c:v>
                </c:pt>
                <c:pt idx="394">
                  <c:v>215929</c:v>
                </c:pt>
                <c:pt idx="395">
                  <c:v>291415</c:v>
                </c:pt>
                <c:pt idx="396">
                  <c:v>78318</c:v>
                </c:pt>
                <c:pt idx="397">
                  <c:v>46017</c:v>
                </c:pt>
                <c:pt idx="398">
                  <c:v>112831</c:v>
                </c:pt>
                <c:pt idx="399">
                  <c:v>82743</c:v>
                </c:pt>
                <c:pt idx="400">
                  <c:v>66371</c:v>
                </c:pt>
                <c:pt idx="401">
                  <c:v>77876</c:v>
                </c:pt>
                <c:pt idx="402">
                  <c:v>91150</c:v>
                </c:pt>
                <c:pt idx="403">
                  <c:v>137168</c:v>
                </c:pt>
                <c:pt idx="404">
                  <c:v>168141</c:v>
                </c:pt>
                <c:pt idx="405">
                  <c:v>333628</c:v>
                </c:pt>
                <c:pt idx="406">
                  <c:v>348672</c:v>
                </c:pt>
                <c:pt idx="407">
                  <c:v>143362</c:v>
                </c:pt>
                <c:pt idx="408">
                  <c:v>389380</c:v>
                </c:pt>
                <c:pt idx="409">
                  <c:v>141592</c:v>
                </c:pt>
                <c:pt idx="410">
                  <c:v>346017</c:v>
                </c:pt>
                <c:pt idx="411">
                  <c:v>58407</c:v>
                </c:pt>
                <c:pt idx="412">
                  <c:v>55752</c:v>
                </c:pt>
                <c:pt idx="413">
                  <c:v>59115</c:v>
                </c:pt>
                <c:pt idx="414">
                  <c:v>92920</c:v>
                </c:pt>
                <c:pt idx="415">
                  <c:v>230088</c:v>
                </c:pt>
                <c:pt idx="416">
                  <c:v>127433</c:v>
                </c:pt>
                <c:pt idx="417">
                  <c:v>176991</c:v>
                </c:pt>
                <c:pt idx="418">
                  <c:v>119469</c:v>
                </c:pt>
                <c:pt idx="419">
                  <c:v>60619</c:v>
                </c:pt>
                <c:pt idx="420">
                  <c:v>277256</c:v>
                </c:pt>
                <c:pt idx="421">
                  <c:v>291238</c:v>
                </c:pt>
                <c:pt idx="422">
                  <c:v>281592</c:v>
                </c:pt>
                <c:pt idx="423">
                  <c:v>277256</c:v>
                </c:pt>
                <c:pt idx="424">
                  <c:v>282566</c:v>
                </c:pt>
                <c:pt idx="425">
                  <c:v>286902</c:v>
                </c:pt>
                <c:pt idx="426">
                  <c:v>209911</c:v>
                </c:pt>
                <c:pt idx="427">
                  <c:v>286902</c:v>
                </c:pt>
                <c:pt idx="428">
                  <c:v>277876</c:v>
                </c:pt>
                <c:pt idx="429">
                  <c:v>291238</c:v>
                </c:pt>
                <c:pt idx="430">
                  <c:v>277876</c:v>
                </c:pt>
                <c:pt idx="431">
                  <c:v>282566</c:v>
                </c:pt>
                <c:pt idx="432">
                  <c:v>282566</c:v>
                </c:pt>
                <c:pt idx="433">
                  <c:v>220265</c:v>
                </c:pt>
                <c:pt idx="434">
                  <c:v>286902</c:v>
                </c:pt>
                <c:pt idx="435">
                  <c:v>295575</c:v>
                </c:pt>
                <c:pt idx="436">
                  <c:v>291238</c:v>
                </c:pt>
                <c:pt idx="437">
                  <c:v>286902</c:v>
                </c:pt>
                <c:pt idx="438">
                  <c:v>295575</c:v>
                </c:pt>
                <c:pt idx="439">
                  <c:v>282566</c:v>
                </c:pt>
                <c:pt idx="440">
                  <c:v>273362</c:v>
                </c:pt>
                <c:pt idx="441">
                  <c:v>286902</c:v>
                </c:pt>
                <c:pt idx="442">
                  <c:v>277876</c:v>
                </c:pt>
                <c:pt idx="443">
                  <c:v>282566</c:v>
                </c:pt>
                <c:pt idx="444">
                  <c:v>282566</c:v>
                </c:pt>
                <c:pt idx="445">
                  <c:v>282566</c:v>
                </c:pt>
                <c:pt idx="446">
                  <c:v>273362</c:v>
                </c:pt>
                <c:pt idx="447">
                  <c:v>286902</c:v>
                </c:pt>
                <c:pt idx="448">
                  <c:v>277876</c:v>
                </c:pt>
                <c:pt idx="449">
                  <c:v>291238</c:v>
                </c:pt>
                <c:pt idx="450">
                  <c:v>295575</c:v>
                </c:pt>
                <c:pt idx="451">
                  <c:v>295575</c:v>
                </c:pt>
                <c:pt idx="452">
                  <c:v>286902</c:v>
                </c:pt>
                <c:pt idx="453">
                  <c:v>295575</c:v>
                </c:pt>
                <c:pt idx="454">
                  <c:v>295575</c:v>
                </c:pt>
                <c:pt idx="455">
                  <c:v>295575</c:v>
                </c:pt>
                <c:pt idx="456">
                  <c:v>282566</c:v>
                </c:pt>
                <c:pt idx="457">
                  <c:v>291238</c:v>
                </c:pt>
                <c:pt idx="458">
                  <c:v>277876</c:v>
                </c:pt>
                <c:pt idx="459">
                  <c:v>286902</c:v>
                </c:pt>
                <c:pt idx="460">
                  <c:v>286902</c:v>
                </c:pt>
                <c:pt idx="461">
                  <c:v>291238</c:v>
                </c:pt>
                <c:pt idx="462">
                  <c:v>277876</c:v>
                </c:pt>
                <c:pt idx="463">
                  <c:v>38053</c:v>
                </c:pt>
                <c:pt idx="464">
                  <c:v>115044</c:v>
                </c:pt>
                <c:pt idx="465">
                  <c:v>123893</c:v>
                </c:pt>
                <c:pt idx="466">
                  <c:v>209734</c:v>
                </c:pt>
                <c:pt idx="467">
                  <c:v>155752</c:v>
                </c:pt>
                <c:pt idx="468">
                  <c:v>176991</c:v>
                </c:pt>
                <c:pt idx="469">
                  <c:v>556637</c:v>
                </c:pt>
                <c:pt idx="470">
                  <c:v>185840</c:v>
                </c:pt>
                <c:pt idx="471">
                  <c:v>47787</c:v>
                </c:pt>
                <c:pt idx="472">
                  <c:v>91150</c:v>
                </c:pt>
                <c:pt idx="473">
                  <c:v>262831</c:v>
                </c:pt>
                <c:pt idx="474">
                  <c:v>84070</c:v>
                </c:pt>
                <c:pt idx="475">
                  <c:v>286902</c:v>
                </c:pt>
                <c:pt idx="476">
                  <c:v>115044</c:v>
                </c:pt>
                <c:pt idx="477">
                  <c:v>37168</c:v>
                </c:pt>
                <c:pt idx="478">
                  <c:v>138053</c:v>
                </c:pt>
                <c:pt idx="479">
                  <c:v>123451</c:v>
                </c:pt>
                <c:pt idx="480">
                  <c:v>34955</c:v>
                </c:pt>
                <c:pt idx="481">
                  <c:v>291238</c:v>
                </c:pt>
                <c:pt idx="482">
                  <c:v>123893</c:v>
                </c:pt>
                <c:pt idx="483">
                  <c:v>115044</c:v>
                </c:pt>
                <c:pt idx="484">
                  <c:v>75221</c:v>
                </c:pt>
                <c:pt idx="485">
                  <c:v>277256</c:v>
                </c:pt>
                <c:pt idx="486">
                  <c:v>200884</c:v>
                </c:pt>
                <c:pt idx="487">
                  <c:v>130973</c:v>
                </c:pt>
                <c:pt idx="488">
                  <c:v>71681</c:v>
                </c:pt>
                <c:pt idx="489">
                  <c:v>74778</c:v>
                </c:pt>
                <c:pt idx="490">
                  <c:v>66814</c:v>
                </c:pt>
                <c:pt idx="491">
                  <c:v>119469</c:v>
                </c:pt>
                <c:pt idx="492">
                  <c:v>188053</c:v>
                </c:pt>
                <c:pt idx="493">
                  <c:v>53097</c:v>
                </c:pt>
                <c:pt idx="494">
                  <c:v>284955</c:v>
                </c:pt>
                <c:pt idx="495">
                  <c:v>219026</c:v>
                </c:pt>
                <c:pt idx="496">
                  <c:v>88495</c:v>
                </c:pt>
                <c:pt idx="497">
                  <c:v>34070</c:v>
                </c:pt>
                <c:pt idx="498">
                  <c:v>95575</c:v>
                </c:pt>
                <c:pt idx="499">
                  <c:v>215929</c:v>
                </c:pt>
                <c:pt idx="500">
                  <c:v>66371</c:v>
                </c:pt>
                <c:pt idx="501">
                  <c:v>150442</c:v>
                </c:pt>
                <c:pt idx="502">
                  <c:v>121238</c:v>
                </c:pt>
                <c:pt idx="503">
                  <c:v>408849</c:v>
                </c:pt>
                <c:pt idx="504">
                  <c:v>408849</c:v>
                </c:pt>
                <c:pt idx="505">
                  <c:v>527433</c:v>
                </c:pt>
                <c:pt idx="506">
                  <c:v>150442</c:v>
                </c:pt>
                <c:pt idx="507">
                  <c:v>126548</c:v>
                </c:pt>
                <c:pt idx="508">
                  <c:v>209734</c:v>
                </c:pt>
                <c:pt idx="509">
                  <c:v>79646</c:v>
                </c:pt>
                <c:pt idx="510">
                  <c:v>79646</c:v>
                </c:pt>
                <c:pt idx="511">
                  <c:v>90265</c:v>
                </c:pt>
                <c:pt idx="512">
                  <c:v>166814</c:v>
                </c:pt>
                <c:pt idx="513">
                  <c:v>84070</c:v>
                </c:pt>
                <c:pt idx="514">
                  <c:v>215176</c:v>
                </c:pt>
                <c:pt idx="515">
                  <c:v>79646</c:v>
                </c:pt>
                <c:pt idx="516">
                  <c:v>230088</c:v>
                </c:pt>
                <c:pt idx="517">
                  <c:v>221238</c:v>
                </c:pt>
                <c:pt idx="518">
                  <c:v>32743</c:v>
                </c:pt>
                <c:pt idx="519">
                  <c:v>154424</c:v>
                </c:pt>
                <c:pt idx="520">
                  <c:v>216371</c:v>
                </c:pt>
                <c:pt idx="521">
                  <c:v>501769</c:v>
                </c:pt>
                <c:pt idx="522">
                  <c:v>501769</c:v>
                </c:pt>
                <c:pt idx="523">
                  <c:v>194690</c:v>
                </c:pt>
                <c:pt idx="524">
                  <c:v>162831</c:v>
                </c:pt>
                <c:pt idx="525">
                  <c:v>123893</c:v>
                </c:pt>
                <c:pt idx="526">
                  <c:v>168141</c:v>
                </c:pt>
                <c:pt idx="527">
                  <c:v>137168</c:v>
                </c:pt>
                <c:pt idx="528">
                  <c:v>167256</c:v>
                </c:pt>
                <c:pt idx="529">
                  <c:v>160176</c:v>
                </c:pt>
                <c:pt idx="530">
                  <c:v>144247</c:v>
                </c:pt>
                <c:pt idx="531">
                  <c:v>70796</c:v>
                </c:pt>
                <c:pt idx="532">
                  <c:v>36814</c:v>
                </c:pt>
                <c:pt idx="533">
                  <c:v>51327</c:v>
                </c:pt>
                <c:pt idx="534">
                  <c:v>163716</c:v>
                </c:pt>
                <c:pt idx="535">
                  <c:v>251769</c:v>
                </c:pt>
                <c:pt idx="536">
                  <c:v>203539</c:v>
                </c:pt>
                <c:pt idx="537">
                  <c:v>247787</c:v>
                </c:pt>
                <c:pt idx="538">
                  <c:v>221238</c:v>
                </c:pt>
                <c:pt idx="539">
                  <c:v>135398</c:v>
                </c:pt>
                <c:pt idx="540">
                  <c:v>142920</c:v>
                </c:pt>
                <c:pt idx="541">
                  <c:v>221238</c:v>
                </c:pt>
                <c:pt idx="542">
                  <c:v>221238</c:v>
                </c:pt>
                <c:pt idx="543">
                  <c:v>35398</c:v>
                </c:pt>
                <c:pt idx="544">
                  <c:v>527433</c:v>
                </c:pt>
                <c:pt idx="545">
                  <c:v>159292</c:v>
                </c:pt>
                <c:pt idx="546">
                  <c:v>215929</c:v>
                </c:pt>
                <c:pt idx="547">
                  <c:v>115044</c:v>
                </c:pt>
                <c:pt idx="548">
                  <c:v>115044</c:v>
                </c:pt>
                <c:pt idx="549">
                  <c:v>138053</c:v>
                </c:pt>
                <c:pt idx="550">
                  <c:v>101769</c:v>
                </c:pt>
                <c:pt idx="551">
                  <c:v>53982</c:v>
                </c:pt>
                <c:pt idx="552">
                  <c:v>58407</c:v>
                </c:pt>
                <c:pt idx="553">
                  <c:v>64601</c:v>
                </c:pt>
                <c:pt idx="554">
                  <c:v>63716</c:v>
                </c:pt>
                <c:pt idx="555">
                  <c:v>203707</c:v>
                </c:pt>
                <c:pt idx="556">
                  <c:v>207044</c:v>
                </c:pt>
                <c:pt idx="557">
                  <c:v>195566</c:v>
                </c:pt>
                <c:pt idx="558">
                  <c:v>200522</c:v>
                </c:pt>
                <c:pt idx="559">
                  <c:v>200522</c:v>
                </c:pt>
                <c:pt idx="560">
                  <c:v>201672</c:v>
                </c:pt>
                <c:pt idx="561">
                  <c:v>185840</c:v>
                </c:pt>
                <c:pt idx="562">
                  <c:v>150442</c:v>
                </c:pt>
                <c:pt idx="563">
                  <c:v>55752</c:v>
                </c:pt>
                <c:pt idx="564">
                  <c:v>265486</c:v>
                </c:pt>
                <c:pt idx="565">
                  <c:v>161946</c:v>
                </c:pt>
                <c:pt idx="566">
                  <c:v>223893</c:v>
                </c:pt>
                <c:pt idx="567">
                  <c:v>37168</c:v>
                </c:pt>
                <c:pt idx="568">
                  <c:v>77876</c:v>
                </c:pt>
                <c:pt idx="569">
                  <c:v>53097</c:v>
                </c:pt>
                <c:pt idx="570">
                  <c:v>159292</c:v>
                </c:pt>
                <c:pt idx="571">
                  <c:v>141592</c:v>
                </c:pt>
                <c:pt idx="572">
                  <c:v>138938</c:v>
                </c:pt>
                <c:pt idx="573">
                  <c:v>238938</c:v>
                </c:pt>
                <c:pt idx="574">
                  <c:v>209442</c:v>
                </c:pt>
                <c:pt idx="575">
                  <c:v>153097</c:v>
                </c:pt>
                <c:pt idx="576">
                  <c:v>75221</c:v>
                </c:pt>
                <c:pt idx="577">
                  <c:v>115044</c:v>
                </c:pt>
                <c:pt idx="578">
                  <c:v>146017</c:v>
                </c:pt>
                <c:pt idx="579">
                  <c:v>154424</c:v>
                </c:pt>
                <c:pt idx="580">
                  <c:v>157522</c:v>
                </c:pt>
                <c:pt idx="581">
                  <c:v>110619</c:v>
                </c:pt>
                <c:pt idx="582">
                  <c:v>92035</c:v>
                </c:pt>
                <c:pt idx="583">
                  <c:v>152212</c:v>
                </c:pt>
                <c:pt idx="584">
                  <c:v>225663</c:v>
                </c:pt>
                <c:pt idx="585">
                  <c:v>194690</c:v>
                </c:pt>
                <c:pt idx="586">
                  <c:v>123893</c:v>
                </c:pt>
                <c:pt idx="587">
                  <c:v>110619</c:v>
                </c:pt>
                <c:pt idx="588">
                  <c:v>123893</c:v>
                </c:pt>
                <c:pt idx="589">
                  <c:v>157522</c:v>
                </c:pt>
                <c:pt idx="590">
                  <c:v>36283</c:v>
                </c:pt>
                <c:pt idx="591">
                  <c:v>128318</c:v>
                </c:pt>
                <c:pt idx="592">
                  <c:v>168141</c:v>
                </c:pt>
                <c:pt idx="593">
                  <c:v>148672</c:v>
                </c:pt>
                <c:pt idx="594">
                  <c:v>154867</c:v>
                </c:pt>
                <c:pt idx="595">
                  <c:v>191150</c:v>
                </c:pt>
                <c:pt idx="596">
                  <c:v>243362</c:v>
                </c:pt>
                <c:pt idx="597">
                  <c:v>230088</c:v>
                </c:pt>
                <c:pt idx="598">
                  <c:v>448672</c:v>
                </c:pt>
                <c:pt idx="599">
                  <c:v>194318</c:v>
                </c:pt>
                <c:pt idx="600">
                  <c:v>200318</c:v>
                </c:pt>
                <c:pt idx="601">
                  <c:v>209132</c:v>
                </c:pt>
                <c:pt idx="602">
                  <c:v>265442</c:v>
                </c:pt>
                <c:pt idx="603">
                  <c:v>203646</c:v>
                </c:pt>
                <c:pt idx="604">
                  <c:v>200522</c:v>
                </c:pt>
                <c:pt idx="605">
                  <c:v>262920</c:v>
                </c:pt>
                <c:pt idx="606">
                  <c:v>200522</c:v>
                </c:pt>
                <c:pt idx="607">
                  <c:v>203646</c:v>
                </c:pt>
                <c:pt idx="608">
                  <c:v>203646</c:v>
                </c:pt>
                <c:pt idx="609">
                  <c:v>203646</c:v>
                </c:pt>
                <c:pt idx="610">
                  <c:v>200522</c:v>
                </c:pt>
                <c:pt idx="611">
                  <c:v>177433</c:v>
                </c:pt>
                <c:pt idx="612">
                  <c:v>181415</c:v>
                </c:pt>
                <c:pt idx="613">
                  <c:v>76991</c:v>
                </c:pt>
                <c:pt idx="614">
                  <c:v>88495</c:v>
                </c:pt>
                <c:pt idx="615">
                  <c:v>150442</c:v>
                </c:pt>
                <c:pt idx="616">
                  <c:v>213274</c:v>
                </c:pt>
                <c:pt idx="617">
                  <c:v>37168</c:v>
                </c:pt>
                <c:pt idx="618">
                  <c:v>67256</c:v>
                </c:pt>
                <c:pt idx="619">
                  <c:v>76548</c:v>
                </c:pt>
                <c:pt idx="620">
                  <c:v>48672</c:v>
                </c:pt>
                <c:pt idx="621">
                  <c:v>212389</c:v>
                </c:pt>
                <c:pt idx="622">
                  <c:v>168141</c:v>
                </c:pt>
                <c:pt idx="623">
                  <c:v>84070</c:v>
                </c:pt>
                <c:pt idx="624">
                  <c:v>149557</c:v>
                </c:pt>
                <c:pt idx="625">
                  <c:v>194690</c:v>
                </c:pt>
                <c:pt idx="626">
                  <c:v>161946</c:v>
                </c:pt>
                <c:pt idx="627">
                  <c:v>84070</c:v>
                </c:pt>
                <c:pt idx="628">
                  <c:v>90265</c:v>
                </c:pt>
                <c:pt idx="629">
                  <c:v>128318</c:v>
                </c:pt>
                <c:pt idx="630">
                  <c:v>164601</c:v>
                </c:pt>
                <c:pt idx="631">
                  <c:v>221238</c:v>
                </c:pt>
                <c:pt idx="632">
                  <c:v>229203</c:v>
                </c:pt>
                <c:pt idx="633">
                  <c:v>203539</c:v>
                </c:pt>
                <c:pt idx="634">
                  <c:v>165486</c:v>
                </c:pt>
                <c:pt idx="635">
                  <c:v>185840</c:v>
                </c:pt>
                <c:pt idx="636">
                  <c:v>415929</c:v>
                </c:pt>
                <c:pt idx="637">
                  <c:v>141592</c:v>
                </c:pt>
                <c:pt idx="638">
                  <c:v>380530</c:v>
                </c:pt>
                <c:pt idx="639">
                  <c:v>448672</c:v>
                </c:pt>
                <c:pt idx="640">
                  <c:v>155752</c:v>
                </c:pt>
                <c:pt idx="641">
                  <c:v>152654</c:v>
                </c:pt>
                <c:pt idx="642">
                  <c:v>286194</c:v>
                </c:pt>
                <c:pt idx="643">
                  <c:v>153097</c:v>
                </c:pt>
                <c:pt idx="644">
                  <c:v>201672</c:v>
                </c:pt>
                <c:pt idx="645">
                  <c:v>203646</c:v>
                </c:pt>
                <c:pt idx="646">
                  <c:v>265442</c:v>
                </c:pt>
                <c:pt idx="647">
                  <c:v>196389</c:v>
                </c:pt>
                <c:pt idx="648">
                  <c:v>200522</c:v>
                </c:pt>
                <c:pt idx="649">
                  <c:v>200522</c:v>
                </c:pt>
                <c:pt idx="650">
                  <c:v>207044</c:v>
                </c:pt>
                <c:pt idx="651">
                  <c:v>61946</c:v>
                </c:pt>
                <c:pt idx="652">
                  <c:v>232743</c:v>
                </c:pt>
                <c:pt idx="653">
                  <c:v>265486</c:v>
                </c:pt>
                <c:pt idx="654">
                  <c:v>274336</c:v>
                </c:pt>
                <c:pt idx="655">
                  <c:v>196460</c:v>
                </c:pt>
                <c:pt idx="656">
                  <c:v>87610</c:v>
                </c:pt>
                <c:pt idx="657">
                  <c:v>221238</c:v>
                </c:pt>
                <c:pt idx="658">
                  <c:v>37610</c:v>
                </c:pt>
                <c:pt idx="659">
                  <c:v>161061</c:v>
                </c:pt>
                <c:pt idx="660">
                  <c:v>295575</c:v>
                </c:pt>
                <c:pt idx="661">
                  <c:v>34513</c:v>
                </c:pt>
                <c:pt idx="662">
                  <c:v>81415</c:v>
                </c:pt>
                <c:pt idx="663">
                  <c:v>150442</c:v>
                </c:pt>
                <c:pt idx="664">
                  <c:v>135398</c:v>
                </c:pt>
                <c:pt idx="665">
                  <c:v>119469</c:v>
                </c:pt>
                <c:pt idx="666">
                  <c:v>121681</c:v>
                </c:pt>
                <c:pt idx="667">
                  <c:v>147787</c:v>
                </c:pt>
                <c:pt idx="668">
                  <c:v>56637</c:v>
                </c:pt>
                <c:pt idx="669">
                  <c:v>161061</c:v>
                </c:pt>
                <c:pt idx="670">
                  <c:v>141592</c:v>
                </c:pt>
                <c:pt idx="671">
                  <c:v>362831</c:v>
                </c:pt>
                <c:pt idx="672">
                  <c:v>144247</c:v>
                </c:pt>
                <c:pt idx="673">
                  <c:v>184070</c:v>
                </c:pt>
                <c:pt idx="674">
                  <c:v>203539</c:v>
                </c:pt>
                <c:pt idx="675">
                  <c:v>153982</c:v>
                </c:pt>
                <c:pt idx="676">
                  <c:v>161061</c:v>
                </c:pt>
                <c:pt idx="677">
                  <c:v>149557</c:v>
                </c:pt>
                <c:pt idx="678">
                  <c:v>141592</c:v>
                </c:pt>
                <c:pt idx="679">
                  <c:v>123893</c:v>
                </c:pt>
                <c:pt idx="680">
                  <c:v>159292</c:v>
                </c:pt>
                <c:pt idx="681">
                  <c:v>176991</c:v>
                </c:pt>
                <c:pt idx="682">
                  <c:v>160176</c:v>
                </c:pt>
                <c:pt idx="683">
                  <c:v>201672</c:v>
                </c:pt>
                <c:pt idx="684">
                  <c:v>203646</c:v>
                </c:pt>
                <c:pt idx="685">
                  <c:v>265442</c:v>
                </c:pt>
                <c:pt idx="686">
                  <c:v>198451</c:v>
                </c:pt>
                <c:pt idx="687">
                  <c:v>207044</c:v>
                </c:pt>
                <c:pt idx="688">
                  <c:v>201672</c:v>
                </c:pt>
                <c:pt idx="689">
                  <c:v>203646</c:v>
                </c:pt>
                <c:pt idx="690">
                  <c:v>200522</c:v>
                </c:pt>
                <c:pt idx="691">
                  <c:v>198451</c:v>
                </c:pt>
                <c:pt idx="692">
                  <c:v>203646</c:v>
                </c:pt>
                <c:pt idx="693">
                  <c:v>200318</c:v>
                </c:pt>
                <c:pt idx="694">
                  <c:v>198451</c:v>
                </c:pt>
                <c:pt idx="695">
                  <c:v>198256</c:v>
                </c:pt>
                <c:pt idx="696">
                  <c:v>198256</c:v>
                </c:pt>
                <c:pt idx="697">
                  <c:v>203646</c:v>
                </c:pt>
                <c:pt idx="698">
                  <c:v>200318</c:v>
                </c:pt>
                <c:pt idx="699">
                  <c:v>192920</c:v>
                </c:pt>
                <c:pt idx="700">
                  <c:v>119469</c:v>
                </c:pt>
                <c:pt idx="701">
                  <c:v>57522</c:v>
                </c:pt>
                <c:pt idx="702">
                  <c:v>199115</c:v>
                </c:pt>
                <c:pt idx="703">
                  <c:v>150442</c:v>
                </c:pt>
                <c:pt idx="704">
                  <c:v>184955</c:v>
                </c:pt>
                <c:pt idx="705">
                  <c:v>137168</c:v>
                </c:pt>
                <c:pt idx="706">
                  <c:v>154867</c:v>
                </c:pt>
                <c:pt idx="707">
                  <c:v>233628</c:v>
                </c:pt>
                <c:pt idx="708">
                  <c:v>90707</c:v>
                </c:pt>
                <c:pt idx="709">
                  <c:v>139823</c:v>
                </c:pt>
                <c:pt idx="710">
                  <c:v>265486</c:v>
                </c:pt>
                <c:pt idx="711">
                  <c:v>176991</c:v>
                </c:pt>
                <c:pt idx="712">
                  <c:v>57522</c:v>
                </c:pt>
                <c:pt idx="713">
                  <c:v>78318</c:v>
                </c:pt>
                <c:pt idx="714">
                  <c:v>37168</c:v>
                </c:pt>
                <c:pt idx="715">
                  <c:v>79646</c:v>
                </c:pt>
                <c:pt idx="716">
                  <c:v>115044</c:v>
                </c:pt>
                <c:pt idx="717">
                  <c:v>214159</c:v>
                </c:pt>
                <c:pt idx="718">
                  <c:v>164601</c:v>
                </c:pt>
                <c:pt idx="719">
                  <c:v>135840</c:v>
                </c:pt>
                <c:pt idx="720">
                  <c:v>79646</c:v>
                </c:pt>
                <c:pt idx="721">
                  <c:v>161504</c:v>
                </c:pt>
                <c:pt idx="722">
                  <c:v>172566</c:v>
                </c:pt>
                <c:pt idx="723">
                  <c:v>346017</c:v>
                </c:pt>
                <c:pt idx="724">
                  <c:v>208849</c:v>
                </c:pt>
                <c:pt idx="725">
                  <c:v>416814</c:v>
                </c:pt>
                <c:pt idx="726">
                  <c:v>206194</c:v>
                </c:pt>
                <c:pt idx="727">
                  <c:v>527433</c:v>
                </c:pt>
                <c:pt idx="728">
                  <c:v>141592</c:v>
                </c:pt>
                <c:pt idx="729">
                  <c:v>194690</c:v>
                </c:pt>
                <c:pt idx="730">
                  <c:v>362831</c:v>
                </c:pt>
                <c:pt idx="731">
                  <c:v>306194</c:v>
                </c:pt>
                <c:pt idx="732">
                  <c:v>223008</c:v>
                </c:pt>
                <c:pt idx="733">
                  <c:v>283185</c:v>
                </c:pt>
                <c:pt idx="734">
                  <c:v>380530</c:v>
                </c:pt>
                <c:pt idx="735">
                  <c:v>442477</c:v>
                </c:pt>
                <c:pt idx="736">
                  <c:v>348672</c:v>
                </c:pt>
                <c:pt idx="737">
                  <c:v>207044</c:v>
                </c:pt>
                <c:pt idx="738">
                  <c:v>199637</c:v>
                </c:pt>
                <c:pt idx="739">
                  <c:v>200522</c:v>
                </c:pt>
                <c:pt idx="740">
                  <c:v>197601</c:v>
                </c:pt>
                <c:pt idx="741">
                  <c:v>265442</c:v>
                </c:pt>
                <c:pt idx="742">
                  <c:v>175221</c:v>
                </c:pt>
                <c:pt idx="743">
                  <c:v>207044</c:v>
                </c:pt>
                <c:pt idx="744">
                  <c:v>200318</c:v>
                </c:pt>
                <c:pt idx="745">
                  <c:v>203646</c:v>
                </c:pt>
                <c:pt idx="746">
                  <c:v>199637</c:v>
                </c:pt>
                <c:pt idx="747">
                  <c:v>265442</c:v>
                </c:pt>
                <c:pt idx="748">
                  <c:v>265442</c:v>
                </c:pt>
                <c:pt idx="749">
                  <c:v>203646</c:v>
                </c:pt>
                <c:pt idx="750">
                  <c:v>207044</c:v>
                </c:pt>
                <c:pt idx="751">
                  <c:v>197601</c:v>
                </c:pt>
                <c:pt idx="752">
                  <c:v>201566</c:v>
                </c:pt>
                <c:pt idx="753">
                  <c:v>265442</c:v>
                </c:pt>
                <c:pt idx="754">
                  <c:v>262929</c:v>
                </c:pt>
                <c:pt idx="755">
                  <c:v>203646</c:v>
                </c:pt>
                <c:pt idx="756">
                  <c:v>265442</c:v>
                </c:pt>
                <c:pt idx="757">
                  <c:v>265442</c:v>
                </c:pt>
                <c:pt idx="758">
                  <c:v>207044</c:v>
                </c:pt>
                <c:pt idx="759">
                  <c:v>201566</c:v>
                </c:pt>
                <c:pt idx="760">
                  <c:v>198451</c:v>
                </c:pt>
                <c:pt idx="761">
                  <c:v>201566</c:v>
                </c:pt>
                <c:pt idx="762">
                  <c:v>203646</c:v>
                </c:pt>
                <c:pt idx="763">
                  <c:v>196185</c:v>
                </c:pt>
                <c:pt idx="764">
                  <c:v>201566</c:v>
                </c:pt>
                <c:pt idx="765">
                  <c:v>201566</c:v>
                </c:pt>
                <c:pt idx="766">
                  <c:v>262929</c:v>
                </c:pt>
                <c:pt idx="767">
                  <c:v>191938</c:v>
                </c:pt>
                <c:pt idx="768">
                  <c:v>191938</c:v>
                </c:pt>
                <c:pt idx="769">
                  <c:v>191938</c:v>
                </c:pt>
                <c:pt idx="770">
                  <c:v>193769</c:v>
                </c:pt>
                <c:pt idx="771">
                  <c:v>193769</c:v>
                </c:pt>
                <c:pt idx="772">
                  <c:v>143212</c:v>
                </c:pt>
                <c:pt idx="773">
                  <c:v>190106</c:v>
                </c:pt>
                <c:pt idx="774">
                  <c:v>190106</c:v>
                </c:pt>
                <c:pt idx="775">
                  <c:v>193769</c:v>
                </c:pt>
                <c:pt idx="776">
                  <c:v>190106</c:v>
                </c:pt>
                <c:pt idx="777">
                  <c:v>145628</c:v>
                </c:pt>
                <c:pt idx="778">
                  <c:v>190106</c:v>
                </c:pt>
                <c:pt idx="779">
                  <c:v>191938</c:v>
                </c:pt>
                <c:pt idx="780">
                  <c:v>142592</c:v>
                </c:pt>
                <c:pt idx="781">
                  <c:v>193769</c:v>
                </c:pt>
                <c:pt idx="782">
                  <c:v>188265</c:v>
                </c:pt>
                <c:pt idx="783">
                  <c:v>148707</c:v>
                </c:pt>
                <c:pt idx="784">
                  <c:v>149619</c:v>
                </c:pt>
                <c:pt idx="785">
                  <c:v>144115</c:v>
                </c:pt>
                <c:pt idx="786">
                  <c:v>191938</c:v>
                </c:pt>
                <c:pt idx="787">
                  <c:v>149619</c:v>
                </c:pt>
                <c:pt idx="788">
                  <c:v>147141</c:v>
                </c:pt>
                <c:pt idx="789">
                  <c:v>188265</c:v>
                </c:pt>
                <c:pt idx="790">
                  <c:v>149619</c:v>
                </c:pt>
                <c:pt idx="791">
                  <c:v>193769</c:v>
                </c:pt>
                <c:pt idx="792">
                  <c:v>191938</c:v>
                </c:pt>
                <c:pt idx="793">
                  <c:v>191938</c:v>
                </c:pt>
                <c:pt idx="794">
                  <c:v>201566</c:v>
                </c:pt>
                <c:pt idx="795">
                  <c:v>207964</c:v>
                </c:pt>
                <c:pt idx="796">
                  <c:v>265442</c:v>
                </c:pt>
                <c:pt idx="797">
                  <c:v>175681</c:v>
                </c:pt>
                <c:pt idx="798">
                  <c:v>212389</c:v>
                </c:pt>
                <c:pt idx="799">
                  <c:v>115044</c:v>
                </c:pt>
                <c:pt idx="800">
                  <c:v>55752</c:v>
                </c:pt>
                <c:pt idx="801">
                  <c:v>55752</c:v>
                </c:pt>
                <c:pt idx="802">
                  <c:v>168141</c:v>
                </c:pt>
                <c:pt idx="803">
                  <c:v>176991</c:v>
                </c:pt>
                <c:pt idx="804">
                  <c:v>166371</c:v>
                </c:pt>
                <c:pt idx="805">
                  <c:v>119469</c:v>
                </c:pt>
                <c:pt idx="806">
                  <c:v>137168</c:v>
                </c:pt>
                <c:pt idx="807">
                  <c:v>112389</c:v>
                </c:pt>
                <c:pt idx="808">
                  <c:v>116814</c:v>
                </c:pt>
                <c:pt idx="809">
                  <c:v>260176</c:v>
                </c:pt>
                <c:pt idx="810">
                  <c:v>165486</c:v>
                </c:pt>
                <c:pt idx="811">
                  <c:v>78761</c:v>
                </c:pt>
                <c:pt idx="812">
                  <c:v>118584</c:v>
                </c:pt>
                <c:pt idx="813">
                  <c:v>165486</c:v>
                </c:pt>
                <c:pt idx="814">
                  <c:v>110619</c:v>
                </c:pt>
                <c:pt idx="815">
                  <c:v>176991</c:v>
                </c:pt>
                <c:pt idx="816">
                  <c:v>134513</c:v>
                </c:pt>
                <c:pt idx="817">
                  <c:v>146017</c:v>
                </c:pt>
                <c:pt idx="818">
                  <c:v>221238</c:v>
                </c:pt>
                <c:pt idx="819">
                  <c:v>149557</c:v>
                </c:pt>
                <c:pt idx="820">
                  <c:v>207964</c:v>
                </c:pt>
                <c:pt idx="821">
                  <c:v>141592</c:v>
                </c:pt>
                <c:pt idx="822">
                  <c:v>144690</c:v>
                </c:pt>
                <c:pt idx="823">
                  <c:v>176991</c:v>
                </c:pt>
                <c:pt idx="824">
                  <c:v>163716</c:v>
                </c:pt>
                <c:pt idx="825">
                  <c:v>163716</c:v>
                </c:pt>
                <c:pt idx="826">
                  <c:v>163716</c:v>
                </c:pt>
                <c:pt idx="827">
                  <c:v>156637</c:v>
                </c:pt>
                <c:pt idx="828">
                  <c:v>161238</c:v>
                </c:pt>
                <c:pt idx="829">
                  <c:v>153097</c:v>
                </c:pt>
                <c:pt idx="830">
                  <c:v>163716</c:v>
                </c:pt>
                <c:pt idx="831">
                  <c:v>155309</c:v>
                </c:pt>
                <c:pt idx="832">
                  <c:v>212389</c:v>
                </c:pt>
                <c:pt idx="833">
                  <c:v>159557</c:v>
                </c:pt>
                <c:pt idx="834">
                  <c:v>209734</c:v>
                </c:pt>
                <c:pt idx="835">
                  <c:v>210619</c:v>
                </c:pt>
                <c:pt idx="836">
                  <c:v>157876</c:v>
                </c:pt>
                <c:pt idx="837">
                  <c:v>207964</c:v>
                </c:pt>
                <c:pt idx="838">
                  <c:v>156194</c:v>
                </c:pt>
                <c:pt idx="839">
                  <c:v>210265</c:v>
                </c:pt>
                <c:pt idx="840">
                  <c:v>203646</c:v>
                </c:pt>
                <c:pt idx="841">
                  <c:v>123008</c:v>
                </c:pt>
                <c:pt idx="842">
                  <c:v>173451</c:v>
                </c:pt>
                <c:pt idx="843">
                  <c:v>168141</c:v>
                </c:pt>
                <c:pt idx="844">
                  <c:v>261061</c:v>
                </c:pt>
                <c:pt idx="845">
                  <c:v>256637</c:v>
                </c:pt>
                <c:pt idx="846">
                  <c:v>254867</c:v>
                </c:pt>
                <c:pt idx="847">
                  <c:v>168761</c:v>
                </c:pt>
                <c:pt idx="848">
                  <c:v>83628</c:v>
                </c:pt>
                <c:pt idx="849">
                  <c:v>161946</c:v>
                </c:pt>
                <c:pt idx="850">
                  <c:v>83628</c:v>
                </c:pt>
                <c:pt idx="851">
                  <c:v>75221</c:v>
                </c:pt>
                <c:pt idx="852">
                  <c:v>121238</c:v>
                </c:pt>
                <c:pt idx="853">
                  <c:v>65486</c:v>
                </c:pt>
                <c:pt idx="854">
                  <c:v>194690</c:v>
                </c:pt>
                <c:pt idx="855">
                  <c:v>93362</c:v>
                </c:pt>
                <c:pt idx="856">
                  <c:v>107079</c:v>
                </c:pt>
                <c:pt idx="857">
                  <c:v>57522</c:v>
                </c:pt>
                <c:pt idx="858">
                  <c:v>169911</c:v>
                </c:pt>
                <c:pt idx="859">
                  <c:v>160176</c:v>
                </c:pt>
                <c:pt idx="860">
                  <c:v>166371</c:v>
                </c:pt>
                <c:pt idx="861">
                  <c:v>159292</c:v>
                </c:pt>
                <c:pt idx="862">
                  <c:v>86725</c:v>
                </c:pt>
                <c:pt idx="863">
                  <c:v>122123</c:v>
                </c:pt>
                <c:pt idx="864">
                  <c:v>36283</c:v>
                </c:pt>
                <c:pt idx="865">
                  <c:v>192920</c:v>
                </c:pt>
                <c:pt idx="866">
                  <c:v>64159</c:v>
                </c:pt>
                <c:pt idx="867">
                  <c:v>169911</c:v>
                </c:pt>
                <c:pt idx="868">
                  <c:v>75221</c:v>
                </c:pt>
                <c:pt idx="869">
                  <c:v>140265</c:v>
                </c:pt>
                <c:pt idx="870">
                  <c:v>169026</c:v>
                </c:pt>
                <c:pt idx="871">
                  <c:v>163716</c:v>
                </c:pt>
                <c:pt idx="872">
                  <c:v>172566</c:v>
                </c:pt>
                <c:pt idx="873">
                  <c:v>132743</c:v>
                </c:pt>
                <c:pt idx="874">
                  <c:v>123893</c:v>
                </c:pt>
                <c:pt idx="875">
                  <c:v>238938</c:v>
                </c:pt>
                <c:pt idx="876">
                  <c:v>286725</c:v>
                </c:pt>
                <c:pt idx="877">
                  <c:v>209734</c:v>
                </c:pt>
                <c:pt idx="878">
                  <c:v>380530</c:v>
                </c:pt>
                <c:pt idx="879">
                  <c:v>207964</c:v>
                </c:pt>
                <c:pt idx="880">
                  <c:v>318584</c:v>
                </c:pt>
                <c:pt idx="881">
                  <c:v>206194</c:v>
                </c:pt>
                <c:pt idx="882">
                  <c:v>210265</c:v>
                </c:pt>
                <c:pt idx="883">
                  <c:v>208849</c:v>
                </c:pt>
                <c:pt idx="884">
                  <c:v>208849</c:v>
                </c:pt>
                <c:pt idx="885">
                  <c:v>207522</c:v>
                </c:pt>
                <c:pt idx="886">
                  <c:v>57964</c:v>
                </c:pt>
                <c:pt idx="887">
                  <c:v>55752</c:v>
                </c:pt>
                <c:pt idx="888">
                  <c:v>261061</c:v>
                </c:pt>
                <c:pt idx="889">
                  <c:v>234513</c:v>
                </c:pt>
                <c:pt idx="890">
                  <c:v>181415</c:v>
                </c:pt>
                <c:pt idx="891">
                  <c:v>260176</c:v>
                </c:pt>
                <c:pt idx="892">
                  <c:v>123893</c:v>
                </c:pt>
                <c:pt idx="893">
                  <c:v>199115</c:v>
                </c:pt>
                <c:pt idx="894">
                  <c:v>91150</c:v>
                </c:pt>
                <c:pt idx="895">
                  <c:v>125663</c:v>
                </c:pt>
                <c:pt idx="896">
                  <c:v>145486</c:v>
                </c:pt>
                <c:pt idx="897">
                  <c:v>163716</c:v>
                </c:pt>
                <c:pt idx="898">
                  <c:v>147787</c:v>
                </c:pt>
                <c:pt idx="899">
                  <c:v>165486</c:v>
                </c:pt>
                <c:pt idx="900">
                  <c:v>131858</c:v>
                </c:pt>
                <c:pt idx="901">
                  <c:v>123008</c:v>
                </c:pt>
                <c:pt idx="902">
                  <c:v>236725</c:v>
                </c:pt>
                <c:pt idx="903">
                  <c:v>155752</c:v>
                </c:pt>
                <c:pt idx="904">
                  <c:v>58407</c:v>
                </c:pt>
                <c:pt idx="905">
                  <c:v>91592</c:v>
                </c:pt>
                <c:pt idx="906">
                  <c:v>181415</c:v>
                </c:pt>
                <c:pt idx="907">
                  <c:v>124778</c:v>
                </c:pt>
                <c:pt idx="908">
                  <c:v>176991</c:v>
                </c:pt>
                <c:pt idx="909">
                  <c:v>63716</c:v>
                </c:pt>
                <c:pt idx="910">
                  <c:v>220796</c:v>
                </c:pt>
                <c:pt idx="911">
                  <c:v>106194</c:v>
                </c:pt>
                <c:pt idx="912">
                  <c:v>122123</c:v>
                </c:pt>
                <c:pt idx="913">
                  <c:v>60176</c:v>
                </c:pt>
                <c:pt idx="914">
                  <c:v>219469</c:v>
                </c:pt>
                <c:pt idx="915">
                  <c:v>77876</c:v>
                </c:pt>
                <c:pt idx="916">
                  <c:v>83185</c:v>
                </c:pt>
                <c:pt idx="917">
                  <c:v>227433</c:v>
                </c:pt>
                <c:pt idx="918">
                  <c:v>90265</c:v>
                </c:pt>
                <c:pt idx="919">
                  <c:v>64601</c:v>
                </c:pt>
                <c:pt idx="920">
                  <c:v>92035</c:v>
                </c:pt>
                <c:pt idx="921">
                  <c:v>128318</c:v>
                </c:pt>
                <c:pt idx="922">
                  <c:v>162831</c:v>
                </c:pt>
                <c:pt idx="923">
                  <c:v>187610</c:v>
                </c:pt>
                <c:pt idx="924">
                  <c:v>190265</c:v>
                </c:pt>
                <c:pt idx="925">
                  <c:v>128318</c:v>
                </c:pt>
                <c:pt idx="926">
                  <c:v>428318</c:v>
                </c:pt>
                <c:pt idx="927">
                  <c:v>209734</c:v>
                </c:pt>
                <c:pt idx="928">
                  <c:v>203539</c:v>
                </c:pt>
                <c:pt idx="929">
                  <c:v>428318</c:v>
                </c:pt>
                <c:pt idx="930">
                  <c:v>318584</c:v>
                </c:pt>
                <c:pt idx="931">
                  <c:v>141592</c:v>
                </c:pt>
                <c:pt idx="932">
                  <c:v>161061</c:v>
                </c:pt>
                <c:pt idx="933">
                  <c:v>207964</c:v>
                </c:pt>
                <c:pt idx="934">
                  <c:v>394690</c:v>
                </c:pt>
                <c:pt idx="935">
                  <c:v>317699</c:v>
                </c:pt>
                <c:pt idx="936">
                  <c:v>347787</c:v>
                </c:pt>
                <c:pt idx="937">
                  <c:v>327433</c:v>
                </c:pt>
                <c:pt idx="938">
                  <c:v>151327</c:v>
                </c:pt>
                <c:pt idx="939">
                  <c:v>39380</c:v>
                </c:pt>
                <c:pt idx="940">
                  <c:v>79646</c:v>
                </c:pt>
                <c:pt idx="941">
                  <c:v>181415</c:v>
                </c:pt>
                <c:pt idx="942">
                  <c:v>174336</c:v>
                </c:pt>
                <c:pt idx="943">
                  <c:v>63716</c:v>
                </c:pt>
                <c:pt idx="944">
                  <c:v>176991</c:v>
                </c:pt>
                <c:pt idx="945">
                  <c:v>61946</c:v>
                </c:pt>
                <c:pt idx="946">
                  <c:v>38053</c:v>
                </c:pt>
                <c:pt idx="947">
                  <c:v>82300</c:v>
                </c:pt>
                <c:pt idx="948">
                  <c:v>131415</c:v>
                </c:pt>
                <c:pt idx="949">
                  <c:v>212389</c:v>
                </c:pt>
                <c:pt idx="950">
                  <c:v>63716</c:v>
                </c:pt>
                <c:pt idx="951">
                  <c:v>168141</c:v>
                </c:pt>
                <c:pt idx="952">
                  <c:v>123893</c:v>
                </c:pt>
                <c:pt idx="953">
                  <c:v>95575</c:v>
                </c:pt>
                <c:pt idx="954">
                  <c:v>62831</c:v>
                </c:pt>
                <c:pt idx="955">
                  <c:v>66371</c:v>
                </c:pt>
                <c:pt idx="956">
                  <c:v>35840</c:v>
                </c:pt>
                <c:pt idx="957">
                  <c:v>193362</c:v>
                </c:pt>
                <c:pt idx="958">
                  <c:v>164601</c:v>
                </c:pt>
                <c:pt idx="959">
                  <c:v>124778</c:v>
                </c:pt>
                <c:pt idx="960">
                  <c:v>232743</c:v>
                </c:pt>
                <c:pt idx="961">
                  <c:v>215486</c:v>
                </c:pt>
                <c:pt idx="962">
                  <c:v>103539</c:v>
                </c:pt>
                <c:pt idx="963">
                  <c:v>237610</c:v>
                </c:pt>
                <c:pt idx="964">
                  <c:v>242300</c:v>
                </c:pt>
                <c:pt idx="965">
                  <c:v>172566</c:v>
                </c:pt>
                <c:pt idx="966">
                  <c:v>146902</c:v>
                </c:pt>
                <c:pt idx="967">
                  <c:v>346017</c:v>
                </c:pt>
                <c:pt idx="968">
                  <c:v>398230</c:v>
                </c:pt>
                <c:pt idx="969">
                  <c:v>202654</c:v>
                </c:pt>
                <c:pt idx="970">
                  <c:v>78761</c:v>
                </c:pt>
                <c:pt idx="971">
                  <c:v>83185</c:v>
                </c:pt>
                <c:pt idx="972">
                  <c:v>68141</c:v>
                </c:pt>
                <c:pt idx="973">
                  <c:v>92920</c:v>
                </c:pt>
                <c:pt idx="974">
                  <c:v>153097</c:v>
                </c:pt>
                <c:pt idx="975">
                  <c:v>176991</c:v>
                </c:pt>
                <c:pt idx="976">
                  <c:v>164601</c:v>
                </c:pt>
                <c:pt idx="977">
                  <c:v>337168</c:v>
                </c:pt>
                <c:pt idx="978">
                  <c:v>360176</c:v>
                </c:pt>
                <c:pt idx="979">
                  <c:v>326548</c:v>
                </c:pt>
                <c:pt idx="980">
                  <c:v>383185</c:v>
                </c:pt>
                <c:pt idx="981">
                  <c:v>181858</c:v>
                </c:pt>
                <c:pt idx="982">
                  <c:v>176991</c:v>
                </c:pt>
                <c:pt idx="983">
                  <c:v>197345</c:v>
                </c:pt>
                <c:pt idx="984">
                  <c:v>201327</c:v>
                </c:pt>
                <c:pt idx="985">
                  <c:v>78761</c:v>
                </c:pt>
                <c:pt idx="986">
                  <c:v>107522</c:v>
                </c:pt>
                <c:pt idx="987">
                  <c:v>173893</c:v>
                </c:pt>
                <c:pt idx="988">
                  <c:v>83185</c:v>
                </c:pt>
                <c:pt idx="989">
                  <c:v>172566</c:v>
                </c:pt>
                <c:pt idx="990">
                  <c:v>36283</c:v>
                </c:pt>
                <c:pt idx="991">
                  <c:v>96460</c:v>
                </c:pt>
                <c:pt idx="992">
                  <c:v>53097</c:v>
                </c:pt>
                <c:pt idx="993">
                  <c:v>92920</c:v>
                </c:pt>
                <c:pt idx="994">
                  <c:v>180088</c:v>
                </c:pt>
                <c:pt idx="995">
                  <c:v>172566</c:v>
                </c:pt>
                <c:pt idx="996">
                  <c:v>194690</c:v>
                </c:pt>
                <c:pt idx="997">
                  <c:v>333628</c:v>
                </c:pt>
                <c:pt idx="998">
                  <c:v>194690</c:v>
                </c:pt>
                <c:pt idx="999">
                  <c:v>428318</c:v>
                </c:pt>
                <c:pt idx="1000">
                  <c:v>323008</c:v>
                </c:pt>
                <c:pt idx="1001">
                  <c:v>300000</c:v>
                </c:pt>
                <c:pt idx="1002">
                  <c:v>141592</c:v>
                </c:pt>
                <c:pt idx="1003">
                  <c:v>192035</c:v>
                </c:pt>
                <c:pt idx="1004">
                  <c:v>76991</c:v>
                </c:pt>
                <c:pt idx="1005">
                  <c:v>75221</c:v>
                </c:pt>
                <c:pt idx="1006">
                  <c:v>209734</c:v>
                </c:pt>
                <c:pt idx="1007">
                  <c:v>207079</c:v>
                </c:pt>
                <c:pt idx="1008">
                  <c:v>197345</c:v>
                </c:pt>
                <c:pt idx="1009">
                  <c:v>337168</c:v>
                </c:pt>
                <c:pt idx="1010">
                  <c:v>462831</c:v>
                </c:pt>
                <c:pt idx="1011">
                  <c:v>476106</c:v>
                </c:pt>
                <c:pt idx="1012">
                  <c:v>435398</c:v>
                </c:pt>
                <c:pt idx="1013">
                  <c:v>317699</c:v>
                </c:pt>
                <c:pt idx="1014">
                  <c:v>317699</c:v>
                </c:pt>
                <c:pt idx="1015">
                  <c:v>196460</c:v>
                </c:pt>
                <c:pt idx="1016">
                  <c:v>79646</c:v>
                </c:pt>
                <c:pt idx="1017">
                  <c:v>143362</c:v>
                </c:pt>
                <c:pt idx="1018">
                  <c:v>106194</c:v>
                </c:pt>
                <c:pt idx="1019">
                  <c:v>212389</c:v>
                </c:pt>
                <c:pt idx="1020">
                  <c:v>170796</c:v>
                </c:pt>
                <c:pt idx="1021">
                  <c:v>57079</c:v>
                </c:pt>
                <c:pt idx="1022">
                  <c:v>141592</c:v>
                </c:pt>
                <c:pt idx="1023">
                  <c:v>191150</c:v>
                </c:pt>
                <c:pt idx="1024">
                  <c:v>150442</c:v>
                </c:pt>
                <c:pt idx="1025">
                  <c:v>216814</c:v>
                </c:pt>
                <c:pt idx="1026">
                  <c:v>91592</c:v>
                </c:pt>
                <c:pt idx="1027">
                  <c:v>61946</c:v>
                </c:pt>
                <c:pt idx="1028">
                  <c:v>97345</c:v>
                </c:pt>
                <c:pt idx="1029">
                  <c:v>123893</c:v>
                </c:pt>
                <c:pt idx="1030">
                  <c:v>128318</c:v>
                </c:pt>
                <c:pt idx="1031">
                  <c:v>165929</c:v>
                </c:pt>
                <c:pt idx="1032">
                  <c:v>38053</c:v>
                </c:pt>
                <c:pt idx="1033">
                  <c:v>168141</c:v>
                </c:pt>
                <c:pt idx="1034">
                  <c:v>173451</c:v>
                </c:pt>
                <c:pt idx="1035">
                  <c:v>168584</c:v>
                </c:pt>
                <c:pt idx="1036">
                  <c:v>61946</c:v>
                </c:pt>
                <c:pt idx="1037">
                  <c:v>115044</c:v>
                </c:pt>
                <c:pt idx="1038">
                  <c:v>398230</c:v>
                </c:pt>
                <c:pt idx="1039">
                  <c:v>176991</c:v>
                </c:pt>
                <c:pt idx="1040">
                  <c:v>163716</c:v>
                </c:pt>
                <c:pt idx="1041">
                  <c:v>180973</c:v>
                </c:pt>
                <c:pt idx="1042">
                  <c:v>398230</c:v>
                </c:pt>
                <c:pt idx="1043">
                  <c:v>318584</c:v>
                </c:pt>
                <c:pt idx="1044">
                  <c:v>167256</c:v>
                </c:pt>
                <c:pt idx="1045">
                  <c:v>203539</c:v>
                </c:pt>
                <c:pt idx="1046">
                  <c:v>175221</c:v>
                </c:pt>
                <c:pt idx="1047">
                  <c:v>66371</c:v>
                </c:pt>
                <c:pt idx="1048">
                  <c:v>357522</c:v>
                </c:pt>
                <c:pt idx="1049">
                  <c:v>448672</c:v>
                </c:pt>
                <c:pt idx="1050">
                  <c:v>53982</c:v>
                </c:pt>
                <c:pt idx="1051">
                  <c:v>261946</c:v>
                </c:pt>
                <c:pt idx="1052">
                  <c:v>145132</c:v>
                </c:pt>
                <c:pt idx="1053">
                  <c:v>55752</c:v>
                </c:pt>
                <c:pt idx="1054">
                  <c:v>94690</c:v>
                </c:pt>
                <c:pt idx="1055">
                  <c:v>92035</c:v>
                </c:pt>
                <c:pt idx="1056">
                  <c:v>106194</c:v>
                </c:pt>
                <c:pt idx="1057">
                  <c:v>137168</c:v>
                </c:pt>
                <c:pt idx="1058">
                  <c:v>170353</c:v>
                </c:pt>
                <c:pt idx="1059">
                  <c:v>245132</c:v>
                </c:pt>
                <c:pt idx="1060">
                  <c:v>96460</c:v>
                </c:pt>
                <c:pt idx="1061">
                  <c:v>38938</c:v>
                </c:pt>
                <c:pt idx="1062">
                  <c:v>34513</c:v>
                </c:pt>
                <c:pt idx="1063">
                  <c:v>159292</c:v>
                </c:pt>
                <c:pt idx="1064">
                  <c:v>61061</c:v>
                </c:pt>
                <c:pt idx="1065">
                  <c:v>68141</c:v>
                </c:pt>
                <c:pt idx="1066">
                  <c:v>127876</c:v>
                </c:pt>
                <c:pt idx="1067">
                  <c:v>148230</c:v>
                </c:pt>
                <c:pt idx="1068">
                  <c:v>142477</c:v>
                </c:pt>
                <c:pt idx="1069">
                  <c:v>86725</c:v>
                </c:pt>
                <c:pt idx="1070">
                  <c:v>38938</c:v>
                </c:pt>
                <c:pt idx="1071">
                  <c:v>135398</c:v>
                </c:pt>
                <c:pt idx="1072">
                  <c:v>133628</c:v>
                </c:pt>
                <c:pt idx="1073">
                  <c:v>152212</c:v>
                </c:pt>
                <c:pt idx="1074">
                  <c:v>433628</c:v>
                </c:pt>
                <c:pt idx="1075">
                  <c:v>129203</c:v>
                </c:pt>
                <c:pt idx="1076">
                  <c:v>154690</c:v>
                </c:pt>
                <c:pt idx="1077">
                  <c:v>215044</c:v>
                </c:pt>
                <c:pt idx="1078">
                  <c:v>64601</c:v>
                </c:pt>
                <c:pt idx="1079">
                  <c:v>78318</c:v>
                </c:pt>
                <c:pt idx="1080">
                  <c:v>176991</c:v>
                </c:pt>
                <c:pt idx="1081">
                  <c:v>146017</c:v>
                </c:pt>
                <c:pt idx="1082">
                  <c:v>169026</c:v>
                </c:pt>
                <c:pt idx="1083">
                  <c:v>448672</c:v>
                </c:pt>
                <c:pt idx="1084">
                  <c:v>383185</c:v>
                </c:pt>
                <c:pt idx="1085">
                  <c:v>393805</c:v>
                </c:pt>
                <c:pt idx="1086">
                  <c:v>170796</c:v>
                </c:pt>
                <c:pt idx="1087">
                  <c:v>202654</c:v>
                </c:pt>
                <c:pt idx="1088">
                  <c:v>115044</c:v>
                </c:pt>
                <c:pt idx="1089">
                  <c:v>38053</c:v>
                </c:pt>
                <c:pt idx="1090">
                  <c:v>110619</c:v>
                </c:pt>
                <c:pt idx="1091">
                  <c:v>118584</c:v>
                </c:pt>
                <c:pt idx="1092">
                  <c:v>123893</c:v>
                </c:pt>
                <c:pt idx="1093">
                  <c:v>84955</c:v>
                </c:pt>
                <c:pt idx="1094">
                  <c:v>39823</c:v>
                </c:pt>
                <c:pt idx="1095">
                  <c:v>88495</c:v>
                </c:pt>
                <c:pt idx="1096">
                  <c:v>175221</c:v>
                </c:pt>
                <c:pt idx="1097">
                  <c:v>117699</c:v>
                </c:pt>
                <c:pt idx="1098">
                  <c:v>123893</c:v>
                </c:pt>
                <c:pt idx="1099">
                  <c:v>233628</c:v>
                </c:pt>
                <c:pt idx="1100">
                  <c:v>82300</c:v>
                </c:pt>
                <c:pt idx="1101">
                  <c:v>101769</c:v>
                </c:pt>
                <c:pt idx="1102">
                  <c:v>428318</c:v>
                </c:pt>
                <c:pt idx="1103">
                  <c:v>185840</c:v>
                </c:pt>
                <c:pt idx="1104">
                  <c:v>212389</c:v>
                </c:pt>
                <c:pt idx="1105">
                  <c:v>155752</c:v>
                </c:pt>
                <c:pt idx="1106">
                  <c:v>146017</c:v>
                </c:pt>
                <c:pt idx="1107">
                  <c:v>115044</c:v>
                </c:pt>
                <c:pt idx="1108">
                  <c:v>416814</c:v>
                </c:pt>
                <c:pt idx="1109">
                  <c:v>194690</c:v>
                </c:pt>
                <c:pt idx="1110">
                  <c:v>181415</c:v>
                </c:pt>
                <c:pt idx="1111">
                  <c:v>132743</c:v>
                </c:pt>
                <c:pt idx="1112">
                  <c:v>65486</c:v>
                </c:pt>
                <c:pt idx="1113">
                  <c:v>114159</c:v>
                </c:pt>
                <c:pt idx="1114">
                  <c:v>115486</c:v>
                </c:pt>
                <c:pt idx="1115">
                  <c:v>61946</c:v>
                </c:pt>
                <c:pt idx="1116">
                  <c:v>106194</c:v>
                </c:pt>
                <c:pt idx="1117">
                  <c:v>168141</c:v>
                </c:pt>
                <c:pt idx="1118">
                  <c:v>348672</c:v>
                </c:pt>
                <c:pt idx="1119">
                  <c:v>371681</c:v>
                </c:pt>
                <c:pt idx="1120">
                  <c:v>357522</c:v>
                </c:pt>
                <c:pt idx="1121">
                  <c:v>462831</c:v>
                </c:pt>
                <c:pt idx="1122">
                  <c:v>448672</c:v>
                </c:pt>
                <c:pt idx="1123">
                  <c:v>347787</c:v>
                </c:pt>
                <c:pt idx="1124">
                  <c:v>448672</c:v>
                </c:pt>
                <c:pt idx="1125">
                  <c:v>46902</c:v>
                </c:pt>
                <c:pt idx="1126">
                  <c:v>56637</c:v>
                </c:pt>
                <c:pt idx="1127">
                  <c:v>180088</c:v>
                </c:pt>
                <c:pt idx="1128">
                  <c:v>141592</c:v>
                </c:pt>
                <c:pt idx="1129">
                  <c:v>165486</c:v>
                </c:pt>
                <c:pt idx="1130">
                  <c:v>174336</c:v>
                </c:pt>
                <c:pt idx="1131">
                  <c:v>131858</c:v>
                </c:pt>
                <c:pt idx="1132">
                  <c:v>53097</c:v>
                </c:pt>
                <c:pt idx="1133">
                  <c:v>65044</c:v>
                </c:pt>
                <c:pt idx="1134">
                  <c:v>110176</c:v>
                </c:pt>
                <c:pt idx="1135">
                  <c:v>96460</c:v>
                </c:pt>
                <c:pt idx="1136">
                  <c:v>66371</c:v>
                </c:pt>
                <c:pt idx="1137">
                  <c:v>92035</c:v>
                </c:pt>
                <c:pt idx="1138">
                  <c:v>38938</c:v>
                </c:pt>
                <c:pt idx="1139">
                  <c:v>87610</c:v>
                </c:pt>
                <c:pt idx="1140">
                  <c:v>63716</c:v>
                </c:pt>
                <c:pt idx="1141">
                  <c:v>109292</c:v>
                </c:pt>
                <c:pt idx="1142">
                  <c:v>142920</c:v>
                </c:pt>
                <c:pt idx="1143">
                  <c:v>161946</c:v>
                </c:pt>
                <c:pt idx="1144">
                  <c:v>123451</c:v>
                </c:pt>
                <c:pt idx="1145">
                  <c:v>106194</c:v>
                </c:pt>
                <c:pt idx="1146">
                  <c:v>215044</c:v>
                </c:pt>
                <c:pt idx="1147">
                  <c:v>140707</c:v>
                </c:pt>
                <c:pt idx="1148">
                  <c:v>122123</c:v>
                </c:pt>
                <c:pt idx="1149">
                  <c:v>110619</c:v>
                </c:pt>
                <c:pt idx="1150">
                  <c:v>77876</c:v>
                </c:pt>
                <c:pt idx="1151">
                  <c:v>146902</c:v>
                </c:pt>
                <c:pt idx="1152">
                  <c:v>79646</c:v>
                </c:pt>
                <c:pt idx="1153">
                  <c:v>132300</c:v>
                </c:pt>
                <c:pt idx="1154">
                  <c:v>84513</c:v>
                </c:pt>
                <c:pt idx="1155">
                  <c:v>141592</c:v>
                </c:pt>
                <c:pt idx="1156">
                  <c:v>174336</c:v>
                </c:pt>
                <c:pt idx="1157">
                  <c:v>227433</c:v>
                </c:pt>
                <c:pt idx="1158">
                  <c:v>130973</c:v>
                </c:pt>
                <c:pt idx="1159">
                  <c:v>180973</c:v>
                </c:pt>
                <c:pt idx="1160">
                  <c:v>364601</c:v>
                </c:pt>
                <c:pt idx="1161">
                  <c:v>163716</c:v>
                </c:pt>
                <c:pt idx="1162">
                  <c:v>191150</c:v>
                </c:pt>
                <c:pt idx="1163">
                  <c:v>55309</c:v>
                </c:pt>
                <c:pt idx="1164">
                  <c:v>357522</c:v>
                </c:pt>
                <c:pt idx="1165">
                  <c:v>448672</c:v>
                </c:pt>
                <c:pt idx="1166">
                  <c:v>448672</c:v>
                </c:pt>
                <c:pt idx="1167">
                  <c:v>92920</c:v>
                </c:pt>
                <c:pt idx="1168">
                  <c:v>247787</c:v>
                </c:pt>
                <c:pt idx="1169">
                  <c:v>38053</c:v>
                </c:pt>
                <c:pt idx="1170">
                  <c:v>38938</c:v>
                </c:pt>
                <c:pt idx="1171">
                  <c:v>62831</c:v>
                </c:pt>
                <c:pt idx="1172">
                  <c:v>215929</c:v>
                </c:pt>
                <c:pt idx="1173">
                  <c:v>82035</c:v>
                </c:pt>
                <c:pt idx="1174">
                  <c:v>176991</c:v>
                </c:pt>
                <c:pt idx="1175">
                  <c:v>38938</c:v>
                </c:pt>
                <c:pt idx="1176">
                  <c:v>163716</c:v>
                </c:pt>
                <c:pt idx="1177">
                  <c:v>127433</c:v>
                </c:pt>
                <c:pt idx="1178">
                  <c:v>110619</c:v>
                </c:pt>
                <c:pt idx="1179">
                  <c:v>238938</c:v>
                </c:pt>
                <c:pt idx="1180">
                  <c:v>212389</c:v>
                </c:pt>
                <c:pt idx="1181">
                  <c:v>238938</c:v>
                </c:pt>
                <c:pt idx="1182">
                  <c:v>415929</c:v>
                </c:pt>
                <c:pt idx="1183">
                  <c:v>146017</c:v>
                </c:pt>
                <c:pt idx="1184">
                  <c:v>203539</c:v>
                </c:pt>
                <c:pt idx="1185">
                  <c:v>181150</c:v>
                </c:pt>
                <c:pt idx="1186">
                  <c:v>53097</c:v>
                </c:pt>
                <c:pt idx="1187">
                  <c:v>337168</c:v>
                </c:pt>
                <c:pt idx="1188">
                  <c:v>360176</c:v>
                </c:pt>
                <c:pt idx="1189">
                  <c:v>405309</c:v>
                </c:pt>
                <c:pt idx="1190">
                  <c:v>435398</c:v>
                </c:pt>
                <c:pt idx="1191">
                  <c:v>56637</c:v>
                </c:pt>
                <c:pt idx="1192">
                  <c:v>52477</c:v>
                </c:pt>
                <c:pt idx="1193">
                  <c:v>73442</c:v>
                </c:pt>
                <c:pt idx="1194">
                  <c:v>75920</c:v>
                </c:pt>
                <c:pt idx="1195">
                  <c:v>73053</c:v>
                </c:pt>
                <c:pt idx="1196">
                  <c:v>73840</c:v>
                </c:pt>
                <c:pt idx="1197">
                  <c:v>74256</c:v>
                </c:pt>
                <c:pt idx="1198">
                  <c:v>100884</c:v>
                </c:pt>
                <c:pt idx="1199">
                  <c:v>75088</c:v>
                </c:pt>
                <c:pt idx="1200">
                  <c:v>75088</c:v>
                </c:pt>
                <c:pt idx="1201">
                  <c:v>75088</c:v>
                </c:pt>
                <c:pt idx="1202">
                  <c:v>75504</c:v>
                </c:pt>
                <c:pt idx="1203">
                  <c:v>75088</c:v>
                </c:pt>
                <c:pt idx="1204">
                  <c:v>75920</c:v>
                </c:pt>
                <c:pt idx="1205">
                  <c:v>75920</c:v>
                </c:pt>
                <c:pt idx="1206">
                  <c:v>73840</c:v>
                </c:pt>
                <c:pt idx="1207">
                  <c:v>72654</c:v>
                </c:pt>
                <c:pt idx="1208">
                  <c:v>75920</c:v>
                </c:pt>
                <c:pt idx="1209">
                  <c:v>75920</c:v>
                </c:pt>
                <c:pt idx="1210">
                  <c:v>75920</c:v>
                </c:pt>
                <c:pt idx="1211">
                  <c:v>75920</c:v>
                </c:pt>
                <c:pt idx="1212">
                  <c:v>75088</c:v>
                </c:pt>
                <c:pt idx="1213">
                  <c:v>74256</c:v>
                </c:pt>
                <c:pt idx="1214">
                  <c:v>73840</c:v>
                </c:pt>
                <c:pt idx="1215">
                  <c:v>73840</c:v>
                </c:pt>
                <c:pt idx="1216">
                  <c:v>75920</c:v>
                </c:pt>
                <c:pt idx="1217">
                  <c:v>75504</c:v>
                </c:pt>
                <c:pt idx="1218">
                  <c:v>75920</c:v>
                </c:pt>
                <c:pt idx="1219">
                  <c:v>73053</c:v>
                </c:pt>
                <c:pt idx="1220">
                  <c:v>75920</c:v>
                </c:pt>
                <c:pt idx="1221">
                  <c:v>75088</c:v>
                </c:pt>
                <c:pt idx="1222">
                  <c:v>75504</c:v>
                </c:pt>
                <c:pt idx="1223">
                  <c:v>75088</c:v>
                </c:pt>
                <c:pt idx="1224">
                  <c:v>75920</c:v>
                </c:pt>
                <c:pt idx="1225">
                  <c:v>75920</c:v>
                </c:pt>
                <c:pt idx="1226">
                  <c:v>73840</c:v>
                </c:pt>
                <c:pt idx="1227">
                  <c:v>75920</c:v>
                </c:pt>
                <c:pt idx="1228">
                  <c:v>73008</c:v>
                </c:pt>
                <c:pt idx="1229">
                  <c:v>75504</c:v>
                </c:pt>
                <c:pt idx="1230">
                  <c:v>74256</c:v>
                </c:pt>
                <c:pt idx="1231">
                  <c:v>73840</c:v>
                </c:pt>
                <c:pt idx="1232">
                  <c:v>75088</c:v>
                </c:pt>
                <c:pt idx="1233">
                  <c:v>75088</c:v>
                </c:pt>
                <c:pt idx="1234">
                  <c:v>75920</c:v>
                </c:pt>
                <c:pt idx="1235">
                  <c:v>252212</c:v>
                </c:pt>
                <c:pt idx="1236">
                  <c:v>73053</c:v>
                </c:pt>
                <c:pt idx="1237">
                  <c:v>73840</c:v>
                </c:pt>
                <c:pt idx="1238">
                  <c:v>75088</c:v>
                </c:pt>
                <c:pt idx="1239">
                  <c:v>73442</c:v>
                </c:pt>
                <c:pt idx="1240">
                  <c:v>74672</c:v>
                </c:pt>
                <c:pt idx="1241">
                  <c:v>75504</c:v>
                </c:pt>
                <c:pt idx="1242">
                  <c:v>75920</c:v>
                </c:pt>
                <c:pt idx="1243">
                  <c:v>75920</c:v>
                </c:pt>
                <c:pt idx="1244">
                  <c:v>97345</c:v>
                </c:pt>
                <c:pt idx="1245">
                  <c:v>103982</c:v>
                </c:pt>
                <c:pt idx="1246">
                  <c:v>75920</c:v>
                </c:pt>
                <c:pt idx="1247">
                  <c:v>75088</c:v>
                </c:pt>
                <c:pt idx="1248">
                  <c:v>73053</c:v>
                </c:pt>
                <c:pt idx="1249">
                  <c:v>75920</c:v>
                </c:pt>
                <c:pt idx="1250">
                  <c:v>73442</c:v>
                </c:pt>
                <c:pt idx="1251">
                  <c:v>75920</c:v>
                </c:pt>
                <c:pt idx="1252">
                  <c:v>75920</c:v>
                </c:pt>
                <c:pt idx="1253">
                  <c:v>75920</c:v>
                </c:pt>
                <c:pt idx="1254">
                  <c:v>75920</c:v>
                </c:pt>
                <c:pt idx="1255">
                  <c:v>75920</c:v>
                </c:pt>
                <c:pt idx="1256">
                  <c:v>173451</c:v>
                </c:pt>
                <c:pt idx="1257">
                  <c:v>74672</c:v>
                </c:pt>
                <c:pt idx="1258">
                  <c:v>75920</c:v>
                </c:pt>
                <c:pt idx="1259">
                  <c:v>75920</c:v>
                </c:pt>
                <c:pt idx="1260">
                  <c:v>75504</c:v>
                </c:pt>
                <c:pt idx="1261">
                  <c:v>75920</c:v>
                </c:pt>
                <c:pt idx="1262">
                  <c:v>75920</c:v>
                </c:pt>
                <c:pt idx="1263">
                  <c:v>103539</c:v>
                </c:pt>
                <c:pt idx="1264">
                  <c:v>207079</c:v>
                </c:pt>
                <c:pt idx="1265">
                  <c:v>75504</c:v>
                </c:pt>
                <c:pt idx="1266">
                  <c:v>72256</c:v>
                </c:pt>
                <c:pt idx="1267">
                  <c:v>75920</c:v>
                </c:pt>
                <c:pt idx="1268">
                  <c:v>75088</c:v>
                </c:pt>
                <c:pt idx="1269">
                  <c:v>73840</c:v>
                </c:pt>
                <c:pt idx="1270">
                  <c:v>75920</c:v>
                </c:pt>
                <c:pt idx="1271">
                  <c:v>74256</c:v>
                </c:pt>
                <c:pt idx="1272">
                  <c:v>73008</c:v>
                </c:pt>
                <c:pt idx="1273">
                  <c:v>75504</c:v>
                </c:pt>
                <c:pt idx="1274">
                  <c:v>75920</c:v>
                </c:pt>
                <c:pt idx="1275">
                  <c:v>75920</c:v>
                </c:pt>
                <c:pt idx="1276">
                  <c:v>75920</c:v>
                </c:pt>
                <c:pt idx="1277">
                  <c:v>74256</c:v>
                </c:pt>
                <c:pt idx="1278">
                  <c:v>75920</c:v>
                </c:pt>
                <c:pt idx="1279">
                  <c:v>75088</c:v>
                </c:pt>
                <c:pt idx="1280">
                  <c:v>74256</c:v>
                </c:pt>
                <c:pt idx="1281">
                  <c:v>73840</c:v>
                </c:pt>
                <c:pt idx="1282">
                  <c:v>75920</c:v>
                </c:pt>
                <c:pt idx="1283">
                  <c:v>75920</c:v>
                </c:pt>
                <c:pt idx="1284">
                  <c:v>75504</c:v>
                </c:pt>
                <c:pt idx="1285">
                  <c:v>75088</c:v>
                </c:pt>
                <c:pt idx="1286">
                  <c:v>73840</c:v>
                </c:pt>
                <c:pt idx="1287">
                  <c:v>73840</c:v>
                </c:pt>
                <c:pt idx="1288">
                  <c:v>73840</c:v>
                </c:pt>
                <c:pt idx="1289">
                  <c:v>75920</c:v>
                </c:pt>
                <c:pt idx="1290">
                  <c:v>75504</c:v>
                </c:pt>
                <c:pt idx="1291">
                  <c:v>73053</c:v>
                </c:pt>
                <c:pt idx="1292">
                  <c:v>74256</c:v>
                </c:pt>
                <c:pt idx="1293">
                  <c:v>75504</c:v>
                </c:pt>
                <c:pt idx="1294">
                  <c:v>75920</c:v>
                </c:pt>
                <c:pt idx="1295">
                  <c:v>75920</c:v>
                </c:pt>
                <c:pt idx="1296">
                  <c:v>75920</c:v>
                </c:pt>
                <c:pt idx="1297">
                  <c:v>75088</c:v>
                </c:pt>
                <c:pt idx="1298">
                  <c:v>73840</c:v>
                </c:pt>
                <c:pt idx="1299">
                  <c:v>73442</c:v>
                </c:pt>
                <c:pt idx="1300">
                  <c:v>75920</c:v>
                </c:pt>
                <c:pt idx="1301">
                  <c:v>75920</c:v>
                </c:pt>
                <c:pt idx="1302">
                  <c:v>75920</c:v>
                </c:pt>
                <c:pt idx="1303">
                  <c:v>75088</c:v>
                </c:pt>
                <c:pt idx="1304">
                  <c:v>75920</c:v>
                </c:pt>
                <c:pt idx="1305">
                  <c:v>75920</c:v>
                </c:pt>
                <c:pt idx="1306">
                  <c:v>75504</c:v>
                </c:pt>
                <c:pt idx="1307">
                  <c:v>72654</c:v>
                </c:pt>
                <c:pt idx="1308">
                  <c:v>73840</c:v>
                </c:pt>
                <c:pt idx="1309">
                  <c:v>74256</c:v>
                </c:pt>
                <c:pt idx="1310">
                  <c:v>73053</c:v>
                </c:pt>
                <c:pt idx="1311">
                  <c:v>75504</c:v>
                </c:pt>
                <c:pt idx="1312">
                  <c:v>73840</c:v>
                </c:pt>
                <c:pt idx="1313">
                  <c:v>73840</c:v>
                </c:pt>
                <c:pt idx="1314">
                  <c:v>75920</c:v>
                </c:pt>
                <c:pt idx="1315">
                  <c:v>74672</c:v>
                </c:pt>
                <c:pt idx="1316">
                  <c:v>75504</c:v>
                </c:pt>
                <c:pt idx="1317">
                  <c:v>73840</c:v>
                </c:pt>
                <c:pt idx="1318">
                  <c:v>79646</c:v>
                </c:pt>
                <c:pt idx="1319">
                  <c:v>73840</c:v>
                </c:pt>
                <c:pt idx="1320">
                  <c:v>75088</c:v>
                </c:pt>
                <c:pt idx="1321">
                  <c:v>75504</c:v>
                </c:pt>
                <c:pt idx="1322">
                  <c:v>73840</c:v>
                </c:pt>
                <c:pt idx="1323">
                  <c:v>75920</c:v>
                </c:pt>
                <c:pt idx="1324">
                  <c:v>74672</c:v>
                </c:pt>
                <c:pt idx="1325">
                  <c:v>75920</c:v>
                </c:pt>
                <c:pt idx="1326">
                  <c:v>75088</c:v>
                </c:pt>
                <c:pt idx="1327">
                  <c:v>75920</c:v>
                </c:pt>
                <c:pt idx="1328">
                  <c:v>149557</c:v>
                </c:pt>
                <c:pt idx="1329">
                  <c:v>141592</c:v>
                </c:pt>
                <c:pt idx="1330">
                  <c:v>73840</c:v>
                </c:pt>
                <c:pt idx="1331">
                  <c:v>72256</c:v>
                </c:pt>
                <c:pt idx="1332">
                  <c:v>73442</c:v>
                </c:pt>
                <c:pt idx="1333">
                  <c:v>74256</c:v>
                </c:pt>
                <c:pt idx="1334">
                  <c:v>75920</c:v>
                </c:pt>
                <c:pt idx="1335">
                  <c:v>75920</c:v>
                </c:pt>
                <c:pt idx="1336">
                  <c:v>75920</c:v>
                </c:pt>
                <c:pt idx="1337">
                  <c:v>141592</c:v>
                </c:pt>
                <c:pt idx="1338">
                  <c:v>74256</c:v>
                </c:pt>
                <c:pt idx="1339">
                  <c:v>80530</c:v>
                </c:pt>
                <c:pt idx="1340">
                  <c:v>73442</c:v>
                </c:pt>
                <c:pt idx="1341">
                  <c:v>97345</c:v>
                </c:pt>
                <c:pt idx="1342">
                  <c:v>74256</c:v>
                </c:pt>
                <c:pt idx="1343">
                  <c:v>79646</c:v>
                </c:pt>
                <c:pt idx="1344">
                  <c:v>75920</c:v>
                </c:pt>
                <c:pt idx="1345">
                  <c:v>75504</c:v>
                </c:pt>
                <c:pt idx="1346">
                  <c:v>75920</c:v>
                </c:pt>
                <c:pt idx="1347">
                  <c:v>104424</c:v>
                </c:pt>
                <c:pt idx="1348">
                  <c:v>75920</c:v>
                </c:pt>
                <c:pt idx="1349">
                  <c:v>143362</c:v>
                </c:pt>
                <c:pt idx="1350">
                  <c:v>146460</c:v>
                </c:pt>
                <c:pt idx="1351">
                  <c:v>75920</c:v>
                </c:pt>
                <c:pt idx="1352">
                  <c:v>106194</c:v>
                </c:pt>
                <c:pt idx="1353">
                  <c:v>161061</c:v>
                </c:pt>
                <c:pt idx="1354">
                  <c:v>398230</c:v>
                </c:pt>
                <c:pt idx="1355">
                  <c:v>162831</c:v>
                </c:pt>
                <c:pt idx="1356">
                  <c:v>139823</c:v>
                </c:pt>
                <c:pt idx="1357">
                  <c:v>61946</c:v>
                </c:pt>
                <c:pt idx="1358">
                  <c:v>337168</c:v>
                </c:pt>
                <c:pt idx="1359">
                  <c:v>107079</c:v>
                </c:pt>
                <c:pt idx="1360">
                  <c:v>133628</c:v>
                </c:pt>
                <c:pt idx="1361">
                  <c:v>84955</c:v>
                </c:pt>
                <c:pt idx="1362">
                  <c:v>39380</c:v>
                </c:pt>
                <c:pt idx="1363">
                  <c:v>130973</c:v>
                </c:pt>
                <c:pt idx="1364">
                  <c:v>168141</c:v>
                </c:pt>
                <c:pt idx="1365">
                  <c:v>88495</c:v>
                </c:pt>
                <c:pt idx="1366">
                  <c:v>190265</c:v>
                </c:pt>
                <c:pt idx="1367">
                  <c:v>106194</c:v>
                </c:pt>
                <c:pt idx="1368">
                  <c:v>95575</c:v>
                </c:pt>
                <c:pt idx="1369">
                  <c:v>165929</c:v>
                </c:pt>
                <c:pt idx="1370">
                  <c:v>92920</c:v>
                </c:pt>
                <c:pt idx="1371">
                  <c:v>84955</c:v>
                </c:pt>
                <c:pt idx="1372">
                  <c:v>75920</c:v>
                </c:pt>
                <c:pt idx="1373">
                  <c:v>75504</c:v>
                </c:pt>
                <c:pt idx="1374">
                  <c:v>73008</c:v>
                </c:pt>
                <c:pt idx="1375">
                  <c:v>168141</c:v>
                </c:pt>
                <c:pt idx="1376">
                  <c:v>75920</c:v>
                </c:pt>
                <c:pt idx="1377">
                  <c:v>86725</c:v>
                </c:pt>
                <c:pt idx="1378">
                  <c:v>37168</c:v>
                </c:pt>
                <c:pt idx="1379">
                  <c:v>105309</c:v>
                </c:pt>
                <c:pt idx="1380">
                  <c:v>60619</c:v>
                </c:pt>
                <c:pt idx="1381">
                  <c:v>133628</c:v>
                </c:pt>
                <c:pt idx="1382">
                  <c:v>57964</c:v>
                </c:pt>
                <c:pt idx="1383">
                  <c:v>161946</c:v>
                </c:pt>
                <c:pt idx="1384">
                  <c:v>74256</c:v>
                </c:pt>
                <c:pt idx="1385">
                  <c:v>194690</c:v>
                </c:pt>
                <c:pt idx="1386">
                  <c:v>169911</c:v>
                </c:pt>
                <c:pt idx="1387">
                  <c:v>162831</c:v>
                </c:pt>
                <c:pt idx="1388">
                  <c:v>193805</c:v>
                </c:pt>
                <c:pt idx="1389">
                  <c:v>104867</c:v>
                </c:pt>
                <c:pt idx="1390">
                  <c:v>190265</c:v>
                </c:pt>
                <c:pt idx="1391">
                  <c:v>182300</c:v>
                </c:pt>
                <c:pt idx="1392">
                  <c:v>75221</c:v>
                </c:pt>
                <c:pt idx="1393">
                  <c:v>199115</c:v>
                </c:pt>
                <c:pt idx="1394">
                  <c:v>190265</c:v>
                </c:pt>
                <c:pt idx="1395">
                  <c:v>179646</c:v>
                </c:pt>
                <c:pt idx="1396">
                  <c:v>200000</c:v>
                </c:pt>
                <c:pt idx="1397">
                  <c:v>287610</c:v>
                </c:pt>
                <c:pt idx="1398">
                  <c:v>193805</c:v>
                </c:pt>
                <c:pt idx="1399">
                  <c:v>109734</c:v>
                </c:pt>
                <c:pt idx="1400">
                  <c:v>176991</c:v>
                </c:pt>
                <c:pt idx="1401">
                  <c:v>247787</c:v>
                </c:pt>
                <c:pt idx="1402">
                  <c:v>58849</c:v>
                </c:pt>
                <c:pt idx="1403">
                  <c:v>39823</c:v>
                </c:pt>
                <c:pt idx="1404">
                  <c:v>75920</c:v>
                </c:pt>
                <c:pt idx="1405">
                  <c:v>125663</c:v>
                </c:pt>
                <c:pt idx="1406">
                  <c:v>57964</c:v>
                </c:pt>
                <c:pt idx="1407">
                  <c:v>132743</c:v>
                </c:pt>
                <c:pt idx="1408">
                  <c:v>170353</c:v>
                </c:pt>
                <c:pt idx="1409">
                  <c:v>85398</c:v>
                </c:pt>
                <c:pt idx="1410">
                  <c:v>44247</c:v>
                </c:pt>
                <c:pt idx="1411">
                  <c:v>167699</c:v>
                </c:pt>
                <c:pt idx="1412">
                  <c:v>130088</c:v>
                </c:pt>
                <c:pt idx="1413">
                  <c:v>170796</c:v>
                </c:pt>
                <c:pt idx="1414">
                  <c:v>132300</c:v>
                </c:pt>
                <c:pt idx="1415">
                  <c:v>188495</c:v>
                </c:pt>
                <c:pt idx="1416">
                  <c:v>168141</c:v>
                </c:pt>
                <c:pt idx="1417">
                  <c:v>144247</c:v>
                </c:pt>
                <c:pt idx="1418">
                  <c:v>178761</c:v>
                </c:pt>
                <c:pt idx="1419">
                  <c:v>132743</c:v>
                </c:pt>
                <c:pt idx="1420">
                  <c:v>172566</c:v>
                </c:pt>
                <c:pt idx="1421">
                  <c:v>53982</c:v>
                </c:pt>
                <c:pt idx="1422">
                  <c:v>55752</c:v>
                </c:pt>
                <c:pt idx="1423">
                  <c:v>227876</c:v>
                </c:pt>
                <c:pt idx="1424">
                  <c:v>265486</c:v>
                </c:pt>
                <c:pt idx="1425">
                  <c:v>190265</c:v>
                </c:pt>
                <c:pt idx="1426">
                  <c:v>169911</c:v>
                </c:pt>
                <c:pt idx="1427">
                  <c:v>105309</c:v>
                </c:pt>
                <c:pt idx="1428">
                  <c:v>194690</c:v>
                </c:pt>
                <c:pt idx="1429">
                  <c:v>126548</c:v>
                </c:pt>
                <c:pt idx="1430">
                  <c:v>95575</c:v>
                </c:pt>
                <c:pt idx="1431">
                  <c:v>126548</c:v>
                </c:pt>
                <c:pt idx="1432">
                  <c:v>141592</c:v>
                </c:pt>
                <c:pt idx="1433">
                  <c:v>60000</c:v>
                </c:pt>
                <c:pt idx="1434">
                  <c:v>107964</c:v>
                </c:pt>
                <c:pt idx="1435">
                  <c:v>82300</c:v>
                </c:pt>
                <c:pt idx="1436">
                  <c:v>61946</c:v>
                </c:pt>
                <c:pt idx="1437">
                  <c:v>84070</c:v>
                </c:pt>
                <c:pt idx="1438">
                  <c:v>59292</c:v>
                </c:pt>
                <c:pt idx="1439">
                  <c:v>128938</c:v>
                </c:pt>
                <c:pt idx="1440">
                  <c:v>145575</c:v>
                </c:pt>
                <c:pt idx="1441">
                  <c:v>142035</c:v>
                </c:pt>
                <c:pt idx="1442">
                  <c:v>36548</c:v>
                </c:pt>
                <c:pt idx="1443">
                  <c:v>109734</c:v>
                </c:pt>
                <c:pt idx="1444">
                  <c:v>65929</c:v>
                </c:pt>
                <c:pt idx="1445">
                  <c:v>201769</c:v>
                </c:pt>
                <c:pt idx="1446">
                  <c:v>168141</c:v>
                </c:pt>
                <c:pt idx="1447">
                  <c:v>75920</c:v>
                </c:pt>
                <c:pt idx="1448">
                  <c:v>79646</c:v>
                </c:pt>
                <c:pt idx="1449">
                  <c:v>92920</c:v>
                </c:pt>
                <c:pt idx="1450">
                  <c:v>79646</c:v>
                </c:pt>
                <c:pt idx="1451">
                  <c:v>143362</c:v>
                </c:pt>
                <c:pt idx="1452">
                  <c:v>203539</c:v>
                </c:pt>
                <c:pt idx="1453">
                  <c:v>94690</c:v>
                </c:pt>
                <c:pt idx="1454">
                  <c:v>113274</c:v>
                </c:pt>
                <c:pt idx="1455">
                  <c:v>178761</c:v>
                </c:pt>
                <c:pt idx="1456">
                  <c:v>178761</c:v>
                </c:pt>
                <c:pt idx="1457">
                  <c:v>95575</c:v>
                </c:pt>
                <c:pt idx="1458">
                  <c:v>161946</c:v>
                </c:pt>
                <c:pt idx="1459">
                  <c:v>234513</c:v>
                </c:pt>
                <c:pt idx="1460">
                  <c:v>185840</c:v>
                </c:pt>
                <c:pt idx="1461">
                  <c:v>156637</c:v>
                </c:pt>
                <c:pt idx="1462">
                  <c:v>416814</c:v>
                </c:pt>
                <c:pt idx="1463">
                  <c:v>221238</c:v>
                </c:pt>
                <c:pt idx="1464">
                  <c:v>384955</c:v>
                </c:pt>
                <c:pt idx="1465">
                  <c:v>158584</c:v>
                </c:pt>
                <c:pt idx="1466">
                  <c:v>362831</c:v>
                </c:pt>
                <c:pt idx="1467">
                  <c:v>223008</c:v>
                </c:pt>
                <c:pt idx="1468">
                  <c:v>212389</c:v>
                </c:pt>
                <c:pt idx="1469">
                  <c:v>75221</c:v>
                </c:pt>
                <c:pt idx="1470">
                  <c:v>154867</c:v>
                </c:pt>
                <c:pt idx="1471">
                  <c:v>153982</c:v>
                </c:pt>
                <c:pt idx="1472">
                  <c:v>53097</c:v>
                </c:pt>
                <c:pt idx="1473">
                  <c:v>265486</c:v>
                </c:pt>
                <c:pt idx="1474">
                  <c:v>318584</c:v>
                </c:pt>
                <c:pt idx="1475">
                  <c:v>380530</c:v>
                </c:pt>
                <c:pt idx="1476">
                  <c:v>54867</c:v>
                </c:pt>
                <c:pt idx="1477">
                  <c:v>80973</c:v>
                </c:pt>
                <c:pt idx="1478">
                  <c:v>172566</c:v>
                </c:pt>
                <c:pt idx="1479">
                  <c:v>143805</c:v>
                </c:pt>
                <c:pt idx="1480">
                  <c:v>186725</c:v>
                </c:pt>
                <c:pt idx="1481">
                  <c:v>173008</c:v>
                </c:pt>
                <c:pt idx="1482">
                  <c:v>79646</c:v>
                </c:pt>
                <c:pt idx="1483">
                  <c:v>146460</c:v>
                </c:pt>
                <c:pt idx="1484">
                  <c:v>182300</c:v>
                </c:pt>
                <c:pt idx="1485">
                  <c:v>130088</c:v>
                </c:pt>
                <c:pt idx="1486">
                  <c:v>190265</c:v>
                </c:pt>
                <c:pt idx="1487">
                  <c:v>129203</c:v>
                </c:pt>
                <c:pt idx="1488">
                  <c:v>172566</c:v>
                </c:pt>
                <c:pt idx="1489">
                  <c:v>171681</c:v>
                </c:pt>
                <c:pt idx="1490">
                  <c:v>353982</c:v>
                </c:pt>
                <c:pt idx="1491">
                  <c:v>162831</c:v>
                </c:pt>
                <c:pt idx="1492">
                  <c:v>157522</c:v>
                </c:pt>
                <c:pt idx="1493">
                  <c:v>173451</c:v>
                </c:pt>
                <c:pt idx="1494">
                  <c:v>159292</c:v>
                </c:pt>
                <c:pt idx="1495">
                  <c:v>170796</c:v>
                </c:pt>
                <c:pt idx="1496">
                  <c:v>172123</c:v>
                </c:pt>
                <c:pt idx="1497">
                  <c:v>216814</c:v>
                </c:pt>
                <c:pt idx="1498">
                  <c:v>143805</c:v>
                </c:pt>
                <c:pt idx="1499">
                  <c:v>162831</c:v>
                </c:pt>
                <c:pt idx="1500">
                  <c:v>175221</c:v>
                </c:pt>
                <c:pt idx="1501">
                  <c:v>97345</c:v>
                </c:pt>
                <c:pt idx="1502">
                  <c:v>165486</c:v>
                </c:pt>
                <c:pt idx="1503">
                  <c:v>179646</c:v>
                </c:pt>
                <c:pt idx="1504">
                  <c:v>181415</c:v>
                </c:pt>
                <c:pt idx="1505">
                  <c:v>180530</c:v>
                </c:pt>
                <c:pt idx="1506">
                  <c:v>150442</c:v>
                </c:pt>
                <c:pt idx="1507">
                  <c:v>383185</c:v>
                </c:pt>
                <c:pt idx="1508">
                  <c:v>370796</c:v>
                </c:pt>
                <c:pt idx="1509">
                  <c:v>462831</c:v>
                </c:pt>
                <c:pt idx="1510">
                  <c:v>382300</c:v>
                </c:pt>
                <c:pt idx="1511">
                  <c:v>371681</c:v>
                </c:pt>
                <c:pt idx="1512">
                  <c:v>448672</c:v>
                </c:pt>
                <c:pt idx="1513">
                  <c:v>360176</c:v>
                </c:pt>
                <c:pt idx="1514">
                  <c:v>382300</c:v>
                </c:pt>
                <c:pt idx="1515">
                  <c:v>435398</c:v>
                </c:pt>
                <c:pt idx="1516">
                  <c:v>371681</c:v>
                </c:pt>
                <c:pt idx="1517">
                  <c:v>94690</c:v>
                </c:pt>
                <c:pt idx="1518">
                  <c:v>256637</c:v>
                </c:pt>
                <c:pt idx="1519">
                  <c:v>186725</c:v>
                </c:pt>
                <c:pt idx="1520">
                  <c:v>92035</c:v>
                </c:pt>
                <c:pt idx="1521">
                  <c:v>90265</c:v>
                </c:pt>
                <c:pt idx="1522">
                  <c:v>214159</c:v>
                </c:pt>
                <c:pt idx="1523">
                  <c:v>49557</c:v>
                </c:pt>
                <c:pt idx="1524">
                  <c:v>188053</c:v>
                </c:pt>
                <c:pt idx="1525">
                  <c:v>60176</c:v>
                </c:pt>
                <c:pt idx="1526">
                  <c:v>130973</c:v>
                </c:pt>
                <c:pt idx="1527">
                  <c:v>43185</c:v>
                </c:pt>
                <c:pt idx="1528">
                  <c:v>110619</c:v>
                </c:pt>
                <c:pt idx="1529">
                  <c:v>196460</c:v>
                </c:pt>
                <c:pt idx="1530">
                  <c:v>65486</c:v>
                </c:pt>
                <c:pt idx="1531">
                  <c:v>169026</c:v>
                </c:pt>
                <c:pt idx="1532">
                  <c:v>85840</c:v>
                </c:pt>
                <c:pt idx="1533">
                  <c:v>85840</c:v>
                </c:pt>
                <c:pt idx="1534">
                  <c:v>177876</c:v>
                </c:pt>
                <c:pt idx="1535">
                  <c:v>178761</c:v>
                </c:pt>
                <c:pt idx="1536">
                  <c:v>185840</c:v>
                </c:pt>
                <c:pt idx="1537">
                  <c:v>155584</c:v>
                </c:pt>
                <c:pt idx="1538">
                  <c:v>209734</c:v>
                </c:pt>
                <c:pt idx="1539">
                  <c:v>221238</c:v>
                </c:pt>
                <c:pt idx="1540">
                  <c:v>161946</c:v>
                </c:pt>
                <c:pt idx="1541">
                  <c:v>165929</c:v>
                </c:pt>
                <c:pt idx="1542">
                  <c:v>141592</c:v>
                </c:pt>
                <c:pt idx="1543">
                  <c:v>130973</c:v>
                </c:pt>
                <c:pt idx="1544">
                  <c:v>91592</c:v>
                </c:pt>
                <c:pt idx="1545">
                  <c:v>146017</c:v>
                </c:pt>
                <c:pt idx="1546">
                  <c:v>243362</c:v>
                </c:pt>
                <c:pt idx="1547">
                  <c:v>166814</c:v>
                </c:pt>
                <c:pt idx="1548">
                  <c:v>141592</c:v>
                </c:pt>
                <c:pt idx="1549">
                  <c:v>176991</c:v>
                </c:pt>
                <c:pt idx="1550">
                  <c:v>115044</c:v>
                </c:pt>
                <c:pt idx="1551">
                  <c:v>100884</c:v>
                </c:pt>
                <c:pt idx="1552">
                  <c:v>163716</c:v>
                </c:pt>
                <c:pt idx="1553">
                  <c:v>210619</c:v>
                </c:pt>
                <c:pt idx="1554">
                  <c:v>82300</c:v>
                </c:pt>
                <c:pt idx="1555">
                  <c:v>153539</c:v>
                </c:pt>
                <c:pt idx="1556">
                  <c:v>103097</c:v>
                </c:pt>
                <c:pt idx="1557">
                  <c:v>161946</c:v>
                </c:pt>
                <c:pt idx="1558">
                  <c:v>83628</c:v>
                </c:pt>
                <c:pt idx="1559">
                  <c:v>184070</c:v>
                </c:pt>
                <c:pt idx="1560">
                  <c:v>148672</c:v>
                </c:pt>
                <c:pt idx="1561">
                  <c:v>262831</c:v>
                </c:pt>
                <c:pt idx="1562">
                  <c:v>126548</c:v>
                </c:pt>
                <c:pt idx="1563">
                  <c:v>229203</c:v>
                </c:pt>
                <c:pt idx="1564">
                  <c:v>185840</c:v>
                </c:pt>
                <c:pt idx="1565">
                  <c:v>196460</c:v>
                </c:pt>
                <c:pt idx="1566">
                  <c:v>238938</c:v>
                </c:pt>
                <c:pt idx="1567">
                  <c:v>76548</c:v>
                </c:pt>
                <c:pt idx="1568">
                  <c:v>75221</c:v>
                </c:pt>
                <c:pt idx="1569">
                  <c:v>149557</c:v>
                </c:pt>
                <c:pt idx="1570">
                  <c:v>191150</c:v>
                </c:pt>
                <c:pt idx="1571">
                  <c:v>199115</c:v>
                </c:pt>
                <c:pt idx="1572">
                  <c:v>183185</c:v>
                </c:pt>
                <c:pt idx="1573">
                  <c:v>191150</c:v>
                </c:pt>
                <c:pt idx="1574">
                  <c:v>408849</c:v>
                </c:pt>
                <c:pt idx="1575">
                  <c:v>368141</c:v>
                </c:pt>
                <c:pt idx="1576">
                  <c:v>383185</c:v>
                </c:pt>
                <c:pt idx="1577">
                  <c:v>383185</c:v>
                </c:pt>
                <c:pt idx="1578">
                  <c:v>422123</c:v>
                </c:pt>
                <c:pt idx="1579">
                  <c:v>383185</c:v>
                </c:pt>
                <c:pt idx="1580">
                  <c:v>348672</c:v>
                </c:pt>
                <c:pt idx="1581">
                  <c:v>370796</c:v>
                </c:pt>
                <c:pt idx="1582">
                  <c:v>422123</c:v>
                </c:pt>
                <c:pt idx="1583">
                  <c:v>57522</c:v>
                </c:pt>
                <c:pt idx="1584">
                  <c:v>97345</c:v>
                </c:pt>
                <c:pt idx="1585">
                  <c:v>65929</c:v>
                </c:pt>
                <c:pt idx="1586">
                  <c:v>194690</c:v>
                </c:pt>
                <c:pt idx="1587">
                  <c:v>238053</c:v>
                </c:pt>
                <c:pt idx="1588">
                  <c:v>258407</c:v>
                </c:pt>
                <c:pt idx="1589">
                  <c:v>176991</c:v>
                </c:pt>
                <c:pt idx="1590">
                  <c:v>128318</c:v>
                </c:pt>
                <c:pt idx="1591">
                  <c:v>130973</c:v>
                </c:pt>
                <c:pt idx="1592">
                  <c:v>141592</c:v>
                </c:pt>
                <c:pt idx="1593">
                  <c:v>200884</c:v>
                </c:pt>
                <c:pt idx="1594">
                  <c:v>179646</c:v>
                </c:pt>
                <c:pt idx="1595">
                  <c:v>132743</c:v>
                </c:pt>
                <c:pt idx="1596">
                  <c:v>82300</c:v>
                </c:pt>
                <c:pt idx="1597">
                  <c:v>236283</c:v>
                </c:pt>
                <c:pt idx="1598">
                  <c:v>170796</c:v>
                </c:pt>
                <c:pt idx="1599">
                  <c:v>238938</c:v>
                </c:pt>
                <c:pt idx="1600">
                  <c:v>168141</c:v>
                </c:pt>
                <c:pt idx="1601">
                  <c:v>84070</c:v>
                </c:pt>
                <c:pt idx="1602">
                  <c:v>95575</c:v>
                </c:pt>
                <c:pt idx="1603">
                  <c:v>230088</c:v>
                </c:pt>
                <c:pt idx="1604">
                  <c:v>132300</c:v>
                </c:pt>
                <c:pt idx="1605">
                  <c:v>38495</c:v>
                </c:pt>
                <c:pt idx="1606">
                  <c:v>88495</c:v>
                </c:pt>
                <c:pt idx="1607">
                  <c:v>277876</c:v>
                </c:pt>
                <c:pt idx="1608">
                  <c:v>94690</c:v>
                </c:pt>
                <c:pt idx="1609">
                  <c:v>112566</c:v>
                </c:pt>
                <c:pt idx="1610">
                  <c:v>37610</c:v>
                </c:pt>
                <c:pt idx="1611">
                  <c:v>61946</c:v>
                </c:pt>
                <c:pt idx="1612">
                  <c:v>172566</c:v>
                </c:pt>
                <c:pt idx="1613">
                  <c:v>170796</c:v>
                </c:pt>
                <c:pt idx="1614">
                  <c:v>212389</c:v>
                </c:pt>
                <c:pt idx="1615">
                  <c:v>61681</c:v>
                </c:pt>
                <c:pt idx="1616">
                  <c:v>113716</c:v>
                </c:pt>
                <c:pt idx="1617">
                  <c:v>221238</c:v>
                </c:pt>
                <c:pt idx="1618">
                  <c:v>240707</c:v>
                </c:pt>
                <c:pt idx="1619">
                  <c:v>242477</c:v>
                </c:pt>
                <c:pt idx="1620">
                  <c:v>176991</c:v>
                </c:pt>
                <c:pt idx="1621">
                  <c:v>233628</c:v>
                </c:pt>
                <c:pt idx="1622">
                  <c:v>221238</c:v>
                </c:pt>
                <c:pt idx="1623">
                  <c:v>104424</c:v>
                </c:pt>
                <c:pt idx="1624">
                  <c:v>346017</c:v>
                </c:pt>
                <c:pt idx="1625">
                  <c:v>163716</c:v>
                </c:pt>
                <c:pt idx="1626">
                  <c:v>198849</c:v>
                </c:pt>
                <c:pt idx="1627">
                  <c:v>64601</c:v>
                </c:pt>
                <c:pt idx="1628">
                  <c:v>371681</c:v>
                </c:pt>
                <c:pt idx="1629">
                  <c:v>360176</c:v>
                </c:pt>
                <c:pt idx="1630">
                  <c:v>370796</c:v>
                </c:pt>
                <c:pt idx="1631">
                  <c:v>405309</c:v>
                </c:pt>
                <c:pt idx="1632">
                  <c:v>370796</c:v>
                </c:pt>
                <c:pt idx="1633">
                  <c:v>383185</c:v>
                </c:pt>
                <c:pt idx="1634">
                  <c:v>382300</c:v>
                </c:pt>
                <c:pt idx="1635">
                  <c:v>65929</c:v>
                </c:pt>
                <c:pt idx="1636">
                  <c:v>199115</c:v>
                </c:pt>
                <c:pt idx="1637">
                  <c:v>189823</c:v>
                </c:pt>
                <c:pt idx="1638">
                  <c:v>314159</c:v>
                </c:pt>
                <c:pt idx="1639">
                  <c:v>83185</c:v>
                </c:pt>
                <c:pt idx="1640">
                  <c:v>142477</c:v>
                </c:pt>
                <c:pt idx="1641">
                  <c:v>92920</c:v>
                </c:pt>
                <c:pt idx="1642">
                  <c:v>132743</c:v>
                </c:pt>
                <c:pt idx="1643">
                  <c:v>63893</c:v>
                </c:pt>
                <c:pt idx="1644">
                  <c:v>108407</c:v>
                </c:pt>
                <c:pt idx="1645">
                  <c:v>175221</c:v>
                </c:pt>
                <c:pt idx="1646">
                  <c:v>92920</c:v>
                </c:pt>
                <c:pt idx="1647">
                  <c:v>63716</c:v>
                </c:pt>
                <c:pt idx="1648">
                  <c:v>168141</c:v>
                </c:pt>
                <c:pt idx="1649">
                  <c:v>243362</c:v>
                </c:pt>
                <c:pt idx="1650">
                  <c:v>146460</c:v>
                </c:pt>
                <c:pt idx="1651">
                  <c:v>62389</c:v>
                </c:pt>
                <c:pt idx="1652">
                  <c:v>181415</c:v>
                </c:pt>
                <c:pt idx="1653">
                  <c:v>168141</c:v>
                </c:pt>
                <c:pt idx="1654">
                  <c:v>34513</c:v>
                </c:pt>
                <c:pt idx="1655">
                  <c:v>41061</c:v>
                </c:pt>
                <c:pt idx="1656">
                  <c:v>142035</c:v>
                </c:pt>
                <c:pt idx="1657">
                  <c:v>97345</c:v>
                </c:pt>
                <c:pt idx="1658">
                  <c:v>132743</c:v>
                </c:pt>
                <c:pt idx="1659">
                  <c:v>245575</c:v>
                </c:pt>
                <c:pt idx="1660">
                  <c:v>221238</c:v>
                </c:pt>
                <c:pt idx="1661">
                  <c:v>167256</c:v>
                </c:pt>
                <c:pt idx="1662">
                  <c:v>167699</c:v>
                </c:pt>
                <c:pt idx="1663">
                  <c:v>176991</c:v>
                </c:pt>
                <c:pt idx="1664">
                  <c:v>73840</c:v>
                </c:pt>
                <c:pt idx="1665">
                  <c:v>228318</c:v>
                </c:pt>
                <c:pt idx="1666">
                  <c:v>135398</c:v>
                </c:pt>
                <c:pt idx="1667">
                  <c:v>119469</c:v>
                </c:pt>
                <c:pt idx="1668">
                  <c:v>159292</c:v>
                </c:pt>
                <c:pt idx="1669">
                  <c:v>228318</c:v>
                </c:pt>
                <c:pt idx="1670">
                  <c:v>207964</c:v>
                </c:pt>
                <c:pt idx="1671">
                  <c:v>218584</c:v>
                </c:pt>
                <c:pt idx="1672">
                  <c:v>206194</c:v>
                </c:pt>
                <c:pt idx="1673">
                  <c:v>190265</c:v>
                </c:pt>
                <c:pt idx="1674">
                  <c:v>215044</c:v>
                </c:pt>
                <c:pt idx="1675">
                  <c:v>112389</c:v>
                </c:pt>
                <c:pt idx="1676">
                  <c:v>230088</c:v>
                </c:pt>
                <c:pt idx="1677">
                  <c:v>234513</c:v>
                </c:pt>
                <c:pt idx="1678">
                  <c:v>75221</c:v>
                </c:pt>
                <c:pt idx="1679">
                  <c:v>74778</c:v>
                </c:pt>
                <c:pt idx="1680">
                  <c:v>76106</c:v>
                </c:pt>
                <c:pt idx="1681">
                  <c:v>66814</c:v>
                </c:pt>
                <c:pt idx="1682">
                  <c:v>128318</c:v>
                </c:pt>
                <c:pt idx="1683">
                  <c:v>90707</c:v>
                </c:pt>
                <c:pt idx="1684">
                  <c:v>76991</c:v>
                </c:pt>
                <c:pt idx="1685">
                  <c:v>199115</c:v>
                </c:pt>
                <c:pt idx="1686">
                  <c:v>201769</c:v>
                </c:pt>
                <c:pt idx="1687">
                  <c:v>181415</c:v>
                </c:pt>
                <c:pt idx="1688">
                  <c:v>192920</c:v>
                </c:pt>
                <c:pt idx="1689">
                  <c:v>435398</c:v>
                </c:pt>
                <c:pt idx="1690">
                  <c:v>393805</c:v>
                </c:pt>
                <c:pt idx="1691">
                  <c:v>448672</c:v>
                </c:pt>
                <c:pt idx="1692">
                  <c:v>383185</c:v>
                </c:pt>
                <c:pt idx="1693">
                  <c:v>383185</c:v>
                </c:pt>
                <c:pt idx="1694">
                  <c:v>393805</c:v>
                </c:pt>
                <c:pt idx="1695">
                  <c:v>394690</c:v>
                </c:pt>
                <c:pt idx="1696">
                  <c:v>394690</c:v>
                </c:pt>
                <c:pt idx="1697">
                  <c:v>406194</c:v>
                </c:pt>
                <c:pt idx="1698">
                  <c:v>382300</c:v>
                </c:pt>
                <c:pt idx="1699">
                  <c:v>419469</c:v>
                </c:pt>
                <c:pt idx="1700">
                  <c:v>370796</c:v>
                </c:pt>
                <c:pt idx="1701">
                  <c:v>360176</c:v>
                </c:pt>
                <c:pt idx="1702">
                  <c:v>394690</c:v>
                </c:pt>
                <c:pt idx="1703">
                  <c:v>393805</c:v>
                </c:pt>
                <c:pt idx="1704">
                  <c:v>370796</c:v>
                </c:pt>
                <c:pt idx="1705">
                  <c:v>360176</c:v>
                </c:pt>
                <c:pt idx="1706">
                  <c:v>393805</c:v>
                </c:pt>
                <c:pt idx="1707">
                  <c:v>59911</c:v>
                </c:pt>
                <c:pt idx="1708">
                  <c:v>278761</c:v>
                </c:pt>
                <c:pt idx="1709">
                  <c:v>186725</c:v>
                </c:pt>
                <c:pt idx="1710">
                  <c:v>115044</c:v>
                </c:pt>
                <c:pt idx="1711">
                  <c:v>223008</c:v>
                </c:pt>
                <c:pt idx="1712">
                  <c:v>185840</c:v>
                </c:pt>
                <c:pt idx="1713">
                  <c:v>92035</c:v>
                </c:pt>
                <c:pt idx="1714">
                  <c:v>38053</c:v>
                </c:pt>
                <c:pt idx="1715">
                  <c:v>176991</c:v>
                </c:pt>
                <c:pt idx="1716">
                  <c:v>215929</c:v>
                </c:pt>
                <c:pt idx="1717">
                  <c:v>145132</c:v>
                </c:pt>
                <c:pt idx="1718">
                  <c:v>171681</c:v>
                </c:pt>
                <c:pt idx="1719">
                  <c:v>214601</c:v>
                </c:pt>
                <c:pt idx="1720">
                  <c:v>167256</c:v>
                </c:pt>
                <c:pt idx="1721">
                  <c:v>271681</c:v>
                </c:pt>
                <c:pt idx="1722">
                  <c:v>171681</c:v>
                </c:pt>
                <c:pt idx="1723">
                  <c:v>40088</c:v>
                </c:pt>
                <c:pt idx="1724">
                  <c:v>143805</c:v>
                </c:pt>
                <c:pt idx="1725">
                  <c:v>83185</c:v>
                </c:pt>
                <c:pt idx="1726">
                  <c:v>199115</c:v>
                </c:pt>
                <c:pt idx="1727">
                  <c:v>219469</c:v>
                </c:pt>
                <c:pt idx="1728">
                  <c:v>171681</c:v>
                </c:pt>
                <c:pt idx="1729">
                  <c:v>130088</c:v>
                </c:pt>
                <c:pt idx="1730">
                  <c:v>142477</c:v>
                </c:pt>
                <c:pt idx="1731">
                  <c:v>169026</c:v>
                </c:pt>
                <c:pt idx="1732">
                  <c:v>163716</c:v>
                </c:pt>
                <c:pt idx="1733">
                  <c:v>92920</c:v>
                </c:pt>
                <c:pt idx="1734">
                  <c:v>113274</c:v>
                </c:pt>
                <c:pt idx="1735">
                  <c:v>175221</c:v>
                </c:pt>
                <c:pt idx="1736">
                  <c:v>91150</c:v>
                </c:pt>
                <c:pt idx="1737">
                  <c:v>135398</c:v>
                </c:pt>
                <c:pt idx="1738">
                  <c:v>43362</c:v>
                </c:pt>
                <c:pt idx="1739">
                  <c:v>84070</c:v>
                </c:pt>
                <c:pt idx="1740">
                  <c:v>86725</c:v>
                </c:pt>
                <c:pt idx="1741">
                  <c:v>136283</c:v>
                </c:pt>
                <c:pt idx="1742">
                  <c:v>154424</c:v>
                </c:pt>
                <c:pt idx="1743">
                  <c:v>215929</c:v>
                </c:pt>
                <c:pt idx="1744">
                  <c:v>159292</c:v>
                </c:pt>
                <c:pt idx="1745">
                  <c:v>168141</c:v>
                </c:pt>
                <c:pt idx="1746">
                  <c:v>205752</c:v>
                </c:pt>
                <c:pt idx="1747">
                  <c:v>141592</c:v>
                </c:pt>
                <c:pt idx="1748">
                  <c:v>154867</c:v>
                </c:pt>
                <c:pt idx="1749">
                  <c:v>161946</c:v>
                </c:pt>
                <c:pt idx="1750">
                  <c:v>194690</c:v>
                </c:pt>
                <c:pt idx="1751">
                  <c:v>345132</c:v>
                </c:pt>
                <c:pt idx="1752">
                  <c:v>172566</c:v>
                </c:pt>
                <c:pt idx="1753">
                  <c:v>178761</c:v>
                </c:pt>
                <c:pt idx="1754">
                  <c:v>194690</c:v>
                </c:pt>
                <c:pt idx="1755">
                  <c:v>60176</c:v>
                </c:pt>
                <c:pt idx="1756">
                  <c:v>458407</c:v>
                </c:pt>
                <c:pt idx="1757">
                  <c:v>368141</c:v>
                </c:pt>
                <c:pt idx="1758">
                  <c:v>422123</c:v>
                </c:pt>
                <c:pt idx="1759">
                  <c:v>432743</c:v>
                </c:pt>
                <c:pt idx="1760">
                  <c:v>370796</c:v>
                </c:pt>
                <c:pt idx="1761">
                  <c:v>383185</c:v>
                </c:pt>
                <c:pt idx="1762">
                  <c:v>393805</c:v>
                </c:pt>
                <c:pt idx="1763">
                  <c:v>422123</c:v>
                </c:pt>
                <c:pt idx="1764">
                  <c:v>383185</c:v>
                </c:pt>
                <c:pt idx="1765">
                  <c:v>432743</c:v>
                </c:pt>
                <c:pt idx="1766">
                  <c:v>407079</c:v>
                </c:pt>
                <c:pt idx="1767">
                  <c:v>176991</c:v>
                </c:pt>
                <c:pt idx="1768">
                  <c:v>171681</c:v>
                </c:pt>
                <c:pt idx="1769">
                  <c:v>203539</c:v>
                </c:pt>
                <c:pt idx="1770">
                  <c:v>202654</c:v>
                </c:pt>
                <c:pt idx="1771">
                  <c:v>137168</c:v>
                </c:pt>
                <c:pt idx="1772">
                  <c:v>178761</c:v>
                </c:pt>
                <c:pt idx="1773">
                  <c:v>96902</c:v>
                </c:pt>
                <c:pt idx="1774">
                  <c:v>138495</c:v>
                </c:pt>
                <c:pt idx="1775">
                  <c:v>139823</c:v>
                </c:pt>
                <c:pt idx="1776">
                  <c:v>185840</c:v>
                </c:pt>
                <c:pt idx="1777">
                  <c:v>140707</c:v>
                </c:pt>
                <c:pt idx="1778">
                  <c:v>82300</c:v>
                </c:pt>
                <c:pt idx="1779">
                  <c:v>135398</c:v>
                </c:pt>
                <c:pt idx="1780">
                  <c:v>177876</c:v>
                </c:pt>
                <c:pt idx="1781">
                  <c:v>65486</c:v>
                </c:pt>
                <c:pt idx="1782">
                  <c:v>172566</c:v>
                </c:pt>
                <c:pt idx="1783">
                  <c:v>39823</c:v>
                </c:pt>
                <c:pt idx="1784">
                  <c:v>197345</c:v>
                </c:pt>
                <c:pt idx="1785">
                  <c:v>97345</c:v>
                </c:pt>
                <c:pt idx="1786">
                  <c:v>148230</c:v>
                </c:pt>
                <c:pt idx="1787">
                  <c:v>185840</c:v>
                </c:pt>
                <c:pt idx="1788">
                  <c:v>136725</c:v>
                </c:pt>
                <c:pt idx="1789">
                  <c:v>169026</c:v>
                </c:pt>
                <c:pt idx="1790">
                  <c:v>242477</c:v>
                </c:pt>
                <c:pt idx="1791">
                  <c:v>108849</c:v>
                </c:pt>
                <c:pt idx="1792">
                  <c:v>210619</c:v>
                </c:pt>
                <c:pt idx="1793">
                  <c:v>115044</c:v>
                </c:pt>
                <c:pt idx="1794">
                  <c:v>74778</c:v>
                </c:pt>
                <c:pt idx="1795">
                  <c:v>175221</c:v>
                </c:pt>
                <c:pt idx="1796">
                  <c:v>105309</c:v>
                </c:pt>
                <c:pt idx="1797">
                  <c:v>181415</c:v>
                </c:pt>
                <c:pt idx="1798">
                  <c:v>234513</c:v>
                </c:pt>
                <c:pt idx="1799">
                  <c:v>88495</c:v>
                </c:pt>
                <c:pt idx="1800">
                  <c:v>115044</c:v>
                </c:pt>
                <c:pt idx="1801">
                  <c:v>166371</c:v>
                </c:pt>
                <c:pt idx="1802">
                  <c:v>178761</c:v>
                </c:pt>
                <c:pt idx="1803">
                  <c:v>161061</c:v>
                </c:pt>
                <c:pt idx="1804">
                  <c:v>181415</c:v>
                </c:pt>
                <c:pt idx="1805">
                  <c:v>353982</c:v>
                </c:pt>
                <c:pt idx="1806">
                  <c:v>237168</c:v>
                </c:pt>
                <c:pt idx="1807">
                  <c:v>238053</c:v>
                </c:pt>
                <c:pt idx="1808">
                  <c:v>210619</c:v>
                </c:pt>
                <c:pt idx="1809">
                  <c:v>216814</c:v>
                </c:pt>
                <c:pt idx="1810">
                  <c:v>185398</c:v>
                </c:pt>
                <c:pt idx="1811">
                  <c:v>158407</c:v>
                </c:pt>
                <c:pt idx="1812">
                  <c:v>66371</c:v>
                </c:pt>
                <c:pt idx="1813">
                  <c:v>69911</c:v>
                </c:pt>
                <c:pt idx="1814">
                  <c:v>70796</c:v>
                </c:pt>
                <c:pt idx="1815">
                  <c:v>77433</c:v>
                </c:pt>
                <c:pt idx="1816">
                  <c:v>174778</c:v>
                </c:pt>
                <c:pt idx="1817">
                  <c:v>159292</c:v>
                </c:pt>
                <c:pt idx="1818">
                  <c:v>180530</c:v>
                </c:pt>
                <c:pt idx="1819">
                  <c:v>167256</c:v>
                </c:pt>
                <c:pt idx="1820">
                  <c:v>203539</c:v>
                </c:pt>
                <c:pt idx="1821">
                  <c:v>177699</c:v>
                </c:pt>
                <c:pt idx="1822">
                  <c:v>446017</c:v>
                </c:pt>
                <c:pt idx="1823">
                  <c:v>446017</c:v>
                </c:pt>
                <c:pt idx="1824">
                  <c:v>446017</c:v>
                </c:pt>
                <c:pt idx="1825">
                  <c:v>446017</c:v>
                </c:pt>
                <c:pt idx="1826">
                  <c:v>432743</c:v>
                </c:pt>
                <c:pt idx="1827">
                  <c:v>448672</c:v>
                </c:pt>
                <c:pt idx="1828">
                  <c:v>448672</c:v>
                </c:pt>
                <c:pt idx="1829">
                  <c:v>446017</c:v>
                </c:pt>
                <c:pt idx="1830">
                  <c:v>435398</c:v>
                </c:pt>
                <c:pt idx="1831">
                  <c:v>419469</c:v>
                </c:pt>
                <c:pt idx="1832">
                  <c:v>393805</c:v>
                </c:pt>
                <c:pt idx="1833">
                  <c:v>392920</c:v>
                </c:pt>
                <c:pt idx="1834">
                  <c:v>393805</c:v>
                </c:pt>
                <c:pt idx="1835">
                  <c:v>422123</c:v>
                </c:pt>
                <c:pt idx="1836">
                  <c:v>422123</c:v>
                </c:pt>
                <c:pt idx="1837">
                  <c:v>55752</c:v>
                </c:pt>
                <c:pt idx="1838">
                  <c:v>56637</c:v>
                </c:pt>
                <c:pt idx="1839">
                  <c:v>252212</c:v>
                </c:pt>
                <c:pt idx="1840">
                  <c:v>238938</c:v>
                </c:pt>
                <c:pt idx="1841">
                  <c:v>238938</c:v>
                </c:pt>
                <c:pt idx="1842">
                  <c:v>219469</c:v>
                </c:pt>
                <c:pt idx="1843">
                  <c:v>175221</c:v>
                </c:pt>
                <c:pt idx="1844">
                  <c:v>97345</c:v>
                </c:pt>
                <c:pt idx="1845">
                  <c:v>176991</c:v>
                </c:pt>
                <c:pt idx="1846">
                  <c:v>194690</c:v>
                </c:pt>
                <c:pt idx="1847">
                  <c:v>96460</c:v>
                </c:pt>
                <c:pt idx="1848">
                  <c:v>185840</c:v>
                </c:pt>
                <c:pt idx="1849">
                  <c:v>171681</c:v>
                </c:pt>
                <c:pt idx="1850">
                  <c:v>89380</c:v>
                </c:pt>
                <c:pt idx="1851">
                  <c:v>143362</c:v>
                </c:pt>
                <c:pt idx="1852">
                  <c:v>39823</c:v>
                </c:pt>
                <c:pt idx="1853">
                  <c:v>119469</c:v>
                </c:pt>
                <c:pt idx="1854">
                  <c:v>168141</c:v>
                </c:pt>
                <c:pt idx="1855">
                  <c:v>97345</c:v>
                </c:pt>
                <c:pt idx="1856">
                  <c:v>250442</c:v>
                </c:pt>
                <c:pt idx="1857">
                  <c:v>169292</c:v>
                </c:pt>
                <c:pt idx="1858">
                  <c:v>84513</c:v>
                </c:pt>
                <c:pt idx="1859">
                  <c:v>115929</c:v>
                </c:pt>
                <c:pt idx="1860">
                  <c:v>123008</c:v>
                </c:pt>
                <c:pt idx="1861">
                  <c:v>216371</c:v>
                </c:pt>
                <c:pt idx="1862">
                  <c:v>194690</c:v>
                </c:pt>
                <c:pt idx="1863">
                  <c:v>184070</c:v>
                </c:pt>
                <c:pt idx="1864">
                  <c:v>165486</c:v>
                </c:pt>
                <c:pt idx="1865">
                  <c:v>88495</c:v>
                </c:pt>
                <c:pt idx="1866">
                  <c:v>100000</c:v>
                </c:pt>
                <c:pt idx="1867">
                  <c:v>115044</c:v>
                </c:pt>
                <c:pt idx="1868">
                  <c:v>115044</c:v>
                </c:pt>
                <c:pt idx="1869">
                  <c:v>145132</c:v>
                </c:pt>
                <c:pt idx="1870">
                  <c:v>148672</c:v>
                </c:pt>
                <c:pt idx="1871">
                  <c:v>176991</c:v>
                </c:pt>
                <c:pt idx="1872">
                  <c:v>230088</c:v>
                </c:pt>
                <c:pt idx="1873">
                  <c:v>212389</c:v>
                </c:pt>
                <c:pt idx="1874">
                  <c:v>207079</c:v>
                </c:pt>
                <c:pt idx="1875">
                  <c:v>206194</c:v>
                </c:pt>
                <c:pt idx="1876">
                  <c:v>168141</c:v>
                </c:pt>
                <c:pt idx="1877">
                  <c:v>163716</c:v>
                </c:pt>
                <c:pt idx="1878">
                  <c:v>127876</c:v>
                </c:pt>
                <c:pt idx="1879">
                  <c:v>145132</c:v>
                </c:pt>
                <c:pt idx="1880">
                  <c:v>129203</c:v>
                </c:pt>
                <c:pt idx="1881">
                  <c:v>176106</c:v>
                </c:pt>
                <c:pt idx="1882">
                  <c:v>143805</c:v>
                </c:pt>
                <c:pt idx="1883">
                  <c:v>117699</c:v>
                </c:pt>
                <c:pt idx="1884">
                  <c:v>170353</c:v>
                </c:pt>
                <c:pt idx="1885">
                  <c:v>393805</c:v>
                </c:pt>
                <c:pt idx="1886">
                  <c:v>393805</c:v>
                </c:pt>
                <c:pt idx="1887">
                  <c:v>393805</c:v>
                </c:pt>
                <c:pt idx="1888">
                  <c:v>205309</c:v>
                </c:pt>
                <c:pt idx="1889">
                  <c:v>189380</c:v>
                </c:pt>
                <c:pt idx="1890">
                  <c:v>200000</c:v>
                </c:pt>
                <c:pt idx="1891">
                  <c:v>95575</c:v>
                </c:pt>
                <c:pt idx="1892">
                  <c:v>80088</c:v>
                </c:pt>
                <c:pt idx="1893">
                  <c:v>197345</c:v>
                </c:pt>
                <c:pt idx="1894">
                  <c:v>99115</c:v>
                </c:pt>
                <c:pt idx="1895">
                  <c:v>171681</c:v>
                </c:pt>
                <c:pt idx="1896">
                  <c:v>143805</c:v>
                </c:pt>
                <c:pt idx="1897">
                  <c:v>119469</c:v>
                </c:pt>
                <c:pt idx="1898">
                  <c:v>236283</c:v>
                </c:pt>
                <c:pt idx="1899">
                  <c:v>171238</c:v>
                </c:pt>
                <c:pt idx="1900">
                  <c:v>170796</c:v>
                </c:pt>
                <c:pt idx="1901">
                  <c:v>137168</c:v>
                </c:pt>
                <c:pt idx="1902">
                  <c:v>283185</c:v>
                </c:pt>
                <c:pt idx="1903">
                  <c:v>180088</c:v>
                </c:pt>
                <c:pt idx="1904">
                  <c:v>227433</c:v>
                </c:pt>
                <c:pt idx="1905">
                  <c:v>230088</c:v>
                </c:pt>
                <c:pt idx="1906">
                  <c:v>171681</c:v>
                </c:pt>
                <c:pt idx="1907">
                  <c:v>109734</c:v>
                </c:pt>
                <c:pt idx="1908">
                  <c:v>69469</c:v>
                </c:pt>
                <c:pt idx="1909">
                  <c:v>168141</c:v>
                </c:pt>
                <c:pt idx="1910">
                  <c:v>39823</c:v>
                </c:pt>
                <c:pt idx="1911">
                  <c:v>153097</c:v>
                </c:pt>
                <c:pt idx="1912">
                  <c:v>185840</c:v>
                </c:pt>
                <c:pt idx="1913">
                  <c:v>66371</c:v>
                </c:pt>
                <c:pt idx="1914">
                  <c:v>205309</c:v>
                </c:pt>
                <c:pt idx="1915">
                  <c:v>202654</c:v>
                </c:pt>
                <c:pt idx="1916">
                  <c:v>169911</c:v>
                </c:pt>
                <c:pt idx="1917">
                  <c:v>157522</c:v>
                </c:pt>
                <c:pt idx="1918">
                  <c:v>171681</c:v>
                </c:pt>
                <c:pt idx="1919">
                  <c:v>267256</c:v>
                </c:pt>
                <c:pt idx="1920">
                  <c:v>159292</c:v>
                </c:pt>
                <c:pt idx="1921">
                  <c:v>153097</c:v>
                </c:pt>
                <c:pt idx="1922">
                  <c:v>242035</c:v>
                </c:pt>
                <c:pt idx="1923">
                  <c:v>225663</c:v>
                </c:pt>
                <c:pt idx="1924">
                  <c:v>238938</c:v>
                </c:pt>
                <c:pt idx="1925">
                  <c:v>230088</c:v>
                </c:pt>
                <c:pt idx="1926">
                  <c:v>238938</c:v>
                </c:pt>
                <c:pt idx="1927">
                  <c:v>373893</c:v>
                </c:pt>
                <c:pt idx="1928">
                  <c:v>153097</c:v>
                </c:pt>
                <c:pt idx="1929">
                  <c:v>156637</c:v>
                </c:pt>
                <c:pt idx="1930">
                  <c:v>237168</c:v>
                </c:pt>
                <c:pt idx="1931">
                  <c:v>246017</c:v>
                </c:pt>
                <c:pt idx="1932">
                  <c:v>325663</c:v>
                </c:pt>
                <c:pt idx="1933">
                  <c:v>238938</c:v>
                </c:pt>
                <c:pt idx="1934">
                  <c:v>175221</c:v>
                </c:pt>
                <c:pt idx="1935">
                  <c:v>191150</c:v>
                </c:pt>
                <c:pt idx="1936">
                  <c:v>186725</c:v>
                </c:pt>
                <c:pt idx="1937">
                  <c:v>141592</c:v>
                </c:pt>
                <c:pt idx="1938">
                  <c:v>55752</c:v>
                </c:pt>
                <c:pt idx="1939">
                  <c:v>192035</c:v>
                </c:pt>
                <c:pt idx="1940">
                  <c:v>172566</c:v>
                </c:pt>
                <c:pt idx="1941">
                  <c:v>187610</c:v>
                </c:pt>
                <c:pt idx="1942">
                  <c:v>83185</c:v>
                </c:pt>
                <c:pt idx="1943">
                  <c:v>184070</c:v>
                </c:pt>
                <c:pt idx="1944">
                  <c:v>176991</c:v>
                </c:pt>
                <c:pt idx="1945">
                  <c:v>66814</c:v>
                </c:pt>
                <c:pt idx="1946">
                  <c:v>132743</c:v>
                </c:pt>
                <c:pt idx="1947">
                  <c:v>152654</c:v>
                </c:pt>
                <c:pt idx="1948">
                  <c:v>243362</c:v>
                </c:pt>
                <c:pt idx="1949">
                  <c:v>133628</c:v>
                </c:pt>
                <c:pt idx="1950">
                  <c:v>184070</c:v>
                </c:pt>
                <c:pt idx="1951">
                  <c:v>165486</c:v>
                </c:pt>
                <c:pt idx="1952">
                  <c:v>104867</c:v>
                </c:pt>
                <c:pt idx="1953">
                  <c:v>165486</c:v>
                </c:pt>
                <c:pt idx="1954">
                  <c:v>193805</c:v>
                </c:pt>
                <c:pt idx="1955">
                  <c:v>89380</c:v>
                </c:pt>
                <c:pt idx="1956">
                  <c:v>147787</c:v>
                </c:pt>
                <c:pt idx="1957">
                  <c:v>114159</c:v>
                </c:pt>
                <c:pt idx="1958">
                  <c:v>114159</c:v>
                </c:pt>
                <c:pt idx="1959">
                  <c:v>102212</c:v>
                </c:pt>
                <c:pt idx="1960">
                  <c:v>102212</c:v>
                </c:pt>
                <c:pt idx="1961">
                  <c:v>126548</c:v>
                </c:pt>
                <c:pt idx="1962">
                  <c:v>84070</c:v>
                </c:pt>
                <c:pt idx="1963">
                  <c:v>154867</c:v>
                </c:pt>
                <c:pt idx="1964">
                  <c:v>243362</c:v>
                </c:pt>
                <c:pt idx="1965">
                  <c:v>172566</c:v>
                </c:pt>
                <c:pt idx="1966">
                  <c:v>209734</c:v>
                </c:pt>
                <c:pt idx="1967">
                  <c:v>166371</c:v>
                </c:pt>
                <c:pt idx="1968">
                  <c:v>235398</c:v>
                </c:pt>
                <c:pt idx="1969">
                  <c:v>58849</c:v>
                </c:pt>
                <c:pt idx="1970">
                  <c:v>57522</c:v>
                </c:pt>
                <c:pt idx="1971">
                  <c:v>307079</c:v>
                </c:pt>
                <c:pt idx="1972">
                  <c:v>192035</c:v>
                </c:pt>
                <c:pt idx="1973">
                  <c:v>179646</c:v>
                </c:pt>
                <c:pt idx="1974">
                  <c:v>218584</c:v>
                </c:pt>
                <c:pt idx="1975">
                  <c:v>106194</c:v>
                </c:pt>
                <c:pt idx="1976">
                  <c:v>261061</c:v>
                </c:pt>
                <c:pt idx="1977">
                  <c:v>192035</c:v>
                </c:pt>
                <c:pt idx="1978">
                  <c:v>196460</c:v>
                </c:pt>
                <c:pt idx="1979">
                  <c:v>75221</c:v>
                </c:pt>
                <c:pt idx="1980">
                  <c:v>185840</c:v>
                </c:pt>
                <c:pt idx="1981">
                  <c:v>207079</c:v>
                </c:pt>
                <c:pt idx="1982">
                  <c:v>172566</c:v>
                </c:pt>
                <c:pt idx="1983">
                  <c:v>199115</c:v>
                </c:pt>
                <c:pt idx="1984">
                  <c:v>40265</c:v>
                </c:pt>
                <c:pt idx="1985">
                  <c:v>143362</c:v>
                </c:pt>
                <c:pt idx="1986">
                  <c:v>176991</c:v>
                </c:pt>
                <c:pt idx="1987">
                  <c:v>141592</c:v>
                </c:pt>
                <c:pt idx="1988">
                  <c:v>246902</c:v>
                </c:pt>
                <c:pt idx="1989">
                  <c:v>64601</c:v>
                </c:pt>
                <c:pt idx="1990">
                  <c:v>153097</c:v>
                </c:pt>
                <c:pt idx="1991">
                  <c:v>143362</c:v>
                </c:pt>
                <c:pt idx="1992">
                  <c:v>146902</c:v>
                </c:pt>
                <c:pt idx="1993">
                  <c:v>149292</c:v>
                </c:pt>
                <c:pt idx="1994">
                  <c:v>203539</c:v>
                </c:pt>
                <c:pt idx="1995">
                  <c:v>181415</c:v>
                </c:pt>
                <c:pt idx="1996">
                  <c:v>163716</c:v>
                </c:pt>
                <c:pt idx="1997">
                  <c:v>172566</c:v>
                </c:pt>
                <c:pt idx="1998">
                  <c:v>163716</c:v>
                </c:pt>
                <c:pt idx="1999">
                  <c:v>143362</c:v>
                </c:pt>
                <c:pt idx="2000">
                  <c:v>168141</c:v>
                </c:pt>
                <c:pt idx="2001">
                  <c:v>230088</c:v>
                </c:pt>
                <c:pt idx="2002">
                  <c:v>176991</c:v>
                </c:pt>
                <c:pt idx="2003">
                  <c:v>184070</c:v>
                </c:pt>
                <c:pt idx="2004">
                  <c:v>210619</c:v>
                </c:pt>
                <c:pt idx="2005">
                  <c:v>218584</c:v>
                </c:pt>
                <c:pt idx="2006">
                  <c:v>220353</c:v>
                </c:pt>
                <c:pt idx="2007">
                  <c:v>181415</c:v>
                </c:pt>
                <c:pt idx="2008">
                  <c:v>57964</c:v>
                </c:pt>
                <c:pt idx="2009">
                  <c:v>61681</c:v>
                </c:pt>
                <c:pt idx="2010">
                  <c:v>75221</c:v>
                </c:pt>
                <c:pt idx="2011">
                  <c:v>216814</c:v>
                </c:pt>
                <c:pt idx="2012">
                  <c:v>172566</c:v>
                </c:pt>
                <c:pt idx="2013">
                  <c:v>188495</c:v>
                </c:pt>
                <c:pt idx="2014">
                  <c:v>194690</c:v>
                </c:pt>
                <c:pt idx="2015">
                  <c:v>119469</c:v>
                </c:pt>
                <c:pt idx="2016">
                  <c:v>432743</c:v>
                </c:pt>
                <c:pt idx="2017">
                  <c:v>448672</c:v>
                </c:pt>
                <c:pt idx="2018">
                  <c:v>435398</c:v>
                </c:pt>
                <c:pt idx="2019">
                  <c:v>448672</c:v>
                </c:pt>
                <c:pt idx="2020">
                  <c:v>448672</c:v>
                </c:pt>
                <c:pt idx="2021">
                  <c:v>432743</c:v>
                </c:pt>
                <c:pt idx="2022">
                  <c:v>378761</c:v>
                </c:pt>
                <c:pt idx="2023">
                  <c:v>199115</c:v>
                </c:pt>
                <c:pt idx="2024">
                  <c:v>148672</c:v>
                </c:pt>
                <c:pt idx="2025">
                  <c:v>69026</c:v>
                </c:pt>
                <c:pt idx="2026">
                  <c:v>78761</c:v>
                </c:pt>
                <c:pt idx="2027">
                  <c:v>65486</c:v>
                </c:pt>
                <c:pt idx="2028">
                  <c:v>203539</c:v>
                </c:pt>
                <c:pt idx="2029">
                  <c:v>97345</c:v>
                </c:pt>
                <c:pt idx="2030">
                  <c:v>112389</c:v>
                </c:pt>
                <c:pt idx="2031">
                  <c:v>135398</c:v>
                </c:pt>
                <c:pt idx="2032">
                  <c:v>176991</c:v>
                </c:pt>
                <c:pt idx="2033">
                  <c:v>121681</c:v>
                </c:pt>
                <c:pt idx="2034">
                  <c:v>92920</c:v>
                </c:pt>
                <c:pt idx="2035">
                  <c:v>103097</c:v>
                </c:pt>
                <c:pt idx="2036">
                  <c:v>157522</c:v>
                </c:pt>
                <c:pt idx="2037">
                  <c:v>148672</c:v>
                </c:pt>
                <c:pt idx="2038">
                  <c:v>94690</c:v>
                </c:pt>
                <c:pt idx="2039">
                  <c:v>163716</c:v>
                </c:pt>
                <c:pt idx="2040">
                  <c:v>84955</c:v>
                </c:pt>
                <c:pt idx="2041">
                  <c:v>192035</c:v>
                </c:pt>
                <c:pt idx="2042">
                  <c:v>256637</c:v>
                </c:pt>
                <c:pt idx="2043">
                  <c:v>247787</c:v>
                </c:pt>
                <c:pt idx="2044">
                  <c:v>221238</c:v>
                </c:pt>
                <c:pt idx="2045">
                  <c:v>150442</c:v>
                </c:pt>
                <c:pt idx="2046">
                  <c:v>163716</c:v>
                </c:pt>
                <c:pt idx="2047">
                  <c:v>205309</c:v>
                </c:pt>
                <c:pt idx="2048">
                  <c:v>161946</c:v>
                </c:pt>
                <c:pt idx="2049">
                  <c:v>163716</c:v>
                </c:pt>
                <c:pt idx="2050">
                  <c:v>219469</c:v>
                </c:pt>
                <c:pt idx="2051">
                  <c:v>154867</c:v>
                </c:pt>
                <c:pt idx="2052">
                  <c:v>178761</c:v>
                </c:pt>
                <c:pt idx="2053">
                  <c:v>221238</c:v>
                </c:pt>
                <c:pt idx="2054">
                  <c:v>225663</c:v>
                </c:pt>
                <c:pt idx="2055">
                  <c:v>327433</c:v>
                </c:pt>
                <c:pt idx="2056">
                  <c:v>194690</c:v>
                </c:pt>
                <c:pt idx="2057">
                  <c:v>71238</c:v>
                </c:pt>
                <c:pt idx="2058">
                  <c:v>180530</c:v>
                </c:pt>
                <c:pt idx="2059">
                  <c:v>180530</c:v>
                </c:pt>
                <c:pt idx="2060">
                  <c:v>181415</c:v>
                </c:pt>
                <c:pt idx="2061">
                  <c:v>185840</c:v>
                </c:pt>
                <c:pt idx="2062">
                  <c:v>432743</c:v>
                </c:pt>
                <c:pt idx="2063">
                  <c:v>432743</c:v>
                </c:pt>
                <c:pt idx="2064">
                  <c:v>271681</c:v>
                </c:pt>
                <c:pt idx="2065">
                  <c:v>197345</c:v>
                </c:pt>
                <c:pt idx="2066">
                  <c:v>196460</c:v>
                </c:pt>
                <c:pt idx="2067">
                  <c:v>241592</c:v>
                </c:pt>
                <c:pt idx="2068">
                  <c:v>212389</c:v>
                </c:pt>
                <c:pt idx="2069">
                  <c:v>117699</c:v>
                </c:pt>
                <c:pt idx="2070">
                  <c:v>159292</c:v>
                </c:pt>
                <c:pt idx="2071">
                  <c:v>112389</c:v>
                </c:pt>
                <c:pt idx="2072">
                  <c:v>117699</c:v>
                </c:pt>
                <c:pt idx="2073">
                  <c:v>137168</c:v>
                </c:pt>
                <c:pt idx="2074">
                  <c:v>146017</c:v>
                </c:pt>
                <c:pt idx="2075">
                  <c:v>192035</c:v>
                </c:pt>
                <c:pt idx="2076">
                  <c:v>74336</c:v>
                </c:pt>
                <c:pt idx="2077">
                  <c:v>218584</c:v>
                </c:pt>
                <c:pt idx="2078">
                  <c:v>183185</c:v>
                </c:pt>
                <c:pt idx="2079">
                  <c:v>116814</c:v>
                </c:pt>
                <c:pt idx="2080">
                  <c:v>39823</c:v>
                </c:pt>
                <c:pt idx="2081">
                  <c:v>198230</c:v>
                </c:pt>
                <c:pt idx="2082">
                  <c:v>159292</c:v>
                </c:pt>
                <c:pt idx="2083">
                  <c:v>336283</c:v>
                </c:pt>
                <c:pt idx="2084">
                  <c:v>168141</c:v>
                </c:pt>
                <c:pt idx="2085">
                  <c:v>147787</c:v>
                </c:pt>
                <c:pt idx="2086">
                  <c:v>252212</c:v>
                </c:pt>
                <c:pt idx="2087">
                  <c:v>190265</c:v>
                </c:pt>
                <c:pt idx="2088">
                  <c:v>82300</c:v>
                </c:pt>
                <c:pt idx="2089">
                  <c:v>183185</c:v>
                </c:pt>
                <c:pt idx="2090">
                  <c:v>221238</c:v>
                </c:pt>
                <c:pt idx="2091">
                  <c:v>232743</c:v>
                </c:pt>
                <c:pt idx="2092">
                  <c:v>168141</c:v>
                </c:pt>
                <c:pt idx="2093">
                  <c:v>192920</c:v>
                </c:pt>
                <c:pt idx="2094">
                  <c:v>243362</c:v>
                </c:pt>
                <c:pt idx="2095">
                  <c:v>200884</c:v>
                </c:pt>
                <c:pt idx="2096">
                  <c:v>115044</c:v>
                </c:pt>
                <c:pt idx="2097">
                  <c:v>212389</c:v>
                </c:pt>
                <c:pt idx="2098">
                  <c:v>210619</c:v>
                </c:pt>
                <c:pt idx="2099">
                  <c:v>197345</c:v>
                </c:pt>
                <c:pt idx="2100">
                  <c:v>172566</c:v>
                </c:pt>
                <c:pt idx="2101">
                  <c:v>73893</c:v>
                </c:pt>
                <c:pt idx="2102">
                  <c:v>192920</c:v>
                </c:pt>
                <c:pt idx="2103">
                  <c:v>201769</c:v>
                </c:pt>
                <c:pt idx="2104">
                  <c:v>96460</c:v>
                </c:pt>
                <c:pt idx="2105">
                  <c:v>214159</c:v>
                </c:pt>
                <c:pt idx="2106">
                  <c:v>260176</c:v>
                </c:pt>
                <c:pt idx="2107">
                  <c:v>126991</c:v>
                </c:pt>
                <c:pt idx="2108">
                  <c:v>123008</c:v>
                </c:pt>
                <c:pt idx="2109">
                  <c:v>99557</c:v>
                </c:pt>
                <c:pt idx="2110">
                  <c:v>197345</c:v>
                </c:pt>
                <c:pt idx="2111">
                  <c:v>117256</c:v>
                </c:pt>
                <c:pt idx="2112">
                  <c:v>49557</c:v>
                </c:pt>
                <c:pt idx="2113">
                  <c:v>216814</c:v>
                </c:pt>
                <c:pt idx="2114">
                  <c:v>212389</c:v>
                </c:pt>
                <c:pt idx="2115">
                  <c:v>176106</c:v>
                </c:pt>
                <c:pt idx="2116">
                  <c:v>203539</c:v>
                </c:pt>
                <c:pt idx="2117">
                  <c:v>219469</c:v>
                </c:pt>
                <c:pt idx="2118">
                  <c:v>223893</c:v>
                </c:pt>
                <c:pt idx="2119">
                  <c:v>178761</c:v>
                </c:pt>
                <c:pt idx="2120">
                  <c:v>207964</c:v>
                </c:pt>
                <c:pt idx="2121">
                  <c:v>218141</c:v>
                </c:pt>
                <c:pt idx="2122">
                  <c:v>415929</c:v>
                </c:pt>
                <c:pt idx="2123">
                  <c:v>119469</c:v>
                </c:pt>
                <c:pt idx="2124">
                  <c:v>183185</c:v>
                </c:pt>
                <c:pt idx="2125">
                  <c:v>190265</c:v>
                </c:pt>
                <c:pt idx="2126">
                  <c:v>178318</c:v>
                </c:pt>
                <c:pt idx="2127">
                  <c:v>193805</c:v>
                </c:pt>
                <c:pt idx="2128">
                  <c:v>201769</c:v>
                </c:pt>
                <c:pt idx="2129">
                  <c:v>419469</c:v>
                </c:pt>
                <c:pt idx="2130">
                  <c:v>407079</c:v>
                </c:pt>
                <c:pt idx="2131">
                  <c:v>432743</c:v>
                </c:pt>
                <c:pt idx="2132">
                  <c:v>247787</c:v>
                </c:pt>
                <c:pt idx="2133">
                  <c:v>274336</c:v>
                </c:pt>
                <c:pt idx="2134">
                  <c:v>117699</c:v>
                </c:pt>
                <c:pt idx="2135">
                  <c:v>42477</c:v>
                </c:pt>
                <c:pt idx="2136">
                  <c:v>79203</c:v>
                </c:pt>
                <c:pt idx="2137">
                  <c:v>228318</c:v>
                </c:pt>
                <c:pt idx="2138">
                  <c:v>120353</c:v>
                </c:pt>
                <c:pt idx="2139">
                  <c:v>247787</c:v>
                </c:pt>
                <c:pt idx="2140">
                  <c:v>144247</c:v>
                </c:pt>
                <c:pt idx="2141">
                  <c:v>141592</c:v>
                </c:pt>
                <c:pt idx="2142">
                  <c:v>272566</c:v>
                </c:pt>
                <c:pt idx="2143">
                  <c:v>221238</c:v>
                </c:pt>
                <c:pt idx="2144">
                  <c:v>264601</c:v>
                </c:pt>
                <c:pt idx="2145">
                  <c:v>209734</c:v>
                </c:pt>
                <c:pt idx="2146">
                  <c:v>194690</c:v>
                </c:pt>
                <c:pt idx="2147">
                  <c:v>230088</c:v>
                </c:pt>
                <c:pt idx="2148">
                  <c:v>162831</c:v>
                </c:pt>
                <c:pt idx="2149">
                  <c:v>130088</c:v>
                </c:pt>
                <c:pt idx="2150">
                  <c:v>203539</c:v>
                </c:pt>
                <c:pt idx="2151">
                  <c:v>202654</c:v>
                </c:pt>
                <c:pt idx="2152">
                  <c:v>112831</c:v>
                </c:pt>
                <c:pt idx="2153">
                  <c:v>216814</c:v>
                </c:pt>
                <c:pt idx="2154">
                  <c:v>170796</c:v>
                </c:pt>
                <c:pt idx="2155">
                  <c:v>168141</c:v>
                </c:pt>
                <c:pt idx="2156">
                  <c:v>238938</c:v>
                </c:pt>
                <c:pt idx="2157">
                  <c:v>158407</c:v>
                </c:pt>
                <c:pt idx="2158">
                  <c:v>284955</c:v>
                </c:pt>
                <c:pt idx="2159">
                  <c:v>209734</c:v>
                </c:pt>
                <c:pt idx="2160">
                  <c:v>247787</c:v>
                </c:pt>
                <c:pt idx="2161">
                  <c:v>238053</c:v>
                </c:pt>
                <c:pt idx="2162">
                  <c:v>85840</c:v>
                </c:pt>
                <c:pt idx="2163">
                  <c:v>216814</c:v>
                </c:pt>
                <c:pt idx="2164">
                  <c:v>159292</c:v>
                </c:pt>
                <c:pt idx="2165">
                  <c:v>333628</c:v>
                </c:pt>
                <c:pt idx="2166">
                  <c:v>330088</c:v>
                </c:pt>
                <c:pt idx="2167">
                  <c:v>250442</c:v>
                </c:pt>
                <c:pt idx="2168">
                  <c:v>194690</c:v>
                </c:pt>
                <c:pt idx="2169">
                  <c:v>253982</c:v>
                </c:pt>
                <c:pt idx="2170">
                  <c:v>225663</c:v>
                </c:pt>
                <c:pt idx="2171">
                  <c:v>106194</c:v>
                </c:pt>
                <c:pt idx="2172">
                  <c:v>183628</c:v>
                </c:pt>
                <c:pt idx="2173">
                  <c:v>270796</c:v>
                </c:pt>
                <c:pt idx="2174">
                  <c:v>300884</c:v>
                </c:pt>
                <c:pt idx="2175">
                  <c:v>124778</c:v>
                </c:pt>
                <c:pt idx="2176">
                  <c:v>194690</c:v>
                </c:pt>
                <c:pt idx="2177">
                  <c:v>229203</c:v>
                </c:pt>
                <c:pt idx="2178">
                  <c:v>199115</c:v>
                </c:pt>
                <c:pt idx="2179">
                  <c:v>131415</c:v>
                </c:pt>
                <c:pt idx="2180">
                  <c:v>227433</c:v>
                </c:pt>
                <c:pt idx="2181">
                  <c:v>119469</c:v>
                </c:pt>
                <c:pt idx="2182">
                  <c:v>159292</c:v>
                </c:pt>
                <c:pt idx="2183">
                  <c:v>174336</c:v>
                </c:pt>
                <c:pt idx="2184">
                  <c:v>243362</c:v>
                </c:pt>
                <c:pt idx="2185">
                  <c:v>181415</c:v>
                </c:pt>
                <c:pt idx="2186">
                  <c:v>185840</c:v>
                </c:pt>
                <c:pt idx="2187">
                  <c:v>81415</c:v>
                </c:pt>
                <c:pt idx="2188">
                  <c:v>101769</c:v>
                </c:pt>
                <c:pt idx="2189">
                  <c:v>159557</c:v>
                </c:pt>
                <c:pt idx="2190">
                  <c:v>100000</c:v>
                </c:pt>
                <c:pt idx="2191">
                  <c:v>192035</c:v>
                </c:pt>
                <c:pt idx="2192">
                  <c:v>211150</c:v>
                </c:pt>
                <c:pt idx="2193">
                  <c:v>159292</c:v>
                </c:pt>
                <c:pt idx="2194">
                  <c:v>163716</c:v>
                </c:pt>
                <c:pt idx="2195">
                  <c:v>253097</c:v>
                </c:pt>
                <c:pt idx="2196">
                  <c:v>238053</c:v>
                </c:pt>
                <c:pt idx="2197">
                  <c:v>150442</c:v>
                </c:pt>
                <c:pt idx="2198">
                  <c:v>185840</c:v>
                </c:pt>
                <c:pt idx="2199">
                  <c:v>194690</c:v>
                </c:pt>
                <c:pt idx="2200">
                  <c:v>194690</c:v>
                </c:pt>
                <c:pt idx="2201">
                  <c:v>176991</c:v>
                </c:pt>
                <c:pt idx="2202">
                  <c:v>155752</c:v>
                </c:pt>
                <c:pt idx="2203">
                  <c:v>117699</c:v>
                </c:pt>
                <c:pt idx="2204">
                  <c:v>176991</c:v>
                </c:pt>
                <c:pt idx="2205">
                  <c:v>85398</c:v>
                </c:pt>
                <c:pt idx="2206">
                  <c:v>68141</c:v>
                </c:pt>
                <c:pt idx="2207">
                  <c:v>185840</c:v>
                </c:pt>
                <c:pt idx="2208">
                  <c:v>207964</c:v>
                </c:pt>
                <c:pt idx="2209">
                  <c:v>192920</c:v>
                </c:pt>
                <c:pt idx="2210">
                  <c:v>79646</c:v>
                </c:pt>
                <c:pt idx="2211">
                  <c:v>419469</c:v>
                </c:pt>
                <c:pt idx="2212">
                  <c:v>383185</c:v>
                </c:pt>
                <c:pt idx="2213">
                  <c:v>207964</c:v>
                </c:pt>
                <c:pt idx="2214">
                  <c:v>181415</c:v>
                </c:pt>
                <c:pt idx="2215">
                  <c:v>78318</c:v>
                </c:pt>
                <c:pt idx="2216">
                  <c:v>78761</c:v>
                </c:pt>
                <c:pt idx="2217">
                  <c:v>43362</c:v>
                </c:pt>
                <c:pt idx="2218">
                  <c:v>232743</c:v>
                </c:pt>
                <c:pt idx="2219">
                  <c:v>51327</c:v>
                </c:pt>
                <c:pt idx="2220">
                  <c:v>248672</c:v>
                </c:pt>
                <c:pt idx="2221">
                  <c:v>210619</c:v>
                </c:pt>
                <c:pt idx="2222">
                  <c:v>70796</c:v>
                </c:pt>
                <c:pt idx="2223">
                  <c:v>169911</c:v>
                </c:pt>
                <c:pt idx="2224">
                  <c:v>137168</c:v>
                </c:pt>
                <c:pt idx="2225">
                  <c:v>227433</c:v>
                </c:pt>
                <c:pt idx="2226">
                  <c:v>84070</c:v>
                </c:pt>
                <c:pt idx="2227">
                  <c:v>264424</c:v>
                </c:pt>
                <c:pt idx="2228">
                  <c:v>132743</c:v>
                </c:pt>
                <c:pt idx="2229">
                  <c:v>278761</c:v>
                </c:pt>
                <c:pt idx="2230">
                  <c:v>151327</c:v>
                </c:pt>
                <c:pt idx="2231">
                  <c:v>216814</c:v>
                </c:pt>
                <c:pt idx="2232">
                  <c:v>230088</c:v>
                </c:pt>
                <c:pt idx="2233">
                  <c:v>221238</c:v>
                </c:pt>
                <c:pt idx="2234">
                  <c:v>212389</c:v>
                </c:pt>
                <c:pt idx="2235">
                  <c:v>223893</c:v>
                </c:pt>
                <c:pt idx="2236">
                  <c:v>176991</c:v>
                </c:pt>
                <c:pt idx="2237">
                  <c:v>168141</c:v>
                </c:pt>
                <c:pt idx="2238">
                  <c:v>185840</c:v>
                </c:pt>
                <c:pt idx="2239">
                  <c:v>152212</c:v>
                </c:pt>
                <c:pt idx="2240">
                  <c:v>189380</c:v>
                </c:pt>
                <c:pt idx="2241">
                  <c:v>62389</c:v>
                </c:pt>
                <c:pt idx="2242">
                  <c:v>275663</c:v>
                </c:pt>
                <c:pt idx="2243">
                  <c:v>131858</c:v>
                </c:pt>
                <c:pt idx="2244">
                  <c:v>230088</c:v>
                </c:pt>
                <c:pt idx="2245">
                  <c:v>119469</c:v>
                </c:pt>
                <c:pt idx="2246">
                  <c:v>119469</c:v>
                </c:pt>
                <c:pt idx="2247">
                  <c:v>108849</c:v>
                </c:pt>
                <c:pt idx="2248">
                  <c:v>117699</c:v>
                </c:pt>
                <c:pt idx="2249">
                  <c:v>118584</c:v>
                </c:pt>
                <c:pt idx="2250">
                  <c:v>161946</c:v>
                </c:pt>
                <c:pt idx="2251">
                  <c:v>168141</c:v>
                </c:pt>
                <c:pt idx="2252">
                  <c:v>253097</c:v>
                </c:pt>
                <c:pt idx="2253">
                  <c:v>123893</c:v>
                </c:pt>
                <c:pt idx="2254">
                  <c:v>215044</c:v>
                </c:pt>
                <c:pt idx="2255">
                  <c:v>197345</c:v>
                </c:pt>
                <c:pt idx="2256">
                  <c:v>216814</c:v>
                </c:pt>
                <c:pt idx="2257">
                  <c:v>130973</c:v>
                </c:pt>
                <c:pt idx="2258">
                  <c:v>157522</c:v>
                </c:pt>
                <c:pt idx="2259">
                  <c:v>196902</c:v>
                </c:pt>
                <c:pt idx="2260">
                  <c:v>130088</c:v>
                </c:pt>
                <c:pt idx="2261">
                  <c:v>113274</c:v>
                </c:pt>
                <c:pt idx="2262">
                  <c:v>123893</c:v>
                </c:pt>
                <c:pt idx="2263">
                  <c:v>360176</c:v>
                </c:pt>
                <c:pt idx="2264">
                  <c:v>245132</c:v>
                </c:pt>
                <c:pt idx="2265">
                  <c:v>232300</c:v>
                </c:pt>
                <c:pt idx="2266">
                  <c:v>154867</c:v>
                </c:pt>
                <c:pt idx="2267">
                  <c:v>228849</c:v>
                </c:pt>
                <c:pt idx="2268">
                  <c:v>190265</c:v>
                </c:pt>
                <c:pt idx="2269">
                  <c:v>154867</c:v>
                </c:pt>
                <c:pt idx="2270">
                  <c:v>150442</c:v>
                </c:pt>
                <c:pt idx="2271">
                  <c:v>389380</c:v>
                </c:pt>
                <c:pt idx="2272">
                  <c:v>225663</c:v>
                </c:pt>
                <c:pt idx="2273">
                  <c:v>84070</c:v>
                </c:pt>
                <c:pt idx="2274">
                  <c:v>87610</c:v>
                </c:pt>
                <c:pt idx="2275">
                  <c:v>231858</c:v>
                </c:pt>
                <c:pt idx="2276">
                  <c:v>192920</c:v>
                </c:pt>
                <c:pt idx="2277">
                  <c:v>187610</c:v>
                </c:pt>
                <c:pt idx="2278">
                  <c:v>193805</c:v>
                </c:pt>
                <c:pt idx="2279">
                  <c:v>220353</c:v>
                </c:pt>
                <c:pt idx="2280">
                  <c:v>203539</c:v>
                </c:pt>
                <c:pt idx="2281">
                  <c:v>150442</c:v>
                </c:pt>
                <c:pt idx="2282">
                  <c:v>53097</c:v>
                </c:pt>
                <c:pt idx="2283">
                  <c:v>130973</c:v>
                </c:pt>
                <c:pt idx="2284">
                  <c:v>216814</c:v>
                </c:pt>
                <c:pt idx="2285">
                  <c:v>219026</c:v>
                </c:pt>
                <c:pt idx="2286">
                  <c:v>185840</c:v>
                </c:pt>
                <c:pt idx="2287">
                  <c:v>123893</c:v>
                </c:pt>
                <c:pt idx="2288">
                  <c:v>113274</c:v>
                </c:pt>
                <c:pt idx="2289">
                  <c:v>228318</c:v>
                </c:pt>
                <c:pt idx="2290">
                  <c:v>212389</c:v>
                </c:pt>
                <c:pt idx="2291">
                  <c:v>223893</c:v>
                </c:pt>
                <c:pt idx="2292">
                  <c:v>170796</c:v>
                </c:pt>
                <c:pt idx="2293">
                  <c:v>192920</c:v>
                </c:pt>
                <c:pt idx="2294">
                  <c:v>158407</c:v>
                </c:pt>
                <c:pt idx="2295">
                  <c:v>123893</c:v>
                </c:pt>
                <c:pt idx="2296">
                  <c:v>130973</c:v>
                </c:pt>
                <c:pt idx="2297">
                  <c:v>168141</c:v>
                </c:pt>
                <c:pt idx="2298">
                  <c:v>49734</c:v>
                </c:pt>
                <c:pt idx="2299">
                  <c:v>247787</c:v>
                </c:pt>
                <c:pt idx="2300">
                  <c:v>280973</c:v>
                </c:pt>
                <c:pt idx="2301">
                  <c:v>125663</c:v>
                </c:pt>
                <c:pt idx="2302">
                  <c:v>137168</c:v>
                </c:pt>
                <c:pt idx="2303">
                  <c:v>169469</c:v>
                </c:pt>
                <c:pt idx="2304">
                  <c:v>215929</c:v>
                </c:pt>
                <c:pt idx="2305">
                  <c:v>168141</c:v>
                </c:pt>
                <c:pt idx="2306">
                  <c:v>228761</c:v>
                </c:pt>
                <c:pt idx="2307">
                  <c:v>178761</c:v>
                </c:pt>
                <c:pt idx="2308">
                  <c:v>402654</c:v>
                </c:pt>
                <c:pt idx="2309">
                  <c:v>255309</c:v>
                </c:pt>
                <c:pt idx="2310">
                  <c:v>353982</c:v>
                </c:pt>
                <c:pt idx="2311">
                  <c:v>175221</c:v>
                </c:pt>
                <c:pt idx="2312">
                  <c:v>111504</c:v>
                </c:pt>
                <c:pt idx="2313">
                  <c:v>336283</c:v>
                </c:pt>
                <c:pt idx="2314">
                  <c:v>88495</c:v>
                </c:pt>
                <c:pt idx="2315">
                  <c:v>174336</c:v>
                </c:pt>
                <c:pt idx="2316">
                  <c:v>187610</c:v>
                </c:pt>
                <c:pt idx="2317">
                  <c:v>182300</c:v>
                </c:pt>
                <c:pt idx="2318">
                  <c:v>199115</c:v>
                </c:pt>
                <c:pt idx="2319">
                  <c:v>61061</c:v>
                </c:pt>
                <c:pt idx="2320">
                  <c:v>65929</c:v>
                </c:pt>
                <c:pt idx="2321">
                  <c:v>234513</c:v>
                </c:pt>
                <c:pt idx="2322">
                  <c:v>221238</c:v>
                </c:pt>
                <c:pt idx="2323">
                  <c:v>222566</c:v>
                </c:pt>
                <c:pt idx="2324">
                  <c:v>131858</c:v>
                </c:pt>
                <c:pt idx="2325">
                  <c:v>177876</c:v>
                </c:pt>
                <c:pt idx="2326">
                  <c:v>211946</c:v>
                </c:pt>
                <c:pt idx="2327">
                  <c:v>243362</c:v>
                </c:pt>
                <c:pt idx="2328">
                  <c:v>207079</c:v>
                </c:pt>
                <c:pt idx="2329">
                  <c:v>196460</c:v>
                </c:pt>
                <c:pt idx="2330">
                  <c:v>226548</c:v>
                </c:pt>
                <c:pt idx="2331">
                  <c:v>48053</c:v>
                </c:pt>
                <c:pt idx="2332">
                  <c:v>247787</c:v>
                </c:pt>
                <c:pt idx="2333">
                  <c:v>238938</c:v>
                </c:pt>
                <c:pt idx="2334">
                  <c:v>228318</c:v>
                </c:pt>
                <c:pt idx="2335">
                  <c:v>238053</c:v>
                </c:pt>
                <c:pt idx="2336">
                  <c:v>162831</c:v>
                </c:pt>
                <c:pt idx="2337">
                  <c:v>197345</c:v>
                </c:pt>
                <c:pt idx="2338">
                  <c:v>95132</c:v>
                </c:pt>
                <c:pt idx="2339">
                  <c:v>224778</c:v>
                </c:pt>
                <c:pt idx="2340">
                  <c:v>230088</c:v>
                </c:pt>
                <c:pt idx="2341">
                  <c:v>158407</c:v>
                </c:pt>
                <c:pt idx="2342">
                  <c:v>158407</c:v>
                </c:pt>
                <c:pt idx="2343">
                  <c:v>169911</c:v>
                </c:pt>
                <c:pt idx="2344">
                  <c:v>117699</c:v>
                </c:pt>
                <c:pt idx="2345">
                  <c:v>117256</c:v>
                </c:pt>
                <c:pt idx="2346">
                  <c:v>207964</c:v>
                </c:pt>
                <c:pt idx="2347">
                  <c:v>139823</c:v>
                </c:pt>
                <c:pt idx="2348">
                  <c:v>118141</c:v>
                </c:pt>
                <c:pt idx="2349">
                  <c:v>170796</c:v>
                </c:pt>
                <c:pt idx="2350">
                  <c:v>146017</c:v>
                </c:pt>
                <c:pt idx="2351">
                  <c:v>119469</c:v>
                </c:pt>
                <c:pt idx="2352">
                  <c:v>230088</c:v>
                </c:pt>
                <c:pt idx="2353">
                  <c:v>104424</c:v>
                </c:pt>
                <c:pt idx="2354">
                  <c:v>210619</c:v>
                </c:pt>
                <c:pt idx="2355">
                  <c:v>111504</c:v>
                </c:pt>
                <c:pt idx="2356">
                  <c:v>170796</c:v>
                </c:pt>
                <c:pt idx="2357">
                  <c:v>183185</c:v>
                </c:pt>
                <c:pt idx="2358">
                  <c:v>312389</c:v>
                </c:pt>
                <c:pt idx="2359">
                  <c:v>126548</c:v>
                </c:pt>
                <c:pt idx="2360">
                  <c:v>252212</c:v>
                </c:pt>
                <c:pt idx="2361">
                  <c:v>159292</c:v>
                </c:pt>
                <c:pt idx="2362">
                  <c:v>215044</c:v>
                </c:pt>
                <c:pt idx="2363">
                  <c:v>367256</c:v>
                </c:pt>
                <c:pt idx="2364">
                  <c:v>194690</c:v>
                </c:pt>
                <c:pt idx="2365">
                  <c:v>88495</c:v>
                </c:pt>
                <c:pt idx="2366">
                  <c:v>208407</c:v>
                </c:pt>
                <c:pt idx="2367">
                  <c:v>209734</c:v>
                </c:pt>
                <c:pt idx="2368">
                  <c:v>262831</c:v>
                </c:pt>
                <c:pt idx="2369">
                  <c:v>84955</c:v>
                </c:pt>
                <c:pt idx="2370">
                  <c:v>141592</c:v>
                </c:pt>
                <c:pt idx="2371">
                  <c:v>123893</c:v>
                </c:pt>
                <c:pt idx="2372">
                  <c:v>220353</c:v>
                </c:pt>
                <c:pt idx="2373">
                  <c:v>232300</c:v>
                </c:pt>
                <c:pt idx="2374">
                  <c:v>184070</c:v>
                </c:pt>
                <c:pt idx="2375">
                  <c:v>115044</c:v>
                </c:pt>
                <c:pt idx="2376">
                  <c:v>216814</c:v>
                </c:pt>
                <c:pt idx="2377">
                  <c:v>229203</c:v>
                </c:pt>
                <c:pt idx="2378">
                  <c:v>195575</c:v>
                </c:pt>
                <c:pt idx="2379">
                  <c:v>256637</c:v>
                </c:pt>
                <c:pt idx="2380">
                  <c:v>157522</c:v>
                </c:pt>
                <c:pt idx="2381">
                  <c:v>200000</c:v>
                </c:pt>
                <c:pt idx="2382">
                  <c:v>91150</c:v>
                </c:pt>
                <c:pt idx="2383">
                  <c:v>210619</c:v>
                </c:pt>
                <c:pt idx="2384">
                  <c:v>265044</c:v>
                </c:pt>
                <c:pt idx="2385">
                  <c:v>215929</c:v>
                </c:pt>
                <c:pt idx="2386">
                  <c:v>198230</c:v>
                </c:pt>
                <c:pt idx="2387">
                  <c:v>247787</c:v>
                </c:pt>
                <c:pt idx="2388">
                  <c:v>210619</c:v>
                </c:pt>
                <c:pt idx="2389">
                  <c:v>259292</c:v>
                </c:pt>
                <c:pt idx="2390">
                  <c:v>159292</c:v>
                </c:pt>
                <c:pt idx="2391">
                  <c:v>238053</c:v>
                </c:pt>
                <c:pt idx="2392">
                  <c:v>166371</c:v>
                </c:pt>
                <c:pt idx="2393">
                  <c:v>168141</c:v>
                </c:pt>
                <c:pt idx="2394">
                  <c:v>86725</c:v>
                </c:pt>
                <c:pt idx="2395">
                  <c:v>192920</c:v>
                </c:pt>
                <c:pt idx="2396">
                  <c:v>207964</c:v>
                </c:pt>
                <c:pt idx="2397">
                  <c:v>208849</c:v>
                </c:pt>
                <c:pt idx="2398">
                  <c:v>132743</c:v>
                </c:pt>
                <c:pt idx="2399">
                  <c:v>111504</c:v>
                </c:pt>
                <c:pt idx="2400">
                  <c:v>106194</c:v>
                </c:pt>
                <c:pt idx="2401">
                  <c:v>343362</c:v>
                </c:pt>
                <c:pt idx="2402">
                  <c:v>265486</c:v>
                </c:pt>
                <c:pt idx="2403">
                  <c:v>278318</c:v>
                </c:pt>
                <c:pt idx="2404">
                  <c:v>127433</c:v>
                </c:pt>
                <c:pt idx="2405">
                  <c:v>118584</c:v>
                </c:pt>
                <c:pt idx="2406">
                  <c:v>138495</c:v>
                </c:pt>
                <c:pt idx="2407">
                  <c:v>143362</c:v>
                </c:pt>
                <c:pt idx="2408">
                  <c:v>85840</c:v>
                </c:pt>
                <c:pt idx="2409">
                  <c:v>219469</c:v>
                </c:pt>
                <c:pt idx="2410">
                  <c:v>175221</c:v>
                </c:pt>
                <c:pt idx="2411">
                  <c:v>161061</c:v>
                </c:pt>
                <c:pt idx="2412">
                  <c:v>249557</c:v>
                </c:pt>
                <c:pt idx="2413">
                  <c:v>238938</c:v>
                </c:pt>
                <c:pt idx="2414">
                  <c:v>203982</c:v>
                </c:pt>
                <c:pt idx="2415">
                  <c:v>82300</c:v>
                </c:pt>
                <c:pt idx="2416">
                  <c:v>243362</c:v>
                </c:pt>
                <c:pt idx="2417">
                  <c:v>128318</c:v>
                </c:pt>
                <c:pt idx="2418">
                  <c:v>84070</c:v>
                </c:pt>
                <c:pt idx="2419">
                  <c:v>49115</c:v>
                </c:pt>
                <c:pt idx="2420">
                  <c:v>212389</c:v>
                </c:pt>
                <c:pt idx="2421">
                  <c:v>154867</c:v>
                </c:pt>
                <c:pt idx="2422">
                  <c:v>224778</c:v>
                </c:pt>
                <c:pt idx="2423">
                  <c:v>253097</c:v>
                </c:pt>
                <c:pt idx="2424">
                  <c:v>159292</c:v>
                </c:pt>
                <c:pt idx="2425">
                  <c:v>169911</c:v>
                </c:pt>
                <c:pt idx="2426">
                  <c:v>377876</c:v>
                </c:pt>
                <c:pt idx="2427">
                  <c:v>176106</c:v>
                </c:pt>
                <c:pt idx="2428">
                  <c:v>153982</c:v>
                </c:pt>
                <c:pt idx="2429">
                  <c:v>192035</c:v>
                </c:pt>
                <c:pt idx="2430">
                  <c:v>82300</c:v>
                </c:pt>
                <c:pt idx="2431">
                  <c:v>217699</c:v>
                </c:pt>
                <c:pt idx="2432">
                  <c:v>185840</c:v>
                </c:pt>
                <c:pt idx="2433">
                  <c:v>216814</c:v>
                </c:pt>
                <c:pt idx="2434">
                  <c:v>112389</c:v>
                </c:pt>
                <c:pt idx="2435">
                  <c:v>64601</c:v>
                </c:pt>
                <c:pt idx="2436">
                  <c:v>65486</c:v>
                </c:pt>
                <c:pt idx="2437">
                  <c:v>287610</c:v>
                </c:pt>
                <c:pt idx="2438">
                  <c:v>194690</c:v>
                </c:pt>
                <c:pt idx="2439">
                  <c:v>273451</c:v>
                </c:pt>
                <c:pt idx="2440">
                  <c:v>252212</c:v>
                </c:pt>
                <c:pt idx="2441">
                  <c:v>194690</c:v>
                </c:pt>
                <c:pt idx="2442">
                  <c:v>218584</c:v>
                </c:pt>
                <c:pt idx="2443">
                  <c:v>185840</c:v>
                </c:pt>
                <c:pt idx="2444">
                  <c:v>96460</c:v>
                </c:pt>
                <c:pt idx="2445">
                  <c:v>124778</c:v>
                </c:pt>
                <c:pt idx="2446">
                  <c:v>192920</c:v>
                </c:pt>
                <c:pt idx="2447">
                  <c:v>261061</c:v>
                </c:pt>
                <c:pt idx="2448">
                  <c:v>115486</c:v>
                </c:pt>
                <c:pt idx="2449">
                  <c:v>181415</c:v>
                </c:pt>
                <c:pt idx="2450">
                  <c:v>119469</c:v>
                </c:pt>
                <c:pt idx="2451">
                  <c:v>75221</c:v>
                </c:pt>
                <c:pt idx="2452">
                  <c:v>128318</c:v>
                </c:pt>
                <c:pt idx="2453">
                  <c:v>118584</c:v>
                </c:pt>
                <c:pt idx="2454">
                  <c:v>46902</c:v>
                </c:pt>
                <c:pt idx="2455">
                  <c:v>216814</c:v>
                </c:pt>
                <c:pt idx="2456">
                  <c:v>242477</c:v>
                </c:pt>
                <c:pt idx="2457">
                  <c:v>300884</c:v>
                </c:pt>
                <c:pt idx="2458">
                  <c:v>176991</c:v>
                </c:pt>
                <c:pt idx="2459">
                  <c:v>380530</c:v>
                </c:pt>
                <c:pt idx="2460">
                  <c:v>184070</c:v>
                </c:pt>
                <c:pt idx="2461">
                  <c:v>140707</c:v>
                </c:pt>
                <c:pt idx="2462">
                  <c:v>75221</c:v>
                </c:pt>
                <c:pt idx="2463">
                  <c:v>203539</c:v>
                </c:pt>
                <c:pt idx="2464">
                  <c:v>123893</c:v>
                </c:pt>
                <c:pt idx="2465">
                  <c:v>146017</c:v>
                </c:pt>
                <c:pt idx="2466">
                  <c:v>211504</c:v>
                </c:pt>
                <c:pt idx="2467">
                  <c:v>214159</c:v>
                </c:pt>
                <c:pt idx="2468">
                  <c:v>211504</c:v>
                </c:pt>
                <c:pt idx="2469">
                  <c:v>188495</c:v>
                </c:pt>
                <c:pt idx="2470">
                  <c:v>117699</c:v>
                </c:pt>
                <c:pt idx="2471">
                  <c:v>185840</c:v>
                </c:pt>
                <c:pt idx="2472">
                  <c:v>256637</c:v>
                </c:pt>
                <c:pt idx="2473">
                  <c:v>107964</c:v>
                </c:pt>
                <c:pt idx="2474">
                  <c:v>55752</c:v>
                </c:pt>
                <c:pt idx="2475">
                  <c:v>128318</c:v>
                </c:pt>
                <c:pt idx="2476">
                  <c:v>210619</c:v>
                </c:pt>
                <c:pt idx="2477">
                  <c:v>109292</c:v>
                </c:pt>
                <c:pt idx="2478">
                  <c:v>216814</c:v>
                </c:pt>
                <c:pt idx="2479">
                  <c:v>181415</c:v>
                </c:pt>
                <c:pt idx="2480">
                  <c:v>52212</c:v>
                </c:pt>
                <c:pt idx="2481">
                  <c:v>261061</c:v>
                </c:pt>
                <c:pt idx="2482">
                  <c:v>238938</c:v>
                </c:pt>
                <c:pt idx="2483">
                  <c:v>207079</c:v>
                </c:pt>
                <c:pt idx="2484">
                  <c:v>206194</c:v>
                </c:pt>
                <c:pt idx="2485">
                  <c:v>66371</c:v>
                </c:pt>
                <c:pt idx="2486">
                  <c:v>194690</c:v>
                </c:pt>
                <c:pt idx="2487">
                  <c:v>154867</c:v>
                </c:pt>
                <c:pt idx="2488">
                  <c:v>216814</c:v>
                </c:pt>
                <c:pt idx="2489">
                  <c:v>217699</c:v>
                </c:pt>
                <c:pt idx="2490">
                  <c:v>233628</c:v>
                </c:pt>
                <c:pt idx="2491">
                  <c:v>203539</c:v>
                </c:pt>
                <c:pt idx="2492">
                  <c:v>237168</c:v>
                </c:pt>
                <c:pt idx="2493">
                  <c:v>231415</c:v>
                </c:pt>
                <c:pt idx="2494">
                  <c:v>57522</c:v>
                </c:pt>
                <c:pt idx="2495">
                  <c:v>194690</c:v>
                </c:pt>
                <c:pt idx="2496">
                  <c:v>166371</c:v>
                </c:pt>
                <c:pt idx="2497">
                  <c:v>221238</c:v>
                </c:pt>
                <c:pt idx="2498">
                  <c:v>130088</c:v>
                </c:pt>
                <c:pt idx="2499">
                  <c:v>218584</c:v>
                </c:pt>
                <c:pt idx="2500">
                  <c:v>159292</c:v>
                </c:pt>
                <c:pt idx="2501">
                  <c:v>230088</c:v>
                </c:pt>
                <c:pt idx="2502">
                  <c:v>181415</c:v>
                </c:pt>
                <c:pt idx="2503">
                  <c:v>202654</c:v>
                </c:pt>
                <c:pt idx="2504">
                  <c:v>210619</c:v>
                </c:pt>
                <c:pt idx="2505">
                  <c:v>261061</c:v>
                </c:pt>
                <c:pt idx="2506">
                  <c:v>194690</c:v>
                </c:pt>
                <c:pt idx="2507">
                  <c:v>263716</c:v>
                </c:pt>
                <c:pt idx="2508">
                  <c:v>100000</c:v>
                </c:pt>
                <c:pt idx="2509">
                  <c:v>190265</c:v>
                </c:pt>
                <c:pt idx="2510">
                  <c:v>172566</c:v>
                </c:pt>
                <c:pt idx="2511">
                  <c:v>214159</c:v>
                </c:pt>
                <c:pt idx="2512">
                  <c:v>212389</c:v>
                </c:pt>
                <c:pt idx="2513">
                  <c:v>234513</c:v>
                </c:pt>
                <c:pt idx="2514">
                  <c:v>218584</c:v>
                </c:pt>
                <c:pt idx="2515">
                  <c:v>54867</c:v>
                </c:pt>
                <c:pt idx="2516">
                  <c:v>307079</c:v>
                </c:pt>
                <c:pt idx="2517">
                  <c:v>445132</c:v>
                </c:pt>
                <c:pt idx="2518">
                  <c:v>105309</c:v>
                </c:pt>
                <c:pt idx="2519">
                  <c:v>236283</c:v>
                </c:pt>
                <c:pt idx="2520">
                  <c:v>136283</c:v>
                </c:pt>
                <c:pt idx="2521">
                  <c:v>191150</c:v>
                </c:pt>
                <c:pt idx="2522">
                  <c:v>163716</c:v>
                </c:pt>
                <c:pt idx="2523">
                  <c:v>241592</c:v>
                </c:pt>
                <c:pt idx="2524">
                  <c:v>161946</c:v>
                </c:pt>
                <c:pt idx="2525">
                  <c:v>181415</c:v>
                </c:pt>
                <c:pt idx="2526">
                  <c:v>159292</c:v>
                </c:pt>
                <c:pt idx="2527">
                  <c:v>230088</c:v>
                </c:pt>
                <c:pt idx="2528">
                  <c:v>225663</c:v>
                </c:pt>
                <c:pt idx="2529">
                  <c:v>232743</c:v>
                </c:pt>
                <c:pt idx="2530">
                  <c:v>214601</c:v>
                </c:pt>
                <c:pt idx="2531">
                  <c:v>199115</c:v>
                </c:pt>
                <c:pt idx="2532">
                  <c:v>157522</c:v>
                </c:pt>
                <c:pt idx="2533">
                  <c:v>185840</c:v>
                </c:pt>
                <c:pt idx="2534">
                  <c:v>142477</c:v>
                </c:pt>
                <c:pt idx="2535">
                  <c:v>155752</c:v>
                </c:pt>
                <c:pt idx="2536">
                  <c:v>212389</c:v>
                </c:pt>
                <c:pt idx="2537">
                  <c:v>90265</c:v>
                </c:pt>
                <c:pt idx="2538">
                  <c:v>157522</c:v>
                </c:pt>
                <c:pt idx="2539">
                  <c:v>192035</c:v>
                </c:pt>
                <c:pt idx="2540">
                  <c:v>245132</c:v>
                </c:pt>
                <c:pt idx="2541">
                  <c:v>237168</c:v>
                </c:pt>
                <c:pt idx="2542">
                  <c:v>176991</c:v>
                </c:pt>
                <c:pt idx="2543">
                  <c:v>198230</c:v>
                </c:pt>
                <c:pt idx="2544">
                  <c:v>201327</c:v>
                </c:pt>
                <c:pt idx="2545">
                  <c:v>362831</c:v>
                </c:pt>
                <c:pt idx="2546">
                  <c:v>246017</c:v>
                </c:pt>
                <c:pt idx="2547">
                  <c:v>237168</c:v>
                </c:pt>
                <c:pt idx="2548">
                  <c:v>159292</c:v>
                </c:pt>
                <c:pt idx="2549">
                  <c:v>80088</c:v>
                </c:pt>
                <c:pt idx="2550">
                  <c:v>108849</c:v>
                </c:pt>
                <c:pt idx="2551">
                  <c:v>78761</c:v>
                </c:pt>
                <c:pt idx="2552">
                  <c:v>161061</c:v>
                </c:pt>
                <c:pt idx="2553">
                  <c:v>174336</c:v>
                </c:pt>
                <c:pt idx="2554">
                  <c:v>192920</c:v>
                </c:pt>
                <c:pt idx="2555">
                  <c:v>234513</c:v>
                </c:pt>
                <c:pt idx="2556">
                  <c:v>199115</c:v>
                </c:pt>
                <c:pt idx="2557">
                  <c:v>393805</c:v>
                </c:pt>
                <c:pt idx="2558">
                  <c:v>292035</c:v>
                </c:pt>
                <c:pt idx="2559">
                  <c:v>205309</c:v>
                </c:pt>
                <c:pt idx="2560">
                  <c:v>279646</c:v>
                </c:pt>
                <c:pt idx="2561">
                  <c:v>318584</c:v>
                </c:pt>
                <c:pt idx="2562">
                  <c:v>267256</c:v>
                </c:pt>
                <c:pt idx="2563">
                  <c:v>232477</c:v>
                </c:pt>
                <c:pt idx="2564">
                  <c:v>199115</c:v>
                </c:pt>
                <c:pt idx="2565">
                  <c:v>199115</c:v>
                </c:pt>
                <c:pt idx="2566">
                  <c:v>218584</c:v>
                </c:pt>
                <c:pt idx="2567">
                  <c:v>192920</c:v>
                </c:pt>
                <c:pt idx="2568">
                  <c:v>215486</c:v>
                </c:pt>
                <c:pt idx="2569">
                  <c:v>198230</c:v>
                </c:pt>
                <c:pt idx="2570">
                  <c:v>214159</c:v>
                </c:pt>
                <c:pt idx="2571">
                  <c:v>256637</c:v>
                </c:pt>
                <c:pt idx="2572">
                  <c:v>91592</c:v>
                </c:pt>
                <c:pt idx="2573">
                  <c:v>130973</c:v>
                </c:pt>
                <c:pt idx="2574">
                  <c:v>128318</c:v>
                </c:pt>
                <c:pt idx="2575">
                  <c:v>238938</c:v>
                </c:pt>
                <c:pt idx="2576">
                  <c:v>119469</c:v>
                </c:pt>
                <c:pt idx="2577">
                  <c:v>178761</c:v>
                </c:pt>
                <c:pt idx="2578">
                  <c:v>234513</c:v>
                </c:pt>
                <c:pt idx="2579">
                  <c:v>274336</c:v>
                </c:pt>
                <c:pt idx="2580">
                  <c:v>166371</c:v>
                </c:pt>
                <c:pt idx="2581">
                  <c:v>209734</c:v>
                </c:pt>
                <c:pt idx="2582">
                  <c:v>148230</c:v>
                </c:pt>
                <c:pt idx="2583">
                  <c:v>210176</c:v>
                </c:pt>
                <c:pt idx="2584">
                  <c:v>261061</c:v>
                </c:pt>
                <c:pt idx="2585">
                  <c:v>145132</c:v>
                </c:pt>
                <c:pt idx="2586">
                  <c:v>279646</c:v>
                </c:pt>
                <c:pt idx="2587">
                  <c:v>213716</c:v>
                </c:pt>
                <c:pt idx="2588">
                  <c:v>123893</c:v>
                </c:pt>
                <c:pt idx="2589">
                  <c:v>161504</c:v>
                </c:pt>
                <c:pt idx="2590">
                  <c:v>231415</c:v>
                </c:pt>
                <c:pt idx="2591">
                  <c:v>117256</c:v>
                </c:pt>
                <c:pt idx="2592">
                  <c:v>88938</c:v>
                </c:pt>
                <c:pt idx="2593">
                  <c:v>172566</c:v>
                </c:pt>
                <c:pt idx="2594">
                  <c:v>222123</c:v>
                </c:pt>
                <c:pt idx="2595">
                  <c:v>237168</c:v>
                </c:pt>
                <c:pt idx="2596">
                  <c:v>95575</c:v>
                </c:pt>
                <c:pt idx="2597">
                  <c:v>92920</c:v>
                </c:pt>
                <c:pt idx="2598">
                  <c:v>76106</c:v>
                </c:pt>
                <c:pt idx="2599">
                  <c:v>188495</c:v>
                </c:pt>
                <c:pt idx="2600">
                  <c:v>187610</c:v>
                </c:pt>
                <c:pt idx="2601">
                  <c:v>185840</c:v>
                </c:pt>
                <c:pt idx="2602">
                  <c:v>190265</c:v>
                </c:pt>
                <c:pt idx="2603">
                  <c:v>141592</c:v>
                </c:pt>
                <c:pt idx="2604">
                  <c:v>193805</c:v>
                </c:pt>
                <c:pt idx="2605">
                  <c:v>224778</c:v>
                </c:pt>
                <c:pt idx="2606">
                  <c:v>224823</c:v>
                </c:pt>
                <c:pt idx="2607">
                  <c:v>73451</c:v>
                </c:pt>
                <c:pt idx="2608">
                  <c:v>207964</c:v>
                </c:pt>
                <c:pt idx="2609">
                  <c:v>204424</c:v>
                </c:pt>
                <c:pt idx="2610">
                  <c:v>214159</c:v>
                </c:pt>
                <c:pt idx="2611">
                  <c:v>283185</c:v>
                </c:pt>
                <c:pt idx="2612">
                  <c:v>259292</c:v>
                </c:pt>
                <c:pt idx="2613">
                  <c:v>288495</c:v>
                </c:pt>
                <c:pt idx="2614">
                  <c:v>157522</c:v>
                </c:pt>
                <c:pt idx="2615">
                  <c:v>183185</c:v>
                </c:pt>
                <c:pt idx="2616">
                  <c:v>143362</c:v>
                </c:pt>
                <c:pt idx="2617">
                  <c:v>245132</c:v>
                </c:pt>
                <c:pt idx="2618">
                  <c:v>216814</c:v>
                </c:pt>
                <c:pt idx="2619">
                  <c:v>243362</c:v>
                </c:pt>
                <c:pt idx="2620">
                  <c:v>124778</c:v>
                </c:pt>
                <c:pt idx="2621">
                  <c:v>259292</c:v>
                </c:pt>
                <c:pt idx="2622">
                  <c:v>185840</c:v>
                </c:pt>
                <c:pt idx="2623">
                  <c:v>131415</c:v>
                </c:pt>
                <c:pt idx="2624">
                  <c:v>218584</c:v>
                </c:pt>
                <c:pt idx="2625">
                  <c:v>232743</c:v>
                </c:pt>
                <c:pt idx="2626">
                  <c:v>123893</c:v>
                </c:pt>
                <c:pt idx="2627">
                  <c:v>233628</c:v>
                </c:pt>
                <c:pt idx="2628">
                  <c:v>228318</c:v>
                </c:pt>
                <c:pt idx="2629">
                  <c:v>132743</c:v>
                </c:pt>
                <c:pt idx="2630">
                  <c:v>206194</c:v>
                </c:pt>
                <c:pt idx="2631">
                  <c:v>254867</c:v>
                </c:pt>
                <c:pt idx="2632">
                  <c:v>135398</c:v>
                </c:pt>
                <c:pt idx="2633">
                  <c:v>225663</c:v>
                </c:pt>
                <c:pt idx="2634">
                  <c:v>196460</c:v>
                </c:pt>
                <c:pt idx="2635">
                  <c:v>261946</c:v>
                </c:pt>
                <c:pt idx="2636">
                  <c:v>199115</c:v>
                </c:pt>
                <c:pt idx="2637">
                  <c:v>194690</c:v>
                </c:pt>
                <c:pt idx="2638">
                  <c:v>118584</c:v>
                </c:pt>
                <c:pt idx="2639">
                  <c:v>193805</c:v>
                </c:pt>
                <c:pt idx="2640">
                  <c:v>217699</c:v>
                </c:pt>
                <c:pt idx="2641">
                  <c:v>203539</c:v>
                </c:pt>
                <c:pt idx="2642">
                  <c:v>261946</c:v>
                </c:pt>
                <c:pt idx="2643">
                  <c:v>163716</c:v>
                </c:pt>
                <c:pt idx="2644">
                  <c:v>258407</c:v>
                </c:pt>
                <c:pt idx="2645">
                  <c:v>215929</c:v>
                </c:pt>
                <c:pt idx="2646">
                  <c:v>159292</c:v>
                </c:pt>
                <c:pt idx="2647">
                  <c:v>174336</c:v>
                </c:pt>
                <c:pt idx="2648">
                  <c:v>238938</c:v>
                </c:pt>
                <c:pt idx="2649">
                  <c:v>317699</c:v>
                </c:pt>
                <c:pt idx="2650">
                  <c:v>181415</c:v>
                </c:pt>
                <c:pt idx="2651">
                  <c:v>72566</c:v>
                </c:pt>
                <c:pt idx="2652">
                  <c:v>73893</c:v>
                </c:pt>
                <c:pt idx="2653">
                  <c:v>207079</c:v>
                </c:pt>
                <c:pt idx="2654">
                  <c:v>190265</c:v>
                </c:pt>
                <c:pt idx="2655">
                  <c:v>184955</c:v>
                </c:pt>
                <c:pt idx="2656">
                  <c:v>223893</c:v>
                </c:pt>
                <c:pt idx="2657">
                  <c:v>207964</c:v>
                </c:pt>
                <c:pt idx="2658">
                  <c:v>280530</c:v>
                </c:pt>
                <c:pt idx="2659">
                  <c:v>63716</c:v>
                </c:pt>
                <c:pt idx="2660">
                  <c:v>283185</c:v>
                </c:pt>
                <c:pt idx="2661">
                  <c:v>305309</c:v>
                </c:pt>
                <c:pt idx="2662">
                  <c:v>216814</c:v>
                </c:pt>
                <c:pt idx="2663">
                  <c:v>371681</c:v>
                </c:pt>
                <c:pt idx="2664">
                  <c:v>231858</c:v>
                </c:pt>
                <c:pt idx="2665">
                  <c:v>166371</c:v>
                </c:pt>
                <c:pt idx="2666">
                  <c:v>247787</c:v>
                </c:pt>
                <c:pt idx="2667">
                  <c:v>112389</c:v>
                </c:pt>
                <c:pt idx="2668">
                  <c:v>190265</c:v>
                </c:pt>
                <c:pt idx="2669">
                  <c:v>161061</c:v>
                </c:pt>
                <c:pt idx="2670">
                  <c:v>159292</c:v>
                </c:pt>
                <c:pt idx="2671">
                  <c:v>147787</c:v>
                </c:pt>
                <c:pt idx="2672">
                  <c:v>262831</c:v>
                </c:pt>
                <c:pt idx="2673">
                  <c:v>222123</c:v>
                </c:pt>
                <c:pt idx="2674">
                  <c:v>243362</c:v>
                </c:pt>
                <c:pt idx="2675">
                  <c:v>184070</c:v>
                </c:pt>
                <c:pt idx="2676">
                  <c:v>134513</c:v>
                </c:pt>
                <c:pt idx="2677">
                  <c:v>278761</c:v>
                </c:pt>
                <c:pt idx="2678">
                  <c:v>230088</c:v>
                </c:pt>
                <c:pt idx="2679">
                  <c:v>131858</c:v>
                </c:pt>
                <c:pt idx="2680">
                  <c:v>216814</c:v>
                </c:pt>
                <c:pt idx="2681">
                  <c:v>134513</c:v>
                </c:pt>
                <c:pt idx="2682">
                  <c:v>207964</c:v>
                </c:pt>
                <c:pt idx="2683">
                  <c:v>55752</c:v>
                </c:pt>
                <c:pt idx="2684">
                  <c:v>158407</c:v>
                </c:pt>
                <c:pt idx="2685">
                  <c:v>320353</c:v>
                </c:pt>
                <c:pt idx="2686">
                  <c:v>336283</c:v>
                </c:pt>
                <c:pt idx="2687">
                  <c:v>232743</c:v>
                </c:pt>
                <c:pt idx="2688">
                  <c:v>230088</c:v>
                </c:pt>
                <c:pt idx="2689">
                  <c:v>442477</c:v>
                </c:pt>
                <c:pt idx="2690">
                  <c:v>253982</c:v>
                </c:pt>
                <c:pt idx="2691">
                  <c:v>245132</c:v>
                </c:pt>
                <c:pt idx="2692">
                  <c:v>207964</c:v>
                </c:pt>
                <c:pt idx="2693">
                  <c:v>328318</c:v>
                </c:pt>
                <c:pt idx="2694">
                  <c:v>398230</c:v>
                </c:pt>
                <c:pt idx="2695">
                  <c:v>320353</c:v>
                </c:pt>
                <c:pt idx="2696">
                  <c:v>111504</c:v>
                </c:pt>
                <c:pt idx="2697">
                  <c:v>92920</c:v>
                </c:pt>
                <c:pt idx="2698">
                  <c:v>194247</c:v>
                </c:pt>
                <c:pt idx="2699">
                  <c:v>234513</c:v>
                </c:pt>
                <c:pt idx="2700">
                  <c:v>220353</c:v>
                </c:pt>
                <c:pt idx="2701">
                  <c:v>227876</c:v>
                </c:pt>
                <c:pt idx="2702">
                  <c:v>261061</c:v>
                </c:pt>
                <c:pt idx="2703">
                  <c:v>262389</c:v>
                </c:pt>
                <c:pt idx="2704">
                  <c:v>207079</c:v>
                </c:pt>
                <c:pt idx="2705">
                  <c:v>230088</c:v>
                </c:pt>
                <c:pt idx="2706">
                  <c:v>161946</c:v>
                </c:pt>
                <c:pt idx="2707">
                  <c:v>292035</c:v>
                </c:pt>
                <c:pt idx="2708">
                  <c:v>184070</c:v>
                </c:pt>
                <c:pt idx="2709">
                  <c:v>211061</c:v>
                </c:pt>
                <c:pt idx="2710">
                  <c:v>190265</c:v>
                </c:pt>
                <c:pt idx="2711">
                  <c:v>202654</c:v>
                </c:pt>
                <c:pt idx="2712">
                  <c:v>263716</c:v>
                </c:pt>
                <c:pt idx="2713">
                  <c:v>201769</c:v>
                </c:pt>
                <c:pt idx="2714">
                  <c:v>234513</c:v>
                </c:pt>
                <c:pt idx="2715">
                  <c:v>168141</c:v>
                </c:pt>
                <c:pt idx="2716">
                  <c:v>165486</c:v>
                </c:pt>
                <c:pt idx="2717">
                  <c:v>138938</c:v>
                </c:pt>
                <c:pt idx="2718">
                  <c:v>137168</c:v>
                </c:pt>
                <c:pt idx="2719">
                  <c:v>203539</c:v>
                </c:pt>
                <c:pt idx="2720">
                  <c:v>223893</c:v>
                </c:pt>
                <c:pt idx="2721">
                  <c:v>261061</c:v>
                </c:pt>
                <c:pt idx="2722">
                  <c:v>252212</c:v>
                </c:pt>
                <c:pt idx="2723">
                  <c:v>243362</c:v>
                </c:pt>
                <c:pt idx="2724">
                  <c:v>159292</c:v>
                </c:pt>
                <c:pt idx="2725">
                  <c:v>137168</c:v>
                </c:pt>
                <c:pt idx="2726">
                  <c:v>84070</c:v>
                </c:pt>
                <c:pt idx="2727">
                  <c:v>218584</c:v>
                </c:pt>
                <c:pt idx="2728">
                  <c:v>261061</c:v>
                </c:pt>
                <c:pt idx="2729">
                  <c:v>221238</c:v>
                </c:pt>
                <c:pt idx="2730">
                  <c:v>252212</c:v>
                </c:pt>
                <c:pt idx="2731">
                  <c:v>323893</c:v>
                </c:pt>
                <c:pt idx="2732">
                  <c:v>250442</c:v>
                </c:pt>
                <c:pt idx="2733">
                  <c:v>163716</c:v>
                </c:pt>
                <c:pt idx="2734">
                  <c:v>161061</c:v>
                </c:pt>
                <c:pt idx="2735">
                  <c:v>179646</c:v>
                </c:pt>
                <c:pt idx="2736">
                  <c:v>338053</c:v>
                </c:pt>
                <c:pt idx="2737">
                  <c:v>251327</c:v>
                </c:pt>
                <c:pt idx="2738">
                  <c:v>157522</c:v>
                </c:pt>
                <c:pt idx="2739">
                  <c:v>197345</c:v>
                </c:pt>
                <c:pt idx="2740">
                  <c:v>341592</c:v>
                </c:pt>
                <c:pt idx="2741">
                  <c:v>228318</c:v>
                </c:pt>
                <c:pt idx="2742">
                  <c:v>69911</c:v>
                </c:pt>
                <c:pt idx="2743">
                  <c:v>86725</c:v>
                </c:pt>
                <c:pt idx="2744">
                  <c:v>68584</c:v>
                </c:pt>
                <c:pt idx="2745">
                  <c:v>69469</c:v>
                </c:pt>
                <c:pt idx="2746">
                  <c:v>267256</c:v>
                </c:pt>
                <c:pt idx="2747">
                  <c:v>291150</c:v>
                </c:pt>
                <c:pt idx="2748">
                  <c:v>226548</c:v>
                </c:pt>
                <c:pt idx="2749">
                  <c:v>268141</c:v>
                </c:pt>
                <c:pt idx="2750">
                  <c:v>283185</c:v>
                </c:pt>
                <c:pt idx="2751">
                  <c:v>203539</c:v>
                </c:pt>
                <c:pt idx="2752">
                  <c:v>149557</c:v>
                </c:pt>
                <c:pt idx="2753">
                  <c:v>154424</c:v>
                </c:pt>
                <c:pt idx="2754">
                  <c:v>230088</c:v>
                </c:pt>
                <c:pt idx="2755">
                  <c:v>183628</c:v>
                </c:pt>
                <c:pt idx="2756">
                  <c:v>88495</c:v>
                </c:pt>
                <c:pt idx="2757">
                  <c:v>159292</c:v>
                </c:pt>
                <c:pt idx="2758">
                  <c:v>193805</c:v>
                </c:pt>
                <c:pt idx="2759">
                  <c:v>220353</c:v>
                </c:pt>
                <c:pt idx="2760">
                  <c:v>233185</c:v>
                </c:pt>
                <c:pt idx="2761">
                  <c:v>131858</c:v>
                </c:pt>
                <c:pt idx="2762">
                  <c:v>189115</c:v>
                </c:pt>
                <c:pt idx="2763">
                  <c:v>234513</c:v>
                </c:pt>
                <c:pt idx="2764">
                  <c:v>132743</c:v>
                </c:pt>
                <c:pt idx="2765">
                  <c:v>221238</c:v>
                </c:pt>
                <c:pt idx="2766">
                  <c:v>253982</c:v>
                </c:pt>
                <c:pt idx="2767">
                  <c:v>210176</c:v>
                </c:pt>
                <c:pt idx="2768">
                  <c:v>220353</c:v>
                </c:pt>
                <c:pt idx="2769">
                  <c:v>163716</c:v>
                </c:pt>
                <c:pt idx="2770">
                  <c:v>221238</c:v>
                </c:pt>
                <c:pt idx="2771">
                  <c:v>115044</c:v>
                </c:pt>
                <c:pt idx="2772">
                  <c:v>153982</c:v>
                </c:pt>
                <c:pt idx="2773">
                  <c:v>265486</c:v>
                </c:pt>
                <c:pt idx="2774">
                  <c:v>132743</c:v>
                </c:pt>
                <c:pt idx="2775">
                  <c:v>232743</c:v>
                </c:pt>
                <c:pt idx="2776">
                  <c:v>187610</c:v>
                </c:pt>
                <c:pt idx="2777">
                  <c:v>205309</c:v>
                </c:pt>
                <c:pt idx="2778">
                  <c:v>126548</c:v>
                </c:pt>
                <c:pt idx="2779">
                  <c:v>362831</c:v>
                </c:pt>
                <c:pt idx="2780">
                  <c:v>166814</c:v>
                </c:pt>
                <c:pt idx="2781">
                  <c:v>210619</c:v>
                </c:pt>
                <c:pt idx="2782">
                  <c:v>60176</c:v>
                </c:pt>
                <c:pt idx="2783">
                  <c:v>192035</c:v>
                </c:pt>
                <c:pt idx="2784">
                  <c:v>311504</c:v>
                </c:pt>
                <c:pt idx="2785">
                  <c:v>231858</c:v>
                </c:pt>
                <c:pt idx="2786">
                  <c:v>206194</c:v>
                </c:pt>
                <c:pt idx="2787">
                  <c:v>213274</c:v>
                </c:pt>
                <c:pt idx="2788">
                  <c:v>207964</c:v>
                </c:pt>
                <c:pt idx="2789">
                  <c:v>206194</c:v>
                </c:pt>
                <c:pt idx="2790">
                  <c:v>209734</c:v>
                </c:pt>
                <c:pt idx="2791">
                  <c:v>175221</c:v>
                </c:pt>
                <c:pt idx="2792">
                  <c:v>36283</c:v>
                </c:pt>
                <c:pt idx="2793">
                  <c:v>169911</c:v>
                </c:pt>
                <c:pt idx="2794">
                  <c:v>228318</c:v>
                </c:pt>
                <c:pt idx="2795">
                  <c:v>247787</c:v>
                </c:pt>
                <c:pt idx="2796">
                  <c:v>141150</c:v>
                </c:pt>
                <c:pt idx="2797">
                  <c:v>174336</c:v>
                </c:pt>
                <c:pt idx="2798">
                  <c:v>190265</c:v>
                </c:pt>
                <c:pt idx="2799">
                  <c:v>138495</c:v>
                </c:pt>
                <c:pt idx="2800">
                  <c:v>101769</c:v>
                </c:pt>
                <c:pt idx="2801">
                  <c:v>163716</c:v>
                </c:pt>
                <c:pt idx="2802">
                  <c:v>132743</c:v>
                </c:pt>
                <c:pt idx="2803">
                  <c:v>167256</c:v>
                </c:pt>
                <c:pt idx="2804">
                  <c:v>168141</c:v>
                </c:pt>
                <c:pt idx="2805">
                  <c:v>194690</c:v>
                </c:pt>
                <c:pt idx="2806">
                  <c:v>203539</c:v>
                </c:pt>
                <c:pt idx="2807">
                  <c:v>246460</c:v>
                </c:pt>
                <c:pt idx="2808">
                  <c:v>281858</c:v>
                </c:pt>
                <c:pt idx="2809">
                  <c:v>108318</c:v>
                </c:pt>
                <c:pt idx="2810">
                  <c:v>219469</c:v>
                </c:pt>
                <c:pt idx="2811">
                  <c:v>241592</c:v>
                </c:pt>
                <c:pt idx="2812">
                  <c:v>92920</c:v>
                </c:pt>
                <c:pt idx="2813">
                  <c:v>196460</c:v>
                </c:pt>
                <c:pt idx="2814">
                  <c:v>307079</c:v>
                </c:pt>
                <c:pt idx="2815">
                  <c:v>362831</c:v>
                </c:pt>
                <c:pt idx="2816">
                  <c:v>238938</c:v>
                </c:pt>
                <c:pt idx="2817">
                  <c:v>123008</c:v>
                </c:pt>
                <c:pt idx="2818">
                  <c:v>221238</c:v>
                </c:pt>
                <c:pt idx="2819">
                  <c:v>175221</c:v>
                </c:pt>
                <c:pt idx="2820">
                  <c:v>400884</c:v>
                </c:pt>
                <c:pt idx="2821">
                  <c:v>221238</c:v>
                </c:pt>
                <c:pt idx="2822">
                  <c:v>266371</c:v>
                </c:pt>
                <c:pt idx="2823">
                  <c:v>194690</c:v>
                </c:pt>
                <c:pt idx="2824">
                  <c:v>194690</c:v>
                </c:pt>
                <c:pt idx="2825">
                  <c:v>388495</c:v>
                </c:pt>
                <c:pt idx="2826">
                  <c:v>181415</c:v>
                </c:pt>
                <c:pt idx="2827">
                  <c:v>199115</c:v>
                </c:pt>
                <c:pt idx="2828">
                  <c:v>250176</c:v>
                </c:pt>
                <c:pt idx="2829">
                  <c:v>258079</c:v>
                </c:pt>
                <c:pt idx="2830">
                  <c:v>252814</c:v>
                </c:pt>
                <c:pt idx="2831">
                  <c:v>250176</c:v>
                </c:pt>
                <c:pt idx="2832">
                  <c:v>263345</c:v>
                </c:pt>
                <c:pt idx="2833">
                  <c:v>260707</c:v>
                </c:pt>
                <c:pt idx="2834">
                  <c:v>254123</c:v>
                </c:pt>
                <c:pt idx="2835">
                  <c:v>263345</c:v>
                </c:pt>
                <c:pt idx="2836">
                  <c:v>258079</c:v>
                </c:pt>
                <c:pt idx="2837">
                  <c:v>260707</c:v>
                </c:pt>
                <c:pt idx="2838">
                  <c:v>250176</c:v>
                </c:pt>
                <c:pt idx="2839">
                  <c:v>260707</c:v>
                </c:pt>
                <c:pt idx="2840">
                  <c:v>244911</c:v>
                </c:pt>
                <c:pt idx="2841">
                  <c:v>250176</c:v>
                </c:pt>
                <c:pt idx="2842">
                  <c:v>260707</c:v>
                </c:pt>
                <c:pt idx="2843">
                  <c:v>254123</c:v>
                </c:pt>
                <c:pt idx="2844">
                  <c:v>255442</c:v>
                </c:pt>
                <c:pt idx="2845">
                  <c:v>258079</c:v>
                </c:pt>
                <c:pt idx="2846">
                  <c:v>250176</c:v>
                </c:pt>
                <c:pt idx="2847">
                  <c:v>263345</c:v>
                </c:pt>
                <c:pt idx="2848">
                  <c:v>260707</c:v>
                </c:pt>
                <c:pt idx="2849">
                  <c:v>260707</c:v>
                </c:pt>
                <c:pt idx="2850">
                  <c:v>250176</c:v>
                </c:pt>
                <c:pt idx="2851">
                  <c:v>244911</c:v>
                </c:pt>
                <c:pt idx="2852">
                  <c:v>252814</c:v>
                </c:pt>
                <c:pt idx="2853">
                  <c:v>255840</c:v>
                </c:pt>
                <c:pt idx="2854">
                  <c:v>242274</c:v>
                </c:pt>
                <c:pt idx="2855">
                  <c:v>255442</c:v>
                </c:pt>
                <c:pt idx="2856">
                  <c:v>246230</c:v>
                </c:pt>
                <c:pt idx="2857">
                  <c:v>229106</c:v>
                </c:pt>
                <c:pt idx="2858">
                  <c:v>255442</c:v>
                </c:pt>
                <c:pt idx="2859">
                  <c:v>229212</c:v>
                </c:pt>
                <c:pt idx="2860">
                  <c:v>258079</c:v>
                </c:pt>
                <c:pt idx="2861">
                  <c:v>252814</c:v>
                </c:pt>
                <c:pt idx="2862">
                  <c:v>255442</c:v>
                </c:pt>
                <c:pt idx="2863">
                  <c:v>263345</c:v>
                </c:pt>
                <c:pt idx="2864">
                  <c:v>260707</c:v>
                </c:pt>
                <c:pt idx="2865">
                  <c:v>263345</c:v>
                </c:pt>
                <c:pt idx="2866">
                  <c:v>185840</c:v>
                </c:pt>
                <c:pt idx="2867">
                  <c:v>128318</c:v>
                </c:pt>
                <c:pt idx="2868">
                  <c:v>422123</c:v>
                </c:pt>
                <c:pt idx="2869">
                  <c:v>230088</c:v>
                </c:pt>
                <c:pt idx="2870">
                  <c:v>211061</c:v>
                </c:pt>
                <c:pt idx="2871">
                  <c:v>300884</c:v>
                </c:pt>
                <c:pt idx="2872">
                  <c:v>215044</c:v>
                </c:pt>
                <c:pt idx="2873">
                  <c:v>353982</c:v>
                </c:pt>
                <c:pt idx="2874">
                  <c:v>221238</c:v>
                </c:pt>
                <c:pt idx="2875">
                  <c:v>203539</c:v>
                </c:pt>
                <c:pt idx="2876">
                  <c:v>221238</c:v>
                </c:pt>
                <c:pt idx="2877">
                  <c:v>225663</c:v>
                </c:pt>
                <c:pt idx="2878">
                  <c:v>168141</c:v>
                </c:pt>
                <c:pt idx="2879">
                  <c:v>150000</c:v>
                </c:pt>
                <c:pt idx="2880">
                  <c:v>283185</c:v>
                </c:pt>
                <c:pt idx="2881">
                  <c:v>262831</c:v>
                </c:pt>
                <c:pt idx="2882">
                  <c:v>156637</c:v>
                </c:pt>
                <c:pt idx="2883">
                  <c:v>88495</c:v>
                </c:pt>
                <c:pt idx="2884">
                  <c:v>212389</c:v>
                </c:pt>
                <c:pt idx="2885">
                  <c:v>155752</c:v>
                </c:pt>
                <c:pt idx="2886">
                  <c:v>130973</c:v>
                </c:pt>
                <c:pt idx="2887">
                  <c:v>154867</c:v>
                </c:pt>
                <c:pt idx="2888">
                  <c:v>155309</c:v>
                </c:pt>
                <c:pt idx="2889">
                  <c:v>250000</c:v>
                </c:pt>
                <c:pt idx="2890">
                  <c:v>225663</c:v>
                </c:pt>
                <c:pt idx="2891">
                  <c:v>114159</c:v>
                </c:pt>
                <c:pt idx="2892">
                  <c:v>225663</c:v>
                </c:pt>
                <c:pt idx="2893">
                  <c:v>221681</c:v>
                </c:pt>
                <c:pt idx="2894">
                  <c:v>203539</c:v>
                </c:pt>
                <c:pt idx="2895">
                  <c:v>230088</c:v>
                </c:pt>
                <c:pt idx="2896">
                  <c:v>165929</c:v>
                </c:pt>
                <c:pt idx="2897">
                  <c:v>203539</c:v>
                </c:pt>
                <c:pt idx="2898">
                  <c:v>278761</c:v>
                </c:pt>
                <c:pt idx="2899">
                  <c:v>246017</c:v>
                </c:pt>
                <c:pt idx="2900">
                  <c:v>101769</c:v>
                </c:pt>
                <c:pt idx="2901">
                  <c:v>212389</c:v>
                </c:pt>
                <c:pt idx="2902">
                  <c:v>194690</c:v>
                </c:pt>
                <c:pt idx="2903">
                  <c:v>378053</c:v>
                </c:pt>
                <c:pt idx="2904">
                  <c:v>339035</c:v>
                </c:pt>
                <c:pt idx="2905">
                  <c:v>350008</c:v>
                </c:pt>
                <c:pt idx="2906">
                  <c:v>265486</c:v>
                </c:pt>
                <c:pt idx="2907">
                  <c:v>360176</c:v>
                </c:pt>
                <c:pt idx="2908">
                  <c:v>237168</c:v>
                </c:pt>
                <c:pt idx="2909">
                  <c:v>252212</c:v>
                </c:pt>
                <c:pt idx="2910">
                  <c:v>211504</c:v>
                </c:pt>
                <c:pt idx="2911">
                  <c:v>203539</c:v>
                </c:pt>
                <c:pt idx="2912">
                  <c:v>170796</c:v>
                </c:pt>
                <c:pt idx="2913">
                  <c:v>238938</c:v>
                </c:pt>
                <c:pt idx="2914">
                  <c:v>223008</c:v>
                </c:pt>
                <c:pt idx="2915">
                  <c:v>433628</c:v>
                </c:pt>
                <c:pt idx="2916">
                  <c:v>90265</c:v>
                </c:pt>
                <c:pt idx="2917">
                  <c:v>61946</c:v>
                </c:pt>
                <c:pt idx="2918">
                  <c:v>188938</c:v>
                </c:pt>
                <c:pt idx="2919">
                  <c:v>230088</c:v>
                </c:pt>
                <c:pt idx="2920">
                  <c:v>259008</c:v>
                </c:pt>
                <c:pt idx="2921">
                  <c:v>255442</c:v>
                </c:pt>
                <c:pt idx="2922">
                  <c:v>250176</c:v>
                </c:pt>
                <c:pt idx="2923">
                  <c:v>265557</c:v>
                </c:pt>
                <c:pt idx="2924">
                  <c:v>255442</c:v>
                </c:pt>
                <c:pt idx="2925">
                  <c:v>252814</c:v>
                </c:pt>
                <c:pt idx="2926">
                  <c:v>254123</c:v>
                </c:pt>
                <c:pt idx="2927">
                  <c:v>252814</c:v>
                </c:pt>
                <c:pt idx="2928">
                  <c:v>255442</c:v>
                </c:pt>
                <c:pt idx="2929">
                  <c:v>252814</c:v>
                </c:pt>
                <c:pt idx="2930">
                  <c:v>254123</c:v>
                </c:pt>
                <c:pt idx="2931">
                  <c:v>255442</c:v>
                </c:pt>
                <c:pt idx="2932">
                  <c:v>254123</c:v>
                </c:pt>
                <c:pt idx="2933">
                  <c:v>255442</c:v>
                </c:pt>
                <c:pt idx="2934">
                  <c:v>258079</c:v>
                </c:pt>
                <c:pt idx="2935">
                  <c:v>244911</c:v>
                </c:pt>
                <c:pt idx="2936">
                  <c:v>255442</c:v>
                </c:pt>
                <c:pt idx="2937">
                  <c:v>250176</c:v>
                </c:pt>
                <c:pt idx="2938">
                  <c:v>255442</c:v>
                </c:pt>
                <c:pt idx="2939">
                  <c:v>255442</c:v>
                </c:pt>
                <c:pt idx="2940">
                  <c:v>250176</c:v>
                </c:pt>
                <c:pt idx="2941">
                  <c:v>255442</c:v>
                </c:pt>
                <c:pt idx="2942">
                  <c:v>257654</c:v>
                </c:pt>
                <c:pt idx="2943">
                  <c:v>255442</c:v>
                </c:pt>
                <c:pt idx="2944">
                  <c:v>255442</c:v>
                </c:pt>
                <c:pt idx="2945">
                  <c:v>250176</c:v>
                </c:pt>
                <c:pt idx="2946">
                  <c:v>258079</c:v>
                </c:pt>
                <c:pt idx="2947">
                  <c:v>250176</c:v>
                </c:pt>
                <c:pt idx="2948">
                  <c:v>255442</c:v>
                </c:pt>
                <c:pt idx="2949">
                  <c:v>250176</c:v>
                </c:pt>
                <c:pt idx="2950">
                  <c:v>258079</c:v>
                </c:pt>
                <c:pt idx="2951">
                  <c:v>250176</c:v>
                </c:pt>
                <c:pt idx="2952">
                  <c:v>255442</c:v>
                </c:pt>
                <c:pt idx="2953">
                  <c:v>244911</c:v>
                </c:pt>
                <c:pt idx="2954">
                  <c:v>244911</c:v>
                </c:pt>
                <c:pt idx="2955">
                  <c:v>255442</c:v>
                </c:pt>
                <c:pt idx="2956">
                  <c:v>237008</c:v>
                </c:pt>
                <c:pt idx="2957">
                  <c:v>250176</c:v>
                </c:pt>
                <c:pt idx="2958">
                  <c:v>250176</c:v>
                </c:pt>
                <c:pt idx="2959">
                  <c:v>252814</c:v>
                </c:pt>
                <c:pt idx="2960">
                  <c:v>259026</c:v>
                </c:pt>
                <c:pt idx="2961">
                  <c:v>250176</c:v>
                </c:pt>
                <c:pt idx="2962">
                  <c:v>260707</c:v>
                </c:pt>
                <c:pt idx="2963">
                  <c:v>258079</c:v>
                </c:pt>
                <c:pt idx="2964">
                  <c:v>255442</c:v>
                </c:pt>
                <c:pt idx="2965">
                  <c:v>260707</c:v>
                </c:pt>
                <c:pt idx="2966">
                  <c:v>265557</c:v>
                </c:pt>
                <c:pt idx="2967">
                  <c:v>255442</c:v>
                </c:pt>
                <c:pt idx="2968">
                  <c:v>255840</c:v>
                </c:pt>
                <c:pt idx="2969">
                  <c:v>263345</c:v>
                </c:pt>
                <c:pt idx="2970">
                  <c:v>248884</c:v>
                </c:pt>
                <c:pt idx="2971">
                  <c:v>252814</c:v>
                </c:pt>
                <c:pt idx="2972">
                  <c:v>178318</c:v>
                </c:pt>
                <c:pt idx="2973">
                  <c:v>316814</c:v>
                </c:pt>
                <c:pt idx="2974">
                  <c:v>318584</c:v>
                </c:pt>
                <c:pt idx="2975">
                  <c:v>336283</c:v>
                </c:pt>
                <c:pt idx="2976">
                  <c:v>215044</c:v>
                </c:pt>
                <c:pt idx="2977">
                  <c:v>241592</c:v>
                </c:pt>
                <c:pt idx="2978">
                  <c:v>293805</c:v>
                </c:pt>
                <c:pt idx="2979">
                  <c:v>190707</c:v>
                </c:pt>
                <c:pt idx="2980">
                  <c:v>123893</c:v>
                </c:pt>
                <c:pt idx="2981">
                  <c:v>150442</c:v>
                </c:pt>
                <c:pt idx="2982">
                  <c:v>280530</c:v>
                </c:pt>
                <c:pt idx="2983">
                  <c:v>150442</c:v>
                </c:pt>
                <c:pt idx="2984">
                  <c:v>172566</c:v>
                </c:pt>
                <c:pt idx="2985">
                  <c:v>169911</c:v>
                </c:pt>
                <c:pt idx="2986">
                  <c:v>225663</c:v>
                </c:pt>
                <c:pt idx="2987">
                  <c:v>156637</c:v>
                </c:pt>
                <c:pt idx="2988">
                  <c:v>134513</c:v>
                </c:pt>
                <c:pt idx="2989">
                  <c:v>251327</c:v>
                </c:pt>
                <c:pt idx="2990">
                  <c:v>172566</c:v>
                </c:pt>
                <c:pt idx="2991">
                  <c:v>115044</c:v>
                </c:pt>
                <c:pt idx="2992">
                  <c:v>207079</c:v>
                </c:pt>
                <c:pt idx="2993">
                  <c:v>292035</c:v>
                </c:pt>
                <c:pt idx="2994">
                  <c:v>128318</c:v>
                </c:pt>
                <c:pt idx="2995">
                  <c:v>122123</c:v>
                </c:pt>
                <c:pt idx="2996">
                  <c:v>158407</c:v>
                </c:pt>
                <c:pt idx="2997">
                  <c:v>255752</c:v>
                </c:pt>
                <c:pt idx="2998">
                  <c:v>269911</c:v>
                </c:pt>
                <c:pt idx="2999">
                  <c:v>128318</c:v>
                </c:pt>
                <c:pt idx="3000">
                  <c:v>215929</c:v>
                </c:pt>
                <c:pt idx="3001">
                  <c:v>194690</c:v>
                </c:pt>
                <c:pt idx="3002">
                  <c:v>411504</c:v>
                </c:pt>
                <c:pt idx="3003">
                  <c:v>176991</c:v>
                </c:pt>
                <c:pt idx="3004">
                  <c:v>356778</c:v>
                </c:pt>
                <c:pt idx="3005">
                  <c:v>268141</c:v>
                </c:pt>
                <c:pt idx="3006">
                  <c:v>238938</c:v>
                </c:pt>
                <c:pt idx="3007">
                  <c:v>168141</c:v>
                </c:pt>
                <c:pt idx="3008">
                  <c:v>86725</c:v>
                </c:pt>
                <c:pt idx="3009">
                  <c:v>205309</c:v>
                </c:pt>
                <c:pt idx="3010">
                  <c:v>194690</c:v>
                </c:pt>
                <c:pt idx="3011">
                  <c:v>185840</c:v>
                </c:pt>
                <c:pt idx="3012">
                  <c:v>212389</c:v>
                </c:pt>
                <c:pt idx="3013">
                  <c:v>258079</c:v>
                </c:pt>
                <c:pt idx="3014">
                  <c:v>255442</c:v>
                </c:pt>
                <c:pt idx="3015">
                  <c:v>263345</c:v>
                </c:pt>
                <c:pt idx="3016">
                  <c:v>255442</c:v>
                </c:pt>
                <c:pt idx="3017">
                  <c:v>255442</c:v>
                </c:pt>
                <c:pt idx="3018">
                  <c:v>252814</c:v>
                </c:pt>
                <c:pt idx="3019">
                  <c:v>255442</c:v>
                </c:pt>
                <c:pt idx="3020">
                  <c:v>250176</c:v>
                </c:pt>
                <c:pt idx="3021">
                  <c:v>252814</c:v>
                </c:pt>
                <c:pt idx="3022">
                  <c:v>261592</c:v>
                </c:pt>
                <c:pt idx="3023">
                  <c:v>252814</c:v>
                </c:pt>
                <c:pt idx="3024">
                  <c:v>255442</c:v>
                </c:pt>
                <c:pt idx="3025">
                  <c:v>237008</c:v>
                </c:pt>
                <c:pt idx="3026">
                  <c:v>255442</c:v>
                </c:pt>
                <c:pt idx="3027">
                  <c:v>258079</c:v>
                </c:pt>
                <c:pt idx="3028">
                  <c:v>255442</c:v>
                </c:pt>
                <c:pt idx="3029">
                  <c:v>255442</c:v>
                </c:pt>
                <c:pt idx="3030">
                  <c:v>255442</c:v>
                </c:pt>
                <c:pt idx="3031">
                  <c:v>250176</c:v>
                </c:pt>
                <c:pt idx="3032">
                  <c:v>244911</c:v>
                </c:pt>
                <c:pt idx="3033">
                  <c:v>214159</c:v>
                </c:pt>
                <c:pt idx="3034">
                  <c:v>172566</c:v>
                </c:pt>
                <c:pt idx="3035">
                  <c:v>207522</c:v>
                </c:pt>
                <c:pt idx="3036">
                  <c:v>182300</c:v>
                </c:pt>
                <c:pt idx="3037">
                  <c:v>76106</c:v>
                </c:pt>
                <c:pt idx="3038">
                  <c:v>305309</c:v>
                </c:pt>
                <c:pt idx="3039">
                  <c:v>281415</c:v>
                </c:pt>
                <c:pt idx="3040">
                  <c:v>216814</c:v>
                </c:pt>
                <c:pt idx="3041">
                  <c:v>152212</c:v>
                </c:pt>
                <c:pt idx="3042">
                  <c:v>256637</c:v>
                </c:pt>
                <c:pt idx="3043">
                  <c:v>219469</c:v>
                </c:pt>
                <c:pt idx="3044">
                  <c:v>158407</c:v>
                </c:pt>
                <c:pt idx="3045">
                  <c:v>203539</c:v>
                </c:pt>
                <c:pt idx="3046">
                  <c:v>203539</c:v>
                </c:pt>
                <c:pt idx="3047">
                  <c:v>149557</c:v>
                </c:pt>
                <c:pt idx="3048">
                  <c:v>265486</c:v>
                </c:pt>
                <c:pt idx="3049">
                  <c:v>154867</c:v>
                </c:pt>
                <c:pt idx="3050">
                  <c:v>230088</c:v>
                </c:pt>
                <c:pt idx="3051">
                  <c:v>281415</c:v>
                </c:pt>
                <c:pt idx="3052">
                  <c:v>265486</c:v>
                </c:pt>
                <c:pt idx="3053">
                  <c:v>199115</c:v>
                </c:pt>
                <c:pt idx="3054">
                  <c:v>149557</c:v>
                </c:pt>
                <c:pt idx="3055">
                  <c:v>252212</c:v>
                </c:pt>
                <c:pt idx="3056">
                  <c:v>168141</c:v>
                </c:pt>
                <c:pt idx="3057">
                  <c:v>157079</c:v>
                </c:pt>
                <c:pt idx="3058">
                  <c:v>252212</c:v>
                </c:pt>
                <c:pt idx="3059">
                  <c:v>250442</c:v>
                </c:pt>
                <c:pt idx="3060">
                  <c:v>238938</c:v>
                </c:pt>
                <c:pt idx="3061">
                  <c:v>343362</c:v>
                </c:pt>
                <c:pt idx="3062">
                  <c:v>221238</c:v>
                </c:pt>
                <c:pt idx="3063">
                  <c:v>257522</c:v>
                </c:pt>
                <c:pt idx="3064">
                  <c:v>269911</c:v>
                </c:pt>
                <c:pt idx="3065">
                  <c:v>127433</c:v>
                </c:pt>
                <c:pt idx="3066">
                  <c:v>208584</c:v>
                </c:pt>
                <c:pt idx="3067">
                  <c:v>194690</c:v>
                </c:pt>
                <c:pt idx="3068">
                  <c:v>211504</c:v>
                </c:pt>
                <c:pt idx="3069">
                  <c:v>164601</c:v>
                </c:pt>
                <c:pt idx="3070">
                  <c:v>255442</c:v>
                </c:pt>
                <c:pt idx="3071">
                  <c:v>250176</c:v>
                </c:pt>
                <c:pt idx="3072">
                  <c:v>250176</c:v>
                </c:pt>
                <c:pt idx="3073">
                  <c:v>250176</c:v>
                </c:pt>
                <c:pt idx="3074">
                  <c:v>244911</c:v>
                </c:pt>
                <c:pt idx="3075">
                  <c:v>265486</c:v>
                </c:pt>
                <c:pt idx="3076">
                  <c:v>61946</c:v>
                </c:pt>
                <c:pt idx="3077">
                  <c:v>309734</c:v>
                </c:pt>
                <c:pt idx="3078">
                  <c:v>300884</c:v>
                </c:pt>
                <c:pt idx="3079">
                  <c:v>184070</c:v>
                </c:pt>
                <c:pt idx="3080">
                  <c:v>157522</c:v>
                </c:pt>
                <c:pt idx="3081">
                  <c:v>227433</c:v>
                </c:pt>
                <c:pt idx="3082">
                  <c:v>159292</c:v>
                </c:pt>
                <c:pt idx="3083">
                  <c:v>143362</c:v>
                </c:pt>
                <c:pt idx="3084">
                  <c:v>247787</c:v>
                </c:pt>
                <c:pt idx="3085">
                  <c:v>252212</c:v>
                </c:pt>
                <c:pt idx="3086">
                  <c:v>223008</c:v>
                </c:pt>
                <c:pt idx="3087">
                  <c:v>54867</c:v>
                </c:pt>
                <c:pt idx="3088">
                  <c:v>212389</c:v>
                </c:pt>
                <c:pt idx="3089">
                  <c:v>183628</c:v>
                </c:pt>
                <c:pt idx="3090">
                  <c:v>243362</c:v>
                </c:pt>
                <c:pt idx="3091">
                  <c:v>153097</c:v>
                </c:pt>
                <c:pt idx="3092">
                  <c:v>144247</c:v>
                </c:pt>
                <c:pt idx="3093">
                  <c:v>192920</c:v>
                </c:pt>
                <c:pt idx="3094">
                  <c:v>265486</c:v>
                </c:pt>
                <c:pt idx="3095">
                  <c:v>265486</c:v>
                </c:pt>
                <c:pt idx="3096">
                  <c:v>212389</c:v>
                </c:pt>
                <c:pt idx="3097">
                  <c:v>349115</c:v>
                </c:pt>
                <c:pt idx="3098">
                  <c:v>119469</c:v>
                </c:pt>
                <c:pt idx="3099">
                  <c:v>212389</c:v>
                </c:pt>
                <c:pt idx="3100">
                  <c:v>265486</c:v>
                </c:pt>
                <c:pt idx="3101">
                  <c:v>185840</c:v>
                </c:pt>
                <c:pt idx="3102">
                  <c:v>232743</c:v>
                </c:pt>
                <c:pt idx="3103">
                  <c:v>232743</c:v>
                </c:pt>
                <c:pt idx="3104">
                  <c:v>281415</c:v>
                </c:pt>
                <c:pt idx="3105">
                  <c:v>300884</c:v>
                </c:pt>
                <c:pt idx="3106">
                  <c:v>149115</c:v>
                </c:pt>
                <c:pt idx="3107">
                  <c:v>158407</c:v>
                </c:pt>
                <c:pt idx="3108">
                  <c:v>238053</c:v>
                </c:pt>
                <c:pt idx="3109">
                  <c:v>164601</c:v>
                </c:pt>
                <c:pt idx="3110">
                  <c:v>150442</c:v>
                </c:pt>
                <c:pt idx="3111">
                  <c:v>145132</c:v>
                </c:pt>
                <c:pt idx="3112">
                  <c:v>110619</c:v>
                </c:pt>
                <c:pt idx="3113">
                  <c:v>162831</c:v>
                </c:pt>
                <c:pt idx="3114">
                  <c:v>260176</c:v>
                </c:pt>
                <c:pt idx="3115">
                  <c:v>161061</c:v>
                </c:pt>
                <c:pt idx="3116">
                  <c:v>172566</c:v>
                </c:pt>
                <c:pt idx="3117">
                  <c:v>147787</c:v>
                </c:pt>
                <c:pt idx="3118">
                  <c:v>299115</c:v>
                </c:pt>
                <c:pt idx="3119">
                  <c:v>106194</c:v>
                </c:pt>
                <c:pt idx="3120">
                  <c:v>154867</c:v>
                </c:pt>
                <c:pt idx="3121">
                  <c:v>149557</c:v>
                </c:pt>
                <c:pt idx="3122">
                  <c:v>119026</c:v>
                </c:pt>
                <c:pt idx="3123">
                  <c:v>181415</c:v>
                </c:pt>
                <c:pt idx="3124">
                  <c:v>243362</c:v>
                </c:pt>
                <c:pt idx="3125">
                  <c:v>143362</c:v>
                </c:pt>
                <c:pt idx="3126">
                  <c:v>192920</c:v>
                </c:pt>
                <c:pt idx="3127">
                  <c:v>207079</c:v>
                </c:pt>
                <c:pt idx="3128">
                  <c:v>310079</c:v>
                </c:pt>
                <c:pt idx="3129">
                  <c:v>199115</c:v>
                </c:pt>
                <c:pt idx="3130">
                  <c:v>264601</c:v>
                </c:pt>
                <c:pt idx="3131">
                  <c:v>223451</c:v>
                </c:pt>
                <c:pt idx="3132">
                  <c:v>199115</c:v>
                </c:pt>
                <c:pt idx="3133">
                  <c:v>219469</c:v>
                </c:pt>
                <c:pt idx="3134">
                  <c:v>250000</c:v>
                </c:pt>
                <c:pt idx="3135">
                  <c:v>223893</c:v>
                </c:pt>
                <c:pt idx="3136">
                  <c:v>223008</c:v>
                </c:pt>
                <c:pt idx="3137">
                  <c:v>86725</c:v>
                </c:pt>
                <c:pt idx="3138">
                  <c:v>94955</c:v>
                </c:pt>
                <c:pt idx="3139">
                  <c:v>291150</c:v>
                </c:pt>
                <c:pt idx="3140">
                  <c:v>314159</c:v>
                </c:pt>
                <c:pt idx="3141">
                  <c:v>367256</c:v>
                </c:pt>
                <c:pt idx="3142">
                  <c:v>300884</c:v>
                </c:pt>
                <c:pt idx="3143">
                  <c:v>247787</c:v>
                </c:pt>
                <c:pt idx="3144">
                  <c:v>276991</c:v>
                </c:pt>
                <c:pt idx="3145">
                  <c:v>300884</c:v>
                </c:pt>
                <c:pt idx="3146">
                  <c:v>314159</c:v>
                </c:pt>
                <c:pt idx="3147">
                  <c:v>161504</c:v>
                </c:pt>
                <c:pt idx="3148">
                  <c:v>153982</c:v>
                </c:pt>
                <c:pt idx="3149">
                  <c:v>150442</c:v>
                </c:pt>
                <c:pt idx="3150">
                  <c:v>254867</c:v>
                </c:pt>
                <c:pt idx="3151">
                  <c:v>145132</c:v>
                </c:pt>
                <c:pt idx="3152">
                  <c:v>245132</c:v>
                </c:pt>
                <c:pt idx="3153">
                  <c:v>119469</c:v>
                </c:pt>
                <c:pt idx="3154">
                  <c:v>233185</c:v>
                </c:pt>
                <c:pt idx="3155">
                  <c:v>254867</c:v>
                </c:pt>
                <c:pt idx="3156">
                  <c:v>203539</c:v>
                </c:pt>
                <c:pt idx="3157">
                  <c:v>262831</c:v>
                </c:pt>
                <c:pt idx="3158">
                  <c:v>215044</c:v>
                </c:pt>
                <c:pt idx="3159">
                  <c:v>338938</c:v>
                </c:pt>
                <c:pt idx="3160">
                  <c:v>210619</c:v>
                </c:pt>
                <c:pt idx="3161">
                  <c:v>215044</c:v>
                </c:pt>
                <c:pt idx="3162">
                  <c:v>265486</c:v>
                </c:pt>
                <c:pt idx="3163">
                  <c:v>361061</c:v>
                </c:pt>
                <c:pt idx="3164">
                  <c:v>230088</c:v>
                </c:pt>
                <c:pt idx="3165">
                  <c:v>225663</c:v>
                </c:pt>
                <c:pt idx="3166">
                  <c:v>203539</c:v>
                </c:pt>
                <c:pt idx="3167">
                  <c:v>97345</c:v>
                </c:pt>
                <c:pt idx="3168">
                  <c:v>243362</c:v>
                </c:pt>
                <c:pt idx="3169">
                  <c:v>238938</c:v>
                </c:pt>
                <c:pt idx="3170">
                  <c:v>277876</c:v>
                </c:pt>
                <c:pt idx="3171">
                  <c:v>225663</c:v>
                </c:pt>
                <c:pt idx="3172">
                  <c:v>93805</c:v>
                </c:pt>
                <c:pt idx="3173">
                  <c:v>314159</c:v>
                </c:pt>
                <c:pt idx="3174">
                  <c:v>242477</c:v>
                </c:pt>
                <c:pt idx="3175">
                  <c:v>265486</c:v>
                </c:pt>
                <c:pt idx="3176">
                  <c:v>349557</c:v>
                </c:pt>
                <c:pt idx="3177">
                  <c:v>247787</c:v>
                </c:pt>
                <c:pt idx="3178">
                  <c:v>106194</c:v>
                </c:pt>
                <c:pt idx="3179">
                  <c:v>122123</c:v>
                </c:pt>
                <c:pt idx="3180">
                  <c:v>218584</c:v>
                </c:pt>
                <c:pt idx="3181">
                  <c:v>148672</c:v>
                </c:pt>
                <c:pt idx="3182">
                  <c:v>269911</c:v>
                </c:pt>
                <c:pt idx="3183">
                  <c:v>116814</c:v>
                </c:pt>
                <c:pt idx="3184">
                  <c:v>243362</c:v>
                </c:pt>
                <c:pt idx="3185">
                  <c:v>194690</c:v>
                </c:pt>
                <c:pt idx="3186">
                  <c:v>157079</c:v>
                </c:pt>
                <c:pt idx="3187">
                  <c:v>230088</c:v>
                </c:pt>
                <c:pt idx="3188">
                  <c:v>263451</c:v>
                </c:pt>
                <c:pt idx="3189">
                  <c:v>118584</c:v>
                </c:pt>
                <c:pt idx="3190">
                  <c:v>230088</c:v>
                </c:pt>
                <c:pt idx="3191">
                  <c:v>255752</c:v>
                </c:pt>
                <c:pt idx="3192">
                  <c:v>103539</c:v>
                </c:pt>
                <c:pt idx="3193">
                  <c:v>256637</c:v>
                </c:pt>
                <c:pt idx="3194">
                  <c:v>148672</c:v>
                </c:pt>
                <c:pt idx="3195">
                  <c:v>228761</c:v>
                </c:pt>
                <c:pt idx="3196">
                  <c:v>261061</c:v>
                </c:pt>
                <c:pt idx="3197">
                  <c:v>172566</c:v>
                </c:pt>
                <c:pt idx="3198">
                  <c:v>259292</c:v>
                </c:pt>
                <c:pt idx="3199">
                  <c:v>157522</c:v>
                </c:pt>
                <c:pt idx="3200">
                  <c:v>179646</c:v>
                </c:pt>
                <c:pt idx="3201">
                  <c:v>229203</c:v>
                </c:pt>
                <c:pt idx="3202">
                  <c:v>159292</c:v>
                </c:pt>
                <c:pt idx="3203">
                  <c:v>172566</c:v>
                </c:pt>
                <c:pt idx="3204">
                  <c:v>230088</c:v>
                </c:pt>
                <c:pt idx="3205">
                  <c:v>151769</c:v>
                </c:pt>
                <c:pt idx="3206">
                  <c:v>109734</c:v>
                </c:pt>
                <c:pt idx="3207">
                  <c:v>238053</c:v>
                </c:pt>
                <c:pt idx="3208">
                  <c:v>168141</c:v>
                </c:pt>
                <c:pt idx="3209">
                  <c:v>322814</c:v>
                </c:pt>
                <c:pt idx="3210">
                  <c:v>203539</c:v>
                </c:pt>
                <c:pt idx="3211">
                  <c:v>351247</c:v>
                </c:pt>
                <c:pt idx="3212">
                  <c:v>203539</c:v>
                </c:pt>
                <c:pt idx="3213">
                  <c:v>271681</c:v>
                </c:pt>
                <c:pt idx="3214">
                  <c:v>206194</c:v>
                </c:pt>
                <c:pt idx="3215">
                  <c:v>278761</c:v>
                </c:pt>
                <c:pt idx="3216">
                  <c:v>263716</c:v>
                </c:pt>
                <c:pt idx="3217">
                  <c:v>320469</c:v>
                </c:pt>
                <c:pt idx="3218">
                  <c:v>322566</c:v>
                </c:pt>
                <c:pt idx="3219">
                  <c:v>225663</c:v>
                </c:pt>
                <c:pt idx="3220">
                  <c:v>262831</c:v>
                </c:pt>
                <c:pt idx="3221">
                  <c:v>283185</c:v>
                </c:pt>
                <c:pt idx="3222">
                  <c:v>83185</c:v>
                </c:pt>
                <c:pt idx="3223">
                  <c:v>332743</c:v>
                </c:pt>
                <c:pt idx="3224">
                  <c:v>279646</c:v>
                </c:pt>
                <c:pt idx="3225">
                  <c:v>281415</c:v>
                </c:pt>
                <c:pt idx="3226">
                  <c:v>287610</c:v>
                </c:pt>
                <c:pt idx="3227">
                  <c:v>300000</c:v>
                </c:pt>
                <c:pt idx="3228">
                  <c:v>274336</c:v>
                </c:pt>
                <c:pt idx="3229">
                  <c:v>143362</c:v>
                </c:pt>
                <c:pt idx="3230">
                  <c:v>99115</c:v>
                </c:pt>
                <c:pt idx="3231">
                  <c:v>250442</c:v>
                </c:pt>
                <c:pt idx="3232">
                  <c:v>116814</c:v>
                </c:pt>
                <c:pt idx="3233">
                  <c:v>153097</c:v>
                </c:pt>
                <c:pt idx="3234">
                  <c:v>228761</c:v>
                </c:pt>
                <c:pt idx="3235">
                  <c:v>151327</c:v>
                </c:pt>
                <c:pt idx="3236">
                  <c:v>230088</c:v>
                </c:pt>
                <c:pt idx="3237">
                  <c:v>250442</c:v>
                </c:pt>
                <c:pt idx="3238">
                  <c:v>293238</c:v>
                </c:pt>
                <c:pt idx="3239">
                  <c:v>220353</c:v>
                </c:pt>
                <c:pt idx="3240">
                  <c:v>280530</c:v>
                </c:pt>
                <c:pt idx="3241">
                  <c:v>206194</c:v>
                </c:pt>
                <c:pt idx="3242">
                  <c:v>169026</c:v>
                </c:pt>
                <c:pt idx="3243">
                  <c:v>230088</c:v>
                </c:pt>
                <c:pt idx="3244">
                  <c:v>285433</c:v>
                </c:pt>
                <c:pt idx="3245">
                  <c:v>207964</c:v>
                </c:pt>
                <c:pt idx="3246">
                  <c:v>139823</c:v>
                </c:pt>
                <c:pt idx="3247">
                  <c:v>228318</c:v>
                </c:pt>
                <c:pt idx="3248">
                  <c:v>207079</c:v>
                </c:pt>
                <c:pt idx="3249">
                  <c:v>353982</c:v>
                </c:pt>
                <c:pt idx="3250">
                  <c:v>137610</c:v>
                </c:pt>
                <c:pt idx="3251">
                  <c:v>230088</c:v>
                </c:pt>
                <c:pt idx="3252">
                  <c:v>300884</c:v>
                </c:pt>
                <c:pt idx="3253">
                  <c:v>265486</c:v>
                </c:pt>
                <c:pt idx="3254">
                  <c:v>230088</c:v>
                </c:pt>
                <c:pt idx="3255">
                  <c:v>319469</c:v>
                </c:pt>
                <c:pt idx="3256">
                  <c:v>353982</c:v>
                </c:pt>
                <c:pt idx="3257">
                  <c:v>294690</c:v>
                </c:pt>
                <c:pt idx="3258">
                  <c:v>156637</c:v>
                </c:pt>
                <c:pt idx="3259">
                  <c:v>307964</c:v>
                </c:pt>
                <c:pt idx="3260">
                  <c:v>380530</c:v>
                </c:pt>
                <c:pt idx="3261">
                  <c:v>284955</c:v>
                </c:pt>
                <c:pt idx="3262">
                  <c:v>181415</c:v>
                </c:pt>
                <c:pt idx="3263">
                  <c:v>265486</c:v>
                </c:pt>
                <c:pt idx="3264">
                  <c:v>242477</c:v>
                </c:pt>
                <c:pt idx="3265">
                  <c:v>194690</c:v>
                </c:pt>
                <c:pt idx="3266">
                  <c:v>256637</c:v>
                </c:pt>
                <c:pt idx="3267">
                  <c:v>232743</c:v>
                </c:pt>
                <c:pt idx="3268">
                  <c:v>238938</c:v>
                </c:pt>
                <c:pt idx="3269">
                  <c:v>234513</c:v>
                </c:pt>
                <c:pt idx="3270">
                  <c:v>157964</c:v>
                </c:pt>
                <c:pt idx="3271">
                  <c:v>149557</c:v>
                </c:pt>
                <c:pt idx="3272">
                  <c:v>205309</c:v>
                </c:pt>
                <c:pt idx="3273">
                  <c:v>169469</c:v>
                </c:pt>
                <c:pt idx="3274">
                  <c:v>218584</c:v>
                </c:pt>
                <c:pt idx="3275">
                  <c:v>146017</c:v>
                </c:pt>
                <c:pt idx="3276">
                  <c:v>292035</c:v>
                </c:pt>
                <c:pt idx="3277">
                  <c:v>197345</c:v>
                </c:pt>
                <c:pt idx="3278">
                  <c:v>250442</c:v>
                </c:pt>
                <c:pt idx="3279">
                  <c:v>278761</c:v>
                </c:pt>
                <c:pt idx="3280">
                  <c:v>235840</c:v>
                </c:pt>
                <c:pt idx="3281">
                  <c:v>154867</c:v>
                </c:pt>
                <c:pt idx="3282">
                  <c:v>158407</c:v>
                </c:pt>
                <c:pt idx="3283">
                  <c:v>203539</c:v>
                </c:pt>
                <c:pt idx="3284">
                  <c:v>219469</c:v>
                </c:pt>
                <c:pt idx="3285">
                  <c:v>214159</c:v>
                </c:pt>
                <c:pt idx="3286">
                  <c:v>299026</c:v>
                </c:pt>
                <c:pt idx="3287">
                  <c:v>256637</c:v>
                </c:pt>
                <c:pt idx="3288">
                  <c:v>334070</c:v>
                </c:pt>
                <c:pt idx="3289">
                  <c:v>334070</c:v>
                </c:pt>
                <c:pt idx="3290">
                  <c:v>181415</c:v>
                </c:pt>
                <c:pt idx="3291">
                  <c:v>234513</c:v>
                </c:pt>
                <c:pt idx="3292">
                  <c:v>238938</c:v>
                </c:pt>
                <c:pt idx="3293">
                  <c:v>278761</c:v>
                </c:pt>
                <c:pt idx="3294">
                  <c:v>176991</c:v>
                </c:pt>
                <c:pt idx="3295">
                  <c:v>209734</c:v>
                </c:pt>
                <c:pt idx="3296">
                  <c:v>225663</c:v>
                </c:pt>
                <c:pt idx="3297">
                  <c:v>448672</c:v>
                </c:pt>
                <c:pt idx="3298">
                  <c:v>256637</c:v>
                </c:pt>
                <c:pt idx="3299">
                  <c:v>228318</c:v>
                </c:pt>
                <c:pt idx="3300">
                  <c:v>283185</c:v>
                </c:pt>
                <c:pt idx="3301">
                  <c:v>203539</c:v>
                </c:pt>
                <c:pt idx="3302">
                  <c:v>287610</c:v>
                </c:pt>
                <c:pt idx="3303">
                  <c:v>331858</c:v>
                </c:pt>
                <c:pt idx="3304">
                  <c:v>294690</c:v>
                </c:pt>
                <c:pt idx="3305">
                  <c:v>323893</c:v>
                </c:pt>
                <c:pt idx="3306">
                  <c:v>295575</c:v>
                </c:pt>
                <c:pt idx="3307">
                  <c:v>291150</c:v>
                </c:pt>
                <c:pt idx="3308">
                  <c:v>320353</c:v>
                </c:pt>
                <c:pt idx="3309">
                  <c:v>261061</c:v>
                </c:pt>
                <c:pt idx="3310">
                  <c:v>131858</c:v>
                </c:pt>
                <c:pt idx="3311">
                  <c:v>106194</c:v>
                </c:pt>
                <c:pt idx="3312">
                  <c:v>252212</c:v>
                </c:pt>
                <c:pt idx="3313">
                  <c:v>111061</c:v>
                </c:pt>
                <c:pt idx="3314">
                  <c:v>236283</c:v>
                </c:pt>
                <c:pt idx="3315">
                  <c:v>199115</c:v>
                </c:pt>
                <c:pt idx="3316">
                  <c:v>276991</c:v>
                </c:pt>
                <c:pt idx="3317">
                  <c:v>285398</c:v>
                </c:pt>
                <c:pt idx="3318">
                  <c:v>162389</c:v>
                </c:pt>
                <c:pt idx="3319">
                  <c:v>225663</c:v>
                </c:pt>
                <c:pt idx="3320">
                  <c:v>247787</c:v>
                </c:pt>
                <c:pt idx="3321">
                  <c:v>116814</c:v>
                </c:pt>
                <c:pt idx="3322">
                  <c:v>176991</c:v>
                </c:pt>
                <c:pt idx="3323">
                  <c:v>130973</c:v>
                </c:pt>
                <c:pt idx="3324">
                  <c:v>221238</c:v>
                </c:pt>
                <c:pt idx="3325">
                  <c:v>165486</c:v>
                </c:pt>
                <c:pt idx="3326">
                  <c:v>241592</c:v>
                </c:pt>
                <c:pt idx="3327">
                  <c:v>207964</c:v>
                </c:pt>
                <c:pt idx="3328">
                  <c:v>194690</c:v>
                </c:pt>
                <c:pt idx="3329">
                  <c:v>185840</c:v>
                </c:pt>
                <c:pt idx="3330">
                  <c:v>189380</c:v>
                </c:pt>
                <c:pt idx="3331">
                  <c:v>238938</c:v>
                </c:pt>
                <c:pt idx="3332">
                  <c:v>131858</c:v>
                </c:pt>
                <c:pt idx="3333">
                  <c:v>141592</c:v>
                </c:pt>
                <c:pt idx="3334">
                  <c:v>212389</c:v>
                </c:pt>
                <c:pt idx="3335">
                  <c:v>260176</c:v>
                </c:pt>
                <c:pt idx="3336">
                  <c:v>279646</c:v>
                </c:pt>
                <c:pt idx="3337">
                  <c:v>202654</c:v>
                </c:pt>
                <c:pt idx="3338">
                  <c:v>117699</c:v>
                </c:pt>
                <c:pt idx="3339">
                  <c:v>238938</c:v>
                </c:pt>
                <c:pt idx="3340">
                  <c:v>262831</c:v>
                </c:pt>
                <c:pt idx="3341">
                  <c:v>221238</c:v>
                </c:pt>
                <c:pt idx="3342">
                  <c:v>240707</c:v>
                </c:pt>
                <c:pt idx="3343">
                  <c:v>200221</c:v>
                </c:pt>
                <c:pt idx="3344">
                  <c:v>276548</c:v>
                </c:pt>
                <c:pt idx="3345">
                  <c:v>329203</c:v>
                </c:pt>
                <c:pt idx="3346">
                  <c:v>313274</c:v>
                </c:pt>
                <c:pt idx="3347">
                  <c:v>327433</c:v>
                </c:pt>
                <c:pt idx="3348">
                  <c:v>332743</c:v>
                </c:pt>
                <c:pt idx="3349">
                  <c:v>238053</c:v>
                </c:pt>
                <c:pt idx="3350">
                  <c:v>302654</c:v>
                </c:pt>
                <c:pt idx="3351">
                  <c:v>253982</c:v>
                </c:pt>
                <c:pt idx="3352">
                  <c:v>324778</c:v>
                </c:pt>
                <c:pt idx="3353">
                  <c:v>234513</c:v>
                </c:pt>
                <c:pt idx="3354">
                  <c:v>96017</c:v>
                </c:pt>
                <c:pt idx="3355">
                  <c:v>61946</c:v>
                </c:pt>
                <c:pt idx="3356">
                  <c:v>153982</c:v>
                </c:pt>
                <c:pt idx="3357">
                  <c:v>166371</c:v>
                </c:pt>
                <c:pt idx="3358">
                  <c:v>283185</c:v>
                </c:pt>
                <c:pt idx="3359">
                  <c:v>261061</c:v>
                </c:pt>
                <c:pt idx="3360">
                  <c:v>307964</c:v>
                </c:pt>
                <c:pt idx="3361">
                  <c:v>254867</c:v>
                </c:pt>
                <c:pt idx="3362">
                  <c:v>260176</c:v>
                </c:pt>
                <c:pt idx="3363">
                  <c:v>234513</c:v>
                </c:pt>
                <c:pt idx="3364">
                  <c:v>134513</c:v>
                </c:pt>
                <c:pt idx="3365">
                  <c:v>271681</c:v>
                </c:pt>
                <c:pt idx="3366">
                  <c:v>205309</c:v>
                </c:pt>
                <c:pt idx="3367">
                  <c:v>237168</c:v>
                </c:pt>
                <c:pt idx="3368">
                  <c:v>199115</c:v>
                </c:pt>
                <c:pt idx="3369">
                  <c:v>318584</c:v>
                </c:pt>
                <c:pt idx="3370">
                  <c:v>169026</c:v>
                </c:pt>
                <c:pt idx="3371">
                  <c:v>123893</c:v>
                </c:pt>
                <c:pt idx="3372">
                  <c:v>230088</c:v>
                </c:pt>
                <c:pt idx="3373">
                  <c:v>203539</c:v>
                </c:pt>
                <c:pt idx="3374">
                  <c:v>169911</c:v>
                </c:pt>
                <c:pt idx="3375">
                  <c:v>254867</c:v>
                </c:pt>
                <c:pt idx="3376">
                  <c:v>216814</c:v>
                </c:pt>
                <c:pt idx="3377">
                  <c:v>285840</c:v>
                </c:pt>
                <c:pt idx="3378">
                  <c:v>210176</c:v>
                </c:pt>
                <c:pt idx="3379">
                  <c:v>217256</c:v>
                </c:pt>
                <c:pt idx="3380">
                  <c:v>216814</c:v>
                </c:pt>
                <c:pt idx="3381">
                  <c:v>211061</c:v>
                </c:pt>
                <c:pt idx="3382">
                  <c:v>244690</c:v>
                </c:pt>
                <c:pt idx="3383">
                  <c:v>202212</c:v>
                </c:pt>
                <c:pt idx="3384">
                  <c:v>203539</c:v>
                </c:pt>
                <c:pt idx="3385">
                  <c:v>345132</c:v>
                </c:pt>
                <c:pt idx="3386">
                  <c:v>217699</c:v>
                </c:pt>
                <c:pt idx="3387">
                  <c:v>247787</c:v>
                </c:pt>
                <c:pt idx="3388">
                  <c:v>212389</c:v>
                </c:pt>
                <c:pt idx="3389">
                  <c:v>104424</c:v>
                </c:pt>
                <c:pt idx="3390">
                  <c:v>112389</c:v>
                </c:pt>
                <c:pt idx="3391">
                  <c:v>230088</c:v>
                </c:pt>
                <c:pt idx="3392">
                  <c:v>283185</c:v>
                </c:pt>
                <c:pt idx="3393">
                  <c:v>281415</c:v>
                </c:pt>
                <c:pt idx="3394">
                  <c:v>283185</c:v>
                </c:pt>
                <c:pt idx="3395">
                  <c:v>219911</c:v>
                </c:pt>
                <c:pt idx="3396">
                  <c:v>226991</c:v>
                </c:pt>
                <c:pt idx="3397">
                  <c:v>243362</c:v>
                </c:pt>
                <c:pt idx="3398">
                  <c:v>223008</c:v>
                </c:pt>
                <c:pt idx="3399">
                  <c:v>61946</c:v>
                </c:pt>
                <c:pt idx="3400">
                  <c:v>61504</c:v>
                </c:pt>
                <c:pt idx="3401">
                  <c:v>318584</c:v>
                </c:pt>
                <c:pt idx="3402">
                  <c:v>331858</c:v>
                </c:pt>
                <c:pt idx="3403">
                  <c:v>212389</c:v>
                </c:pt>
                <c:pt idx="3404">
                  <c:v>362831</c:v>
                </c:pt>
                <c:pt idx="3405">
                  <c:v>346902</c:v>
                </c:pt>
                <c:pt idx="3406">
                  <c:v>207079</c:v>
                </c:pt>
                <c:pt idx="3407">
                  <c:v>243362</c:v>
                </c:pt>
                <c:pt idx="3408">
                  <c:v>146017</c:v>
                </c:pt>
                <c:pt idx="3409">
                  <c:v>234513</c:v>
                </c:pt>
                <c:pt idx="3410">
                  <c:v>181415</c:v>
                </c:pt>
                <c:pt idx="3411">
                  <c:v>187610</c:v>
                </c:pt>
                <c:pt idx="3412">
                  <c:v>261061</c:v>
                </c:pt>
                <c:pt idx="3413">
                  <c:v>261061</c:v>
                </c:pt>
                <c:pt idx="3414">
                  <c:v>190265</c:v>
                </c:pt>
                <c:pt idx="3415">
                  <c:v>130088</c:v>
                </c:pt>
                <c:pt idx="3416">
                  <c:v>206637</c:v>
                </c:pt>
                <c:pt idx="3417">
                  <c:v>207079</c:v>
                </c:pt>
                <c:pt idx="3418">
                  <c:v>246902</c:v>
                </c:pt>
                <c:pt idx="3419">
                  <c:v>141592</c:v>
                </c:pt>
                <c:pt idx="3420">
                  <c:v>159292</c:v>
                </c:pt>
                <c:pt idx="3421">
                  <c:v>227433</c:v>
                </c:pt>
                <c:pt idx="3422">
                  <c:v>194690</c:v>
                </c:pt>
                <c:pt idx="3423">
                  <c:v>146017</c:v>
                </c:pt>
                <c:pt idx="3424">
                  <c:v>236725</c:v>
                </c:pt>
                <c:pt idx="3425">
                  <c:v>203539</c:v>
                </c:pt>
                <c:pt idx="3426">
                  <c:v>134513</c:v>
                </c:pt>
                <c:pt idx="3427">
                  <c:v>157522</c:v>
                </c:pt>
                <c:pt idx="3428">
                  <c:v>265486</c:v>
                </c:pt>
                <c:pt idx="3429">
                  <c:v>63716</c:v>
                </c:pt>
                <c:pt idx="3430">
                  <c:v>233628</c:v>
                </c:pt>
                <c:pt idx="3431">
                  <c:v>100000</c:v>
                </c:pt>
                <c:pt idx="3432">
                  <c:v>203539</c:v>
                </c:pt>
                <c:pt idx="3433">
                  <c:v>308849</c:v>
                </c:pt>
                <c:pt idx="3434">
                  <c:v>193805</c:v>
                </c:pt>
                <c:pt idx="3435">
                  <c:v>256637</c:v>
                </c:pt>
                <c:pt idx="3436">
                  <c:v>286283</c:v>
                </c:pt>
                <c:pt idx="3437">
                  <c:v>340707</c:v>
                </c:pt>
                <c:pt idx="3438">
                  <c:v>247787</c:v>
                </c:pt>
                <c:pt idx="3439">
                  <c:v>338053</c:v>
                </c:pt>
                <c:pt idx="3440">
                  <c:v>323389</c:v>
                </c:pt>
                <c:pt idx="3441">
                  <c:v>223008</c:v>
                </c:pt>
                <c:pt idx="3442">
                  <c:v>438053</c:v>
                </c:pt>
                <c:pt idx="3443">
                  <c:v>229203</c:v>
                </c:pt>
                <c:pt idx="3444">
                  <c:v>225663</c:v>
                </c:pt>
                <c:pt idx="3445">
                  <c:v>380530</c:v>
                </c:pt>
                <c:pt idx="3446">
                  <c:v>269911</c:v>
                </c:pt>
                <c:pt idx="3447">
                  <c:v>206194</c:v>
                </c:pt>
                <c:pt idx="3448">
                  <c:v>349557</c:v>
                </c:pt>
                <c:pt idx="3449">
                  <c:v>247787</c:v>
                </c:pt>
                <c:pt idx="3450">
                  <c:v>299115</c:v>
                </c:pt>
                <c:pt idx="3451">
                  <c:v>185840</c:v>
                </c:pt>
                <c:pt idx="3452">
                  <c:v>353982</c:v>
                </c:pt>
                <c:pt idx="3453">
                  <c:v>132743</c:v>
                </c:pt>
                <c:pt idx="3454">
                  <c:v>84955</c:v>
                </c:pt>
                <c:pt idx="3455">
                  <c:v>111504</c:v>
                </c:pt>
                <c:pt idx="3456">
                  <c:v>243362</c:v>
                </c:pt>
                <c:pt idx="3457">
                  <c:v>296460</c:v>
                </c:pt>
                <c:pt idx="3458">
                  <c:v>242920</c:v>
                </c:pt>
                <c:pt idx="3459">
                  <c:v>247345</c:v>
                </c:pt>
                <c:pt idx="3460">
                  <c:v>238938</c:v>
                </c:pt>
                <c:pt idx="3461">
                  <c:v>196902</c:v>
                </c:pt>
                <c:pt idx="3462">
                  <c:v>230088</c:v>
                </c:pt>
                <c:pt idx="3463">
                  <c:v>319469</c:v>
                </c:pt>
                <c:pt idx="3464">
                  <c:v>84070</c:v>
                </c:pt>
                <c:pt idx="3465">
                  <c:v>336283</c:v>
                </c:pt>
                <c:pt idx="3466">
                  <c:v>369911</c:v>
                </c:pt>
                <c:pt idx="3467">
                  <c:v>187610</c:v>
                </c:pt>
                <c:pt idx="3468">
                  <c:v>96017</c:v>
                </c:pt>
                <c:pt idx="3469">
                  <c:v>161946</c:v>
                </c:pt>
                <c:pt idx="3470">
                  <c:v>96017</c:v>
                </c:pt>
                <c:pt idx="3471">
                  <c:v>138938</c:v>
                </c:pt>
                <c:pt idx="3472">
                  <c:v>92831</c:v>
                </c:pt>
                <c:pt idx="3473">
                  <c:v>98761</c:v>
                </c:pt>
                <c:pt idx="3474">
                  <c:v>323008</c:v>
                </c:pt>
                <c:pt idx="3475">
                  <c:v>119469</c:v>
                </c:pt>
                <c:pt idx="3476">
                  <c:v>147787</c:v>
                </c:pt>
                <c:pt idx="3477">
                  <c:v>153982</c:v>
                </c:pt>
                <c:pt idx="3478">
                  <c:v>157522</c:v>
                </c:pt>
                <c:pt idx="3479">
                  <c:v>129646</c:v>
                </c:pt>
                <c:pt idx="3480">
                  <c:v>88318</c:v>
                </c:pt>
                <c:pt idx="3481">
                  <c:v>185840</c:v>
                </c:pt>
                <c:pt idx="3482">
                  <c:v>225663</c:v>
                </c:pt>
                <c:pt idx="3483">
                  <c:v>152212</c:v>
                </c:pt>
                <c:pt idx="3484">
                  <c:v>312389</c:v>
                </c:pt>
                <c:pt idx="3485">
                  <c:v>199115</c:v>
                </c:pt>
                <c:pt idx="3486">
                  <c:v>246902</c:v>
                </c:pt>
                <c:pt idx="3487">
                  <c:v>99823</c:v>
                </c:pt>
                <c:pt idx="3488">
                  <c:v>260176</c:v>
                </c:pt>
                <c:pt idx="3489">
                  <c:v>99823</c:v>
                </c:pt>
                <c:pt idx="3490">
                  <c:v>292035</c:v>
                </c:pt>
                <c:pt idx="3491">
                  <c:v>153982</c:v>
                </c:pt>
                <c:pt idx="3492">
                  <c:v>228318</c:v>
                </c:pt>
                <c:pt idx="3493">
                  <c:v>130088</c:v>
                </c:pt>
                <c:pt idx="3494">
                  <c:v>241150</c:v>
                </c:pt>
                <c:pt idx="3495">
                  <c:v>192035</c:v>
                </c:pt>
                <c:pt idx="3496">
                  <c:v>245132</c:v>
                </c:pt>
                <c:pt idx="3497">
                  <c:v>324610</c:v>
                </c:pt>
                <c:pt idx="3498">
                  <c:v>228318</c:v>
                </c:pt>
                <c:pt idx="3499">
                  <c:v>339513</c:v>
                </c:pt>
                <c:pt idx="3500">
                  <c:v>353982</c:v>
                </c:pt>
                <c:pt idx="3501">
                  <c:v>184955</c:v>
                </c:pt>
                <c:pt idx="3502">
                  <c:v>209734</c:v>
                </c:pt>
                <c:pt idx="3503">
                  <c:v>358407</c:v>
                </c:pt>
                <c:pt idx="3504">
                  <c:v>136283</c:v>
                </c:pt>
                <c:pt idx="3505">
                  <c:v>88495</c:v>
                </c:pt>
                <c:pt idx="3506">
                  <c:v>110176</c:v>
                </c:pt>
                <c:pt idx="3507">
                  <c:v>251327</c:v>
                </c:pt>
                <c:pt idx="3508">
                  <c:v>252212</c:v>
                </c:pt>
                <c:pt idx="3509">
                  <c:v>212389</c:v>
                </c:pt>
                <c:pt idx="3510">
                  <c:v>283185</c:v>
                </c:pt>
                <c:pt idx="3511">
                  <c:v>365486</c:v>
                </c:pt>
                <c:pt idx="3512">
                  <c:v>386725</c:v>
                </c:pt>
                <c:pt idx="3513">
                  <c:v>148672</c:v>
                </c:pt>
                <c:pt idx="3514">
                  <c:v>195575</c:v>
                </c:pt>
                <c:pt idx="3515">
                  <c:v>155752</c:v>
                </c:pt>
                <c:pt idx="3516">
                  <c:v>344247</c:v>
                </c:pt>
                <c:pt idx="3517">
                  <c:v>171681</c:v>
                </c:pt>
                <c:pt idx="3518">
                  <c:v>246017</c:v>
                </c:pt>
                <c:pt idx="3519">
                  <c:v>160176</c:v>
                </c:pt>
                <c:pt idx="3520">
                  <c:v>70796</c:v>
                </c:pt>
                <c:pt idx="3521">
                  <c:v>109734</c:v>
                </c:pt>
                <c:pt idx="3522">
                  <c:v>167256</c:v>
                </c:pt>
                <c:pt idx="3523">
                  <c:v>244247</c:v>
                </c:pt>
                <c:pt idx="3524">
                  <c:v>226548</c:v>
                </c:pt>
                <c:pt idx="3525">
                  <c:v>105309</c:v>
                </c:pt>
                <c:pt idx="3526">
                  <c:v>238938</c:v>
                </c:pt>
                <c:pt idx="3527">
                  <c:v>98407</c:v>
                </c:pt>
                <c:pt idx="3528">
                  <c:v>256637</c:v>
                </c:pt>
                <c:pt idx="3529">
                  <c:v>154867</c:v>
                </c:pt>
                <c:pt idx="3530">
                  <c:v>243362</c:v>
                </c:pt>
                <c:pt idx="3531">
                  <c:v>114601</c:v>
                </c:pt>
                <c:pt idx="3532">
                  <c:v>247787</c:v>
                </c:pt>
                <c:pt idx="3533">
                  <c:v>64159</c:v>
                </c:pt>
                <c:pt idx="3534">
                  <c:v>178761</c:v>
                </c:pt>
                <c:pt idx="3535">
                  <c:v>274336</c:v>
                </c:pt>
                <c:pt idx="3536">
                  <c:v>356637</c:v>
                </c:pt>
                <c:pt idx="3537">
                  <c:v>322150</c:v>
                </c:pt>
                <c:pt idx="3538">
                  <c:v>349557</c:v>
                </c:pt>
                <c:pt idx="3539">
                  <c:v>184070</c:v>
                </c:pt>
                <c:pt idx="3540">
                  <c:v>245575</c:v>
                </c:pt>
                <c:pt idx="3541">
                  <c:v>167256</c:v>
                </c:pt>
                <c:pt idx="3542">
                  <c:v>267699</c:v>
                </c:pt>
                <c:pt idx="3543">
                  <c:v>386469</c:v>
                </c:pt>
                <c:pt idx="3544">
                  <c:v>185840</c:v>
                </c:pt>
                <c:pt idx="3545">
                  <c:v>247787</c:v>
                </c:pt>
                <c:pt idx="3546">
                  <c:v>226548</c:v>
                </c:pt>
                <c:pt idx="3547">
                  <c:v>225663</c:v>
                </c:pt>
                <c:pt idx="3548">
                  <c:v>86283</c:v>
                </c:pt>
                <c:pt idx="3549">
                  <c:v>57522</c:v>
                </c:pt>
                <c:pt idx="3550">
                  <c:v>307079</c:v>
                </c:pt>
                <c:pt idx="3551">
                  <c:v>345132</c:v>
                </c:pt>
                <c:pt idx="3552">
                  <c:v>307079</c:v>
                </c:pt>
                <c:pt idx="3553">
                  <c:v>256637</c:v>
                </c:pt>
                <c:pt idx="3554">
                  <c:v>232743</c:v>
                </c:pt>
                <c:pt idx="3555">
                  <c:v>203539</c:v>
                </c:pt>
                <c:pt idx="3556">
                  <c:v>200000</c:v>
                </c:pt>
                <c:pt idx="3557">
                  <c:v>178761</c:v>
                </c:pt>
                <c:pt idx="3558">
                  <c:v>168141</c:v>
                </c:pt>
                <c:pt idx="3559">
                  <c:v>64601</c:v>
                </c:pt>
                <c:pt idx="3560">
                  <c:v>254424</c:v>
                </c:pt>
                <c:pt idx="3561">
                  <c:v>105752</c:v>
                </c:pt>
                <c:pt idx="3562">
                  <c:v>139823</c:v>
                </c:pt>
                <c:pt idx="3563">
                  <c:v>153097</c:v>
                </c:pt>
                <c:pt idx="3564">
                  <c:v>321238</c:v>
                </c:pt>
                <c:pt idx="3565">
                  <c:v>68141</c:v>
                </c:pt>
                <c:pt idx="3566">
                  <c:v>143362</c:v>
                </c:pt>
                <c:pt idx="3567">
                  <c:v>69026</c:v>
                </c:pt>
                <c:pt idx="3568">
                  <c:v>69026</c:v>
                </c:pt>
                <c:pt idx="3569">
                  <c:v>209734</c:v>
                </c:pt>
                <c:pt idx="3570">
                  <c:v>279646</c:v>
                </c:pt>
                <c:pt idx="3571">
                  <c:v>253982</c:v>
                </c:pt>
                <c:pt idx="3572">
                  <c:v>159292</c:v>
                </c:pt>
                <c:pt idx="3573">
                  <c:v>198230</c:v>
                </c:pt>
                <c:pt idx="3574">
                  <c:v>238938</c:v>
                </c:pt>
                <c:pt idx="3575">
                  <c:v>252212</c:v>
                </c:pt>
                <c:pt idx="3576">
                  <c:v>74778</c:v>
                </c:pt>
                <c:pt idx="3577">
                  <c:v>223893</c:v>
                </c:pt>
                <c:pt idx="3578">
                  <c:v>200000</c:v>
                </c:pt>
                <c:pt idx="3579">
                  <c:v>380530</c:v>
                </c:pt>
                <c:pt idx="3580">
                  <c:v>300884</c:v>
                </c:pt>
                <c:pt idx="3581">
                  <c:v>367256</c:v>
                </c:pt>
                <c:pt idx="3582">
                  <c:v>132300</c:v>
                </c:pt>
                <c:pt idx="3583">
                  <c:v>367256</c:v>
                </c:pt>
                <c:pt idx="3584">
                  <c:v>361823</c:v>
                </c:pt>
                <c:pt idx="3585">
                  <c:v>156637</c:v>
                </c:pt>
                <c:pt idx="3586">
                  <c:v>222123</c:v>
                </c:pt>
                <c:pt idx="3587">
                  <c:v>285840</c:v>
                </c:pt>
                <c:pt idx="3588">
                  <c:v>371681</c:v>
                </c:pt>
                <c:pt idx="3589">
                  <c:v>362831</c:v>
                </c:pt>
                <c:pt idx="3590">
                  <c:v>343628</c:v>
                </c:pt>
                <c:pt idx="3591">
                  <c:v>274336</c:v>
                </c:pt>
                <c:pt idx="3592">
                  <c:v>173451</c:v>
                </c:pt>
                <c:pt idx="3593">
                  <c:v>361946</c:v>
                </c:pt>
                <c:pt idx="3594">
                  <c:v>368398</c:v>
                </c:pt>
                <c:pt idx="3595">
                  <c:v>323088</c:v>
                </c:pt>
                <c:pt idx="3596">
                  <c:v>260619</c:v>
                </c:pt>
                <c:pt idx="3597">
                  <c:v>292035</c:v>
                </c:pt>
                <c:pt idx="3598">
                  <c:v>226991</c:v>
                </c:pt>
                <c:pt idx="3599">
                  <c:v>254867</c:v>
                </c:pt>
                <c:pt idx="3600">
                  <c:v>92920</c:v>
                </c:pt>
                <c:pt idx="3601">
                  <c:v>60176</c:v>
                </c:pt>
                <c:pt idx="3602">
                  <c:v>60176</c:v>
                </c:pt>
                <c:pt idx="3603">
                  <c:v>63893</c:v>
                </c:pt>
                <c:pt idx="3604">
                  <c:v>300884</c:v>
                </c:pt>
                <c:pt idx="3605">
                  <c:v>295575</c:v>
                </c:pt>
                <c:pt idx="3606">
                  <c:v>280088</c:v>
                </c:pt>
                <c:pt idx="3607">
                  <c:v>362831</c:v>
                </c:pt>
                <c:pt idx="3608">
                  <c:v>318584</c:v>
                </c:pt>
                <c:pt idx="3609">
                  <c:v>75221</c:v>
                </c:pt>
                <c:pt idx="3610">
                  <c:v>349557</c:v>
                </c:pt>
                <c:pt idx="3611">
                  <c:v>224690</c:v>
                </c:pt>
                <c:pt idx="3612">
                  <c:v>115044</c:v>
                </c:pt>
                <c:pt idx="3613">
                  <c:v>253982</c:v>
                </c:pt>
                <c:pt idx="3614">
                  <c:v>320353</c:v>
                </c:pt>
                <c:pt idx="3615">
                  <c:v>302212</c:v>
                </c:pt>
                <c:pt idx="3616">
                  <c:v>255752</c:v>
                </c:pt>
                <c:pt idx="3617">
                  <c:v>246017</c:v>
                </c:pt>
                <c:pt idx="3618">
                  <c:v>130973</c:v>
                </c:pt>
                <c:pt idx="3619">
                  <c:v>103362</c:v>
                </c:pt>
                <c:pt idx="3620">
                  <c:v>225663</c:v>
                </c:pt>
                <c:pt idx="3621">
                  <c:v>155752</c:v>
                </c:pt>
                <c:pt idx="3622">
                  <c:v>261061</c:v>
                </c:pt>
                <c:pt idx="3623">
                  <c:v>230088</c:v>
                </c:pt>
                <c:pt idx="3624">
                  <c:v>157079</c:v>
                </c:pt>
                <c:pt idx="3625">
                  <c:v>169469</c:v>
                </c:pt>
                <c:pt idx="3626">
                  <c:v>154867</c:v>
                </c:pt>
                <c:pt idx="3627">
                  <c:v>206637</c:v>
                </c:pt>
                <c:pt idx="3628">
                  <c:v>171238</c:v>
                </c:pt>
                <c:pt idx="3629">
                  <c:v>192035</c:v>
                </c:pt>
                <c:pt idx="3630">
                  <c:v>295575</c:v>
                </c:pt>
                <c:pt idx="3631">
                  <c:v>236283</c:v>
                </c:pt>
                <c:pt idx="3632">
                  <c:v>200884</c:v>
                </c:pt>
                <c:pt idx="3633">
                  <c:v>353982</c:v>
                </c:pt>
                <c:pt idx="3634">
                  <c:v>347530</c:v>
                </c:pt>
                <c:pt idx="3635">
                  <c:v>372566</c:v>
                </c:pt>
                <c:pt idx="3636">
                  <c:v>218584</c:v>
                </c:pt>
                <c:pt idx="3637">
                  <c:v>278761</c:v>
                </c:pt>
                <c:pt idx="3638">
                  <c:v>199115</c:v>
                </c:pt>
                <c:pt idx="3639">
                  <c:v>269026</c:v>
                </c:pt>
                <c:pt idx="3640">
                  <c:v>377876</c:v>
                </c:pt>
                <c:pt idx="3641">
                  <c:v>371681</c:v>
                </c:pt>
                <c:pt idx="3642">
                  <c:v>471238</c:v>
                </c:pt>
                <c:pt idx="3643">
                  <c:v>353982</c:v>
                </c:pt>
                <c:pt idx="3644">
                  <c:v>207964</c:v>
                </c:pt>
                <c:pt idx="3645">
                  <c:v>394353</c:v>
                </c:pt>
                <c:pt idx="3646">
                  <c:v>367256</c:v>
                </c:pt>
                <c:pt idx="3647">
                  <c:v>347345</c:v>
                </c:pt>
                <c:pt idx="3648">
                  <c:v>272566</c:v>
                </c:pt>
                <c:pt idx="3649">
                  <c:v>225663</c:v>
                </c:pt>
                <c:pt idx="3650">
                  <c:v>389380</c:v>
                </c:pt>
                <c:pt idx="3651">
                  <c:v>161061</c:v>
                </c:pt>
                <c:pt idx="3652">
                  <c:v>268141</c:v>
                </c:pt>
                <c:pt idx="3653">
                  <c:v>367256</c:v>
                </c:pt>
                <c:pt idx="3654">
                  <c:v>113274</c:v>
                </c:pt>
                <c:pt idx="3655">
                  <c:v>134513</c:v>
                </c:pt>
                <c:pt idx="3656">
                  <c:v>295575</c:v>
                </c:pt>
                <c:pt idx="3657">
                  <c:v>300884</c:v>
                </c:pt>
                <c:pt idx="3658">
                  <c:v>292035</c:v>
                </c:pt>
                <c:pt idx="3659">
                  <c:v>300884</c:v>
                </c:pt>
                <c:pt idx="3660">
                  <c:v>234513</c:v>
                </c:pt>
                <c:pt idx="3661">
                  <c:v>243362</c:v>
                </c:pt>
                <c:pt idx="3662">
                  <c:v>220353</c:v>
                </c:pt>
                <c:pt idx="3663">
                  <c:v>250442</c:v>
                </c:pt>
                <c:pt idx="3664">
                  <c:v>60973</c:v>
                </c:pt>
                <c:pt idx="3665">
                  <c:v>296460</c:v>
                </c:pt>
                <c:pt idx="3666">
                  <c:v>314159</c:v>
                </c:pt>
                <c:pt idx="3667">
                  <c:v>302654</c:v>
                </c:pt>
                <c:pt idx="3668">
                  <c:v>119469</c:v>
                </c:pt>
                <c:pt idx="3669">
                  <c:v>238938</c:v>
                </c:pt>
                <c:pt idx="3670">
                  <c:v>318584</c:v>
                </c:pt>
                <c:pt idx="3671">
                  <c:v>95221</c:v>
                </c:pt>
                <c:pt idx="3672">
                  <c:v>159292</c:v>
                </c:pt>
                <c:pt idx="3673">
                  <c:v>305309</c:v>
                </c:pt>
                <c:pt idx="3674">
                  <c:v>299115</c:v>
                </c:pt>
                <c:pt idx="3675">
                  <c:v>66371</c:v>
                </c:pt>
                <c:pt idx="3676">
                  <c:v>256637</c:v>
                </c:pt>
                <c:pt idx="3677">
                  <c:v>175221</c:v>
                </c:pt>
                <c:pt idx="3678">
                  <c:v>259292</c:v>
                </c:pt>
                <c:pt idx="3679">
                  <c:v>101327</c:v>
                </c:pt>
                <c:pt idx="3680">
                  <c:v>106194</c:v>
                </c:pt>
                <c:pt idx="3681">
                  <c:v>274336</c:v>
                </c:pt>
                <c:pt idx="3682">
                  <c:v>199115</c:v>
                </c:pt>
                <c:pt idx="3683">
                  <c:v>154867</c:v>
                </c:pt>
                <c:pt idx="3684">
                  <c:v>172566</c:v>
                </c:pt>
                <c:pt idx="3685">
                  <c:v>265486</c:v>
                </c:pt>
                <c:pt idx="3686">
                  <c:v>242477</c:v>
                </c:pt>
                <c:pt idx="3687">
                  <c:v>158407</c:v>
                </c:pt>
                <c:pt idx="3688">
                  <c:v>203539</c:v>
                </c:pt>
                <c:pt idx="3689">
                  <c:v>318584</c:v>
                </c:pt>
                <c:pt idx="3690">
                  <c:v>162743</c:v>
                </c:pt>
                <c:pt idx="3691">
                  <c:v>88318</c:v>
                </c:pt>
                <c:pt idx="3692">
                  <c:v>207964</c:v>
                </c:pt>
                <c:pt idx="3693">
                  <c:v>72920</c:v>
                </c:pt>
                <c:pt idx="3694">
                  <c:v>120353</c:v>
                </c:pt>
                <c:pt idx="3695">
                  <c:v>62831</c:v>
                </c:pt>
                <c:pt idx="3696">
                  <c:v>211946</c:v>
                </c:pt>
                <c:pt idx="3697">
                  <c:v>309734</c:v>
                </c:pt>
                <c:pt idx="3698">
                  <c:v>279646</c:v>
                </c:pt>
                <c:pt idx="3699">
                  <c:v>240707</c:v>
                </c:pt>
                <c:pt idx="3700">
                  <c:v>256637</c:v>
                </c:pt>
                <c:pt idx="3701">
                  <c:v>161946</c:v>
                </c:pt>
                <c:pt idx="3702">
                  <c:v>252212</c:v>
                </c:pt>
                <c:pt idx="3703">
                  <c:v>238053</c:v>
                </c:pt>
                <c:pt idx="3704">
                  <c:v>174336</c:v>
                </c:pt>
                <c:pt idx="3705">
                  <c:v>353982</c:v>
                </c:pt>
                <c:pt idx="3706">
                  <c:v>292035</c:v>
                </c:pt>
                <c:pt idx="3707">
                  <c:v>230088</c:v>
                </c:pt>
                <c:pt idx="3708">
                  <c:v>269911</c:v>
                </c:pt>
                <c:pt idx="3709">
                  <c:v>274336</c:v>
                </c:pt>
                <c:pt idx="3710">
                  <c:v>361061</c:v>
                </c:pt>
                <c:pt idx="3711">
                  <c:v>354123</c:v>
                </c:pt>
                <c:pt idx="3712">
                  <c:v>310309</c:v>
                </c:pt>
                <c:pt idx="3713">
                  <c:v>345902</c:v>
                </c:pt>
                <c:pt idx="3714">
                  <c:v>282300</c:v>
                </c:pt>
                <c:pt idx="3715">
                  <c:v>265486</c:v>
                </c:pt>
                <c:pt idx="3716">
                  <c:v>292035</c:v>
                </c:pt>
                <c:pt idx="3717">
                  <c:v>433628</c:v>
                </c:pt>
                <c:pt idx="3718">
                  <c:v>290265</c:v>
                </c:pt>
                <c:pt idx="3719">
                  <c:v>256637</c:v>
                </c:pt>
                <c:pt idx="3720">
                  <c:v>265486</c:v>
                </c:pt>
                <c:pt idx="3721">
                  <c:v>247787</c:v>
                </c:pt>
                <c:pt idx="3722">
                  <c:v>296460</c:v>
                </c:pt>
                <c:pt idx="3723">
                  <c:v>287610</c:v>
                </c:pt>
                <c:pt idx="3724">
                  <c:v>249557</c:v>
                </c:pt>
                <c:pt idx="3725">
                  <c:v>253982</c:v>
                </c:pt>
                <c:pt idx="3726">
                  <c:v>93362</c:v>
                </c:pt>
                <c:pt idx="3727">
                  <c:v>110619</c:v>
                </c:pt>
                <c:pt idx="3728">
                  <c:v>60176</c:v>
                </c:pt>
                <c:pt idx="3729">
                  <c:v>319469</c:v>
                </c:pt>
                <c:pt idx="3730">
                  <c:v>318584</c:v>
                </c:pt>
                <c:pt idx="3731">
                  <c:v>70796</c:v>
                </c:pt>
                <c:pt idx="3732">
                  <c:v>251769</c:v>
                </c:pt>
                <c:pt idx="3733">
                  <c:v>300884</c:v>
                </c:pt>
                <c:pt idx="3734">
                  <c:v>344247</c:v>
                </c:pt>
                <c:pt idx="3735">
                  <c:v>304424</c:v>
                </c:pt>
                <c:pt idx="3736">
                  <c:v>240707</c:v>
                </c:pt>
                <c:pt idx="3737">
                  <c:v>349557</c:v>
                </c:pt>
                <c:pt idx="3738">
                  <c:v>366371</c:v>
                </c:pt>
                <c:pt idx="3739">
                  <c:v>237168</c:v>
                </c:pt>
                <c:pt idx="3740">
                  <c:v>172566</c:v>
                </c:pt>
                <c:pt idx="3741">
                  <c:v>154867</c:v>
                </c:pt>
                <c:pt idx="3742">
                  <c:v>61946</c:v>
                </c:pt>
                <c:pt idx="3743">
                  <c:v>170796</c:v>
                </c:pt>
                <c:pt idx="3744">
                  <c:v>190265</c:v>
                </c:pt>
                <c:pt idx="3745">
                  <c:v>333628</c:v>
                </c:pt>
                <c:pt idx="3746">
                  <c:v>190265</c:v>
                </c:pt>
                <c:pt idx="3747">
                  <c:v>207079</c:v>
                </c:pt>
                <c:pt idx="3748">
                  <c:v>150442</c:v>
                </c:pt>
                <c:pt idx="3749">
                  <c:v>234513</c:v>
                </c:pt>
                <c:pt idx="3750">
                  <c:v>115044</c:v>
                </c:pt>
                <c:pt idx="3751">
                  <c:v>159734</c:v>
                </c:pt>
                <c:pt idx="3752">
                  <c:v>203539</c:v>
                </c:pt>
                <c:pt idx="3753">
                  <c:v>281415</c:v>
                </c:pt>
                <c:pt idx="3754">
                  <c:v>274336</c:v>
                </c:pt>
                <c:pt idx="3755">
                  <c:v>93097</c:v>
                </c:pt>
                <c:pt idx="3756">
                  <c:v>283185</c:v>
                </c:pt>
                <c:pt idx="3757">
                  <c:v>265486</c:v>
                </c:pt>
                <c:pt idx="3758">
                  <c:v>252212</c:v>
                </c:pt>
                <c:pt idx="3759">
                  <c:v>284955</c:v>
                </c:pt>
                <c:pt idx="3760">
                  <c:v>152212</c:v>
                </c:pt>
                <c:pt idx="3761">
                  <c:v>260176</c:v>
                </c:pt>
                <c:pt idx="3762">
                  <c:v>211946</c:v>
                </c:pt>
                <c:pt idx="3763">
                  <c:v>309292</c:v>
                </c:pt>
                <c:pt idx="3764">
                  <c:v>184955</c:v>
                </c:pt>
                <c:pt idx="3765">
                  <c:v>221238</c:v>
                </c:pt>
                <c:pt idx="3766">
                  <c:v>207079</c:v>
                </c:pt>
                <c:pt idx="3767">
                  <c:v>175663</c:v>
                </c:pt>
                <c:pt idx="3768">
                  <c:v>269911</c:v>
                </c:pt>
                <c:pt idx="3769">
                  <c:v>283185</c:v>
                </c:pt>
                <c:pt idx="3770">
                  <c:v>114159</c:v>
                </c:pt>
                <c:pt idx="3771">
                  <c:v>63274</c:v>
                </c:pt>
                <c:pt idx="3772">
                  <c:v>176548</c:v>
                </c:pt>
                <c:pt idx="3773">
                  <c:v>278761</c:v>
                </c:pt>
                <c:pt idx="3774">
                  <c:v>353982</c:v>
                </c:pt>
                <c:pt idx="3775">
                  <c:v>353097</c:v>
                </c:pt>
                <c:pt idx="3776">
                  <c:v>308849</c:v>
                </c:pt>
                <c:pt idx="3777">
                  <c:v>290265</c:v>
                </c:pt>
                <c:pt idx="3778">
                  <c:v>387610</c:v>
                </c:pt>
                <c:pt idx="3779">
                  <c:v>402654</c:v>
                </c:pt>
                <c:pt idx="3780">
                  <c:v>292035</c:v>
                </c:pt>
                <c:pt idx="3781">
                  <c:v>280530</c:v>
                </c:pt>
                <c:pt idx="3782">
                  <c:v>303539</c:v>
                </c:pt>
                <c:pt idx="3783">
                  <c:v>223008</c:v>
                </c:pt>
                <c:pt idx="3784">
                  <c:v>398230</c:v>
                </c:pt>
                <c:pt idx="3785">
                  <c:v>271681</c:v>
                </c:pt>
                <c:pt idx="3786">
                  <c:v>273451</c:v>
                </c:pt>
                <c:pt idx="3787">
                  <c:v>300884</c:v>
                </c:pt>
                <c:pt idx="3788">
                  <c:v>269911</c:v>
                </c:pt>
                <c:pt idx="3789">
                  <c:v>238938</c:v>
                </c:pt>
                <c:pt idx="3790">
                  <c:v>268141</c:v>
                </c:pt>
                <c:pt idx="3791">
                  <c:v>396460</c:v>
                </c:pt>
                <c:pt idx="3792">
                  <c:v>369628</c:v>
                </c:pt>
                <c:pt idx="3793">
                  <c:v>423619</c:v>
                </c:pt>
                <c:pt idx="3794">
                  <c:v>388690</c:v>
                </c:pt>
                <c:pt idx="3795">
                  <c:v>348283</c:v>
                </c:pt>
                <c:pt idx="3796">
                  <c:v>230088</c:v>
                </c:pt>
                <c:pt idx="3797">
                  <c:v>54867</c:v>
                </c:pt>
                <c:pt idx="3798">
                  <c:v>292035</c:v>
                </c:pt>
                <c:pt idx="3799">
                  <c:v>265486</c:v>
                </c:pt>
                <c:pt idx="3800">
                  <c:v>264601</c:v>
                </c:pt>
                <c:pt idx="3801">
                  <c:v>265486</c:v>
                </c:pt>
                <c:pt idx="3802">
                  <c:v>314159</c:v>
                </c:pt>
                <c:pt idx="3803">
                  <c:v>287610</c:v>
                </c:pt>
                <c:pt idx="3804">
                  <c:v>331858</c:v>
                </c:pt>
                <c:pt idx="3805">
                  <c:v>291150</c:v>
                </c:pt>
                <c:pt idx="3806">
                  <c:v>232743</c:v>
                </c:pt>
                <c:pt idx="3807">
                  <c:v>210619</c:v>
                </c:pt>
                <c:pt idx="3808">
                  <c:v>224778</c:v>
                </c:pt>
                <c:pt idx="3809">
                  <c:v>212389</c:v>
                </c:pt>
                <c:pt idx="3810">
                  <c:v>264159</c:v>
                </c:pt>
                <c:pt idx="3811">
                  <c:v>53982</c:v>
                </c:pt>
                <c:pt idx="3812">
                  <c:v>53982</c:v>
                </c:pt>
                <c:pt idx="3813">
                  <c:v>343362</c:v>
                </c:pt>
                <c:pt idx="3814">
                  <c:v>353097</c:v>
                </c:pt>
                <c:pt idx="3815">
                  <c:v>398230</c:v>
                </c:pt>
                <c:pt idx="3816">
                  <c:v>315929</c:v>
                </c:pt>
                <c:pt idx="3817">
                  <c:v>159292</c:v>
                </c:pt>
                <c:pt idx="3818">
                  <c:v>87610</c:v>
                </c:pt>
                <c:pt idx="3819">
                  <c:v>252212</c:v>
                </c:pt>
                <c:pt idx="3820">
                  <c:v>247787</c:v>
                </c:pt>
                <c:pt idx="3821">
                  <c:v>345132</c:v>
                </c:pt>
                <c:pt idx="3822">
                  <c:v>257522</c:v>
                </c:pt>
                <c:pt idx="3823">
                  <c:v>365486</c:v>
                </c:pt>
                <c:pt idx="3824">
                  <c:v>308849</c:v>
                </c:pt>
                <c:pt idx="3825">
                  <c:v>342477</c:v>
                </c:pt>
                <c:pt idx="3826">
                  <c:v>282300</c:v>
                </c:pt>
                <c:pt idx="3827">
                  <c:v>282053</c:v>
                </c:pt>
                <c:pt idx="3828">
                  <c:v>280973</c:v>
                </c:pt>
                <c:pt idx="3829">
                  <c:v>119469</c:v>
                </c:pt>
                <c:pt idx="3830">
                  <c:v>138938</c:v>
                </c:pt>
                <c:pt idx="3831">
                  <c:v>238053</c:v>
                </c:pt>
                <c:pt idx="3832">
                  <c:v>280530</c:v>
                </c:pt>
                <c:pt idx="3833">
                  <c:v>219469</c:v>
                </c:pt>
                <c:pt idx="3834">
                  <c:v>226725</c:v>
                </c:pt>
                <c:pt idx="3835">
                  <c:v>101769</c:v>
                </c:pt>
                <c:pt idx="3836">
                  <c:v>194690</c:v>
                </c:pt>
                <c:pt idx="3837">
                  <c:v>159292</c:v>
                </c:pt>
                <c:pt idx="3838">
                  <c:v>232743</c:v>
                </c:pt>
                <c:pt idx="3839">
                  <c:v>118584</c:v>
                </c:pt>
                <c:pt idx="3840">
                  <c:v>63716</c:v>
                </c:pt>
                <c:pt idx="3841">
                  <c:v>168141</c:v>
                </c:pt>
                <c:pt idx="3842">
                  <c:v>179646</c:v>
                </c:pt>
                <c:pt idx="3843">
                  <c:v>256637</c:v>
                </c:pt>
                <c:pt idx="3844">
                  <c:v>284955</c:v>
                </c:pt>
                <c:pt idx="3845">
                  <c:v>325221</c:v>
                </c:pt>
                <c:pt idx="3846">
                  <c:v>103982</c:v>
                </c:pt>
                <c:pt idx="3847">
                  <c:v>184070</c:v>
                </c:pt>
                <c:pt idx="3848">
                  <c:v>152654</c:v>
                </c:pt>
                <c:pt idx="3849">
                  <c:v>155752</c:v>
                </c:pt>
                <c:pt idx="3850">
                  <c:v>139823</c:v>
                </c:pt>
                <c:pt idx="3851">
                  <c:v>290265</c:v>
                </c:pt>
                <c:pt idx="3852">
                  <c:v>83902</c:v>
                </c:pt>
                <c:pt idx="3853">
                  <c:v>345132</c:v>
                </c:pt>
                <c:pt idx="3854">
                  <c:v>383716</c:v>
                </c:pt>
                <c:pt idx="3855">
                  <c:v>376867</c:v>
                </c:pt>
                <c:pt idx="3856">
                  <c:v>398230</c:v>
                </c:pt>
                <c:pt idx="3857">
                  <c:v>393805</c:v>
                </c:pt>
                <c:pt idx="3858">
                  <c:v>211504</c:v>
                </c:pt>
                <c:pt idx="3859">
                  <c:v>291150</c:v>
                </c:pt>
                <c:pt idx="3860">
                  <c:v>300000</c:v>
                </c:pt>
                <c:pt idx="3861">
                  <c:v>283185</c:v>
                </c:pt>
                <c:pt idx="3862">
                  <c:v>309734</c:v>
                </c:pt>
                <c:pt idx="3863">
                  <c:v>315044</c:v>
                </c:pt>
                <c:pt idx="3864">
                  <c:v>247787</c:v>
                </c:pt>
                <c:pt idx="3865">
                  <c:v>429203</c:v>
                </c:pt>
                <c:pt idx="3866">
                  <c:v>274336</c:v>
                </c:pt>
                <c:pt idx="3867">
                  <c:v>314690</c:v>
                </c:pt>
                <c:pt idx="3868">
                  <c:v>291150</c:v>
                </c:pt>
                <c:pt idx="3869">
                  <c:v>128318</c:v>
                </c:pt>
                <c:pt idx="3870">
                  <c:v>118584</c:v>
                </c:pt>
                <c:pt idx="3871">
                  <c:v>271681</c:v>
                </c:pt>
                <c:pt idx="3872">
                  <c:v>212389</c:v>
                </c:pt>
                <c:pt idx="3873">
                  <c:v>314159</c:v>
                </c:pt>
                <c:pt idx="3874">
                  <c:v>311504</c:v>
                </c:pt>
                <c:pt idx="3875">
                  <c:v>307079</c:v>
                </c:pt>
                <c:pt idx="3876">
                  <c:v>255752</c:v>
                </c:pt>
                <c:pt idx="3877">
                  <c:v>57522</c:v>
                </c:pt>
                <c:pt idx="3878">
                  <c:v>57522</c:v>
                </c:pt>
                <c:pt idx="3879">
                  <c:v>380530</c:v>
                </c:pt>
                <c:pt idx="3880">
                  <c:v>384955</c:v>
                </c:pt>
                <c:pt idx="3881">
                  <c:v>323008</c:v>
                </c:pt>
                <c:pt idx="3882">
                  <c:v>348672</c:v>
                </c:pt>
                <c:pt idx="3883">
                  <c:v>75221</c:v>
                </c:pt>
                <c:pt idx="3884">
                  <c:v>256637</c:v>
                </c:pt>
                <c:pt idx="3885">
                  <c:v>331858</c:v>
                </c:pt>
                <c:pt idx="3886">
                  <c:v>292035</c:v>
                </c:pt>
                <c:pt idx="3887">
                  <c:v>182743</c:v>
                </c:pt>
                <c:pt idx="3888">
                  <c:v>309734</c:v>
                </c:pt>
                <c:pt idx="3889">
                  <c:v>315929</c:v>
                </c:pt>
                <c:pt idx="3890">
                  <c:v>203539</c:v>
                </c:pt>
                <c:pt idx="3891">
                  <c:v>374336</c:v>
                </c:pt>
                <c:pt idx="3892">
                  <c:v>349557</c:v>
                </c:pt>
                <c:pt idx="3893">
                  <c:v>240707</c:v>
                </c:pt>
                <c:pt idx="3894">
                  <c:v>286725</c:v>
                </c:pt>
                <c:pt idx="3895">
                  <c:v>286725</c:v>
                </c:pt>
                <c:pt idx="3896">
                  <c:v>212389</c:v>
                </c:pt>
                <c:pt idx="3897">
                  <c:v>253097</c:v>
                </c:pt>
                <c:pt idx="3898">
                  <c:v>210619</c:v>
                </c:pt>
                <c:pt idx="3899">
                  <c:v>157964</c:v>
                </c:pt>
                <c:pt idx="3900">
                  <c:v>268141</c:v>
                </c:pt>
                <c:pt idx="3901">
                  <c:v>105752</c:v>
                </c:pt>
                <c:pt idx="3902">
                  <c:v>181415</c:v>
                </c:pt>
                <c:pt idx="3903">
                  <c:v>246902</c:v>
                </c:pt>
                <c:pt idx="3904">
                  <c:v>118584</c:v>
                </c:pt>
                <c:pt idx="3905">
                  <c:v>310150</c:v>
                </c:pt>
                <c:pt idx="3906">
                  <c:v>331265</c:v>
                </c:pt>
                <c:pt idx="3907">
                  <c:v>320345</c:v>
                </c:pt>
                <c:pt idx="3908">
                  <c:v>353716</c:v>
                </c:pt>
                <c:pt idx="3909">
                  <c:v>365548</c:v>
                </c:pt>
                <c:pt idx="3910">
                  <c:v>424778</c:v>
                </c:pt>
                <c:pt idx="3911">
                  <c:v>238938</c:v>
                </c:pt>
                <c:pt idx="3912">
                  <c:v>221238</c:v>
                </c:pt>
                <c:pt idx="3913">
                  <c:v>442477</c:v>
                </c:pt>
                <c:pt idx="3914">
                  <c:v>308849</c:v>
                </c:pt>
                <c:pt idx="3915">
                  <c:v>373743</c:v>
                </c:pt>
                <c:pt idx="3916">
                  <c:v>238938</c:v>
                </c:pt>
                <c:pt idx="3917">
                  <c:v>381831</c:v>
                </c:pt>
                <c:pt idx="3918">
                  <c:v>362601</c:v>
                </c:pt>
                <c:pt idx="3919">
                  <c:v>296460</c:v>
                </c:pt>
                <c:pt idx="3920">
                  <c:v>347982</c:v>
                </c:pt>
                <c:pt idx="3921">
                  <c:v>265486</c:v>
                </c:pt>
                <c:pt idx="3922">
                  <c:v>181415</c:v>
                </c:pt>
                <c:pt idx="3923">
                  <c:v>300442</c:v>
                </c:pt>
                <c:pt idx="3924">
                  <c:v>393805</c:v>
                </c:pt>
                <c:pt idx="3925">
                  <c:v>274336</c:v>
                </c:pt>
                <c:pt idx="3926">
                  <c:v>252212</c:v>
                </c:pt>
                <c:pt idx="3927">
                  <c:v>321238</c:v>
                </c:pt>
                <c:pt idx="3928">
                  <c:v>325663</c:v>
                </c:pt>
                <c:pt idx="3929">
                  <c:v>305309</c:v>
                </c:pt>
                <c:pt idx="3930">
                  <c:v>435398</c:v>
                </c:pt>
                <c:pt idx="3931">
                  <c:v>371681</c:v>
                </c:pt>
                <c:pt idx="3932">
                  <c:v>323008</c:v>
                </c:pt>
                <c:pt idx="3933">
                  <c:v>362831</c:v>
                </c:pt>
                <c:pt idx="3934">
                  <c:v>451327</c:v>
                </c:pt>
                <c:pt idx="3935">
                  <c:v>83628</c:v>
                </c:pt>
                <c:pt idx="3936">
                  <c:v>371681</c:v>
                </c:pt>
                <c:pt idx="3937">
                  <c:v>353097</c:v>
                </c:pt>
                <c:pt idx="3938">
                  <c:v>385398</c:v>
                </c:pt>
                <c:pt idx="3939">
                  <c:v>389380</c:v>
                </c:pt>
                <c:pt idx="3940">
                  <c:v>407964</c:v>
                </c:pt>
                <c:pt idx="3941">
                  <c:v>296460</c:v>
                </c:pt>
                <c:pt idx="3942">
                  <c:v>380530</c:v>
                </c:pt>
                <c:pt idx="3943">
                  <c:v>265486</c:v>
                </c:pt>
                <c:pt idx="3944">
                  <c:v>280530</c:v>
                </c:pt>
                <c:pt idx="3945">
                  <c:v>243362</c:v>
                </c:pt>
                <c:pt idx="3946">
                  <c:v>250442</c:v>
                </c:pt>
                <c:pt idx="3947">
                  <c:v>137168</c:v>
                </c:pt>
                <c:pt idx="3948">
                  <c:v>247345</c:v>
                </c:pt>
                <c:pt idx="3949">
                  <c:v>117699</c:v>
                </c:pt>
                <c:pt idx="3950">
                  <c:v>190265</c:v>
                </c:pt>
                <c:pt idx="3951">
                  <c:v>174778</c:v>
                </c:pt>
                <c:pt idx="3952">
                  <c:v>73008</c:v>
                </c:pt>
                <c:pt idx="3953">
                  <c:v>255752</c:v>
                </c:pt>
                <c:pt idx="3954">
                  <c:v>96017</c:v>
                </c:pt>
                <c:pt idx="3955">
                  <c:v>250000</c:v>
                </c:pt>
                <c:pt idx="3956">
                  <c:v>255752</c:v>
                </c:pt>
                <c:pt idx="3957">
                  <c:v>176991</c:v>
                </c:pt>
                <c:pt idx="3958">
                  <c:v>261061</c:v>
                </c:pt>
                <c:pt idx="3959">
                  <c:v>259292</c:v>
                </c:pt>
                <c:pt idx="3960">
                  <c:v>294690</c:v>
                </c:pt>
                <c:pt idx="3961">
                  <c:v>221238</c:v>
                </c:pt>
                <c:pt idx="3962">
                  <c:v>287610</c:v>
                </c:pt>
                <c:pt idx="3963">
                  <c:v>291150</c:v>
                </c:pt>
                <c:pt idx="3964">
                  <c:v>103539</c:v>
                </c:pt>
                <c:pt idx="3965">
                  <c:v>243362</c:v>
                </c:pt>
                <c:pt idx="3966">
                  <c:v>429203</c:v>
                </c:pt>
                <c:pt idx="3967">
                  <c:v>408849</c:v>
                </c:pt>
                <c:pt idx="3968">
                  <c:v>340707</c:v>
                </c:pt>
                <c:pt idx="3969">
                  <c:v>290265</c:v>
                </c:pt>
                <c:pt idx="3970">
                  <c:v>292035</c:v>
                </c:pt>
                <c:pt idx="3971">
                  <c:v>285840</c:v>
                </c:pt>
                <c:pt idx="3972">
                  <c:v>318584</c:v>
                </c:pt>
                <c:pt idx="3973">
                  <c:v>309734</c:v>
                </c:pt>
                <c:pt idx="3974">
                  <c:v>309734</c:v>
                </c:pt>
                <c:pt idx="3975">
                  <c:v>265486</c:v>
                </c:pt>
                <c:pt idx="3976">
                  <c:v>276991</c:v>
                </c:pt>
                <c:pt idx="3977">
                  <c:v>105309</c:v>
                </c:pt>
                <c:pt idx="3978">
                  <c:v>60176</c:v>
                </c:pt>
                <c:pt idx="3979">
                  <c:v>62831</c:v>
                </c:pt>
                <c:pt idx="3980">
                  <c:v>442477</c:v>
                </c:pt>
                <c:pt idx="3981">
                  <c:v>353982</c:v>
                </c:pt>
                <c:pt idx="3982">
                  <c:v>368672</c:v>
                </c:pt>
                <c:pt idx="3983">
                  <c:v>377876</c:v>
                </c:pt>
                <c:pt idx="3984">
                  <c:v>262831</c:v>
                </c:pt>
                <c:pt idx="3985">
                  <c:v>282300</c:v>
                </c:pt>
                <c:pt idx="3986">
                  <c:v>374336</c:v>
                </c:pt>
                <c:pt idx="3987">
                  <c:v>381415</c:v>
                </c:pt>
                <c:pt idx="3988">
                  <c:v>290707</c:v>
                </c:pt>
                <c:pt idx="3989">
                  <c:v>140265</c:v>
                </c:pt>
                <c:pt idx="3990">
                  <c:v>290265</c:v>
                </c:pt>
                <c:pt idx="3991">
                  <c:v>265486</c:v>
                </c:pt>
                <c:pt idx="3992">
                  <c:v>191150</c:v>
                </c:pt>
                <c:pt idx="3993">
                  <c:v>70353</c:v>
                </c:pt>
                <c:pt idx="3994">
                  <c:v>305309</c:v>
                </c:pt>
                <c:pt idx="3995">
                  <c:v>263716</c:v>
                </c:pt>
                <c:pt idx="3996">
                  <c:v>115044</c:v>
                </c:pt>
                <c:pt idx="3997">
                  <c:v>283185</c:v>
                </c:pt>
                <c:pt idx="3998">
                  <c:v>203539</c:v>
                </c:pt>
                <c:pt idx="3999">
                  <c:v>73008</c:v>
                </c:pt>
                <c:pt idx="4000">
                  <c:v>261946</c:v>
                </c:pt>
                <c:pt idx="4001">
                  <c:v>228318</c:v>
                </c:pt>
                <c:pt idx="4002">
                  <c:v>254867</c:v>
                </c:pt>
                <c:pt idx="4003">
                  <c:v>251327</c:v>
                </c:pt>
                <c:pt idx="4004">
                  <c:v>221238</c:v>
                </c:pt>
                <c:pt idx="4005">
                  <c:v>190265</c:v>
                </c:pt>
                <c:pt idx="4006">
                  <c:v>371681</c:v>
                </c:pt>
                <c:pt idx="4007">
                  <c:v>265486</c:v>
                </c:pt>
                <c:pt idx="4008">
                  <c:v>188495</c:v>
                </c:pt>
                <c:pt idx="4009">
                  <c:v>105309</c:v>
                </c:pt>
                <c:pt idx="4010">
                  <c:v>327433</c:v>
                </c:pt>
                <c:pt idx="4011">
                  <c:v>101769</c:v>
                </c:pt>
                <c:pt idx="4012">
                  <c:v>173451</c:v>
                </c:pt>
                <c:pt idx="4013">
                  <c:v>105309</c:v>
                </c:pt>
                <c:pt idx="4014">
                  <c:v>77433</c:v>
                </c:pt>
                <c:pt idx="4015">
                  <c:v>79646</c:v>
                </c:pt>
                <c:pt idx="4016">
                  <c:v>120353</c:v>
                </c:pt>
                <c:pt idx="4017">
                  <c:v>88495</c:v>
                </c:pt>
                <c:pt idx="4018">
                  <c:v>269026</c:v>
                </c:pt>
                <c:pt idx="4019">
                  <c:v>287610</c:v>
                </c:pt>
                <c:pt idx="4020">
                  <c:v>292035</c:v>
                </c:pt>
                <c:pt idx="4021">
                  <c:v>265486</c:v>
                </c:pt>
                <c:pt idx="4022">
                  <c:v>464601</c:v>
                </c:pt>
                <c:pt idx="4023">
                  <c:v>386725</c:v>
                </c:pt>
                <c:pt idx="4024">
                  <c:v>174336</c:v>
                </c:pt>
                <c:pt idx="4025">
                  <c:v>433628</c:v>
                </c:pt>
                <c:pt idx="4026">
                  <c:v>415929</c:v>
                </c:pt>
                <c:pt idx="4027">
                  <c:v>181415</c:v>
                </c:pt>
                <c:pt idx="4028">
                  <c:v>290265</c:v>
                </c:pt>
                <c:pt idx="4029">
                  <c:v>462831</c:v>
                </c:pt>
                <c:pt idx="4030">
                  <c:v>228318</c:v>
                </c:pt>
                <c:pt idx="4031">
                  <c:v>445132</c:v>
                </c:pt>
                <c:pt idx="4032">
                  <c:v>300442</c:v>
                </c:pt>
                <c:pt idx="4033">
                  <c:v>438053</c:v>
                </c:pt>
                <c:pt idx="4034">
                  <c:v>274336</c:v>
                </c:pt>
                <c:pt idx="4035">
                  <c:v>261061</c:v>
                </c:pt>
                <c:pt idx="4036">
                  <c:v>424778</c:v>
                </c:pt>
                <c:pt idx="4037">
                  <c:v>402654</c:v>
                </c:pt>
                <c:pt idx="4038">
                  <c:v>308849</c:v>
                </c:pt>
                <c:pt idx="4039">
                  <c:v>296460</c:v>
                </c:pt>
                <c:pt idx="4040">
                  <c:v>307522</c:v>
                </c:pt>
                <c:pt idx="4041">
                  <c:v>126548</c:v>
                </c:pt>
                <c:pt idx="4042">
                  <c:v>300884</c:v>
                </c:pt>
                <c:pt idx="4043">
                  <c:v>281415</c:v>
                </c:pt>
                <c:pt idx="4044">
                  <c:v>333628</c:v>
                </c:pt>
                <c:pt idx="4045">
                  <c:v>314159</c:v>
                </c:pt>
                <c:pt idx="4046">
                  <c:v>331858</c:v>
                </c:pt>
                <c:pt idx="4047">
                  <c:v>245132</c:v>
                </c:pt>
                <c:pt idx="4048">
                  <c:v>376106</c:v>
                </c:pt>
                <c:pt idx="4049">
                  <c:v>442477</c:v>
                </c:pt>
                <c:pt idx="4050">
                  <c:v>380530</c:v>
                </c:pt>
                <c:pt idx="4051">
                  <c:v>287610</c:v>
                </c:pt>
                <c:pt idx="4052">
                  <c:v>395575</c:v>
                </c:pt>
                <c:pt idx="4053">
                  <c:v>411504</c:v>
                </c:pt>
                <c:pt idx="4054">
                  <c:v>253097</c:v>
                </c:pt>
                <c:pt idx="4055">
                  <c:v>371681</c:v>
                </c:pt>
                <c:pt idx="4056">
                  <c:v>176991</c:v>
                </c:pt>
                <c:pt idx="4057">
                  <c:v>296460</c:v>
                </c:pt>
                <c:pt idx="4058">
                  <c:v>258407</c:v>
                </c:pt>
                <c:pt idx="4059">
                  <c:v>240707</c:v>
                </c:pt>
                <c:pt idx="4060">
                  <c:v>263716</c:v>
                </c:pt>
                <c:pt idx="4061">
                  <c:v>265486</c:v>
                </c:pt>
                <c:pt idx="4062">
                  <c:v>343362</c:v>
                </c:pt>
                <c:pt idx="4063">
                  <c:v>161061</c:v>
                </c:pt>
                <c:pt idx="4064">
                  <c:v>154867</c:v>
                </c:pt>
                <c:pt idx="4065">
                  <c:v>100884</c:v>
                </c:pt>
                <c:pt idx="4066">
                  <c:v>153982</c:v>
                </c:pt>
                <c:pt idx="4067">
                  <c:v>234513</c:v>
                </c:pt>
                <c:pt idx="4068">
                  <c:v>262831</c:v>
                </c:pt>
                <c:pt idx="4069">
                  <c:v>105309</c:v>
                </c:pt>
                <c:pt idx="4070">
                  <c:v>299115</c:v>
                </c:pt>
                <c:pt idx="4071">
                  <c:v>103982</c:v>
                </c:pt>
                <c:pt idx="4072">
                  <c:v>261061</c:v>
                </c:pt>
                <c:pt idx="4073">
                  <c:v>206194</c:v>
                </c:pt>
                <c:pt idx="4074">
                  <c:v>222123</c:v>
                </c:pt>
                <c:pt idx="4075">
                  <c:v>125221</c:v>
                </c:pt>
                <c:pt idx="4076">
                  <c:v>157079</c:v>
                </c:pt>
                <c:pt idx="4077">
                  <c:v>469026</c:v>
                </c:pt>
                <c:pt idx="4078">
                  <c:v>232743</c:v>
                </c:pt>
                <c:pt idx="4079">
                  <c:v>308849</c:v>
                </c:pt>
                <c:pt idx="4080">
                  <c:v>278761</c:v>
                </c:pt>
                <c:pt idx="4081">
                  <c:v>400000</c:v>
                </c:pt>
                <c:pt idx="4082">
                  <c:v>261061</c:v>
                </c:pt>
                <c:pt idx="4083">
                  <c:v>307964</c:v>
                </c:pt>
                <c:pt idx="4084">
                  <c:v>278761</c:v>
                </c:pt>
                <c:pt idx="4085">
                  <c:v>311504</c:v>
                </c:pt>
                <c:pt idx="4086">
                  <c:v>331858</c:v>
                </c:pt>
                <c:pt idx="4087">
                  <c:v>486725</c:v>
                </c:pt>
                <c:pt idx="4088">
                  <c:v>228318</c:v>
                </c:pt>
                <c:pt idx="4089">
                  <c:v>398230</c:v>
                </c:pt>
                <c:pt idx="4090">
                  <c:v>263716</c:v>
                </c:pt>
                <c:pt idx="4091">
                  <c:v>315929</c:v>
                </c:pt>
                <c:pt idx="4092">
                  <c:v>300000</c:v>
                </c:pt>
                <c:pt idx="4093">
                  <c:v>345132</c:v>
                </c:pt>
                <c:pt idx="4094">
                  <c:v>327433</c:v>
                </c:pt>
                <c:pt idx="4095">
                  <c:v>336283</c:v>
                </c:pt>
                <c:pt idx="4096">
                  <c:v>309734</c:v>
                </c:pt>
                <c:pt idx="4097">
                  <c:v>353716</c:v>
                </c:pt>
                <c:pt idx="4098">
                  <c:v>345132</c:v>
                </c:pt>
                <c:pt idx="4099">
                  <c:v>253097</c:v>
                </c:pt>
                <c:pt idx="4100">
                  <c:v>296460</c:v>
                </c:pt>
                <c:pt idx="4101">
                  <c:v>273451</c:v>
                </c:pt>
                <c:pt idx="4102">
                  <c:v>175221</c:v>
                </c:pt>
                <c:pt idx="4103">
                  <c:v>269911</c:v>
                </c:pt>
                <c:pt idx="4104">
                  <c:v>104424</c:v>
                </c:pt>
                <c:pt idx="4105">
                  <c:v>398230</c:v>
                </c:pt>
                <c:pt idx="4106">
                  <c:v>94690</c:v>
                </c:pt>
                <c:pt idx="4107">
                  <c:v>164601</c:v>
                </c:pt>
                <c:pt idx="4108">
                  <c:v>402654</c:v>
                </c:pt>
                <c:pt idx="4109">
                  <c:v>392035</c:v>
                </c:pt>
                <c:pt idx="4110">
                  <c:v>400884</c:v>
                </c:pt>
                <c:pt idx="4111">
                  <c:v>287610</c:v>
                </c:pt>
                <c:pt idx="4112">
                  <c:v>420353</c:v>
                </c:pt>
                <c:pt idx="4113">
                  <c:v>283185</c:v>
                </c:pt>
                <c:pt idx="4114">
                  <c:v>336283</c:v>
                </c:pt>
                <c:pt idx="4115">
                  <c:v>265486</c:v>
                </c:pt>
                <c:pt idx="4116">
                  <c:v>176106</c:v>
                </c:pt>
                <c:pt idx="4117">
                  <c:v>189380</c:v>
                </c:pt>
                <c:pt idx="4118">
                  <c:v>206194</c:v>
                </c:pt>
                <c:pt idx="4119">
                  <c:v>265486</c:v>
                </c:pt>
                <c:pt idx="4120">
                  <c:v>314159</c:v>
                </c:pt>
                <c:pt idx="4121">
                  <c:v>261061</c:v>
                </c:pt>
                <c:pt idx="4122">
                  <c:v>288495</c:v>
                </c:pt>
                <c:pt idx="4123">
                  <c:v>192920</c:v>
                </c:pt>
                <c:pt idx="4124">
                  <c:v>168141</c:v>
                </c:pt>
                <c:pt idx="4125">
                  <c:v>184070</c:v>
                </c:pt>
                <c:pt idx="4126">
                  <c:v>158407</c:v>
                </c:pt>
                <c:pt idx="4127">
                  <c:v>189380</c:v>
                </c:pt>
                <c:pt idx="4128">
                  <c:v>260176</c:v>
                </c:pt>
                <c:pt idx="4129">
                  <c:v>296460</c:v>
                </c:pt>
                <c:pt idx="4130">
                  <c:v>123893</c:v>
                </c:pt>
                <c:pt idx="4131">
                  <c:v>232743</c:v>
                </c:pt>
                <c:pt idx="4132">
                  <c:v>174778</c:v>
                </c:pt>
                <c:pt idx="4133">
                  <c:v>266814</c:v>
                </c:pt>
                <c:pt idx="4134">
                  <c:v>262831</c:v>
                </c:pt>
                <c:pt idx="4135">
                  <c:v>203539</c:v>
                </c:pt>
                <c:pt idx="4136">
                  <c:v>101769</c:v>
                </c:pt>
                <c:pt idx="4137">
                  <c:v>101769</c:v>
                </c:pt>
                <c:pt idx="4138">
                  <c:v>104424</c:v>
                </c:pt>
                <c:pt idx="4139">
                  <c:v>221238</c:v>
                </c:pt>
                <c:pt idx="4140">
                  <c:v>269911</c:v>
                </c:pt>
                <c:pt idx="4141">
                  <c:v>106194</c:v>
                </c:pt>
                <c:pt idx="4142">
                  <c:v>75221</c:v>
                </c:pt>
                <c:pt idx="4143">
                  <c:v>101769</c:v>
                </c:pt>
                <c:pt idx="4144">
                  <c:v>261061</c:v>
                </c:pt>
                <c:pt idx="4145">
                  <c:v>119469</c:v>
                </c:pt>
                <c:pt idx="4146">
                  <c:v>295575</c:v>
                </c:pt>
                <c:pt idx="4147">
                  <c:v>211504</c:v>
                </c:pt>
                <c:pt idx="4148">
                  <c:v>189380</c:v>
                </c:pt>
                <c:pt idx="4149">
                  <c:v>316814</c:v>
                </c:pt>
                <c:pt idx="4150">
                  <c:v>219469</c:v>
                </c:pt>
                <c:pt idx="4151">
                  <c:v>273451</c:v>
                </c:pt>
                <c:pt idx="4152">
                  <c:v>423008</c:v>
                </c:pt>
                <c:pt idx="4153">
                  <c:v>429203</c:v>
                </c:pt>
                <c:pt idx="4154">
                  <c:v>318584</c:v>
                </c:pt>
                <c:pt idx="4155">
                  <c:v>404424</c:v>
                </c:pt>
                <c:pt idx="4156">
                  <c:v>442477</c:v>
                </c:pt>
                <c:pt idx="4157">
                  <c:v>318584</c:v>
                </c:pt>
                <c:pt idx="4158">
                  <c:v>274336</c:v>
                </c:pt>
                <c:pt idx="4159">
                  <c:v>265486</c:v>
                </c:pt>
                <c:pt idx="4160">
                  <c:v>327433</c:v>
                </c:pt>
                <c:pt idx="4161">
                  <c:v>429203</c:v>
                </c:pt>
                <c:pt idx="4162">
                  <c:v>265486</c:v>
                </c:pt>
                <c:pt idx="4163">
                  <c:v>433628</c:v>
                </c:pt>
                <c:pt idx="4164">
                  <c:v>464601</c:v>
                </c:pt>
                <c:pt idx="4165">
                  <c:v>327433</c:v>
                </c:pt>
                <c:pt idx="4166">
                  <c:v>173451</c:v>
                </c:pt>
                <c:pt idx="4167">
                  <c:v>362831</c:v>
                </c:pt>
                <c:pt idx="4168">
                  <c:v>345132</c:v>
                </c:pt>
                <c:pt idx="4169">
                  <c:v>330973</c:v>
                </c:pt>
                <c:pt idx="4170">
                  <c:v>327433</c:v>
                </c:pt>
                <c:pt idx="4171">
                  <c:v>349557</c:v>
                </c:pt>
                <c:pt idx="4172">
                  <c:v>255752</c:v>
                </c:pt>
                <c:pt idx="4173">
                  <c:v>109734</c:v>
                </c:pt>
                <c:pt idx="4174">
                  <c:v>112831</c:v>
                </c:pt>
                <c:pt idx="4175">
                  <c:v>65044</c:v>
                </c:pt>
                <c:pt idx="4176">
                  <c:v>67256</c:v>
                </c:pt>
                <c:pt idx="4177">
                  <c:v>74336</c:v>
                </c:pt>
                <c:pt idx="4178">
                  <c:v>60176</c:v>
                </c:pt>
                <c:pt idx="4179">
                  <c:v>380530</c:v>
                </c:pt>
                <c:pt idx="4180">
                  <c:v>389380</c:v>
                </c:pt>
                <c:pt idx="4181">
                  <c:v>433628</c:v>
                </c:pt>
                <c:pt idx="4182">
                  <c:v>362831</c:v>
                </c:pt>
                <c:pt idx="4183">
                  <c:v>424778</c:v>
                </c:pt>
                <c:pt idx="4184">
                  <c:v>262831</c:v>
                </c:pt>
                <c:pt idx="4185">
                  <c:v>292035</c:v>
                </c:pt>
                <c:pt idx="4186">
                  <c:v>247787</c:v>
                </c:pt>
                <c:pt idx="4187">
                  <c:v>216814</c:v>
                </c:pt>
                <c:pt idx="4188">
                  <c:v>219469</c:v>
                </c:pt>
                <c:pt idx="4189">
                  <c:v>268141</c:v>
                </c:pt>
                <c:pt idx="4190">
                  <c:v>102212</c:v>
                </c:pt>
                <c:pt idx="4191">
                  <c:v>168141</c:v>
                </c:pt>
                <c:pt idx="4192">
                  <c:v>220353</c:v>
                </c:pt>
                <c:pt idx="4193">
                  <c:v>197787</c:v>
                </c:pt>
                <c:pt idx="4194">
                  <c:v>159292</c:v>
                </c:pt>
                <c:pt idx="4195">
                  <c:v>275221</c:v>
                </c:pt>
                <c:pt idx="4196">
                  <c:v>185840</c:v>
                </c:pt>
                <c:pt idx="4197">
                  <c:v>99557</c:v>
                </c:pt>
                <c:pt idx="4198">
                  <c:v>129203</c:v>
                </c:pt>
                <c:pt idx="4199">
                  <c:v>146017</c:v>
                </c:pt>
                <c:pt idx="4200">
                  <c:v>267699</c:v>
                </c:pt>
                <c:pt idx="4201">
                  <c:v>451327</c:v>
                </c:pt>
                <c:pt idx="4202">
                  <c:v>279646</c:v>
                </c:pt>
                <c:pt idx="4203">
                  <c:v>263716</c:v>
                </c:pt>
                <c:pt idx="4204">
                  <c:v>334513</c:v>
                </c:pt>
                <c:pt idx="4205">
                  <c:v>402654</c:v>
                </c:pt>
                <c:pt idx="4206">
                  <c:v>460176</c:v>
                </c:pt>
                <c:pt idx="4207">
                  <c:v>189380</c:v>
                </c:pt>
                <c:pt idx="4208">
                  <c:v>477876</c:v>
                </c:pt>
                <c:pt idx="4209">
                  <c:v>246017</c:v>
                </c:pt>
                <c:pt idx="4210">
                  <c:v>245132</c:v>
                </c:pt>
                <c:pt idx="4211">
                  <c:v>314159</c:v>
                </c:pt>
                <c:pt idx="4212">
                  <c:v>346902</c:v>
                </c:pt>
                <c:pt idx="4213">
                  <c:v>318584</c:v>
                </c:pt>
                <c:pt idx="4214">
                  <c:v>345132</c:v>
                </c:pt>
                <c:pt idx="4215">
                  <c:v>361061</c:v>
                </c:pt>
                <c:pt idx="4216">
                  <c:v>325663</c:v>
                </c:pt>
                <c:pt idx="4217">
                  <c:v>266371</c:v>
                </c:pt>
                <c:pt idx="4218">
                  <c:v>296460</c:v>
                </c:pt>
                <c:pt idx="4219">
                  <c:v>284070</c:v>
                </c:pt>
                <c:pt idx="4220">
                  <c:v>109734</c:v>
                </c:pt>
                <c:pt idx="4221">
                  <c:v>58407</c:v>
                </c:pt>
                <c:pt idx="4222">
                  <c:v>59292</c:v>
                </c:pt>
                <c:pt idx="4223">
                  <c:v>442477</c:v>
                </c:pt>
                <c:pt idx="4224">
                  <c:v>362831</c:v>
                </c:pt>
                <c:pt idx="4225">
                  <c:v>387610</c:v>
                </c:pt>
                <c:pt idx="4226">
                  <c:v>358407</c:v>
                </c:pt>
                <c:pt idx="4227">
                  <c:v>371681</c:v>
                </c:pt>
                <c:pt idx="4228">
                  <c:v>292035</c:v>
                </c:pt>
                <c:pt idx="4229">
                  <c:v>386725</c:v>
                </c:pt>
                <c:pt idx="4230">
                  <c:v>415929</c:v>
                </c:pt>
                <c:pt idx="4231">
                  <c:v>440707</c:v>
                </c:pt>
                <c:pt idx="4232">
                  <c:v>424778</c:v>
                </c:pt>
                <c:pt idx="4233">
                  <c:v>356637</c:v>
                </c:pt>
                <c:pt idx="4234">
                  <c:v>294690</c:v>
                </c:pt>
                <c:pt idx="4235">
                  <c:v>292920</c:v>
                </c:pt>
                <c:pt idx="4236">
                  <c:v>389380</c:v>
                </c:pt>
                <c:pt idx="4237">
                  <c:v>303539</c:v>
                </c:pt>
                <c:pt idx="4238">
                  <c:v>361061</c:v>
                </c:pt>
                <c:pt idx="4239">
                  <c:v>175663</c:v>
                </c:pt>
                <c:pt idx="4240">
                  <c:v>252212</c:v>
                </c:pt>
                <c:pt idx="4241">
                  <c:v>273451</c:v>
                </c:pt>
                <c:pt idx="4242">
                  <c:v>107079</c:v>
                </c:pt>
                <c:pt idx="4243">
                  <c:v>216814</c:v>
                </c:pt>
                <c:pt idx="4244">
                  <c:v>292035</c:v>
                </c:pt>
                <c:pt idx="4245">
                  <c:v>238938</c:v>
                </c:pt>
                <c:pt idx="4246">
                  <c:v>330973</c:v>
                </c:pt>
                <c:pt idx="4247">
                  <c:v>277876</c:v>
                </c:pt>
                <c:pt idx="4248">
                  <c:v>226991</c:v>
                </c:pt>
                <c:pt idx="4249">
                  <c:v>79646</c:v>
                </c:pt>
                <c:pt idx="4250">
                  <c:v>278761</c:v>
                </c:pt>
                <c:pt idx="4251">
                  <c:v>131858</c:v>
                </c:pt>
                <c:pt idx="4252">
                  <c:v>290265</c:v>
                </c:pt>
                <c:pt idx="4253">
                  <c:v>372566</c:v>
                </c:pt>
                <c:pt idx="4254">
                  <c:v>168141</c:v>
                </c:pt>
                <c:pt idx="4255">
                  <c:v>178761</c:v>
                </c:pt>
                <c:pt idx="4256">
                  <c:v>196460</c:v>
                </c:pt>
                <c:pt idx="4257">
                  <c:v>362831</c:v>
                </c:pt>
                <c:pt idx="4258">
                  <c:v>138053</c:v>
                </c:pt>
                <c:pt idx="4259">
                  <c:v>253982</c:v>
                </c:pt>
                <c:pt idx="4260">
                  <c:v>343362</c:v>
                </c:pt>
                <c:pt idx="4261">
                  <c:v>340707</c:v>
                </c:pt>
                <c:pt idx="4262">
                  <c:v>513274</c:v>
                </c:pt>
                <c:pt idx="4263">
                  <c:v>398230</c:v>
                </c:pt>
                <c:pt idx="4264">
                  <c:v>341592</c:v>
                </c:pt>
                <c:pt idx="4265">
                  <c:v>407424</c:v>
                </c:pt>
                <c:pt idx="4266">
                  <c:v>296460</c:v>
                </c:pt>
                <c:pt idx="4267">
                  <c:v>403336</c:v>
                </c:pt>
                <c:pt idx="4268">
                  <c:v>433778</c:v>
                </c:pt>
                <c:pt idx="4269">
                  <c:v>348672</c:v>
                </c:pt>
                <c:pt idx="4270">
                  <c:v>488415</c:v>
                </c:pt>
                <c:pt idx="4271">
                  <c:v>427610</c:v>
                </c:pt>
                <c:pt idx="4272">
                  <c:v>283185</c:v>
                </c:pt>
                <c:pt idx="4273">
                  <c:v>486725</c:v>
                </c:pt>
                <c:pt idx="4274">
                  <c:v>300884</c:v>
                </c:pt>
                <c:pt idx="4275">
                  <c:v>367256</c:v>
                </c:pt>
                <c:pt idx="4276">
                  <c:v>324778</c:v>
                </c:pt>
                <c:pt idx="4277">
                  <c:v>433628</c:v>
                </c:pt>
                <c:pt idx="4278">
                  <c:v>345132</c:v>
                </c:pt>
                <c:pt idx="4279">
                  <c:v>355752</c:v>
                </c:pt>
                <c:pt idx="4280">
                  <c:v>353982</c:v>
                </c:pt>
                <c:pt idx="4281">
                  <c:v>351327</c:v>
                </c:pt>
                <c:pt idx="4282">
                  <c:v>353097</c:v>
                </c:pt>
                <c:pt idx="4283">
                  <c:v>57522</c:v>
                </c:pt>
                <c:pt idx="4284">
                  <c:v>371681</c:v>
                </c:pt>
                <c:pt idx="4285">
                  <c:v>465486</c:v>
                </c:pt>
                <c:pt idx="4286">
                  <c:v>442477</c:v>
                </c:pt>
                <c:pt idx="4287">
                  <c:v>460176</c:v>
                </c:pt>
                <c:pt idx="4288">
                  <c:v>451327</c:v>
                </c:pt>
                <c:pt idx="4289">
                  <c:v>327433</c:v>
                </c:pt>
                <c:pt idx="4290">
                  <c:v>380530</c:v>
                </c:pt>
                <c:pt idx="4291">
                  <c:v>125663</c:v>
                </c:pt>
                <c:pt idx="4292">
                  <c:v>150442</c:v>
                </c:pt>
                <c:pt idx="4293">
                  <c:v>396460</c:v>
                </c:pt>
                <c:pt idx="4294">
                  <c:v>427433</c:v>
                </c:pt>
                <c:pt idx="4295">
                  <c:v>364601</c:v>
                </c:pt>
                <c:pt idx="4296">
                  <c:v>294690</c:v>
                </c:pt>
                <c:pt idx="4297">
                  <c:v>252212</c:v>
                </c:pt>
                <c:pt idx="4298">
                  <c:v>435840</c:v>
                </c:pt>
                <c:pt idx="4299">
                  <c:v>307964</c:v>
                </c:pt>
                <c:pt idx="4300">
                  <c:v>176991</c:v>
                </c:pt>
                <c:pt idx="4301">
                  <c:v>250000</c:v>
                </c:pt>
                <c:pt idx="4302">
                  <c:v>292035</c:v>
                </c:pt>
                <c:pt idx="4303">
                  <c:v>326548</c:v>
                </c:pt>
                <c:pt idx="4304">
                  <c:v>442477</c:v>
                </c:pt>
                <c:pt idx="4305">
                  <c:v>323008</c:v>
                </c:pt>
                <c:pt idx="4306">
                  <c:v>351769</c:v>
                </c:pt>
                <c:pt idx="4307">
                  <c:v>314159</c:v>
                </c:pt>
                <c:pt idx="4308">
                  <c:v>274336</c:v>
                </c:pt>
                <c:pt idx="4309">
                  <c:v>307079</c:v>
                </c:pt>
                <c:pt idx="4310">
                  <c:v>159292</c:v>
                </c:pt>
                <c:pt idx="4311">
                  <c:v>277433</c:v>
                </c:pt>
                <c:pt idx="4312">
                  <c:v>353982</c:v>
                </c:pt>
                <c:pt idx="4313">
                  <c:v>176991</c:v>
                </c:pt>
                <c:pt idx="4314">
                  <c:v>433628</c:v>
                </c:pt>
                <c:pt idx="4315">
                  <c:v>247787</c:v>
                </c:pt>
                <c:pt idx="4316">
                  <c:v>200884</c:v>
                </c:pt>
                <c:pt idx="4317">
                  <c:v>71681</c:v>
                </c:pt>
                <c:pt idx="4318">
                  <c:v>79646</c:v>
                </c:pt>
                <c:pt idx="4319">
                  <c:v>315044</c:v>
                </c:pt>
                <c:pt idx="4320">
                  <c:v>104867</c:v>
                </c:pt>
                <c:pt idx="4321">
                  <c:v>391150</c:v>
                </c:pt>
                <c:pt idx="4322">
                  <c:v>104424</c:v>
                </c:pt>
                <c:pt idx="4323">
                  <c:v>130973</c:v>
                </c:pt>
                <c:pt idx="4324">
                  <c:v>104424</c:v>
                </c:pt>
                <c:pt idx="4325">
                  <c:v>79646</c:v>
                </c:pt>
                <c:pt idx="4326">
                  <c:v>78761</c:v>
                </c:pt>
                <c:pt idx="4327">
                  <c:v>570796</c:v>
                </c:pt>
                <c:pt idx="4328">
                  <c:v>486725</c:v>
                </c:pt>
                <c:pt idx="4329">
                  <c:v>256637</c:v>
                </c:pt>
                <c:pt idx="4330">
                  <c:v>420353</c:v>
                </c:pt>
                <c:pt idx="4331">
                  <c:v>347787</c:v>
                </c:pt>
                <c:pt idx="4332">
                  <c:v>194690</c:v>
                </c:pt>
                <c:pt idx="4333">
                  <c:v>438053</c:v>
                </c:pt>
                <c:pt idx="4334">
                  <c:v>345132</c:v>
                </c:pt>
                <c:pt idx="4335">
                  <c:v>472566</c:v>
                </c:pt>
                <c:pt idx="4336">
                  <c:v>322123</c:v>
                </c:pt>
                <c:pt idx="4337">
                  <c:v>172566</c:v>
                </c:pt>
                <c:pt idx="4338">
                  <c:v>325663</c:v>
                </c:pt>
                <c:pt idx="4339">
                  <c:v>344247</c:v>
                </c:pt>
                <c:pt idx="4340">
                  <c:v>157522</c:v>
                </c:pt>
                <c:pt idx="4341">
                  <c:v>362831</c:v>
                </c:pt>
                <c:pt idx="4342">
                  <c:v>353982</c:v>
                </c:pt>
                <c:pt idx="4343">
                  <c:v>357964</c:v>
                </c:pt>
                <c:pt idx="4344">
                  <c:v>423008</c:v>
                </c:pt>
                <c:pt idx="4345">
                  <c:v>61946</c:v>
                </c:pt>
                <c:pt idx="4346">
                  <c:v>115044</c:v>
                </c:pt>
                <c:pt idx="4347">
                  <c:v>35398</c:v>
                </c:pt>
                <c:pt idx="4348">
                  <c:v>35398</c:v>
                </c:pt>
                <c:pt idx="4349">
                  <c:v>35398</c:v>
                </c:pt>
                <c:pt idx="4350">
                  <c:v>442477</c:v>
                </c:pt>
                <c:pt idx="4351">
                  <c:v>336283</c:v>
                </c:pt>
                <c:pt idx="4352">
                  <c:v>460176</c:v>
                </c:pt>
                <c:pt idx="4353">
                  <c:v>292035</c:v>
                </c:pt>
                <c:pt idx="4354">
                  <c:v>352212</c:v>
                </c:pt>
                <c:pt idx="4355">
                  <c:v>305309</c:v>
                </c:pt>
                <c:pt idx="4356">
                  <c:v>356637</c:v>
                </c:pt>
                <c:pt idx="4357">
                  <c:v>349557</c:v>
                </c:pt>
                <c:pt idx="4358">
                  <c:v>330088</c:v>
                </c:pt>
                <c:pt idx="4359">
                  <c:v>132743</c:v>
                </c:pt>
                <c:pt idx="4360">
                  <c:v>309734</c:v>
                </c:pt>
                <c:pt idx="4361">
                  <c:v>79646</c:v>
                </c:pt>
                <c:pt idx="4362">
                  <c:v>389380</c:v>
                </c:pt>
                <c:pt idx="4363">
                  <c:v>105309</c:v>
                </c:pt>
                <c:pt idx="4364">
                  <c:v>336283</c:v>
                </c:pt>
                <c:pt idx="4365">
                  <c:v>123893</c:v>
                </c:pt>
                <c:pt idx="4366">
                  <c:v>379203</c:v>
                </c:pt>
                <c:pt idx="4367">
                  <c:v>411504</c:v>
                </c:pt>
                <c:pt idx="4368">
                  <c:v>205752</c:v>
                </c:pt>
                <c:pt idx="4369">
                  <c:v>330088</c:v>
                </c:pt>
                <c:pt idx="4370">
                  <c:v>300884</c:v>
                </c:pt>
                <c:pt idx="4371">
                  <c:v>74336</c:v>
                </c:pt>
                <c:pt idx="4372">
                  <c:v>181415</c:v>
                </c:pt>
                <c:pt idx="4373">
                  <c:v>86725</c:v>
                </c:pt>
                <c:pt idx="4374">
                  <c:v>296460</c:v>
                </c:pt>
                <c:pt idx="4375">
                  <c:v>303539</c:v>
                </c:pt>
                <c:pt idx="4376">
                  <c:v>300000</c:v>
                </c:pt>
                <c:pt idx="4377">
                  <c:v>330088</c:v>
                </c:pt>
                <c:pt idx="4378">
                  <c:v>411504</c:v>
                </c:pt>
                <c:pt idx="4379">
                  <c:v>221238</c:v>
                </c:pt>
                <c:pt idx="4380">
                  <c:v>294690</c:v>
                </c:pt>
                <c:pt idx="4381">
                  <c:v>168141</c:v>
                </c:pt>
                <c:pt idx="4382">
                  <c:v>271681</c:v>
                </c:pt>
                <c:pt idx="4383">
                  <c:v>201769</c:v>
                </c:pt>
                <c:pt idx="4384">
                  <c:v>150442</c:v>
                </c:pt>
                <c:pt idx="4385">
                  <c:v>475663</c:v>
                </c:pt>
                <c:pt idx="4386">
                  <c:v>302654</c:v>
                </c:pt>
                <c:pt idx="4387">
                  <c:v>163716</c:v>
                </c:pt>
                <c:pt idx="4388">
                  <c:v>530973</c:v>
                </c:pt>
                <c:pt idx="4389">
                  <c:v>566371</c:v>
                </c:pt>
                <c:pt idx="4390">
                  <c:v>528318</c:v>
                </c:pt>
                <c:pt idx="4391">
                  <c:v>250442</c:v>
                </c:pt>
                <c:pt idx="4392">
                  <c:v>271681</c:v>
                </c:pt>
                <c:pt idx="4393">
                  <c:v>205752</c:v>
                </c:pt>
                <c:pt idx="4394">
                  <c:v>303982</c:v>
                </c:pt>
                <c:pt idx="4395">
                  <c:v>395575</c:v>
                </c:pt>
                <c:pt idx="4396">
                  <c:v>358407</c:v>
                </c:pt>
                <c:pt idx="4397">
                  <c:v>298230</c:v>
                </c:pt>
                <c:pt idx="4398">
                  <c:v>265486</c:v>
                </c:pt>
                <c:pt idx="4399">
                  <c:v>110619</c:v>
                </c:pt>
                <c:pt idx="4400">
                  <c:v>376106</c:v>
                </c:pt>
                <c:pt idx="4401">
                  <c:v>199115</c:v>
                </c:pt>
                <c:pt idx="4402">
                  <c:v>101769</c:v>
                </c:pt>
                <c:pt idx="4403">
                  <c:v>141592</c:v>
                </c:pt>
                <c:pt idx="4404">
                  <c:v>318584</c:v>
                </c:pt>
                <c:pt idx="4405">
                  <c:v>101769</c:v>
                </c:pt>
                <c:pt idx="4406">
                  <c:v>231858</c:v>
                </c:pt>
                <c:pt idx="4407">
                  <c:v>237168</c:v>
                </c:pt>
                <c:pt idx="4408">
                  <c:v>333628</c:v>
                </c:pt>
                <c:pt idx="4409">
                  <c:v>130088</c:v>
                </c:pt>
                <c:pt idx="4410">
                  <c:v>102654</c:v>
                </c:pt>
                <c:pt idx="4411">
                  <c:v>530973</c:v>
                </c:pt>
                <c:pt idx="4412">
                  <c:v>345132</c:v>
                </c:pt>
                <c:pt idx="4413">
                  <c:v>289380</c:v>
                </c:pt>
                <c:pt idx="4414">
                  <c:v>256637</c:v>
                </c:pt>
                <c:pt idx="4415">
                  <c:v>298230</c:v>
                </c:pt>
                <c:pt idx="4416">
                  <c:v>335398</c:v>
                </c:pt>
                <c:pt idx="4417">
                  <c:v>292035</c:v>
                </c:pt>
                <c:pt idx="4418">
                  <c:v>371681</c:v>
                </c:pt>
                <c:pt idx="4419">
                  <c:v>529203</c:v>
                </c:pt>
                <c:pt idx="4420">
                  <c:v>234513</c:v>
                </c:pt>
                <c:pt idx="4421">
                  <c:v>526548</c:v>
                </c:pt>
                <c:pt idx="4422">
                  <c:v>553097</c:v>
                </c:pt>
                <c:pt idx="4423">
                  <c:v>304424</c:v>
                </c:pt>
                <c:pt idx="4424">
                  <c:v>371681</c:v>
                </c:pt>
                <c:pt idx="4425">
                  <c:v>393805</c:v>
                </c:pt>
                <c:pt idx="4426">
                  <c:v>283185</c:v>
                </c:pt>
                <c:pt idx="4427">
                  <c:v>253982</c:v>
                </c:pt>
                <c:pt idx="4428">
                  <c:v>409734</c:v>
                </c:pt>
                <c:pt idx="4429">
                  <c:v>398230</c:v>
                </c:pt>
                <c:pt idx="4430">
                  <c:v>446902</c:v>
                </c:pt>
                <c:pt idx="4431">
                  <c:v>103982</c:v>
                </c:pt>
                <c:pt idx="4432">
                  <c:v>358407</c:v>
                </c:pt>
                <c:pt idx="4433">
                  <c:v>415929</c:v>
                </c:pt>
                <c:pt idx="4434">
                  <c:v>449557</c:v>
                </c:pt>
                <c:pt idx="4435">
                  <c:v>300000</c:v>
                </c:pt>
                <c:pt idx="4436">
                  <c:v>249557</c:v>
                </c:pt>
                <c:pt idx="4437">
                  <c:v>104424</c:v>
                </c:pt>
                <c:pt idx="4438">
                  <c:v>392743</c:v>
                </c:pt>
                <c:pt idx="4439">
                  <c:v>107964</c:v>
                </c:pt>
                <c:pt idx="4440">
                  <c:v>274336</c:v>
                </c:pt>
                <c:pt idx="4441">
                  <c:v>73893</c:v>
                </c:pt>
                <c:pt idx="4442">
                  <c:v>77876</c:v>
                </c:pt>
                <c:pt idx="4443">
                  <c:v>469026</c:v>
                </c:pt>
                <c:pt idx="4444">
                  <c:v>221238</c:v>
                </c:pt>
                <c:pt idx="4445">
                  <c:v>358407</c:v>
                </c:pt>
                <c:pt idx="4446">
                  <c:v>335398</c:v>
                </c:pt>
                <c:pt idx="4447">
                  <c:v>460176</c:v>
                </c:pt>
                <c:pt idx="4448">
                  <c:v>448672</c:v>
                </c:pt>
                <c:pt idx="4449">
                  <c:v>283185</c:v>
                </c:pt>
                <c:pt idx="4450">
                  <c:v>486725</c:v>
                </c:pt>
                <c:pt idx="4451">
                  <c:v>491150</c:v>
                </c:pt>
                <c:pt idx="4452">
                  <c:v>371681</c:v>
                </c:pt>
                <c:pt idx="4453">
                  <c:v>508849</c:v>
                </c:pt>
                <c:pt idx="4454">
                  <c:v>162831</c:v>
                </c:pt>
                <c:pt idx="4455">
                  <c:v>278761</c:v>
                </c:pt>
                <c:pt idx="4456">
                  <c:v>300000</c:v>
                </c:pt>
                <c:pt idx="4457">
                  <c:v>54424</c:v>
                </c:pt>
                <c:pt idx="4458">
                  <c:v>59292</c:v>
                </c:pt>
                <c:pt idx="4459">
                  <c:v>54867</c:v>
                </c:pt>
                <c:pt idx="4460">
                  <c:v>377876</c:v>
                </c:pt>
                <c:pt idx="4461">
                  <c:v>429203</c:v>
                </c:pt>
                <c:pt idx="4462">
                  <c:v>389380</c:v>
                </c:pt>
                <c:pt idx="4463">
                  <c:v>464601</c:v>
                </c:pt>
                <c:pt idx="4464">
                  <c:v>105309</c:v>
                </c:pt>
                <c:pt idx="4465">
                  <c:v>448672</c:v>
                </c:pt>
                <c:pt idx="4466">
                  <c:v>380530</c:v>
                </c:pt>
                <c:pt idx="4467">
                  <c:v>389380</c:v>
                </c:pt>
                <c:pt idx="4468">
                  <c:v>292035</c:v>
                </c:pt>
                <c:pt idx="4469">
                  <c:v>322123</c:v>
                </c:pt>
                <c:pt idx="4470">
                  <c:v>296460</c:v>
                </c:pt>
                <c:pt idx="4471">
                  <c:v>81415</c:v>
                </c:pt>
                <c:pt idx="4472">
                  <c:v>250442</c:v>
                </c:pt>
                <c:pt idx="4473">
                  <c:v>250000</c:v>
                </c:pt>
                <c:pt idx="4474">
                  <c:v>367256</c:v>
                </c:pt>
                <c:pt idx="4475">
                  <c:v>335398</c:v>
                </c:pt>
                <c:pt idx="4476">
                  <c:v>236283</c:v>
                </c:pt>
                <c:pt idx="4477">
                  <c:v>166371</c:v>
                </c:pt>
                <c:pt idx="4478">
                  <c:v>371681</c:v>
                </c:pt>
                <c:pt idx="4479">
                  <c:v>247787</c:v>
                </c:pt>
                <c:pt idx="4480">
                  <c:v>293805</c:v>
                </c:pt>
                <c:pt idx="4481">
                  <c:v>255752</c:v>
                </c:pt>
                <c:pt idx="4482">
                  <c:v>252212</c:v>
                </c:pt>
                <c:pt idx="4483">
                  <c:v>389380</c:v>
                </c:pt>
                <c:pt idx="4484">
                  <c:v>380530</c:v>
                </c:pt>
                <c:pt idx="4485">
                  <c:v>384070</c:v>
                </c:pt>
                <c:pt idx="4486">
                  <c:v>418584</c:v>
                </c:pt>
                <c:pt idx="4487">
                  <c:v>174336</c:v>
                </c:pt>
                <c:pt idx="4488">
                  <c:v>250442</c:v>
                </c:pt>
                <c:pt idx="4489">
                  <c:v>245132</c:v>
                </c:pt>
                <c:pt idx="4490">
                  <c:v>101769</c:v>
                </c:pt>
                <c:pt idx="4491">
                  <c:v>132743</c:v>
                </c:pt>
                <c:pt idx="4492">
                  <c:v>504424</c:v>
                </c:pt>
                <c:pt idx="4493">
                  <c:v>379203</c:v>
                </c:pt>
                <c:pt idx="4494">
                  <c:v>561946</c:v>
                </c:pt>
                <c:pt idx="4495">
                  <c:v>371681</c:v>
                </c:pt>
                <c:pt idx="4496">
                  <c:v>283185</c:v>
                </c:pt>
                <c:pt idx="4497">
                  <c:v>339823</c:v>
                </c:pt>
                <c:pt idx="4498">
                  <c:v>288053</c:v>
                </c:pt>
                <c:pt idx="4499">
                  <c:v>203539</c:v>
                </c:pt>
                <c:pt idx="4500">
                  <c:v>197345</c:v>
                </c:pt>
                <c:pt idx="4501">
                  <c:v>269911</c:v>
                </c:pt>
                <c:pt idx="4502">
                  <c:v>269911</c:v>
                </c:pt>
                <c:pt idx="4503">
                  <c:v>442477</c:v>
                </c:pt>
                <c:pt idx="4504">
                  <c:v>331858</c:v>
                </c:pt>
                <c:pt idx="4505">
                  <c:v>89380</c:v>
                </c:pt>
                <c:pt idx="4506">
                  <c:v>298230</c:v>
                </c:pt>
                <c:pt idx="4507">
                  <c:v>249557</c:v>
                </c:pt>
                <c:pt idx="4508">
                  <c:v>279203</c:v>
                </c:pt>
                <c:pt idx="4509">
                  <c:v>178761</c:v>
                </c:pt>
                <c:pt idx="4510">
                  <c:v>172566</c:v>
                </c:pt>
                <c:pt idx="4511">
                  <c:v>251327</c:v>
                </c:pt>
                <c:pt idx="4512">
                  <c:v>168141</c:v>
                </c:pt>
                <c:pt idx="4513">
                  <c:v>327433</c:v>
                </c:pt>
                <c:pt idx="4514">
                  <c:v>336283</c:v>
                </c:pt>
                <c:pt idx="4515">
                  <c:v>347787</c:v>
                </c:pt>
                <c:pt idx="4516">
                  <c:v>242477</c:v>
                </c:pt>
                <c:pt idx="4517">
                  <c:v>353982</c:v>
                </c:pt>
                <c:pt idx="4518">
                  <c:v>265486</c:v>
                </c:pt>
                <c:pt idx="4519">
                  <c:v>107345</c:v>
                </c:pt>
                <c:pt idx="4520">
                  <c:v>300884</c:v>
                </c:pt>
                <c:pt idx="4521">
                  <c:v>35398</c:v>
                </c:pt>
                <c:pt idx="4522">
                  <c:v>402654</c:v>
                </c:pt>
                <c:pt idx="4523">
                  <c:v>380530</c:v>
                </c:pt>
                <c:pt idx="4524">
                  <c:v>320353</c:v>
                </c:pt>
                <c:pt idx="4525">
                  <c:v>301327</c:v>
                </c:pt>
                <c:pt idx="4526">
                  <c:v>138938</c:v>
                </c:pt>
                <c:pt idx="4527">
                  <c:v>156637</c:v>
                </c:pt>
                <c:pt idx="4528">
                  <c:v>358407</c:v>
                </c:pt>
                <c:pt idx="4529">
                  <c:v>102654</c:v>
                </c:pt>
                <c:pt idx="4530">
                  <c:v>176991</c:v>
                </c:pt>
                <c:pt idx="4531">
                  <c:v>309734</c:v>
                </c:pt>
                <c:pt idx="4532">
                  <c:v>424778</c:v>
                </c:pt>
                <c:pt idx="4533">
                  <c:v>185840</c:v>
                </c:pt>
                <c:pt idx="4534">
                  <c:v>119469</c:v>
                </c:pt>
                <c:pt idx="4535">
                  <c:v>334513</c:v>
                </c:pt>
                <c:pt idx="4536">
                  <c:v>517699</c:v>
                </c:pt>
                <c:pt idx="4537">
                  <c:v>517699</c:v>
                </c:pt>
                <c:pt idx="4538">
                  <c:v>245132</c:v>
                </c:pt>
                <c:pt idx="4539">
                  <c:v>149274</c:v>
                </c:pt>
                <c:pt idx="4540">
                  <c:v>102601</c:v>
                </c:pt>
                <c:pt idx="4541">
                  <c:v>101548</c:v>
                </c:pt>
                <c:pt idx="4542">
                  <c:v>146256</c:v>
                </c:pt>
                <c:pt idx="4543">
                  <c:v>140380</c:v>
                </c:pt>
                <c:pt idx="4544">
                  <c:v>149274</c:v>
                </c:pt>
                <c:pt idx="4545">
                  <c:v>146256</c:v>
                </c:pt>
                <c:pt idx="4546">
                  <c:v>149274</c:v>
                </c:pt>
                <c:pt idx="4547">
                  <c:v>103663</c:v>
                </c:pt>
                <c:pt idx="4548">
                  <c:v>147761</c:v>
                </c:pt>
                <c:pt idx="4549">
                  <c:v>149274</c:v>
                </c:pt>
                <c:pt idx="4550">
                  <c:v>103663</c:v>
                </c:pt>
                <c:pt idx="4551">
                  <c:v>103663</c:v>
                </c:pt>
                <c:pt idx="4552">
                  <c:v>143389</c:v>
                </c:pt>
                <c:pt idx="4553">
                  <c:v>150778</c:v>
                </c:pt>
                <c:pt idx="4554">
                  <c:v>147761</c:v>
                </c:pt>
                <c:pt idx="4555">
                  <c:v>143238</c:v>
                </c:pt>
                <c:pt idx="4556">
                  <c:v>144752</c:v>
                </c:pt>
                <c:pt idx="4557">
                  <c:v>146256</c:v>
                </c:pt>
                <c:pt idx="4558">
                  <c:v>150778</c:v>
                </c:pt>
                <c:pt idx="4559">
                  <c:v>147761</c:v>
                </c:pt>
                <c:pt idx="4560">
                  <c:v>140380</c:v>
                </c:pt>
                <c:pt idx="4561">
                  <c:v>103663</c:v>
                </c:pt>
                <c:pt idx="4562">
                  <c:v>146256</c:v>
                </c:pt>
                <c:pt idx="4563">
                  <c:v>149274</c:v>
                </c:pt>
                <c:pt idx="4564">
                  <c:v>149274</c:v>
                </c:pt>
                <c:pt idx="4565">
                  <c:v>150778</c:v>
                </c:pt>
                <c:pt idx="4566">
                  <c:v>144752</c:v>
                </c:pt>
                <c:pt idx="4567">
                  <c:v>150778</c:v>
                </c:pt>
                <c:pt idx="4568">
                  <c:v>150778</c:v>
                </c:pt>
                <c:pt idx="4569">
                  <c:v>103663</c:v>
                </c:pt>
                <c:pt idx="4570">
                  <c:v>150778</c:v>
                </c:pt>
                <c:pt idx="4571">
                  <c:v>149274</c:v>
                </c:pt>
                <c:pt idx="4572">
                  <c:v>149274</c:v>
                </c:pt>
                <c:pt idx="4573">
                  <c:v>137513</c:v>
                </c:pt>
                <c:pt idx="4574">
                  <c:v>147761</c:v>
                </c:pt>
                <c:pt idx="4575">
                  <c:v>147761</c:v>
                </c:pt>
                <c:pt idx="4576">
                  <c:v>144752</c:v>
                </c:pt>
                <c:pt idx="4577">
                  <c:v>103663</c:v>
                </c:pt>
                <c:pt idx="4578">
                  <c:v>150778</c:v>
                </c:pt>
                <c:pt idx="4579">
                  <c:v>147761</c:v>
                </c:pt>
                <c:pt idx="4580">
                  <c:v>143389</c:v>
                </c:pt>
                <c:pt idx="4581">
                  <c:v>147761</c:v>
                </c:pt>
                <c:pt idx="4582">
                  <c:v>149274</c:v>
                </c:pt>
                <c:pt idx="4583">
                  <c:v>149274</c:v>
                </c:pt>
                <c:pt idx="4584">
                  <c:v>149274</c:v>
                </c:pt>
                <c:pt idx="4585">
                  <c:v>150778</c:v>
                </c:pt>
                <c:pt idx="4586">
                  <c:v>149274</c:v>
                </c:pt>
                <c:pt idx="4587">
                  <c:v>98477</c:v>
                </c:pt>
                <c:pt idx="4588">
                  <c:v>102601</c:v>
                </c:pt>
                <c:pt idx="4589">
                  <c:v>149274</c:v>
                </c:pt>
                <c:pt idx="4590">
                  <c:v>143238</c:v>
                </c:pt>
                <c:pt idx="4591">
                  <c:v>144752</c:v>
                </c:pt>
                <c:pt idx="4592">
                  <c:v>99539</c:v>
                </c:pt>
                <c:pt idx="4593">
                  <c:v>103663</c:v>
                </c:pt>
                <c:pt idx="4594">
                  <c:v>150778</c:v>
                </c:pt>
                <c:pt idx="4595">
                  <c:v>147761</c:v>
                </c:pt>
                <c:pt idx="4596">
                  <c:v>146256</c:v>
                </c:pt>
                <c:pt idx="4597">
                  <c:v>146256</c:v>
                </c:pt>
                <c:pt idx="4598">
                  <c:v>150778</c:v>
                </c:pt>
                <c:pt idx="4599">
                  <c:v>149274</c:v>
                </c:pt>
                <c:pt idx="4600">
                  <c:v>149274</c:v>
                </c:pt>
                <c:pt idx="4601">
                  <c:v>149274</c:v>
                </c:pt>
                <c:pt idx="4602">
                  <c:v>96469</c:v>
                </c:pt>
                <c:pt idx="4603">
                  <c:v>149274</c:v>
                </c:pt>
                <c:pt idx="4604">
                  <c:v>102601</c:v>
                </c:pt>
                <c:pt idx="4605">
                  <c:v>150778</c:v>
                </c:pt>
                <c:pt idx="4606">
                  <c:v>146256</c:v>
                </c:pt>
                <c:pt idx="4607">
                  <c:v>150778</c:v>
                </c:pt>
                <c:pt idx="4608">
                  <c:v>150778</c:v>
                </c:pt>
                <c:pt idx="4609">
                  <c:v>150778</c:v>
                </c:pt>
                <c:pt idx="4610">
                  <c:v>103663</c:v>
                </c:pt>
                <c:pt idx="4611">
                  <c:v>147761</c:v>
                </c:pt>
                <c:pt idx="4612">
                  <c:v>147761</c:v>
                </c:pt>
                <c:pt idx="4613">
                  <c:v>146256</c:v>
                </c:pt>
                <c:pt idx="4614">
                  <c:v>141884</c:v>
                </c:pt>
                <c:pt idx="4615">
                  <c:v>143389</c:v>
                </c:pt>
                <c:pt idx="4616">
                  <c:v>103663</c:v>
                </c:pt>
                <c:pt idx="4617">
                  <c:v>147761</c:v>
                </c:pt>
                <c:pt idx="4618">
                  <c:v>147761</c:v>
                </c:pt>
                <c:pt idx="4619">
                  <c:v>147761</c:v>
                </c:pt>
                <c:pt idx="4620">
                  <c:v>149274</c:v>
                </c:pt>
                <c:pt idx="4621">
                  <c:v>147761</c:v>
                </c:pt>
                <c:pt idx="4622">
                  <c:v>140380</c:v>
                </c:pt>
                <c:pt idx="4623">
                  <c:v>99539</c:v>
                </c:pt>
                <c:pt idx="4624">
                  <c:v>103663</c:v>
                </c:pt>
                <c:pt idx="4625">
                  <c:v>147761</c:v>
                </c:pt>
                <c:pt idx="4626">
                  <c:v>147761</c:v>
                </c:pt>
                <c:pt idx="4627">
                  <c:v>143389</c:v>
                </c:pt>
                <c:pt idx="4628">
                  <c:v>150778</c:v>
                </c:pt>
                <c:pt idx="4629">
                  <c:v>147761</c:v>
                </c:pt>
                <c:pt idx="4630">
                  <c:v>150778</c:v>
                </c:pt>
                <c:pt idx="4631">
                  <c:v>146256</c:v>
                </c:pt>
                <c:pt idx="4632">
                  <c:v>144752</c:v>
                </c:pt>
                <c:pt idx="4633">
                  <c:v>149274</c:v>
                </c:pt>
                <c:pt idx="4634">
                  <c:v>150778</c:v>
                </c:pt>
                <c:pt idx="4635">
                  <c:v>150778</c:v>
                </c:pt>
                <c:pt idx="4636">
                  <c:v>150778</c:v>
                </c:pt>
                <c:pt idx="4637">
                  <c:v>146256</c:v>
                </c:pt>
                <c:pt idx="4638">
                  <c:v>96469</c:v>
                </c:pt>
                <c:pt idx="4639">
                  <c:v>147761</c:v>
                </c:pt>
                <c:pt idx="4640">
                  <c:v>149274</c:v>
                </c:pt>
                <c:pt idx="4641">
                  <c:v>149274</c:v>
                </c:pt>
                <c:pt idx="4642">
                  <c:v>100592</c:v>
                </c:pt>
                <c:pt idx="4643">
                  <c:v>147761</c:v>
                </c:pt>
                <c:pt idx="4644">
                  <c:v>149274</c:v>
                </c:pt>
                <c:pt idx="4645">
                  <c:v>146256</c:v>
                </c:pt>
                <c:pt idx="4646">
                  <c:v>149274</c:v>
                </c:pt>
                <c:pt idx="4647">
                  <c:v>149274</c:v>
                </c:pt>
                <c:pt idx="4648">
                  <c:v>147761</c:v>
                </c:pt>
                <c:pt idx="4649">
                  <c:v>150778</c:v>
                </c:pt>
                <c:pt idx="4650">
                  <c:v>103663</c:v>
                </c:pt>
                <c:pt idx="4651">
                  <c:v>147761</c:v>
                </c:pt>
                <c:pt idx="4652">
                  <c:v>103663</c:v>
                </c:pt>
                <c:pt idx="4653">
                  <c:v>149274</c:v>
                </c:pt>
                <c:pt idx="4654">
                  <c:v>146256</c:v>
                </c:pt>
                <c:pt idx="4655">
                  <c:v>150778</c:v>
                </c:pt>
                <c:pt idx="4656">
                  <c:v>140380</c:v>
                </c:pt>
                <c:pt idx="4657">
                  <c:v>147761</c:v>
                </c:pt>
                <c:pt idx="4658">
                  <c:v>150778</c:v>
                </c:pt>
                <c:pt idx="4659">
                  <c:v>141884</c:v>
                </c:pt>
                <c:pt idx="4660">
                  <c:v>144752</c:v>
                </c:pt>
                <c:pt idx="4661">
                  <c:v>103663</c:v>
                </c:pt>
                <c:pt idx="4662">
                  <c:v>144752</c:v>
                </c:pt>
                <c:pt idx="4663">
                  <c:v>140380</c:v>
                </c:pt>
                <c:pt idx="4664">
                  <c:v>140380</c:v>
                </c:pt>
                <c:pt idx="4665">
                  <c:v>143389</c:v>
                </c:pt>
                <c:pt idx="4666">
                  <c:v>150778</c:v>
                </c:pt>
                <c:pt idx="4667">
                  <c:v>144752</c:v>
                </c:pt>
                <c:pt idx="4668">
                  <c:v>103663</c:v>
                </c:pt>
                <c:pt idx="4669">
                  <c:v>149274</c:v>
                </c:pt>
                <c:pt idx="4670">
                  <c:v>141884</c:v>
                </c:pt>
                <c:pt idx="4671">
                  <c:v>147761</c:v>
                </c:pt>
                <c:pt idx="4672">
                  <c:v>149274</c:v>
                </c:pt>
                <c:pt idx="4673">
                  <c:v>141884</c:v>
                </c:pt>
                <c:pt idx="4674">
                  <c:v>147761</c:v>
                </c:pt>
                <c:pt idx="4675">
                  <c:v>103663</c:v>
                </c:pt>
                <c:pt idx="4676">
                  <c:v>149274</c:v>
                </c:pt>
                <c:pt idx="4677">
                  <c:v>149274</c:v>
                </c:pt>
                <c:pt idx="4678">
                  <c:v>146256</c:v>
                </c:pt>
                <c:pt idx="4679">
                  <c:v>103663</c:v>
                </c:pt>
                <c:pt idx="4680">
                  <c:v>147761</c:v>
                </c:pt>
                <c:pt idx="4681">
                  <c:v>150778</c:v>
                </c:pt>
                <c:pt idx="4682">
                  <c:v>146256</c:v>
                </c:pt>
                <c:pt idx="4683">
                  <c:v>99539</c:v>
                </c:pt>
                <c:pt idx="4684">
                  <c:v>101548</c:v>
                </c:pt>
                <c:pt idx="4685">
                  <c:v>103663</c:v>
                </c:pt>
                <c:pt idx="4686">
                  <c:v>149274</c:v>
                </c:pt>
                <c:pt idx="4687">
                  <c:v>149274</c:v>
                </c:pt>
                <c:pt idx="4688">
                  <c:v>147761</c:v>
                </c:pt>
                <c:pt idx="4689">
                  <c:v>146256</c:v>
                </c:pt>
                <c:pt idx="4690">
                  <c:v>149274</c:v>
                </c:pt>
                <c:pt idx="4691">
                  <c:v>149274</c:v>
                </c:pt>
                <c:pt idx="4692">
                  <c:v>149274</c:v>
                </c:pt>
                <c:pt idx="4693">
                  <c:v>98477</c:v>
                </c:pt>
                <c:pt idx="4694">
                  <c:v>149274</c:v>
                </c:pt>
                <c:pt idx="4695">
                  <c:v>149274</c:v>
                </c:pt>
                <c:pt idx="4696">
                  <c:v>150778</c:v>
                </c:pt>
                <c:pt idx="4697">
                  <c:v>144752</c:v>
                </c:pt>
                <c:pt idx="4698">
                  <c:v>149274</c:v>
                </c:pt>
                <c:pt idx="4699">
                  <c:v>102601</c:v>
                </c:pt>
                <c:pt idx="4700">
                  <c:v>102601</c:v>
                </c:pt>
                <c:pt idx="4701">
                  <c:v>140380</c:v>
                </c:pt>
                <c:pt idx="4702">
                  <c:v>150778</c:v>
                </c:pt>
                <c:pt idx="4703">
                  <c:v>149274</c:v>
                </c:pt>
                <c:pt idx="4704">
                  <c:v>149274</c:v>
                </c:pt>
                <c:pt idx="4705">
                  <c:v>149274</c:v>
                </c:pt>
                <c:pt idx="4706">
                  <c:v>143238</c:v>
                </c:pt>
                <c:pt idx="4707">
                  <c:v>149274</c:v>
                </c:pt>
                <c:pt idx="4708">
                  <c:v>149274</c:v>
                </c:pt>
                <c:pt idx="4709">
                  <c:v>146256</c:v>
                </c:pt>
                <c:pt idx="4710">
                  <c:v>149274</c:v>
                </c:pt>
                <c:pt idx="4711">
                  <c:v>140380</c:v>
                </c:pt>
                <c:pt idx="4712">
                  <c:v>103663</c:v>
                </c:pt>
                <c:pt idx="4713">
                  <c:v>146256</c:v>
                </c:pt>
                <c:pt idx="4714">
                  <c:v>143238</c:v>
                </c:pt>
                <c:pt idx="4715">
                  <c:v>103663</c:v>
                </c:pt>
                <c:pt idx="4716">
                  <c:v>149274</c:v>
                </c:pt>
                <c:pt idx="4717">
                  <c:v>147761</c:v>
                </c:pt>
                <c:pt idx="4718">
                  <c:v>103663</c:v>
                </c:pt>
                <c:pt idx="4719">
                  <c:v>149274</c:v>
                </c:pt>
                <c:pt idx="4720">
                  <c:v>147761</c:v>
                </c:pt>
                <c:pt idx="4721">
                  <c:v>149274</c:v>
                </c:pt>
                <c:pt idx="4722">
                  <c:v>146256</c:v>
                </c:pt>
                <c:pt idx="4723">
                  <c:v>149274</c:v>
                </c:pt>
                <c:pt idx="4724">
                  <c:v>103663</c:v>
                </c:pt>
                <c:pt idx="4725">
                  <c:v>149274</c:v>
                </c:pt>
                <c:pt idx="4726">
                  <c:v>144752</c:v>
                </c:pt>
                <c:pt idx="4727">
                  <c:v>146256</c:v>
                </c:pt>
                <c:pt idx="4728">
                  <c:v>149274</c:v>
                </c:pt>
                <c:pt idx="4729">
                  <c:v>144752</c:v>
                </c:pt>
                <c:pt idx="4730">
                  <c:v>147761</c:v>
                </c:pt>
                <c:pt idx="4731">
                  <c:v>149274</c:v>
                </c:pt>
                <c:pt idx="4732">
                  <c:v>103663</c:v>
                </c:pt>
                <c:pt idx="4733">
                  <c:v>146256</c:v>
                </c:pt>
                <c:pt idx="4734">
                  <c:v>146256</c:v>
                </c:pt>
                <c:pt idx="4735">
                  <c:v>149274</c:v>
                </c:pt>
                <c:pt idx="4736">
                  <c:v>150778</c:v>
                </c:pt>
                <c:pt idx="4737">
                  <c:v>101548</c:v>
                </c:pt>
                <c:pt idx="4738">
                  <c:v>149274</c:v>
                </c:pt>
                <c:pt idx="4739">
                  <c:v>140380</c:v>
                </c:pt>
                <c:pt idx="4740">
                  <c:v>147761</c:v>
                </c:pt>
                <c:pt idx="4741">
                  <c:v>150778</c:v>
                </c:pt>
                <c:pt idx="4742">
                  <c:v>103663</c:v>
                </c:pt>
                <c:pt idx="4743">
                  <c:v>147761</c:v>
                </c:pt>
                <c:pt idx="4744">
                  <c:v>144752</c:v>
                </c:pt>
                <c:pt idx="4745">
                  <c:v>146256</c:v>
                </c:pt>
                <c:pt idx="4746">
                  <c:v>146256</c:v>
                </c:pt>
                <c:pt idx="4747">
                  <c:v>150778</c:v>
                </c:pt>
                <c:pt idx="4748">
                  <c:v>146256</c:v>
                </c:pt>
                <c:pt idx="4749">
                  <c:v>149274</c:v>
                </c:pt>
                <c:pt idx="4750">
                  <c:v>146256</c:v>
                </c:pt>
                <c:pt idx="4751">
                  <c:v>147761</c:v>
                </c:pt>
                <c:pt idx="4752">
                  <c:v>149274</c:v>
                </c:pt>
                <c:pt idx="4753">
                  <c:v>146256</c:v>
                </c:pt>
                <c:pt idx="4754">
                  <c:v>144752</c:v>
                </c:pt>
                <c:pt idx="4755">
                  <c:v>147761</c:v>
                </c:pt>
                <c:pt idx="4756">
                  <c:v>143238</c:v>
                </c:pt>
                <c:pt idx="4757">
                  <c:v>146256</c:v>
                </c:pt>
                <c:pt idx="4758">
                  <c:v>103663</c:v>
                </c:pt>
                <c:pt idx="4759">
                  <c:v>146256</c:v>
                </c:pt>
                <c:pt idx="4760">
                  <c:v>144752</c:v>
                </c:pt>
                <c:pt idx="4761">
                  <c:v>150778</c:v>
                </c:pt>
                <c:pt idx="4762">
                  <c:v>102601</c:v>
                </c:pt>
                <c:pt idx="4763">
                  <c:v>147761</c:v>
                </c:pt>
                <c:pt idx="4764">
                  <c:v>149274</c:v>
                </c:pt>
                <c:pt idx="4765">
                  <c:v>146256</c:v>
                </c:pt>
                <c:pt idx="4766">
                  <c:v>143238</c:v>
                </c:pt>
                <c:pt idx="4767">
                  <c:v>149274</c:v>
                </c:pt>
                <c:pt idx="4768">
                  <c:v>144752</c:v>
                </c:pt>
                <c:pt idx="4769">
                  <c:v>149274</c:v>
                </c:pt>
                <c:pt idx="4770">
                  <c:v>146256</c:v>
                </c:pt>
                <c:pt idx="4771">
                  <c:v>146256</c:v>
                </c:pt>
                <c:pt idx="4772">
                  <c:v>144752</c:v>
                </c:pt>
                <c:pt idx="4773">
                  <c:v>149274</c:v>
                </c:pt>
                <c:pt idx="4774">
                  <c:v>143238</c:v>
                </c:pt>
                <c:pt idx="4775">
                  <c:v>149274</c:v>
                </c:pt>
                <c:pt idx="4776">
                  <c:v>247787</c:v>
                </c:pt>
                <c:pt idx="4777">
                  <c:v>100000</c:v>
                </c:pt>
                <c:pt idx="4778">
                  <c:v>276106</c:v>
                </c:pt>
                <c:pt idx="4779">
                  <c:v>105840</c:v>
                </c:pt>
                <c:pt idx="4780">
                  <c:v>168141</c:v>
                </c:pt>
                <c:pt idx="4781">
                  <c:v>201769</c:v>
                </c:pt>
                <c:pt idx="4782">
                  <c:v>247787</c:v>
                </c:pt>
                <c:pt idx="4783">
                  <c:v>327433</c:v>
                </c:pt>
                <c:pt idx="4784">
                  <c:v>374336</c:v>
                </c:pt>
                <c:pt idx="4785">
                  <c:v>336283</c:v>
                </c:pt>
                <c:pt idx="4786">
                  <c:v>309734</c:v>
                </c:pt>
                <c:pt idx="4787">
                  <c:v>376106</c:v>
                </c:pt>
                <c:pt idx="4788">
                  <c:v>353982</c:v>
                </c:pt>
                <c:pt idx="4789">
                  <c:v>299115</c:v>
                </c:pt>
                <c:pt idx="4790">
                  <c:v>345132</c:v>
                </c:pt>
                <c:pt idx="4791">
                  <c:v>305309</c:v>
                </c:pt>
                <c:pt idx="4792">
                  <c:v>166371</c:v>
                </c:pt>
                <c:pt idx="4793">
                  <c:v>353982</c:v>
                </c:pt>
                <c:pt idx="4794">
                  <c:v>144752</c:v>
                </c:pt>
                <c:pt idx="4795">
                  <c:v>140380</c:v>
                </c:pt>
                <c:pt idx="4796">
                  <c:v>149274</c:v>
                </c:pt>
                <c:pt idx="4797">
                  <c:v>150778</c:v>
                </c:pt>
                <c:pt idx="4798">
                  <c:v>147761</c:v>
                </c:pt>
                <c:pt idx="4799">
                  <c:v>141884</c:v>
                </c:pt>
                <c:pt idx="4800">
                  <c:v>129203</c:v>
                </c:pt>
                <c:pt idx="4801">
                  <c:v>53982</c:v>
                </c:pt>
                <c:pt idx="4802">
                  <c:v>414159</c:v>
                </c:pt>
                <c:pt idx="4803">
                  <c:v>353982</c:v>
                </c:pt>
                <c:pt idx="4804">
                  <c:v>106194</c:v>
                </c:pt>
                <c:pt idx="4805">
                  <c:v>314159</c:v>
                </c:pt>
                <c:pt idx="4806">
                  <c:v>119469</c:v>
                </c:pt>
                <c:pt idx="4807">
                  <c:v>256637</c:v>
                </c:pt>
                <c:pt idx="4808">
                  <c:v>203539</c:v>
                </c:pt>
                <c:pt idx="4809">
                  <c:v>80530</c:v>
                </c:pt>
                <c:pt idx="4810">
                  <c:v>211061</c:v>
                </c:pt>
                <c:pt idx="4811">
                  <c:v>132743</c:v>
                </c:pt>
                <c:pt idx="4812">
                  <c:v>131858</c:v>
                </c:pt>
                <c:pt idx="4813">
                  <c:v>331858</c:v>
                </c:pt>
                <c:pt idx="4814">
                  <c:v>292035</c:v>
                </c:pt>
                <c:pt idx="4815">
                  <c:v>100000</c:v>
                </c:pt>
                <c:pt idx="4816">
                  <c:v>104424</c:v>
                </c:pt>
                <c:pt idx="4817">
                  <c:v>310619</c:v>
                </c:pt>
                <c:pt idx="4818">
                  <c:v>168141</c:v>
                </c:pt>
                <c:pt idx="4819">
                  <c:v>327433</c:v>
                </c:pt>
                <c:pt idx="4820">
                  <c:v>210619</c:v>
                </c:pt>
                <c:pt idx="4821">
                  <c:v>309734</c:v>
                </c:pt>
                <c:pt idx="4822">
                  <c:v>278761</c:v>
                </c:pt>
                <c:pt idx="4823">
                  <c:v>229203</c:v>
                </c:pt>
                <c:pt idx="4824">
                  <c:v>507079</c:v>
                </c:pt>
                <c:pt idx="4825">
                  <c:v>262831</c:v>
                </c:pt>
                <c:pt idx="4826">
                  <c:v>513274</c:v>
                </c:pt>
                <c:pt idx="4827">
                  <c:v>276991</c:v>
                </c:pt>
                <c:pt idx="4828">
                  <c:v>345132</c:v>
                </c:pt>
                <c:pt idx="4829">
                  <c:v>353938</c:v>
                </c:pt>
                <c:pt idx="4830">
                  <c:v>367256</c:v>
                </c:pt>
                <c:pt idx="4831">
                  <c:v>353982</c:v>
                </c:pt>
                <c:pt idx="4832">
                  <c:v>364601</c:v>
                </c:pt>
                <c:pt idx="4833">
                  <c:v>252212</c:v>
                </c:pt>
                <c:pt idx="4834">
                  <c:v>300884</c:v>
                </c:pt>
                <c:pt idx="4835">
                  <c:v>280530</c:v>
                </c:pt>
                <c:pt idx="4836">
                  <c:v>261061</c:v>
                </c:pt>
                <c:pt idx="4837">
                  <c:v>115044</c:v>
                </c:pt>
                <c:pt idx="4838">
                  <c:v>53274</c:v>
                </c:pt>
                <c:pt idx="4839">
                  <c:v>53982</c:v>
                </c:pt>
                <c:pt idx="4840">
                  <c:v>56637</c:v>
                </c:pt>
                <c:pt idx="4841">
                  <c:v>60176</c:v>
                </c:pt>
                <c:pt idx="4842">
                  <c:v>384955</c:v>
                </c:pt>
                <c:pt idx="4843">
                  <c:v>446902</c:v>
                </c:pt>
                <c:pt idx="4844">
                  <c:v>97345</c:v>
                </c:pt>
                <c:pt idx="4845">
                  <c:v>185840</c:v>
                </c:pt>
                <c:pt idx="4846">
                  <c:v>119469</c:v>
                </c:pt>
                <c:pt idx="4847">
                  <c:v>310176</c:v>
                </c:pt>
                <c:pt idx="4848">
                  <c:v>374336</c:v>
                </c:pt>
                <c:pt idx="4849">
                  <c:v>206637</c:v>
                </c:pt>
                <c:pt idx="4850">
                  <c:v>99115</c:v>
                </c:pt>
                <c:pt idx="4851">
                  <c:v>230088</c:v>
                </c:pt>
                <c:pt idx="4852">
                  <c:v>307964</c:v>
                </c:pt>
                <c:pt idx="4853">
                  <c:v>169026</c:v>
                </c:pt>
                <c:pt idx="4854">
                  <c:v>305309</c:v>
                </c:pt>
                <c:pt idx="4855">
                  <c:v>309734</c:v>
                </c:pt>
                <c:pt idx="4856">
                  <c:v>238938</c:v>
                </c:pt>
                <c:pt idx="4857">
                  <c:v>130973</c:v>
                </c:pt>
                <c:pt idx="4858">
                  <c:v>289380</c:v>
                </c:pt>
                <c:pt idx="4859">
                  <c:v>345132</c:v>
                </c:pt>
                <c:pt idx="4860">
                  <c:v>107964</c:v>
                </c:pt>
                <c:pt idx="4861">
                  <c:v>402654</c:v>
                </c:pt>
                <c:pt idx="4862">
                  <c:v>140707</c:v>
                </c:pt>
                <c:pt idx="4863">
                  <c:v>243362</c:v>
                </c:pt>
                <c:pt idx="4864">
                  <c:v>250442</c:v>
                </c:pt>
                <c:pt idx="4865">
                  <c:v>123893</c:v>
                </c:pt>
                <c:pt idx="4866">
                  <c:v>451327</c:v>
                </c:pt>
                <c:pt idx="4867">
                  <c:v>84070</c:v>
                </c:pt>
                <c:pt idx="4868">
                  <c:v>361061</c:v>
                </c:pt>
                <c:pt idx="4869">
                  <c:v>460176</c:v>
                </c:pt>
                <c:pt idx="4870">
                  <c:v>336283</c:v>
                </c:pt>
                <c:pt idx="4871">
                  <c:v>486725</c:v>
                </c:pt>
                <c:pt idx="4872">
                  <c:v>311504</c:v>
                </c:pt>
                <c:pt idx="4873">
                  <c:v>274336</c:v>
                </c:pt>
                <c:pt idx="4874">
                  <c:v>260176</c:v>
                </c:pt>
                <c:pt idx="4875">
                  <c:v>480530</c:v>
                </c:pt>
                <c:pt idx="4876">
                  <c:v>338938</c:v>
                </c:pt>
                <c:pt idx="4877">
                  <c:v>148672</c:v>
                </c:pt>
                <c:pt idx="4878">
                  <c:v>362831</c:v>
                </c:pt>
                <c:pt idx="4879">
                  <c:v>107964</c:v>
                </c:pt>
                <c:pt idx="4880">
                  <c:v>350442</c:v>
                </c:pt>
                <c:pt idx="4881">
                  <c:v>336283</c:v>
                </c:pt>
                <c:pt idx="4882">
                  <c:v>422123</c:v>
                </c:pt>
                <c:pt idx="4883">
                  <c:v>169911</c:v>
                </c:pt>
                <c:pt idx="4884">
                  <c:v>221238</c:v>
                </c:pt>
                <c:pt idx="4885">
                  <c:v>265486</c:v>
                </c:pt>
                <c:pt idx="4886">
                  <c:v>330088</c:v>
                </c:pt>
                <c:pt idx="4887">
                  <c:v>72566</c:v>
                </c:pt>
                <c:pt idx="4888">
                  <c:v>110619</c:v>
                </c:pt>
                <c:pt idx="4889">
                  <c:v>111504</c:v>
                </c:pt>
                <c:pt idx="4890">
                  <c:v>371681</c:v>
                </c:pt>
                <c:pt idx="4891">
                  <c:v>81415</c:v>
                </c:pt>
                <c:pt idx="4892">
                  <c:v>190265</c:v>
                </c:pt>
                <c:pt idx="4893">
                  <c:v>242477</c:v>
                </c:pt>
                <c:pt idx="4894">
                  <c:v>190265</c:v>
                </c:pt>
                <c:pt idx="4895">
                  <c:v>101769</c:v>
                </c:pt>
                <c:pt idx="4896">
                  <c:v>334513</c:v>
                </c:pt>
                <c:pt idx="4897">
                  <c:v>292035</c:v>
                </c:pt>
                <c:pt idx="4898">
                  <c:v>265486</c:v>
                </c:pt>
                <c:pt idx="4899">
                  <c:v>237168</c:v>
                </c:pt>
                <c:pt idx="4900">
                  <c:v>279646</c:v>
                </c:pt>
                <c:pt idx="4901">
                  <c:v>300884</c:v>
                </c:pt>
                <c:pt idx="4902">
                  <c:v>309734</c:v>
                </c:pt>
                <c:pt idx="4903">
                  <c:v>314159</c:v>
                </c:pt>
                <c:pt idx="4904">
                  <c:v>253982</c:v>
                </c:pt>
                <c:pt idx="4905">
                  <c:v>300884</c:v>
                </c:pt>
                <c:pt idx="4906">
                  <c:v>265486</c:v>
                </c:pt>
                <c:pt idx="4907">
                  <c:v>460176</c:v>
                </c:pt>
                <c:pt idx="4908">
                  <c:v>364601</c:v>
                </c:pt>
                <c:pt idx="4909">
                  <c:v>330088</c:v>
                </c:pt>
                <c:pt idx="4910">
                  <c:v>225663</c:v>
                </c:pt>
                <c:pt idx="4911">
                  <c:v>271681</c:v>
                </c:pt>
                <c:pt idx="4912">
                  <c:v>138053</c:v>
                </c:pt>
                <c:pt idx="4913">
                  <c:v>342477</c:v>
                </c:pt>
                <c:pt idx="4914">
                  <c:v>336283</c:v>
                </c:pt>
                <c:pt idx="4915">
                  <c:v>327433</c:v>
                </c:pt>
                <c:pt idx="4916">
                  <c:v>331858</c:v>
                </c:pt>
                <c:pt idx="4917">
                  <c:v>246017</c:v>
                </c:pt>
                <c:pt idx="4918">
                  <c:v>353982</c:v>
                </c:pt>
                <c:pt idx="4919">
                  <c:v>194690</c:v>
                </c:pt>
                <c:pt idx="4920">
                  <c:v>373451</c:v>
                </c:pt>
                <c:pt idx="4921">
                  <c:v>361946</c:v>
                </c:pt>
                <c:pt idx="4922">
                  <c:v>195575</c:v>
                </c:pt>
                <c:pt idx="4923">
                  <c:v>376106</c:v>
                </c:pt>
                <c:pt idx="4924">
                  <c:v>185840</c:v>
                </c:pt>
                <c:pt idx="4925">
                  <c:v>184955</c:v>
                </c:pt>
                <c:pt idx="4926">
                  <c:v>371681</c:v>
                </c:pt>
                <c:pt idx="4927">
                  <c:v>241592</c:v>
                </c:pt>
                <c:pt idx="4928">
                  <c:v>362831</c:v>
                </c:pt>
                <c:pt idx="4929">
                  <c:v>451327</c:v>
                </c:pt>
                <c:pt idx="4930">
                  <c:v>201769</c:v>
                </c:pt>
                <c:pt idx="4931">
                  <c:v>323008</c:v>
                </c:pt>
                <c:pt idx="4932">
                  <c:v>307079</c:v>
                </c:pt>
                <c:pt idx="4933">
                  <c:v>285398</c:v>
                </c:pt>
                <c:pt idx="4934">
                  <c:v>274336</c:v>
                </c:pt>
                <c:pt idx="4935">
                  <c:v>438053</c:v>
                </c:pt>
                <c:pt idx="4936">
                  <c:v>451327</c:v>
                </c:pt>
                <c:pt idx="4937">
                  <c:v>268141</c:v>
                </c:pt>
                <c:pt idx="4938">
                  <c:v>504424</c:v>
                </c:pt>
                <c:pt idx="4939">
                  <c:v>283185</c:v>
                </c:pt>
                <c:pt idx="4940">
                  <c:v>344247</c:v>
                </c:pt>
                <c:pt idx="4941">
                  <c:v>358407</c:v>
                </c:pt>
                <c:pt idx="4942">
                  <c:v>346902</c:v>
                </c:pt>
                <c:pt idx="4943">
                  <c:v>283185</c:v>
                </c:pt>
                <c:pt idx="4944">
                  <c:v>292035</c:v>
                </c:pt>
                <c:pt idx="4945">
                  <c:v>236725</c:v>
                </c:pt>
                <c:pt idx="4946">
                  <c:v>296460</c:v>
                </c:pt>
                <c:pt idx="4947">
                  <c:v>62831</c:v>
                </c:pt>
                <c:pt idx="4948">
                  <c:v>55752</c:v>
                </c:pt>
                <c:pt idx="4949">
                  <c:v>55752</c:v>
                </c:pt>
                <c:pt idx="4950">
                  <c:v>362831</c:v>
                </c:pt>
                <c:pt idx="4951">
                  <c:v>398230</c:v>
                </c:pt>
                <c:pt idx="4952">
                  <c:v>97345</c:v>
                </c:pt>
                <c:pt idx="4953">
                  <c:v>175221</c:v>
                </c:pt>
                <c:pt idx="4954">
                  <c:v>458407</c:v>
                </c:pt>
                <c:pt idx="4955">
                  <c:v>269911</c:v>
                </c:pt>
                <c:pt idx="4956">
                  <c:v>221238</c:v>
                </c:pt>
                <c:pt idx="4957">
                  <c:v>313274</c:v>
                </c:pt>
                <c:pt idx="4958">
                  <c:v>158849</c:v>
                </c:pt>
                <c:pt idx="4959">
                  <c:v>283185</c:v>
                </c:pt>
                <c:pt idx="4960">
                  <c:v>340707</c:v>
                </c:pt>
                <c:pt idx="4961">
                  <c:v>389380</c:v>
                </c:pt>
                <c:pt idx="4962">
                  <c:v>175221</c:v>
                </c:pt>
                <c:pt idx="4963">
                  <c:v>239823</c:v>
                </c:pt>
                <c:pt idx="4964">
                  <c:v>239823</c:v>
                </c:pt>
                <c:pt idx="4965">
                  <c:v>181415</c:v>
                </c:pt>
                <c:pt idx="4966">
                  <c:v>94690</c:v>
                </c:pt>
                <c:pt idx="4967">
                  <c:v>309734</c:v>
                </c:pt>
                <c:pt idx="4968">
                  <c:v>242477</c:v>
                </c:pt>
                <c:pt idx="4969">
                  <c:v>336283</c:v>
                </c:pt>
                <c:pt idx="4970">
                  <c:v>381415</c:v>
                </c:pt>
                <c:pt idx="4971">
                  <c:v>261061</c:v>
                </c:pt>
                <c:pt idx="4972">
                  <c:v>349557</c:v>
                </c:pt>
                <c:pt idx="4973">
                  <c:v>327433</c:v>
                </c:pt>
                <c:pt idx="4974">
                  <c:v>458407</c:v>
                </c:pt>
                <c:pt idx="4975">
                  <c:v>336283</c:v>
                </c:pt>
                <c:pt idx="4976">
                  <c:v>254867</c:v>
                </c:pt>
                <c:pt idx="4977">
                  <c:v>172566</c:v>
                </c:pt>
                <c:pt idx="4978">
                  <c:v>345132</c:v>
                </c:pt>
                <c:pt idx="4979">
                  <c:v>150778</c:v>
                </c:pt>
                <c:pt idx="4980">
                  <c:v>149274</c:v>
                </c:pt>
                <c:pt idx="4981">
                  <c:v>338938</c:v>
                </c:pt>
                <c:pt idx="4982">
                  <c:v>274336</c:v>
                </c:pt>
                <c:pt idx="4983">
                  <c:v>55309</c:v>
                </c:pt>
                <c:pt idx="4984">
                  <c:v>389380</c:v>
                </c:pt>
                <c:pt idx="4985">
                  <c:v>438053</c:v>
                </c:pt>
                <c:pt idx="4986">
                  <c:v>469026</c:v>
                </c:pt>
                <c:pt idx="4987">
                  <c:v>269026</c:v>
                </c:pt>
                <c:pt idx="4988">
                  <c:v>308849</c:v>
                </c:pt>
                <c:pt idx="4989">
                  <c:v>396460</c:v>
                </c:pt>
                <c:pt idx="4990">
                  <c:v>291150</c:v>
                </c:pt>
                <c:pt idx="4991">
                  <c:v>446902</c:v>
                </c:pt>
                <c:pt idx="4992">
                  <c:v>325663</c:v>
                </c:pt>
                <c:pt idx="4993">
                  <c:v>235398</c:v>
                </c:pt>
                <c:pt idx="4994">
                  <c:v>79646</c:v>
                </c:pt>
                <c:pt idx="4995">
                  <c:v>159292</c:v>
                </c:pt>
                <c:pt idx="4996">
                  <c:v>119469</c:v>
                </c:pt>
                <c:pt idx="4997">
                  <c:v>367256</c:v>
                </c:pt>
                <c:pt idx="4998">
                  <c:v>362831</c:v>
                </c:pt>
                <c:pt idx="4999">
                  <c:v>314159</c:v>
                </c:pt>
                <c:pt idx="5000">
                  <c:v>245575</c:v>
                </c:pt>
                <c:pt idx="5001">
                  <c:v>206637</c:v>
                </c:pt>
                <c:pt idx="5002">
                  <c:v>287610</c:v>
                </c:pt>
                <c:pt idx="5003">
                  <c:v>371681</c:v>
                </c:pt>
                <c:pt idx="5004">
                  <c:v>374336</c:v>
                </c:pt>
                <c:pt idx="5005">
                  <c:v>255752</c:v>
                </c:pt>
                <c:pt idx="5006">
                  <c:v>429203</c:v>
                </c:pt>
                <c:pt idx="5007">
                  <c:v>119469</c:v>
                </c:pt>
                <c:pt idx="5008">
                  <c:v>207964</c:v>
                </c:pt>
                <c:pt idx="5009">
                  <c:v>244247</c:v>
                </c:pt>
                <c:pt idx="5010">
                  <c:v>252212</c:v>
                </c:pt>
                <c:pt idx="5011">
                  <c:v>168141</c:v>
                </c:pt>
                <c:pt idx="5012">
                  <c:v>344247</c:v>
                </c:pt>
                <c:pt idx="5013">
                  <c:v>172566</c:v>
                </c:pt>
                <c:pt idx="5014">
                  <c:v>329203</c:v>
                </c:pt>
                <c:pt idx="5015">
                  <c:v>247787</c:v>
                </c:pt>
                <c:pt idx="5016">
                  <c:v>242477</c:v>
                </c:pt>
                <c:pt idx="5017">
                  <c:v>330088</c:v>
                </c:pt>
                <c:pt idx="5018">
                  <c:v>119469</c:v>
                </c:pt>
                <c:pt idx="5019">
                  <c:v>530973</c:v>
                </c:pt>
                <c:pt idx="5020">
                  <c:v>309734</c:v>
                </c:pt>
                <c:pt idx="5021">
                  <c:v>529203</c:v>
                </c:pt>
                <c:pt idx="5022">
                  <c:v>326548</c:v>
                </c:pt>
                <c:pt idx="5023">
                  <c:v>438053</c:v>
                </c:pt>
                <c:pt idx="5024">
                  <c:v>331858</c:v>
                </c:pt>
                <c:pt idx="5025">
                  <c:v>273893</c:v>
                </c:pt>
                <c:pt idx="5026">
                  <c:v>352212</c:v>
                </c:pt>
                <c:pt idx="5027">
                  <c:v>304424</c:v>
                </c:pt>
                <c:pt idx="5028">
                  <c:v>123008</c:v>
                </c:pt>
                <c:pt idx="5029">
                  <c:v>54867</c:v>
                </c:pt>
                <c:pt idx="5030">
                  <c:v>60176</c:v>
                </c:pt>
                <c:pt idx="5031">
                  <c:v>55752</c:v>
                </c:pt>
                <c:pt idx="5032">
                  <c:v>238938</c:v>
                </c:pt>
                <c:pt idx="5033">
                  <c:v>230088</c:v>
                </c:pt>
                <c:pt idx="5034">
                  <c:v>323008</c:v>
                </c:pt>
                <c:pt idx="5035">
                  <c:v>108407</c:v>
                </c:pt>
                <c:pt idx="5036">
                  <c:v>464601</c:v>
                </c:pt>
                <c:pt idx="5037">
                  <c:v>333628</c:v>
                </c:pt>
                <c:pt idx="5038">
                  <c:v>287610</c:v>
                </c:pt>
                <c:pt idx="5039">
                  <c:v>326548</c:v>
                </c:pt>
                <c:pt idx="5040">
                  <c:v>332743</c:v>
                </c:pt>
                <c:pt idx="5041">
                  <c:v>240265</c:v>
                </c:pt>
                <c:pt idx="5042">
                  <c:v>362831</c:v>
                </c:pt>
                <c:pt idx="5043">
                  <c:v>224336</c:v>
                </c:pt>
                <c:pt idx="5044">
                  <c:v>176991</c:v>
                </c:pt>
                <c:pt idx="5045">
                  <c:v>318584</c:v>
                </c:pt>
                <c:pt idx="5046">
                  <c:v>247787</c:v>
                </c:pt>
                <c:pt idx="5047">
                  <c:v>168141</c:v>
                </c:pt>
                <c:pt idx="5048">
                  <c:v>327433</c:v>
                </c:pt>
                <c:pt idx="5049">
                  <c:v>346017</c:v>
                </c:pt>
                <c:pt idx="5050">
                  <c:v>371681</c:v>
                </c:pt>
                <c:pt idx="5051">
                  <c:v>196902</c:v>
                </c:pt>
                <c:pt idx="5052">
                  <c:v>242035</c:v>
                </c:pt>
                <c:pt idx="5053">
                  <c:v>269911</c:v>
                </c:pt>
                <c:pt idx="5054">
                  <c:v>343362</c:v>
                </c:pt>
                <c:pt idx="5055">
                  <c:v>210619</c:v>
                </c:pt>
                <c:pt idx="5056">
                  <c:v>262831</c:v>
                </c:pt>
                <c:pt idx="5057">
                  <c:v>277876</c:v>
                </c:pt>
                <c:pt idx="5058">
                  <c:v>262831</c:v>
                </c:pt>
                <c:pt idx="5059">
                  <c:v>241592</c:v>
                </c:pt>
                <c:pt idx="5060">
                  <c:v>256637</c:v>
                </c:pt>
                <c:pt idx="5061">
                  <c:v>119469</c:v>
                </c:pt>
                <c:pt idx="5062">
                  <c:v>343362</c:v>
                </c:pt>
                <c:pt idx="5063">
                  <c:v>191150</c:v>
                </c:pt>
                <c:pt idx="5064">
                  <c:v>330973</c:v>
                </c:pt>
                <c:pt idx="5065">
                  <c:v>221238</c:v>
                </c:pt>
                <c:pt idx="5066">
                  <c:v>446902</c:v>
                </c:pt>
                <c:pt idx="5067">
                  <c:v>265486</c:v>
                </c:pt>
                <c:pt idx="5068">
                  <c:v>427876</c:v>
                </c:pt>
                <c:pt idx="5069">
                  <c:v>265486</c:v>
                </c:pt>
                <c:pt idx="5070">
                  <c:v>218584</c:v>
                </c:pt>
                <c:pt idx="5071">
                  <c:v>256637</c:v>
                </c:pt>
                <c:pt idx="5072">
                  <c:v>303539</c:v>
                </c:pt>
                <c:pt idx="5073">
                  <c:v>269911</c:v>
                </c:pt>
                <c:pt idx="5074">
                  <c:v>106194</c:v>
                </c:pt>
                <c:pt idx="5075">
                  <c:v>283185</c:v>
                </c:pt>
                <c:pt idx="5076">
                  <c:v>258407</c:v>
                </c:pt>
                <c:pt idx="5077">
                  <c:v>358407</c:v>
                </c:pt>
                <c:pt idx="5078">
                  <c:v>358407</c:v>
                </c:pt>
                <c:pt idx="5079">
                  <c:v>366371</c:v>
                </c:pt>
                <c:pt idx="5080">
                  <c:v>243362</c:v>
                </c:pt>
                <c:pt idx="5081">
                  <c:v>59911</c:v>
                </c:pt>
                <c:pt idx="5082">
                  <c:v>55663</c:v>
                </c:pt>
                <c:pt idx="5083">
                  <c:v>464601</c:v>
                </c:pt>
                <c:pt idx="5084">
                  <c:v>371681</c:v>
                </c:pt>
                <c:pt idx="5085">
                  <c:v>274336</c:v>
                </c:pt>
                <c:pt idx="5086">
                  <c:v>292035</c:v>
                </c:pt>
                <c:pt idx="5087">
                  <c:v>181415</c:v>
                </c:pt>
                <c:pt idx="5088">
                  <c:v>243362</c:v>
                </c:pt>
                <c:pt idx="5089">
                  <c:v>236283</c:v>
                </c:pt>
                <c:pt idx="5090">
                  <c:v>338053</c:v>
                </c:pt>
                <c:pt idx="5091">
                  <c:v>345132</c:v>
                </c:pt>
                <c:pt idx="5092">
                  <c:v>340707</c:v>
                </c:pt>
                <c:pt idx="5093">
                  <c:v>414159</c:v>
                </c:pt>
                <c:pt idx="5094">
                  <c:v>65486</c:v>
                </c:pt>
                <c:pt idx="5095">
                  <c:v>342477</c:v>
                </c:pt>
                <c:pt idx="5096">
                  <c:v>284955</c:v>
                </c:pt>
                <c:pt idx="5097">
                  <c:v>340707</c:v>
                </c:pt>
                <c:pt idx="5098">
                  <c:v>352212</c:v>
                </c:pt>
                <c:pt idx="5099">
                  <c:v>179646</c:v>
                </c:pt>
                <c:pt idx="5100">
                  <c:v>361061</c:v>
                </c:pt>
                <c:pt idx="5101">
                  <c:v>309734</c:v>
                </c:pt>
                <c:pt idx="5102">
                  <c:v>119469</c:v>
                </c:pt>
                <c:pt idx="5103">
                  <c:v>265486</c:v>
                </c:pt>
                <c:pt idx="5104">
                  <c:v>265486</c:v>
                </c:pt>
                <c:pt idx="5105">
                  <c:v>129203</c:v>
                </c:pt>
                <c:pt idx="5106">
                  <c:v>125221</c:v>
                </c:pt>
                <c:pt idx="5107">
                  <c:v>336283</c:v>
                </c:pt>
                <c:pt idx="5108">
                  <c:v>81415</c:v>
                </c:pt>
                <c:pt idx="5109">
                  <c:v>380530</c:v>
                </c:pt>
                <c:pt idx="5110">
                  <c:v>367256</c:v>
                </c:pt>
                <c:pt idx="5111">
                  <c:v>321238</c:v>
                </c:pt>
                <c:pt idx="5112">
                  <c:v>280530</c:v>
                </c:pt>
                <c:pt idx="5113">
                  <c:v>309292</c:v>
                </c:pt>
                <c:pt idx="5114">
                  <c:v>259292</c:v>
                </c:pt>
                <c:pt idx="5115">
                  <c:v>252654</c:v>
                </c:pt>
                <c:pt idx="5116">
                  <c:v>438053</c:v>
                </c:pt>
                <c:pt idx="5117">
                  <c:v>340707</c:v>
                </c:pt>
                <c:pt idx="5118">
                  <c:v>339823</c:v>
                </c:pt>
                <c:pt idx="5119">
                  <c:v>353982</c:v>
                </c:pt>
                <c:pt idx="5120">
                  <c:v>331858</c:v>
                </c:pt>
                <c:pt idx="5121">
                  <c:v>526548</c:v>
                </c:pt>
                <c:pt idx="5122">
                  <c:v>331858</c:v>
                </c:pt>
                <c:pt idx="5123">
                  <c:v>469026</c:v>
                </c:pt>
                <c:pt idx="5124">
                  <c:v>469026</c:v>
                </c:pt>
                <c:pt idx="5125">
                  <c:v>274336</c:v>
                </c:pt>
                <c:pt idx="5126">
                  <c:v>307079</c:v>
                </c:pt>
                <c:pt idx="5127">
                  <c:v>361061</c:v>
                </c:pt>
                <c:pt idx="5128">
                  <c:v>353982</c:v>
                </c:pt>
                <c:pt idx="5129">
                  <c:v>171681</c:v>
                </c:pt>
                <c:pt idx="5130">
                  <c:v>318584</c:v>
                </c:pt>
                <c:pt idx="5131">
                  <c:v>296460</c:v>
                </c:pt>
                <c:pt idx="5132">
                  <c:v>131415</c:v>
                </c:pt>
                <c:pt idx="5133">
                  <c:v>486725</c:v>
                </c:pt>
                <c:pt idx="5134">
                  <c:v>442477</c:v>
                </c:pt>
                <c:pt idx="5135">
                  <c:v>460176</c:v>
                </c:pt>
                <c:pt idx="5136">
                  <c:v>424778</c:v>
                </c:pt>
                <c:pt idx="5137">
                  <c:v>283185</c:v>
                </c:pt>
                <c:pt idx="5138">
                  <c:v>169026</c:v>
                </c:pt>
                <c:pt idx="5139">
                  <c:v>250442</c:v>
                </c:pt>
                <c:pt idx="5140">
                  <c:v>236725</c:v>
                </c:pt>
                <c:pt idx="5141">
                  <c:v>451327</c:v>
                </c:pt>
                <c:pt idx="5142">
                  <c:v>349557</c:v>
                </c:pt>
                <c:pt idx="5143">
                  <c:v>243362</c:v>
                </c:pt>
                <c:pt idx="5144">
                  <c:v>344247</c:v>
                </c:pt>
                <c:pt idx="5145">
                  <c:v>334955</c:v>
                </c:pt>
                <c:pt idx="5146">
                  <c:v>317699</c:v>
                </c:pt>
                <c:pt idx="5147">
                  <c:v>206637</c:v>
                </c:pt>
                <c:pt idx="5148">
                  <c:v>378761</c:v>
                </c:pt>
                <c:pt idx="5149">
                  <c:v>353982</c:v>
                </c:pt>
                <c:pt idx="5150">
                  <c:v>345132</c:v>
                </c:pt>
                <c:pt idx="5151">
                  <c:v>207079</c:v>
                </c:pt>
                <c:pt idx="5152">
                  <c:v>415929</c:v>
                </c:pt>
                <c:pt idx="5153">
                  <c:v>292035</c:v>
                </c:pt>
                <c:pt idx="5154">
                  <c:v>318584</c:v>
                </c:pt>
                <c:pt idx="5155">
                  <c:v>272566</c:v>
                </c:pt>
                <c:pt idx="5156">
                  <c:v>171681</c:v>
                </c:pt>
                <c:pt idx="5157">
                  <c:v>172566</c:v>
                </c:pt>
                <c:pt idx="5158">
                  <c:v>376106</c:v>
                </c:pt>
                <c:pt idx="5159">
                  <c:v>315044</c:v>
                </c:pt>
                <c:pt idx="5160">
                  <c:v>108849</c:v>
                </c:pt>
                <c:pt idx="5161">
                  <c:v>265486</c:v>
                </c:pt>
                <c:pt idx="5162">
                  <c:v>276991</c:v>
                </c:pt>
                <c:pt idx="5163">
                  <c:v>345132</c:v>
                </c:pt>
                <c:pt idx="5164">
                  <c:v>283185</c:v>
                </c:pt>
                <c:pt idx="5165">
                  <c:v>272566</c:v>
                </c:pt>
                <c:pt idx="5166">
                  <c:v>264601</c:v>
                </c:pt>
                <c:pt idx="5167">
                  <c:v>349557</c:v>
                </c:pt>
                <c:pt idx="5168">
                  <c:v>383185</c:v>
                </c:pt>
                <c:pt idx="5169">
                  <c:v>172566</c:v>
                </c:pt>
                <c:pt idx="5170">
                  <c:v>107079</c:v>
                </c:pt>
                <c:pt idx="5171">
                  <c:v>212389</c:v>
                </c:pt>
                <c:pt idx="5172">
                  <c:v>358407</c:v>
                </c:pt>
                <c:pt idx="5173">
                  <c:v>326548</c:v>
                </c:pt>
                <c:pt idx="5174">
                  <c:v>436283</c:v>
                </c:pt>
                <c:pt idx="5175">
                  <c:v>327433</c:v>
                </c:pt>
                <c:pt idx="5176">
                  <c:v>248672</c:v>
                </c:pt>
                <c:pt idx="5177">
                  <c:v>522123</c:v>
                </c:pt>
                <c:pt idx="5178">
                  <c:v>255752</c:v>
                </c:pt>
                <c:pt idx="5179">
                  <c:v>247787</c:v>
                </c:pt>
                <c:pt idx="5180">
                  <c:v>429203</c:v>
                </c:pt>
                <c:pt idx="5181">
                  <c:v>350442</c:v>
                </c:pt>
                <c:pt idx="5182">
                  <c:v>469026</c:v>
                </c:pt>
                <c:pt idx="5183">
                  <c:v>272123</c:v>
                </c:pt>
                <c:pt idx="5184">
                  <c:v>278761</c:v>
                </c:pt>
                <c:pt idx="5185">
                  <c:v>223008</c:v>
                </c:pt>
                <c:pt idx="5186">
                  <c:v>237168</c:v>
                </c:pt>
                <c:pt idx="5187">
                  <c:v>222123</c:v>
                </c:pt>
                <c:pt idx="5188">
                  <c:v>331858</c:v>
                </c:pt>
                <c:pt idx="5189">
                  <c:v>212389</c:v>
                </c:pt>
                <c:pt idx="5190">
                  <c:v>269026</c:v>
                </c:pt>
                <c:pt idx="5191">
                  <c:v>274336</c:v>
                </c:pt>
                <c:pt idx="5192">
                  <c:v>282300</c:v>
                </c:pt>
                <c:pt idx="5193">
                  <c:v>269911</c:v>
                </c:pt>
                <c:pt idx="5194">
                  <c:v>369026</c:v>
                </c:pt>
                <c:pt idx="5195">
                  <c:v>371681</c:v>
                </c:pt>
                <c:pt idx="5196">
                  <c:v>352212</c:v>
                </c:pt>
                <c:pt idx="5197">
                  <c:v>377876</c:v>
                </c:pt>
                <c:pt idx="5198">
                  <c:v>353982</c:v>
                </c:pt>
                <c:pt idx="5199">
                  <c:v>73451</c:v>
                </c:pt>
                <c:pt idx="5200">
                  <c:v>115044</c:v>
                </c:pt>
                <c:pt idx="5201">
                  <c:v>60176</c:v>
                </c:pt>
                <c:pt idx="5202">
                  <c:v>455752</c:v>
                </c:pt>
                <c:pt idx="5203">
                  <c:v>394690</c:v>
                </c:pt>
                <c:pt idx="5204">
                  <c:v>287610</c:v>
                </c:pt>
                <c:pt idx="5205">
                  <c:v>289380</c:v>
                </c:pt>
                <c:pt idx="5206">
                  <c:v>265486</c:v>
                </c:pt>
                <c:pt idx="5207">
                  <c:v>256637</c:v>
                </c:pt>
                <c:pt idx="5208">
                  <c:v>269911</c:v>
                </c:pt>
                <c:pt idx="5209">
                  <c:v>453982</c:v>
                </c:pt>
                <c:pt idx="5210">
                  <c:v>291150</c:v>
                </c:pt>
                <c:pt idx="5211">
                  <c:v>279646</c:v>
                </c:pt>
                <c:pt idx="5212">
                  <c:v>336283</c:v>
                </c:pt>
                <c:pt idx="5213">
                  <c:v>463716</c:v>
                </c:pt>
                <c:pt idx="5214">
                  <c:v>252212</c:v>
                </c:pt>
                <c:pt idx="5215">
                  <c:v>290265</c:v>
                </c:pt>
                <c:pt idx="5216">
                  <c:v>154159</c:v>
                </c:pt>
                <c:pt idx="5217">
                  <c:v>330973</c:v>
                </c:pt>
                <c:pt idx="5218">
                  <c:v>77876</c:v>
                </c:pt>
                <c:pt idx="5219">
                  <c:v>183628</c:v>
                </c:pt>
                <c:pt idx="5220">
                  <c:v>267256</c:v>
                </c:pt>
                <c:pt idx="5221">
                  <c:v>207964</c:v>
                </c:pt>
                <c:pt idx="5222">
                  <c:v>243362</c:v>
                </c:pt>
                <c:pt idx="5223">
                  <c:v>85840</c:v>
                </c:pt>
                <c:pt idx="5224">
                  <c:v>212389</c:v>
                </c:pt>
                <c:pt idx="5225">
                  <c:v>81415</c:v>
                </c:pt>
                <c:pt idx="5226">
                  <c:v>314159</c:v>
                </c:pt>
                <c:pt idx="5227">
                  <c:v>231858</c:v>
                </c:pt>
                <c:pt idx="5228">
                  <c:v>330088</c:v>
                </c:pt>
                <c:pt idx="5229">
                  <c:v>334513</c:v>
                </c:pt>
                <c:pt idx="5230">
                  <c:v>364601</c:v>
                </c:pt>
                <c:pt idx="5231">
                  <c:v>161061</c:v>
                </c:pt>
                <c:pt idx="5232">
                  <c:v>159292</c:v>
                </c:pt>
                <c:pt idx="5233">
                  <c:v>349557</c:v>
                </c:pt>
                <c:pt idx="5234">
                  <c:v>300884</c:v>
                </c:pt>
                <c:pt idx="5235">
                  <c:v>341150</c:v>
                </c:pt>
                <c:pt idx="5236">
                  <c:v>331415</c:v>
                </c:pt>
                <c:pt idx="5237">
                  <c:v>265486</c:v>
                </c:pt>
                <c:pt idx="5238">
                  <c:v>271681</c:v>
                </c:pt>
                <c:pt idx="5239">
                  <c:v>324778</c:v>
                </c:pt>
                <c:pt idx="5240">
                  <c:v>272566</c:v>
                </c:pt>
                <c:pt idx="5241">
                  <c:v>268141</c:v>
                </c:pt>
                <c:pt idx="5242">
                  <c:v>345132</c:v>
                </c:pt>
                <c:pt idx="5243">
                  <c:v>362831</c:v>
                </c:pt>
                <c:pt idx="5244">
                  <c:v>238938</c:v>
                </c:pt>
                <c:pt idx="5245">
                  <c:v>484955</c:v>
                </c:pt>
                <c:pt idx="5246">
                  <c:v>247787</c:v>
                </c:pt>
                <c:pt idx="5247">
                  <c:v>267247</c:v>
                </c:pt>
                <c:pt idx="5248">
                  <c:v>128318</c:v>
                </c:pt>
                <c:pt idx="5249">
                  <c:v>295575</c:v>
                </c:pt>
                <c:pt idx="5250">
                  <c:v>287610</c:v>
                </c:pt>
                <c:pt idx="5251">
                  <c:v>264601</c:v>
                </c:pt>
                <c:pt idx="5252">
                  <c:v>311061</c:v>
                </c:pt>
                <c:pt idx="5253">
                  <c:v>134513</c:v>
                </c:pt>
                <c:pt idx="5254">
                  <c:v>405309</c:v>
                </c:pt>
                <c:pt idx="5255">
                  <c:v>154867</c:v>
                </c:pt>
                <c:pt idx="5256">
                  <c:v>386725</c:v>
                </c:pt>
                <c:pt idx="5257">
                  <c:v>287610</c:v>
                </c:pt>
                <c:pt idx="5258">
                  <c:v>287610</c:v>
                </c:pt>
                <c:pt idx="5259">
                  <c:v>371681</c:v>
                </c:pt>
                <c:pt idx="5260">
                  <c:v>336283</c:v>
                </c:pt>
                <c:pt idx="5261">
                  <c:v>329646</c:v>
                </c:pt>
                <c:pt idx="5262">
                  <c:v>394690</c:v>
                </c:pt>
                <c:pt idx="5263">
                  <c:v>296460</c:v>
                </c:pt>
                <c:pt idx="5264">
                  <c:v>330088</c:v>
                </c:pt>
                <c:pt idx="5265">
                  <c:v>137168</c:v>
                </c:pt>
                <c:pt idx="5266">
                  <c:v>252212</c:v>
                </c:pt>
                <c:pt idx="5267">
                  <c:v>353982</c:v>
                </c:pt>
                <c:pt idx="5268">
                  <c:v>121238</c:v>
                </c:pt>
                <c:pt idx="5269">
                  <c:v>340707</c:v>
                </c:pt>
                <c:pt idx="5270">
                  <c:v>265486</c:v>
                </c:pt>
                <c:pt idx="5271">
                  <c:v>305309</c:v>
                </c:pt>
                <c:pt idx="5272">
                  <c:v>284955</c:v>
                </c:pt>
                <c:pt idx="5273">
                  <c:v>193805</c:v>
                </c:pt>
                <c:pt idx="5274">
                  <c:v>366371</c:v>
                </c:pt>
                <c:pt idx="5275">
                  <c:v>371681</c:v>
                </c:pt>
                <c:pt idx="5276">
                  <c:v>409734</c:v>
                </c:pt>
                <c:pt idx="5277">
                  <c:v>262831</c:v>
                </c:pt>
                <c:pt idx="5278">
                  <c:v>265486</c:v>
                </c:pt>
                <c:pt idx="5279">
                  <c:v>84070</c:v>
                </c:pt>
                <c:pt idx="5280">
                  <c:v>340707</c:v>
                </c:pt>
                <c:pt idx="5281">
                  <c:v>268141</c:v>
                </c:pt>
                <c:pt idx="5282">
                  <c:v>338938</c:v>
                </c:pt>
                <c:pt idx="5283">
                  <c:v>495575</c:v>
                </c:pt>
                <c:pt idx="5284">
                  <c:v>526548</c:v>
                </c:pt>
                <c:pt idx="5285">
                  <c:v>283185</c:v>
                </c:pt>
                <c:pt idx="5286">
                  <c:v>336283</c:v>
                </c:pt>
                <c:pt idx="5287">
                  <c:v>212389</c:v>
                </c:pt>
                <c:pt idx="5288">
                  <c:v>196460</c:v>
                </c:pt>
                <c:pt idx="5289">
                  <c:v>460176</c:v>
                </c:pt>
                <c:pt idx="5290">
                  <c:v>265486</c:v>
                </c:pt>
                <c:pt idx="5291">
                  <c:v>247787</c:v>
                </c:pt>
                <c:pt idx="5292">
                  <c:v>469026</c:v>
                </c:pt>
                <c:pt idx="5293">
                  <c:v>284955</c:v>
                </c:pt>
                <c:pt idx="5294">
                  <c:v>317699</c:v>
                </c:pt>
                <c:pt idx="5295">
                  <c:v>318584</c:v>
                </c:pt>
                <c:pt idx="5296">
                  <c:v>212389</c:v>
                </c:pt>
                <c:pt idx="5297">
                  <c:v>119469</c:v>
                </c:pt>
                <c:pt idx="5298">
                  <c:v>292035</c:v>
                </c:pt>
                <c:pt idx="5299">
                  <c:v>263716</c:v>
                </c:pt>
                <c:pt idx="5300">
                  <c:v>121238</c:v>
                </c:pt>
                <c:pt idx="5301">
                  <c:v>185840</c:v>
                </c:pt>
                <c:pt idx="5302">
                  <c:v>105309</c:v>
                </c:pt>
                <c:pt idx="5303">
                  <c:v>202654</c:v>
                </c:pt>
                <c:pt idx="5304">
                  <c:v>154867</c:v>
                </c:pt>
                <c:pt idx="5305">
                  <c:v>362566</c:v>
                </c:pt>
                <c:pt idx="5306">
                  <c:v>320353</c:v>
                </c:pt>
                <c:pt idx="5307">
                  <c:v>74955</c:v>
                </c:pt>
                <c:pt idx="5308">
                  <c:v>331858</c:v>
                </c:pt>
                <c:pt idx="5309">
                  <c:v>345132</c:v>
                </c:pt>
                <c:pt idx="5310">
                  <c:v>323008</c:v>
                </c:pt>
                <c:pt idx="5311">
                  <c:v>451327</c:v>
                </c:pt>
                <c:pt idx="5312">
                  <c:v>336283</c:v>
                </c:pt>
                <c:pt idx="5313">
                  <c:v>564601</c:v>
                </c:pt>
                <c:pt idx="5314">
                  <c:v>174601</c:v>
                </c:pt>
                <c:pt idx="5315">
                  <c:v>294690</c:v>
                </c:pt>
                <c:pt idx="5316">
                  <c:v>370796</c:v>
                </c:pt>
                <c:pt idx="5317">
                  <c:v>371681</c:v>
                </c:pt>
                <c:pt idx="5318">
                  <c:v>362831</c:v>
                </c:pt>
                <c:pt idx="5319">
                  <c:v>371681</c:v>
                </c:pt>
                <c:pt idx="5320">
                  <c:v>247787</c:v>
                </c:pt>
                <c:pt idx="5321">
                  <c:v>57522</c:v>
                </c:pt>
                <c:pt idx="5322">
                  <c:v>56637</c:v>
                </c:pt>
                <c:pt idx="5323">
                  <c:v>97345</c:v>
                </c:pt>
                <c:pt idx="5324">
                  <c:v>109734</c:v>
                </c:pt>
                <c:pt idx="5325">
                  <c:v>300884</c:v>
                </c:pt>
                <c:pt idx="5326">
                  <c:v>318584</c:v>
                </c:pt>
                <c:pt idx="5327">
                  <c:v>376106</c:v>
                </c:pt>
                <c:pt idx="5328">
                  <c:v>288495</c:v>
                </c:pt>
                <c:pt idx="5329">
                  <c:v>406194</c:v>
                </c:pt>
                <c:pt idx="5330">
                  <c:v>379646</c:v>
                </c:pt>
                <c:pt idx="5331">
                  <c:v>296460</c:v>
                </c:pt>
                <c:pt idx="5332">
                  <c:v>369026</c:v>
                </c:pt>
                <c:pt idx="5333">
                  <c:v>380530</c:v>
                </c:pt>
                <c:pt idx="5334">
                  <c:v>349557</c:v>
                </c:pt>
                <c:pt idx="5335">
                  <c:v>362831</c:v>
                </c:pt>
                <c:pt idx="5336">
                  <c:v>362831</c:v>
                </c:pt>
                <c:pt idx="5337">
                  <c:v>349557</c:v>
                </c:pt>
                <c:pt idx="5338">
                  <c:v>340707</c:v>
                </c:pt>
                <c:pt idx="5339">
                  <c:v>324778</c:v>
                </c:pt>
                <c:pt idx="5340">
                  <c:v>323008</c:v>
                </c:pt>
                <c:pt idx="5341">
                  <c:v>202654</c:v>
                </c:pt>
                <c:pt idx="5342">
                  <c:v>175221</c:v>
                </c:pt>
                <c:pt idx="5343">
                  <c:v>269911</c:v>
                </c:pt>
                <c:pt idx="5344">
                  <c:v>361946</c:v>
                </c:pt>
                <c:pt idx="5345">
                  <c:v>261061</c:v>
                </c:pt>
                <c:pt idx="5346">
                  <c:v>272566</c:v>
                </c:pt>
                <c:pt idx="5347">
                  <c:v>180530</c:v>
                </c:pt>
                <c:pt idx="5348">
                  <c:v>178761</c:v>
                </c:pt>
                <c:pt idx="5349">
                  <c:v>270796</c:v>
                </c:pt>
                <c:pt idx="5350">
                  <c:v>265486</c:v>
                </c:pt>
                <c:pt idx="5351">
                  <c:v>295575</c:v>
                </c:pt>
                <c:pt idx="5352">
                  <c:v>155752</c:v>
                </c:pt>
                <c:pt idx="5353">
                  <c:v>203539</c:v>
                </c:pt>
                <c:pt idx="5354">
                  <c:v>132743</c:v>
                </c:pt>
                <c:pt idx="5355">
                  <c:v>242477</c:v>
                </c:pt>
                <c:pt idx="5356">
                  <c:v>263716</c:v>
                </c:pt>
                <c:pt idx="5357">
                  <c:v>315929</c:v>
                </c:pt>
                <c:pt idx="5358">
                  <c:v>256637</c:v>
                </c:pt>
                <c:pt idx="5359">
                  <c:v>363716</c:v>
                </c:pt>
                <c:pt idx="5360">
                  <c:v>237168</c:v>
                </c:pt>
                <c:pt idx="5361">
                  <c:v>296460</c:v>
                </c:pt>
                <c:pt idx="5362">
                  <c:v>228318</c:v>
                </c:pt>
                <c:pt idx="5363">
                  <c:v>345132</c:v>
                </c:pt>
                <c:pt idx="5364">
                  <c:v>469026</c:v>
                </c:pt>
                <c:pt idx="5365">
                  <c:v>349557</c:v>
                </c:pt>
                <c:pt idx="5366">
                  <c:v>176991</c:v>
                </c:pt>
                <c:pt idx="5367">
                  <c:v>218584</c:v>
                </c:pt>
                <c:pt idx="5368">
                  <c:v>256637</c:v>
                </c:pt>
                <c:pt idx="5369">
                  <c:v>261061</c:v>
                </c:pt>
                <c:pt idx="5370">
                  <c:v>128318</c:v>
                </c:pt>
                <c:pt idx="5371">
                  <c:v>361061</c:v>
                </c:pt>
                <c:pt idx="5372">
                  <c:v>380530</c:v>
                </c:pt>
                <c:pt idx="5373">
                  <c:v>283185</c:v>
                </c:pt>
                <c:pt idx="5374">
                  <c:v>254867</c:v>
                </c:pt>
                <c:pt idx="5375">
                  <c:v>128318</c:v>
                </c:pt>
                <c:pt idx="5376">
                  <c:v>57522</c:v>
                </c:pt>
                <c:pt idx="5377">
                  <c:v>414159</c:v>
                </c:pt>
                <c:pt idx="5378">
                  <c:v>194690</c:v>
                </c:pt>
                <c:pt idx="5379">
                  <c:v>303539</c:v>
                </c:pt>
                <c:pt idx="5380">
                  <c:v>376106</c:v>
                </c:pt>
                <c:pt idx="5381">
                  <c:v>451327</c:v>
                </c:pt>
                <c:pt idx="5382">
                  <c:v>376106</c:v>
                </c:pt>
                <c:pt idx="5383">
                  <c:v>392035</c:v>
                </c:pt>
                <c:pt idx="5384">
                  <c:v>300884</c:v>
                </c:pt>
                <c:pt idx="5385">
                  <c:v>353982</c:v>
                </c:pt>
                <c:pt idx="5386">
                  <c:v>377433</c:v>
                </c:pt>
                <c:pt idx="5387">
                  <c:v>292035</c:v>
                </c:pt>
                <c:pt idx="5388">
                  <c:v>376106</c:v>
                </c:pt>
                <c:pt idx="5389">
                  <c:v>285840</c:v>
                </c:pt>
                <c:pt idx="5390">
                  <c:v>271681</c:v>
                </c:pt>
                <c:pt idx="5391">
                  <c:v>179646</c:v>
                </c:pt>
                <c:pt idx="5392">
                  <c:v>110619</c:v>
                </c:pt>
                <c:pt idx="5393">
                  <c:v>214159</c:v>
                </c:pt>
                <c:pt idx="5394">
                  <c:v>101769</c:v>
                </c:pt>
                <c:pt idx="5395">
                  <c:v>256637</c:v>
                </c:pt>
                <c:pt idx="5396">
                  <c:v>230088</c:v>
                </c:pt>
                <c:pt idx="5397">
                  <c:v>68141</c:v>
                </c:pt>
                <c:pt idx="5398">
                  <c:v>358407</c:v>
                </c:pt>
                <c:pt idx="5399">
                  <c:v>260176</c:v>
                </c:pt>
                <c:pt idx="5400">
                  <c:v>402654</c:v>
                </c:pt>
                <c:pt idx="5401">
                  <c:v>336283</c:v>
                </c:pt>
                <c:pt idx="5402">
                  <c:v>141592</c:v>
                </c:pt>
                <c:pt idx="5403">
                  <c:v>271681</c:v>
                </c:pt>
                <c:pt idx="5404">
                  <c:v>391150</c:v>
                </c:pt>
                <c:pt idx="5405">
                  <c:v>440707</c:v>
                </c:pt>
                <c:pt idx="5406">
                  <c:v>338053</c:v>
                </c:pt>
                <c:pt idx="5407">
                  <c:v>358407</c:v>
                </c:pt>
                <c:pt idx="5408">
                  <c:v>350884</c:v>
                </c:pt>
                <c:pt idx="5409">
                  <c:v>270796</c:v>
                </c:pt>
                <c:pt idx="5410">
                  <c:v>243362</c:v>
                </c:pt>
                <c:pt idx="5411">
                  <c:v>114159</c:v>
                </c:pt>
                <c:pt idx="5412">
                  <c:v>256637</c:v>
                </c:pt>
                <c:pt idx="5413">
                  <c:v>261061</c:v>
                </c:pt>
                <c:pt idx="5414">
                  <c:v>357522</c:v>
                </c:pt>
                <c:pt idx="5415">
                  <c:v>322123</c:v>
                </c:pt>
                <c:pt idx="5416">
                  <c:v>334513</c:v>
                </c:pt>
                <c:pt idx="5417">
                  <c:v>361061</c:v>
                </c:pt>
                <c:pt idx="5418">
                  <c:v>230088</c:v>
                </c:pt>
                <c:pt idx="5419">
                  <c:v>257522</c:v>
                </c:pt>
                <c:pt idx="5420">
                  <c:v>276991</c:v>
                </c:pt>
                <c:pt idx="5421">
                  <c:v>285840</c:v>
                </c:pt>
                <c:pt idx="5422">
                  <c:v>353982</c:v>
                </c:pt>
                <c:pt idx="5423">
                  <c:v>116814</c:v>
                </c:pt>
                <c:pt idx="5424">
                  <c:v>247787</c:v>
                </c:pt>
                <c:pt idx="5425">
                  <c:v>353982</c:v>
                </c:pt>
                <c:pt idx="5426">
                  <c:v>334513</c:v>
                </c:pt>
                <c:pt idx="5427">
                  <c:v>86725</c:v>
                </c:pt>
                <c:pt idx="5428">
                  <c:v>108849</c:v>
                </c:pt>
                <c:pt idx="5429">
                  <c:v>320353</c:v>
                </c:pt>
                <c:pt idx="5430">
                  <c:v>102654</c:v>
                </c:pt>
                <c:pt idx="5431">
                  <c:v>385840</c:v>
                </c:pt>
                <c:pt idx="5432">
                  <c:v>276106</c:v>
                </c:pt>
                <c:pt idx="5433">
                  <c:v>321238</c:v>
                </c:pt>
                <c:pt idx="5434">
                  <c:v>278761</c:v>
                </c:pt>
                <c:pt idx="5435">
                  <c:v>469026</c:v>
                </c:pt>
                <c:pt idx="5436">
                  <c:v>194690</c:v>
                </c:pt>
                <c:pt idx="5437">
                  <c:v>336283</c:v>
                </c:pt>
                <c:pt idx="5438">
                  <c:v>424778</c:v>
                </c:pt>
                <c:pt idx="5439">
                  <c:v>225663</c:v>
                </c:pt>
                <c:pt idx="5440">
                  <c:v>504424</c:v>
                </c:pt>
                <c:pt idx="5441">
                  <c:v>234513</c:v>
                </c:pt>
                <c:pt idx="5442">
                  <c:v>252212</c:v>
                </c:pt>
                <c:pt idx="5443">
                  <c:v>272123</c:v>
                </c:pt>
                <c:pt idx="5444">
                  <c:v>345132</c:v>
                </c:pt>
                <c:pt idx="5445">
                  <c:v>276991</c:v>
                </c:pt>
                <c:pt idx="5446">
                  <c:v>146017</c:v>
                </c:pt>
                <c:pt idx="5447">
                  <c:v>305309</c:v>
                </c:pt>
                <c:pt idx="5448">
                  <c:v>371681</c:v>
                </c:pt>
                <c:pt idx="5449">
                  <c:v>377876</c:v>
                </c:pt>
                <c:pt idx="5450">
                  <c:v>398230</c:v>
                </c:pt>
                <c:pt idx="5451">
                  <c:v>296460</c:v>
                </c:pt>
                <c:pt idx="5452">
                  <c:v>59292</c:v>
                </c:pt>
                <c:pt idx="5453">
                  <c:v>55752</c:v>
                </c:pt>
                <c:pt idx="5454">
                  <c:v>57522</c:v>
                </c:pt>
                <c:pt idx="5455">
                  <c:v>75221</c:v>
                </c:pt>
                <c:pt idx="5456">
                  <c:v>415929</c:v>
                </c:pt>
                <c:pt idx="5457">
                  <c:v>486725</c:v>
                </c:pt>
                <c:pt idx="5458">
                  <c:v>108407</c:v>
                </c:pt>
                <c:pt idx="5459">
                  <c:v>110619</c:v>
                </c:pt>
                <c:pt idx="5460">
                  <c:v>393805</c:v>
                </c:pt>
                <c:pt idx="5461">
                  <c:v>432743</c:v>
                </c:pt>
                <c:pt idx="5462">
                  <c:v>314159</c:v>
                </c:pt>
                <c:pt idx="5463">
                  <c:v>442477</c:v>
                </c:pt>
                <c:pt idx="5464">
                  <c:v>354867</c:v>
                </c:pt>
                <c:pt idx="5465">
                  <c:v>353982</c:v>
                </c:pt>
                <c:pt idx="5466">
                  <c:v>278761</c:v>
                </c:pt>
                <c:pt idx="5467">
                  <c:v>383185</c:v>
                </c:pt>
                <c:pt idx="5468">
                  <c:v>380530</c:v>
                </c:pt>
                <c:pt idx="5469">
                  <c:v>278761</c:v>
                </c:pt>
                <c:pt idx="5470">
                  <c:v>455752</c:v>
                </c:pt>
                <c:pt idx="5471">
                  <c:v>298672</c:v>
                </c:pt>
                <c:pt idx="5472">
                  <c:v>345132</c:v>
                </c:pt>
                <c:pt idx="5473">
                  <c:v>271681</c:v>
                </c:pt>
                <c:pt idx="5474">
                  <c:v>269026</c:v>
                </c:pt>
                <c:pt idx="5475">
                  <c:v>232743</c:v>
                </c:pt>
                <c:pt idx="5476">
                  <c:v>460176</c:v>
                </c:pt>
                <c:pt idx="5477">
                  <c:v>367256</c:v>
                </c:pt>
                <c:pt idx="5478">
                  <c:v>119469</c:v>
                </c:pt>
                <c:pt idx="5479">
                  <c:v>471504</c:v>
                </c:pt>
                <c:pt idx="5480">
                  <c:v>267256</c:v>
                </c:pt>
                <c:pt idx="5481">
                  <c:v>358407</c:v>
                </c:pt>
                <c:pt idx="5482">
                  <c:v>420353</c:v>
                </c:pt>
                <c:pt idx="5483">
                  <c:v>262831</c:v>
                </c:pt>
                <c:pt idx="5484">
                  <c:v>460176</c:v>
                </c:pt>
                <c:pt idx="5485">
                  <c:v>336283</c:v>
                </c:pt>
                <c:pt idx="5486">
                  <c:v>172566</c:v>
                </c:pt>
                <c:pt idx="5487">
                  <c:v>185840</c:v>
                </c:pt>
                <c:pt idx="5488">
                  <c:v>154867</c:v>
                </c:pt>
                <c:pt idx="5489">
                  <c:v>181415</c:v>
                </c:pt>
                <c:pt idx="5490">
                  <c:v>151327</c:v>
                </c:pt>
                <c:pt idx="5491">
                  <c:v>267256</c:v>
                </c:pt>
                <c:pt idx="5492">
                  <c:v>107964</c:v>
                </c:pt>
                <c:pt idx="5493">
                  <c:v>271681</c:v>
                </c:pt>
                <c:pt idx="5494">
                  <c:v>251327</c:v>
                </c:pt>
                <c:pt idx="5495">
                  <c:v>495575</c:v>
                </c:pt>
                <c:pt idx="5496">
                  <c:v>351327</c:v>
                </c:pt>
                <c:pt idx="5497">
                  <c:v>232743</c:v>
                </c:pt>
                <c:pt idx="5498">
                  <c:v>143362</c:v>
                </c:pt>
                <c:pt idx="5499">
                  <c:v>278761</c:v>
                </c:pt>
                <c:pt idx="5500">
                  <c:v>307964</c:v>
                </c:pt>
                <c:pt idx="5501">
                  <c:v>370796</c:v>
                </c:pt>
                <c:pt idx="5502">
                  <c:v>366371</c:v>
                </c:pt>
                <c:pt idx="5503">
                  <c:v>262831</c:v>
                </c:pt>
                <c:pt idx="5504">
                  <c:v>381415</c:v>
                </c:pt>
                <c:pt idx="5505">
                  <c:v>300884</c:v>
                </c:pt>
                <c:pt idx="5506">
                  <c:v>495575</c:v>
                </c:pt>
                <c:pt idx="5507">
                  <c:v>464601</c:v>
                </c:pt>
                <c:pt idx="5508">
                  <c:v>407079</c:v>
                </c:pt>
                <c:pt idx="5509">
                  <c:v>442477</c:v>
                </c:pt>
                <c:pt idx="5510">
                  <c:v>100884</c:v>
                </c:pt>
                <c:pt idx="5511">
                  <c:v>369911</c:v>
                </c:pt>
                <c:pt idx="5512">
                  <c:v>477876</c:v>
                </c:pt>
                <c:pt idx="5513">
                  <c:v>420353</c:v>
                </c:pt>
                <c:pt idx="5514">
                  <c:v>387610</c:v>
                </c:pt>
                <c:pt idx="5515">
                  <c:v>455752</c:v>
                </c:pt>
                <c:pt idx="5516">
                  <c:v>288495</c:v>
                </c:pt>
                <c:pt idx="5517">
                  <c:v>383185</c:v>
                </c:pt>
                <c:pt idx="5518">
                  <c:v>380530</c:v>
                </c:pt>
                <c:pt idx="5519">
                  <c:v>384955</c:v>
                </c:pt>
                <c:pt idx="5520">
                  <c:v>299115</c:v>
                </c:pt>
                <c:pt idx="5521">
                  <c:v>389380</c:v>
                </c:pt>
                <c:pt idx="5522">
                  <c:v>294690</c:v>
                </c:pt>
                <c:pt idx="5523">
                  <c:v>287610</c:v>
                </c:pt>
                <c:pt idx="5524">
                  <c:v>298230</c:v>
                </c:pt>
                <c:pt idx="5525">
                  <c:v>362831</c:v>
                </c:pt>
                <c:pt idx="5526">
                  <c:v>218584</c:v>
                </c:pt>
                <c:pt idx="5527">
                  <c:v>77876</c:v>
                </c:pt>
                <c:pt idx="5528">
                  <c:v>119469</c:v>
                </c:pt>
                <c:pt idx="5529">
                  <c:v>274336</c:v>
                </c:pt>
                <c:pt idx="5530">
                  <c:v>185840</c:v>
                </c:pt>
                <c:pt idx="5531">
                  <c:v>201769</c:v>
                </c:pt>
                <c:pt idx="5532">
                  <c:v>344690</c:v>
                </c:pt>
                <c:pt idx="5533">
                  <c:v>314159</c:v>
                </c:pt>
                <c:pt idx="5534">
                  <c:v>298230</c:v>
                </c:pt>
                <c:pt idx="5535">
                  <c:v>92920</c:v>
                </c:pt>
                <c:pt idx="5536">
                  <c:v>249557</c:v>
                </c:pt>
                <c:pt idx="5537">
                  <c:v>338938</c:v>
                </c:pt>
                <c:pt idx="5538">
                  <c:v>380530</c:v>
                </c:pt>
                <c:pt idx="5539">
                  <c:v>78761</c:v>
                </c:pt>
                <c:pt idx="5540">
                  <c:v>314159</c:v>
                </c:pt>
                <c:pt idx="5541">
                  <c:v>269911</c:v>
                </c:pt>
                <c:pt idx="5542">
                  <c:v>172566</c:v>
                </c:pt>
                <c:pt idx="5543">
                  <c:v>297345</c:v>
                </c:pt>
                <c:pt idx="5544">
                  <c:v>316814</c:v>
                </c:pt>
                <c:pt idx="5545">
                  <c:v>327433</c:v>
                </c:pt>
                <c:pt idx="5546">
                  <c:v>115044</c:v>
                </c:pt>
                <c:pt idx="5547">
                  <c:v>323008</c:v>
                </c:pt>
                <c:pt idx="5548">
                  <c:v>309734</c:v>
                </c:pt>
                <c:pt idx="5549">
                  <c:v>323893</c:v>
                </c:pt>
                <c:pt idx="5550">
                  <c:v>274336</c:v>
                </c:pt>
                <c:pt idx="5551">
                  <c:v>329203</c:v>
                </c:pt>
                <c:pt idx="5552">
                  <c:v>276106</c:v>
                </c:pt>
                <c:pt idx="5553">
                  <c:v>331858</c:v>
                </c:pt>
                <c:pt idx="5554">
                  <c:v>266371</c:v>
                </c:pt>
                <c:pt idx="5555">
                  <c:v>325663</c:v>
                </c:pt>
                <c:pt idx="5556">
                  <c:v>316371</c:v>
                </c:pt>
                <c:pt idx="5557">
                  <c:v>529203</c:v>
                </c:pt>
                <c:pt idx="5558">
                  <c:v>566371</c:v>
                </c:pt>
                <c:pt idx="5559">
                  <c:v>291247</c:v>
                </c:pt>
                <c:pt idx="5560">
                  <c:v>515929</c:v>
                </c:pt>
                <c:pt idx="5561">
                  <c:v>585840</c:v>
                </c:pt>
                <c:pt idx="5562">
                  <c:v>442477</c:v>
                </c:pt>
                <c:pt idx="5563">
                  <c:v>345132</c:v>
                </c:pt>
                <c:pt idx="5564">
                  <c:v>302654</c:v>
                </c:pt>
                <c:pt idx="5565">
                  <c:v>442477</c:v>
                </c:pt>
                <c:pt idx="5566">
                  <c:v>285840</c:v>
                </c:pt>
                <c:pt idx="5567">
                  <c:v>388495</c:v>
                </c:pt>
                <c:pt idx="5568">
                  <c:v>389380</c:v>
                </c:pt>
                <c:pt idx="5569">
                  <c:v>237168</c:v>
                </c:pt>
                <c:pt idx="5570">
                  <c:v>250442</c:v>
                </c:pt>
                <c:pt idx="5571">
                  <c:v>274336</c:v>
                </c:pt>
                <c:pt idx="5572">
                  <c:v>125663</c:v>
                </c:pt>
                <c:pt idx="5573">
                  <c:v>55752</c:v>
                </c:pt>
                <c:pt idx="5574">
                  <c:v>58407</c:v>
                </c:pt>
                <c:pt idx="5575">
                  <c:v>53982</c:v>
                </c:pt>
                <c:pt idx="5576">
                  <c:v>71681</c:v>
                </c:pt>
                <c:pt idx="5577">
                  <c:v>408849</c:v>
                </c:pt>
                <c:pt idx="5578">
                  <c:v>376106</c:v>
                </c:pt>
                <c:pt idx="5579">
                  <c:v>504424</c:v>
                </c:pt>
                <c:pt idx="5580">
                  <c:v>309734</c:v>
                </c:pt>
                <c:pt idx="5581">
                  <c:v>314159</c:v>
                </c:pt>
                <c:pt idx="5582">
                  <c:v>382300</c:v>
                </c:pt>
                <c:pt idx="5583">
                  <c:v>451327</c:v>
                </c:pt>
                <c:pt idx="5584">
                  <c:v>273451</c:v>
                </c:pt>
                <c:pt idx="5585">
                  <c:v>392920</c:v>
                </c:pt>
                <c:pt idx="5586">
                  <c:v>389380</c:v>
                </c:pt>
                <c:pt idx="5587">
                  <c:v>356637</c:v>
                </c:pt>
                <c:pt idx="5588">
                  <c:v>393805</c:v>
                </c:pt>
                <c:pt idx="5589">
                  <c:v>256637</c:v>
                </c:pt>
                <c:pt idx="5590">
                  <c:v>349557</c:v>
                </c:pt>
                <c:pt idx="5591">
                  <c:v>297345</c:v>
                </c:pt>
                <c:pt idx="5592">
                  <c:v>380530</c:v>
                </c:pt>
                <c:pt idx="5593">
                  <c:v>391150</c:v>
                </c:pt>
                <c:pt idx="5594">
                  <c:v>199115</c:v>
                </c:pt>
                <c:pt idx="5595">
                  <c:v>267699</c:v>
                </c:pt>
                <c:pt idx="5596">
                  <c:v>234513</c:v>
                </c:pt>
                <c:pt idx="5597">
                  <c:v>269911</c:v>
                </c:pt>
                <c:pt idx="5598">
                  <c:v>442477</c:v>
                </c:pt>
                <c:pt idx="5599">
                  <c:v>398230</c:v>
                </c:pt>
                <c:pt idx="5600">
                  <c:v>331858</c:v>
                </c:pt>
                <c:pt idx="5601">
                  <c:v>340707</c:v>
                </c:pt>
                <c:pt idx="5602">
                  <c:v>346902</c:v>
                </c:pt>
                <c:pt idx="5603">
                  <c:v>353097</c:v>
                </c:pt>
                <c:pt idx="5604">
                  <c:v>270796</c:v>
                </c:pt>
                <c:pt idx="5605">
                  <c:v>283185</c:v>
                </c:pt>
                <c:pt idx="5606">
                  <c:v>354867</c:v>
                </c:pt>
                <c:pt idx="5607">
                  <c:v>269911</c:v>
                </c:pt>
                <c:pt idx="5608">
                  <c:v>276106</c:v>
                </c:pt>
                <c:pt idx="5609">
                  <c:v>318584</c:v>
                </c:pt>
                <c:pt idx="5610">
                  <c:v>312389</c:v>
                </c:pt>
                <c:pt idx="5611">
                  <c:v>309292</c:v>
                </c:pt>
                <c:pt idx="5612">
                  <c:v>371681</c:v>
                </c:pt>
                <c:pt idx="5613">
                  <c:v>323008</c:v>
                </c:pt>
                <c:pt idx="5614">
                  <c:v>274336</c:v>
                </c:pt>
                <c:pt idx="5615">
                  <c:v>331858</c:v>
                </c:pt>
                <c:pt idx="5616">
                  <c:v>338053</c:v>
                </c:pt>
                <c:pt idx="5617">
                  <c:v>338053</c:v>
                </c:pt>
                <c:pt idx="5618">
                  <c:v>353982</c:v>
                </c:pt>
                <c:pt idx="5619">
                  <c:v>331858</c:v>
                </c:pt>
                <c:pt idx="5620">
                  <c:v>238938</c:v>
                </c:pt>
                <c:pt idx="5621">
                  <c:v>237168</c:v>
                </c:pt>
                <c:pt idx="5622">
                  <c:v>360176</c:v>
                </c:pt>
                <c:pt idx="5623">
                  <c:v>337168</c:v>
                </c:pt>
                <c:pt idx="5624">
                  <c:v>123008</c:v>
                </c:pt>
                <c:pt idx="5625">
                  <c:v>334513</c:v>
                </c:pt>
                <c:pt idx="5626">
                  <c:v>293805</c:v>
                </c:pt>
                <c:pt idx="5627">
                  <c:v>261061</c:v>
                </c:pt>
                <c:pt idx="5628">
                  <c:v>157079</c:v>
                </c:pt>
                <c:pt idx="5629">
                  <c:v>384955</c:v>
                </c:pt>
                <c:pt idx="5630">
                  <c:v>336283</c:v>
                </c:pt>
                <c:pt idx="5631">
                  <c:v>176106</c:v>
                </c:pt>
                <c:pt idx="5632">
                  <c:v>266371</c:v>
                </c:pt>
                <c:pt idx="5633">
                  <c:v>267256</c:v>
                </c:pt>
                <c:pt idx="5634">
                  <c:v>366371</c:v>
                </c:pt>
                <c:pt idx="5635">
                  <c:v>370796</c:v>
                </c:pt>
                <c:pt idx="5636">
                  <c:v>362831</c:v>
                </c:pt>
                <c:pt idx="5637">
                  <c:v>371681</c:v>
                </c:pt>
                <c:pt idx="5638">
                  <c:v>371681</c:v>
                </c:pt>
                <c:pt idx="5639">
                  <c:v>349557</c:v>
                </c:pt>
                <c:pt idx="5640">
                  <c:v>207079</c:v>
                </c:pt>
                <c:pt idx="5641">
                  <c:v>123893</c:v>
                </c:pt>
                <c:pt idx="5642">
                  <c:v>336283</c:v>
                </c:pt>
                <c:pt idx="5643">
                  <c:v>154867</c:v>
                </c:pt>
                <c:pt idx="5644">
                  <c:v>362831</c:v>
                </c:pt>
                <c:pt idx="5645">
                  <c:v>261061</c:v>
                </c:pt>
                <c:pt idx="5646">
                  <c:v>367256</c:v>
                </c:pt>
                <c:pt idx="5647">
                  <c:v>333628</c:v>
                </c:pt>
                <c:pt idx="5648">
                  <c:v>243362</c:v>
                </c:pt>
                <c:pt idx="5649">
                  <c:v>464601</c:v>
                </c:pt>
                <c:pt idx="5650">
                  <c:v>495575</c:v>
                </c:pt>
                <c:pt idx="5651">
                  <c:v>272566</c:v>
                </c:pt>
                <c:pt idx="5652">
                  <c:v>282300</c:v>
                </c:pt>
                <c:pt idx="5653">
                  <c:v>517699</c:v>
                </c:pt>
                <c:pt idx="5654">
                  <c:v>353097</c:v>
                </c:pt>
                <c:pt idx="5655">
                  <c:v>232743</c:v>
                </c:pt>
                <c:pt idx="5656">
                  <c:v>358407</c:v>
                </c:pt>
                <c:pt idx="5657">
                  <c:v>284955</c:v>
                </c:pt>
                <c:pt idx="5658">
                  <c:v>221238</c:v>
                </c:pt>
                <c:pt idx="5659">
                  <c:v>407079</c:v>
                </c:pt>
                <c:pt idx="5660">
                  <c:v>252212</c:v>
                </c:pt>
                <c:pt idx="5661">
                  <c:v>378761</c:v>
                </c:pt>
                <c:pt idx="5662">
                  <c:v>307079</c:v>
                </c:pt>
                <c:pt idx="5663">
                  <c:v>409734</c:v>
                </c:pt>
                <c:pt idx="5664">
                  <c:v>286725</c:v>
                </c:pt>
                <c:pt idx="5665">
                  <c:v>233185</c:v>
                </c:pt>
                <c:pt idx="5666">
                  <c:v>284070</c:v>
                </c:pt>
                <c:pt idx="5667">
                  <c:v>358407</c:v>
                </c:pt>
                <c:pt idx="5668">
                  <c:v>362831</c:v>
                </c:pt>
                <c:pt idx="5669">
                  <c:v>376991</c:v>
                </c:pt>
                <c:pt idx="5670">
                  <c:v>415929</c:v>
                </c:pt>
                <c:pt idx="5671">
                  <c:v>287610</c:v>
                </c:pt>
                <c:pt idx="5672">
                  <c:v>307079</c:v>
                </c:pt>
                <c:pt idx="5673">
                  <c:v>283185</c:v>
                </c:pt>
                <c:pt idx="5674">
                  <c:v>307079</c:v>
                </c:pt>
                <c:pt idx="5675">
                  <c:v>88495</c:v>
                </c:pt>
                <c:pt idx="5676">
                  <c:v>460176</c:v>
                </c:pt>
                <c:pt idx="5677">
                  <c:v>108849</c:v>
                </c:pt>
                <c:pt idx="5678">
                  <c:v>287610</c:v>
                </c:pt>
                <c:pt idx="5679">
                  <c:v>299115</c:v>
                </c:pt>
                <c:pt idx="5680">
                  <c:v>396017</c:v>
                </c:pt>
                <c:pt idx="5681">
                  <c:v>390707</c:v>
                </c:pt>
                <c:pt idx="5682">
                  <c:v>484070</c:v>
                </c:pt>
                <c:pt idx="5683">
                  <c:v>292035</c:v>
                </c:pt>
                <c:pt idx="5684">
                  <c:v>283185</c:v>
                </c:pt>
                <c:pt idx="5685">
                  <c:v>376106</c:v>
                </c:pt>
                <c:pt idx="5686">
                  <c:v>327433</c:v>
                </c:pt>
                <c:pt idx="5687">
                  <c:v>392035</c:v>
                </c:pt>
                <c:pt idx="5688">
                  <c:v>389380</c:v>
                </c:pt>
                <c:pt idx="5689">
                  <c:v>384955</c:v>
                </c:pt>
                <c:pt idx="5690">
                  <c:v>389380</c:v>
                </c:pt>
                <c:pt idx="5691">
                  <c:v>384955</c:v>
                </c:pt>
                <c:pt idx="5692">
                  <c:v>393805</c:v>
                </c:pt>
                <c:pt idx="5693">
                  <c:v>324778</c:v>
                </c:pt>
                <c:pt idx="5694">
                  <c:v>392035</c:v>
                </c:pt>
                <c:pt idx="5695">
                  <c:v>464601</c:v>
                </c:pt>
                <c:pt idx="5696">
                  <c:v>300884</c:v>
                </c:pt>
                <c:pt idx="5697">
                  <c:v>386725</c:v>
                </c:pt>
                <c:pt idx="5698">
                  <c:v>364159</c:v>
                </c:pt>
                <c:pt idx="5699">
                  <c:v>389380</c:v>
                </c:pt>
                <c:pt idx="5700">
                  <c:v>406194</c:v>
                </c:pt>
                <c:pt idx="5701">
                  <c:v>413274</c:v>
                </c:pt>
                <c:pt idx="5702">
                  <c:v>305309</c:v>
                </c:pt>
                <c:pt idx="5703">
                  <c:v>400884</c:v>
                </c:pt>
                <c:pt idx="5704">
                  <c:v>460176</c:v>
                </c:pt>
                <c:pt idx="5705">
                  <c:v>398230</c:v>
                </c:pt>
                <c:pt idx="5706">
                  <c:v>393805</c:v>
                </c:pt>
                <c:pt idx="5707">
                  <c:v>389380</c:v>
                </c:pt>
                <c:pt idx="5708">
                  <c:v>415044</c:v>
                </c:pt>
                <c:pt idx="5709">
                  <c:v>389380</c:v>
                </c:pt>
                <c:pt idx="5710">
                  <c:v>413716</c:v>
                </c:pt>
                <c:pt idx="5711">
                  <c:v>402654</c:v>
                </c:pt>
                <c:pt idx="5712">
                  <c:v>407079</c:v>
                </c:pt>
                <c:pt idx="5713">
                  <c:v>274336</c:v>
                </c:pt>
                <c:pt idx="5714">
                  <c:v>81858</c:v>
                </c:pt>
                <c:pt idx="5715">
                  <c:v>241592</c:v>
                </c:pt>
                <c:pt idx="5716">
                  <c:v>325221</c:v>
                </c:pt>
                <c:pt idx="5717">
                  <c:v>379646</c:v>
                </c:pt>
                <c:pt idx="5718">
                  <c:v>154867</c:v>
                </c:pt>
                <c:pt idx="5719">
                  <c:v>293805</c:v>
                </c:pt>
                <c:pt idx="5720">
                  <c:v>420353</c:v>
                </c:pt>
                <c:pt idx="5721">
                  <c:v>367256</c:v>
                </c:pt>
                <c:pt idx="5722">
                  <c:v>321681</c:v>
                </c:pt>
                <c:pt idx="5723">
                  <c:v>269026</c:v>
                </c:pt>
                <c:pt idx="5724">
                  <c:v>369026</c:v>
                </c:pt>
                <c:pt idx="5725">
                  <c:v>230088</c:v>
                </c:pt>
                <c:pt idx="5726">
                  <c:v>317699</c:v>
                </c:pt>
                <c:pt idx="5727">
                  <c:v>515044</c:v>
                </c:pt>
                <c:pt idx="5728">
                  <c:v>269911</c:v>
                </c:pt>
                <c:pt idx="5729">
                  <c:v>358407</c:v>
                </c:pt>
                <c:pt idx="5730">
                  <c:v>415929</c:v>
                </c:pt>
                <c:pt idx="5731">
                  <c:v>433628</c:v>
                </c:pt>
                <c:pt idx="5732">
                  <c:v>231858</c:v>
                </c:pt>
                <c:pt idx="5733">
                  <c:v>216814</c:v>
                </c:pt>
                <c:pt idx="5734">
                  <c:v>374336</c:v>
                </c:pt>
                <c:pt idx="5735">
                  <c:v>349557</c:v>
                </c:pt>
                <c:pt idx="5736">
                  <c:v>280530</c:v>
                </c:pt>
                <c:pt idx="5737">
                  <c:v>126548</c:v>
                </c:pt>
                <c:pt idx="5738">
                  <c:v>82300</c:v>
                </c:pt>
                <c:pt idx="5739">
                  <c:v>207079</c:v>
                </c:pt>
                <c:pt idx="5740">
                  <c:v>365486</c:v>
                </c:pt>
                <c:pt idx="5741">
                  <c:v>318584</c:v>
                </c:pt>
                <c:pt idx="5742">
                  <c:v>153982</c:v>
                </c:pt>
                <c:pt idx="5743">
                  <c:v>274336</c:v>
                </c:pt>
                <c:pt idx="5744">
                  <c:v>325221</c:v>
                </c:pt>
                <c:pt idx="5745">
                  <c:v>360176</c:v>
                </c:pt>
                <c:pt idx="5746">
                  <c:v>287610</c:v>
                </c:pt>
                <c:pt idx="5747">
                  <c:v>334513</c:v>
                </c:pt>
                <c:pt idx="5748">
                  <c:v>276106</c:v>
                </c:pt>
                <c:pt idx="5749">
                  <c:v>278761</c:v>
                </c:pt>
                <c:pt idx="5750">
                  <c:v>163716</c:v>
                </c:pt>
                <c:pt idx="5751">
                  <c:v>327433</c:v>
                </c:pt>
                <c:pt idx="5752">
                  <c:v>238938</c:v>
                </c:pt>
                <c:pt idx="5753">
                  <c:v>192035</c:v>
                </c:pt>
                <c:pt idx="5754">
                  <c:v>323008</c:v>
                </c:pt>
                <c:pt idx="5755">
                  <c:v>415929</c:v>
                </c:pt>
                <c:pt idx="5756">
                  <c:v>380530</c:v>
                </c:pt>
                <c:pt idx="5757">
                  <c:v>396460</c:v>
                </c:pt>
                <c:pt idx="5758">
                  <c:v>367256</c:v>
                </c:pt>
                <c:pt idx="5759">
                  <c:v>240707</c:v>
                </c:pt>
                <c:pt idx="5760">
                  <c:v>468141</c:v>
                </c:pt>
                <c:pt idx="5761">
                  <c:v>202654</c:v>
                </c:pt>
                <c:pt idx="5762">
                  <c:v>327433</c:v>
                </c:pt>
                <c:pt idx="5763">
                  <c:v>365486</c:v>
                </c:pt>
                <c:pt idx="5764">
                  <c:v>339823</c:v>
                </c:pt>
                <c:pt idx="5765">
                  <c:v>335398</c:v>
                </c:pt>
                <c:pt idx="5766">
                  <c:v>247787</c:v>
                </c:pt>
                <c:pt idx="5767">
                  <c:v>362831</c:v>
                </c:pt>
                <c:pt idx="5768">
                  <c:v>369911</c:v>
                </c:pt>
                <c:pt idx="5769">
                  <c:v>351327</c:v>
                </c:pt>
                <c:pt idx="5770">
                  <c:v>274336</c:v>
                </c:pt>
                <c:pt idx="5771">
                  <c:v>362831</c:v>
                </c:pt>
                <c:pt idx="5772">
                  <c:v>121238</c:v>
                </c:pt>
                <c:pt idx="5773">
                  <c:v>309734</c:v>
                </c:pt>
                <c:pt idx="5774">
                  <c:v>269911</c:v>
                </c:pt>
                <c:pt idx="5775">
                  <c:v>243362</c:v>
                </c:pt>
                <c:pt idx="5776">
                  <c:v>327433</c:v>
                </c:pt>
                <c:pt idx="5777">
                  <c:v>362831</c:v>
                </c:pt>
                <c:pt idx="5778">
                  <c:v>221238</c:v>
                </c:pt>
                <c:pt idx="5779">
                  <c:v>192920</c:v>
                </c:pt>
                <c:pt idx="5780">
                  <c:v>353982</c:v>
                </c:pt>
                <c:pt idx="5781">
                  <c:v>323008</c:v>
                </c:pt>
                <c:pt idx="5782">
                  <c:v>349557</c:v>
                </c:pt>
                <c:pt idx="5783">
                  <c:v>241592</c:v>
                </c:pt>
                <c:pt idx="5784">
                  <c:v>349557</c:v>
                </c:pt>
                <c:pt idx="5785">
                  <c:v>241592</c:v>
                </c:pt>
                <c:pt idx="5786">
                  <c:v>209734</c:v>
                </c:pt>
                <c:pt idx="5787">
                  <c:v>281415</c:v>
                </c:pt>
                <c:pt idx="5788">
                  <c:v>495575</c:v>
                </c:pt>
                <c:pt idx="5789">
                  <c:v>529203</c:v>
                </c:pt>
                <c:pt idx="5790">
                  <c:v>207964</c:v>
                </c:pt>
                <c:pt idx="5791">
                  <c:v>291150</c:v>
                </c:pt>
                <c:pt idx="5792">
                  <c:v>247787</c:v>
                </c:pt>
                <c:pt idx="5793">
                  <c:v>477876</c:v>
                </c:pt>
                <c:pt idx="5794">
                  <c:v>230088</c:v>
                </c:pt>
                <c:pt idx="5795">
                  <c:v>292035</c:v>
                </c:pt>
                <c:pt idx="5796">
                  <c:v>287610</c:v>
                </c:pt>
                <c:pt idx="5797">
                  <c:v>433628</c:v>
                </c:pt>
                <c:pt idx="5798">
                  <c:v>287610</c:v>
                </c:pt>
                <c:pt idx="5799">
                  <c:v>300884</c:v>
                </c:pt>
                <c:pt idx="5800">
                  <c:v>433628</c:v>
                </c:pt>
                <c:pt idx="5801">
                  <c:v>353982</c:v>
                </c:pt>
                <c:pt idx="5802">
                  <c:v>526548</c:v>
                </c:pt>
                <c:pt idx="5803">
                  <c:v>495575</c:v>
                </c:pt>
                <c:pt idx="5804">
                  <c:v>336283</c:v>
                </c:pt>
                <c:pt idx="5805">
                  <c:v>320353</c:v>
                </c:pt>
                <c:pt idx="5806">
                  <c:v>297787</c:v>
                </c:pt>
                <c:pt idx="5807">
                  <c:v>260176</c:v>
                </c:pt>
                <c:pt idx="5808">
                  <c:v>336283</c:v>
                </c:pt>
                <c:pt idx="5809">
                  <c:v>522123</c:v>
                </c:pt>
                <c:pt idx="5810">
                  <c:v>464601</c:v>
                </c:pt>
                <c:pt idx="5811">
                  <c:v>389380</c:v>
                </c:pt>
                <c:pt idx="5812">
                  <c:v>330088</c:v>
                </c:pt>
                <c:pt idx="5813">
                  <c:v>384070</c:v>
                </c:pt>
                <c:pt idx="5814">
                  <c:v>283185</c:v>
                </c:pt>
                <c:pt idx="5815">
                  <c:v>119469</c:v>
                </c:pt>
                <c:pt idx="5816">
                  <c:v>299115</c:v>
                </c:pt>
                <c:pt idx="5817">
                  <c:v>353982</c:v>
                </c:pt>
                <c:pt idx="5818">
                  <c:v>339823</c:v>
                </c:pt>
                <c:pt idx="5819">
                  <c:v>53097</c:v>
                </c:pt>
                <c:pt idx="5820">
                  <c:v>433628</c:v>
                </c:pt>
                <c:pt idx="5821">
                  <c:v>415929</c:v>
                </c:pt>
                <c:pt idx="5822">
                  <c:v>405309</c:v>
                </c:pt>
                <c:pt idx="5823">
                  <c:v>460176</c:v>
                </c:pt>
                <c:pt idx="5824">
                  <c:v>469026</c:v>
                </c:pt>
                <c:pt idx="5825">
                  <c:v>402654</c:v>
                </c:pt>
                <c:pt idx="5826">
                  <c:v>484070</c:v>
                </c:pt>
                <c:pt idx="5827">
                  <c:v>290265</c:v>
                </c:pt>
                <c:pt idx="5828">
                  <c:v>321238</c:v>
                </c:pt>
                <c:pt idx="5829">
                  <c:v>411504</c:v>
                </c:pt>
                <c:pt idx="5830">
                  <c:v>323008</c:v>
                </c:pt>
                <c:pt idx="5831">
                  <c:v>382300</c:v>
                </c:pt>
                <c:pt idx="5832">
                  <c:v>346902</c:v>
                </c:pt>
                <c:pt idx="5833">
                  <c:v>358407</c:v>
                </c:pt>
                <c:pt idx="5834">
                  <c:v>371681</c:v>
                </c:pt>
                <c:pt idx="5835">
                  <c:v>141150</c:v>
                </c:pt>
                <c:pt idx="5836">
                  <c:v>376106</c:v>
                </c:pt>
                <c:pt idx="5837">
                  <c:v>305309</c:v>
                </c:pt>
                <c:pt idx="5838">
                  <c:v>276991</c:v>
                </c:pt>
                <c:pt idx="5839">
                  <c:v>237168</c:v>
                </c:pt>
                <c:pt idx="5840">
                  <c:v>349557</c:v>
                </c:pt>
                <c:pt idx="5841">
                  <c:v>244247</c:v>
                </c:pt>
                <c:pt idx="5842">
                  <c:v>283185</c:v>
                </c:pt>
                <c:pt idx="5843">
                  <c:v>283185</c:v>
                </c:pt>
                <c:pt idx="5844">
                  <c:v>286283</c:v>
                </c:pt>
                <c:pt idx="5845">
                  <c:v>290265</c:v>
                </c:pt>
                <c:pt idx="5846">
                  <c:v>380530</c:v>
                </c:pt>
                <c:pt idx="5847">
                  <c:v>184070</c:v>
                </c:pt>
                <c:pt idx="5848">
                  <c:v>293805</c:v>
                </c:pt>
                <c:pt idx="5849">
                  <c:v>342920</c:v>
                </c:pt>
                <c:pt idx="5850">
                  <c:v>307079</c:v>
                </c:pt>
                <c:pt idx="5851">
                  <c:v>185840</c:v>
                </c:pt>
                <c:pt idx="5852">
                  <c:v>184513</c:v>
                </c:pt>
                <c:pt idx="5853">
                  <c:v>407079</c:v>
                </c:pt>
                <c:pt idx="5854">
                  <c:v>296460</c:v>
                </c:pt>
                <c:pt idx="5855">
                  <c:v>388495</c:v>
                </c:pt>
                <c:pt idx="5856">
                  <c:v>349557</c:v>
                </c:pt>
                <c:pt idx="5857">
                  <c:v>292035</c:v>
                </c:pt>
                <c:pt idx="5858">
                  <c:v>170796</c:v>
                </c:pt>
                <c:pt idx="5859">
                  <c:v>278761</c:v>
                </c:pt>
                <c:pt idx="5860">
                  <c:v>181415</c:v>
                </c:pt>
                <c:pt idx="5861">
                  <c:v>246017</c:v>
                </c:pt>
                <c:pt idx="5862">
                  <c:v>199115</c:v>
                </c:pt>
                <c:pt idx="5863">
                  <c:v>211504</c:v>
                </c:pt>
                <c:pt idx="5864">
                  <c:v>283185</c:v>
                </c:pt>
                <c:pt idx="5865">
                  <c:v>70796</c:v>
                </c:pt>
                <c:pt idx="5866">
                  <c:v>72566</c:v>
                </c:pt>
                <c:pt idx="5867">
                  <c:v>470796</c:v>
                </c:pt>
                <c:pt idx="5868">
                  <c:v>305309</c:v>
                </c:pt>
                <c:pt idx="5869">
                  <c:v>183185</c:v>
                </c:pt>
                <c:pt idx="5870">
                  <c:v>342477</c:v>
                </c:pt>
                <c:pt idx="5871">
                  <c:v>237168</c:v>
                </c:pt>
                <c:pt idx="5872">
                  <c:v>442477</c:v>
                </c:pt>
                <c:pt idx="5873">
                  <c:v>201769</c:v>
                </c:pt>
                <c:pt idx="5874">
                  <c:v>300884</c:v>
                </c:pt>
                <c:pt idx="5875">
                  <c:v>265486</c:v>
                </c:pt>
                <c:pt idx="5876">
                  <c:v>491150</c:v>
                </c:pt>
                <c:pt idx="5877">
                  <c:v>283185</c:v>
                </c:pt>
                <c:pt idx="5878">
                  <c:v>349557</c:v>
                </c:pt>
                <c:pt idx="5879">
                  <c:v>256637</c:v>
                </c:pt>
                <c:pt idx="5880">
                  <c:v>292035</c:v>
                </c:pt>
                <c:pt idx="5881">
                  <c:v>557522</c:v>
                </c:pt>
                <c:pt idx="5882">
                  <c:v>570796</c:v>
                </c:pt>
                <c:pt idx="5883">
                  <c:v>254867</c:v>
                </c:pt>
                <c:pt idx="5884">
                  <c:v>307079</c:v>
                </c:pt>
                <c:pt idx="5885">
                  <c:v>482300</c:v>
                </c:pt>
                <c:pt idx="5886">
                  <c:v>511504</c:v>
                </c:pt>
                <c:pt idx="5887">
                  <c:v>298230</c:v>
                </c:pt>
                <c:pt idx="5888">
                  <c:v>357522</c:v>
                </c:pt>
                <c:pt idx="5889">
                  <c:v>312389</c:v>
                </c:pt>
                <c:pt idx="5890">
                  <c:v>393805</c:v>
                </c:pt>
              </c:numCache>
            </c:numRef>
          </c:yVal>
          <c:smooth val="0"/>
          <c:extLst>
            <c:ext xmlns:c16="http://schemas.microsoft.com/office/drawing/2014/chart" uri="{C3380CC4-5D6E-409C-BE32-E72D297353CC}">
              <c16:uniqueId val="{00000002-6BC8-4107-B27A-39B3E11BA435}"/>
            </c:ext>
          </c:extLst>
        </c:ser>
        <c:dLbls>
          <c:showLegendKey val="0"/>
          <c:showVal val="0"/>
          <c:showCatName val="0"/>
          <c:showSerName val="0"/>
          <c:showPercent val="0"/>
          <c:showBubbleSize val="0"/>
        </c:dLbls>
        <c:axId val="714242888"/>
        <c:axId val="714248136"/>
      </c:scatterChart>
      <c:valAx>
        <c:axId val="71424288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solidFill>
                      <a:srgbClr val="FFFFFF"/>
                    </a:solidFill>
                  </a:rPr>
                  <a:t>Num</a:t>
                </a:r>
                <a:r>
                  <a:rPr lang="en-US" baseline="0" dirty="0">
                    <a:solidFill>
                      <a:srgbClr val="FFFFFF"/>
                    </a:solidFill>
                  </a:rPr>
                  <a:t> of Basement Parking</a:t>
                </a:r>
                <a:endParaRPr lang="en-US" dirty="0">
                  <a:solidFill>
                    <a:srgbClr val="FFFFFF"/>
                  </a:solidFill>
                </a:endParaRPr>
              </a:p>
            </c:rich>
          </c:tx>
          <c:layout>
            <c:manualLayout>
              <c:xMode val="edge"/>
              <c:yMode val="edge"/>
              <c:x val="0.30242679518744403"/>
              <c:y val="0.8789989620170082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248136"/>
        <c:crosses val="autoZero"/>
        <c:crossBetween val="midCat"/>
      </c:valAx>
      <c:valAx>
        <c:axId val="714248136"/>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Sale</a:t>
                </a:r>
                <a:r>
                  <a:rPr lang="en-US" baseline="0" dirty="0"/>
                  <a:t> Price</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14242888"/>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baseline="0" dirty="0"/>
              <a:t>Sale Price vs  Year Built</a:t>
            </a:r>
            <a:endParaRPr lang="en-US" sz="12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Daegu_Real_Estate_data!$U$1</c:f>
              <c:strCache>
                <c:ptCount val="1"/>
                <c:pt idx="0">
                  <c:v>SalePrice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25400" cap="rnd">
                <a:solidFill>
                  <a:srgbClr val="FFFFFF"/>
                </a:solidFill>
                <a:prstDash val="sysDot"/>
              </a:ln>
              <a:effectLst/>
            </c:spPr>
            <c:trendlineType val="linear"/>
            <c:dispRSqr val="0"/>
            <c:dispEq val="0"/>
          </c:trendline>
          <c:xVal>
            <c:numRef>
              <c:f>Daegu_Real_Estate_data!$B$2:$B$5892</c:f>
              <c:numCache>
                <c:formatCode>General</c:formatCode>
                <c:ptCount val="5891"/>
                <c:pt idx="0">
                  <c:v>2006</c:v>
                </c:pt>
                <c:pt idx="1">
                  <c:v>1985</c:v>
                </c:pt>
                <c:pt idx="2">
                  <c:v>1985</c:v>
                </c:pt>
                <c:pt idx="3">
                  <c:v>2006</c:v>
                </c:pt>
                <c:pt idx="4">
                  <c:v>1993</c:v>
                </c:pt>
                <c:pt idx="5">
                  <c:v>1992</c:v>
                </c:pt>
                <c:pt idx="6">
                  <c:v>1992</c:v>
                </c:pt>
                <c:pt idx="7">
                  <c:v>1993</c:v>
                </c:pt>
                <c:pt idx="8">
                  <c:v>1993</c:v>
                </c:pt>
                <c:pt idx="9">
                  <c:v>1992</c:v>
                </c:pt>
                <c:pt idx="10">
                  <c:v>1986</c:v>
                </c:pt>
                <c:pt idx="11">
                  <c:v>1986</c:v>
                </c:pt>
                <c:pt idx="12">
                  <c:v>2007</c:v>
                </c:pt>
                <c:pt idx="13">
                  <c:v>1985</c:v>
                </c:pt>
                <c:pt idx="14">
                  <c:v>1986</c:v>
                </c:pt>
                <c:pt idx="15">
                  <c:v>1993</c:v>
                </c:pt>
                <c:pt idx="16">
                  <c:v>1993</c:v>
                </c:pt>
                <c:pt idx="17">
                  <c:v>1992</c:v>
                </c:pt>
                <c:pt idx="18">
                  <c:v>1993</c:v>
                </c:pt>
                <c:pt idx="19">
                  <c:v>1992</c:v>
                </c:pt>
                <c:pt idx="20">
                  <c:v>1992</c:v>
                </c:pt>
                <c:pt idx="21">
                  <c:v>1993</c:v>
                </c:pt>
                <c:pt idx="22">
                  <c:v>2007</c:v>
                </c:pt>
                <c:pt idx="23">
                  <c:v>1986</c:v>
                </c:pt>
                <c:pt idx="24">
                  <c:v>2007</c:v>
                </c:pt>
                <c:pt idx="25">
                  <c:v>2007</c:v>
                </c:pt>
                <c:pt idx="26">
                  <c:v>2007</c:v>
                </c:pt>
                <c:pt idx="27">
                  <c:v>2007</c:v>
                </c:pt>
                <c:pt idx="28">
                  <c:v>2006</c:v>
                </c:pt>
                <c:pt idx="29">
                  <c:v>2007</c:v>
                </c:pt>
                <c:pt idx="30">
                  <c:v>1997</c:v>
                </c:pt>
                <c:pt idx="31">
                  <c:v>1985</c:v>
                </c:pt>
                <c:pt idx="32">
                  <c:v>1985</c:v>
                </c:pt>
                <c:pt idx="33">
                  <c:v>2006</c:v>
                </c:pt>
                <c:pt idx="34">
                  <c:v>1993</c:v>
                </c:pt>
                <c:pt idx="35">
                  <c:v>1992</c:v>
                </c:pt>
                <c:pt idx="36">
                  <c:v>1992</c:v>
                </c:pt>
                <c:pt idx="37">
                  <c:v>1993</c:v>
                </c:pt>
                <c:pt idx="38">
                  <c:v>1992</c:v>
                </c:pt>
                <c:pt idx="39">
                  <c:v>1992</c:v>
                </c:pt>
                <c:pt idx="40">
                  <c:v>1993</c:v>
                </c:pt>
                <c:pt idx="41">
                  <c:v>1993</c:v>
                </c:pt>
                <c:pt idx="42">
                  <c:v>1993</c:v>
                </c:pt>
                <c:pt idx="43">
                  <c:v>1992</c:v>
                </c:pt>
                <c:pt idx="44">
                  <c:v>1993</c:v>
                </c:pt>
                <c:pt idx="45">
                  <c:v>1992</c:v>
                </c:pt>
                <c:pt idx="46">
                  <c:v>1993</c:v>
                </c:pt>
                <c:pt idx="47">
                  <c:v>1992</c:v>
                </c:pt>
                <c:pt idx="48">
                  <c:v>1993</c:v>
                </c:pt>
                <c:pt idx="49">
                  <c:v>1993</c:v>
                </c:pt>
                <c:pt idx="50">
                  <c:v>2005</c:v>
                </c:pt>
                <c:pt idx="51">
                  <c:v>2007</c:v>
                </c:pt>
                <c:pt idx="52">
                  <c:v>2007</c:v>
                </c:pt>
                <c:pt idx="53">
                  <c:v>2007</c:v>
                </c:pt>
                <c:pt idx="54">
                  <c:v>2007</c:v>
                </c:pt>
                <c:pt idx="55">
                  <c:v>1985</c:v>
                </c:pt>
                <c:pt idx="56">
                  <c:v>2007</c:v>
                </c:pt>
                <c:pt idx="57">
                  <c:v>2007</c:v>
                </c:pt>
                <c:pt idx="58">
                  <c:v>2007</c:v>
                </c:pt>
                <c:pt idx="59">
                  <c:v>2007</c:v>
                </c:pt>
                <c:pt idx="60">
                  <c:v>2007</c:v>
                </c:pt>
                <c:pt idx="61">
                  <c:v>2007</c:v>
                </c:pt>
                <c:pt idx="62">
                  <c:v>2007</c:v>
                </c:pt>
                <c:pt idx="63">
                  <c:v>2007</c:v>
                </c:pt>
                <c:pt idx="64">
                  <c:v>2007</c:v>
                </c:pt>
                <c:pt idx="65">
                  <c:v>2007</c:v>
                </c:pt>
                <c:pt idx="66">
                  <c:v>2007</c:v>
                </c:pt>
                <c:pt idx="67">
                  <c:v>2007</c:v>
                </c:pt>
                <c:pt idx="68">
                  <c:v>2007</c:v>
                </c:pt>
                <c:pt idx="69">
                  <c:v>2007</c:v>
                </c:pt>
                <c:pt idx="70">
                  <c:v>2007</c:v>
                </c:pt>
                <c:pt idx="71">
                  <c:v>2007</c:v>
                </c:pt>
                <c:pt idx="72">
                  <c:v>2007</c:v>
                </c:pt>
                <c:pt idx="73">
                  <c:v>2007</c:v>
                </c:pt>
                <c:pt idx="74">
                  <c:v>2007</c:v>
                </c:pt>
                <c:pt idx="75">
                  <c:v>2007</c:v>
                </c:pt>
                <c:pt idx="76">
                  <c:v>2007</c:v>
                </c:pt>
                <c:pt idx="77">
                  <c:v>2007</c:v>
                </c:pt>
                <c:pt idx="78">
                  <c:v>1986</c:v>
                </c:pt>
                <c:pt idx="79">
                  <c:v>1993</c:v>
                </c:pt>
                <c:pt idx="80">
                  <c:v>2005</c:v>
                </c:pt>
                <c:pt idx="81">
                  <c:v>2007</c:v>
                </c:pt>
                <c:pt idx="82">
                  <c:v>1993</c:v>
                </c:pt>
                <c:pt idx="83">
                  <c:v>1993</c:v>
                </c:pt>
                <c:pt idx="84">
                  <c:v>1993</c:v>
                </c:pt>
                <c:pt idx="85">
                  <c:v>1992</c:v>
                </c:pt>
                <c:pt idx="86">
                  <c:v>1992</c:v>
                </c:pt>
                <c:pt idx="87">
                  <c:v>1993</c:v>
                </c:pt>
                <c:pt idx="88">
                  <c:v>1992</c:v>
                </c:pt>
                <c:pt idx="89">
                  <c:v>1992</c:v>
                </c:pt>
                <c:pt idx="90">
                  <c:v>1992</c:v>
                </c:pt>
                <c:pt idx="91">
                  <c:v>2007</c:v>
                </c:pt>
                <c:pt idx="92">
                  <c:v>2007</c:v>
                </c:pt>
                <c:pt idx="93">
                  <c:v>1986</c:v>
                </c:pt>
                <c:pt idx="94">
                  <c:v>2007</c:v>
                </c:pt>
                <c:pt idx="95">
                  <c:v>1986</c:v>
                </c:pt>
                <c:pt idx="96">
                  <c:v>2006</c:v>
                </c:pt>
                <c:pt idx="97">
                  <c:v>2006</c:v>
                </c:pt>
                <c:pt idx="98">
                  <c:v>2007</c:v>
                </c:pt>
                <c:pt idx="99">
                  <c:v>2007</c:v>
                </c:pt>
                <c:pt idx="100">
                  <c:v>1993</c:v>
                </c:pt>
                <c:pt idx="101">
                  <c:v>2007</c:v>
                </c:pt>
                <c:pt idx="102">
                  <c:v>2007</c:v>
                </c:pt>
                <c:pt idx="103">
                  <c:v>1993</c:v>
                </c:pt>
                <c:pt idx="104">
                  <c:v>1993</c:v>
                </c:pt>
                <c:pt idx="105">
                  <c:v>1993</c:v>
                </c:pt>
                <c:pt idx="106">
                  <c:v>2007</c:v>
                </c:pt>
                <c:pt idx="107">
                  <c:v>1993</c:v>
                </c:pt>
                <c:pt idx="108">
                  <c:v>2007</c:v>
                </c:pt>
                <c:pt idx="109">
                  <c:v>2007</c:v>
                </c:pt>
                <c:pt idx="110">
                  <c:v>1993</c:v>
                </c:pt>
                <c:pt idx="111">
                  <c:v>1993</c:v>
                </c:pt>
                <c:pt idx="112">
                  <c:v>2007</c:v>
                </c:pt>
                <c:pt idx="113">
                  <c:v>1986</c:v>
                </c:pt>
                <c:pt idx="114">
                  <c:v>1986</c:v>
                </c:pt>
                <c:pt idx="115">
                  <c:v>2007</c:v>
                </c:pt>
                <c:pt idx="116">
                  <c:v>1986</c:v>
                </c:pt>
                <c:pt idx="117">
                  <c:v>1997</c:v>
                </c:pt>
                <c:pt idx="118">
                  <c:v>1985</c:v>
                </c:pt>
                <c:pt idx="119">
                  <c:v>2007</c:v>
                </c:pt>
                <c:pt idx="120">
                  <c:v>2007</c:v>
                </c:pt>
                <c:pt idx="121">
                  <c:v>2007</c:v>
                </c:pt>
                <c:pt idx="122">
                  <c:v>2007</c:v>
                </c:pt>
                <c:pt idx="123">
                  <c:v>1986</c:v>
                </c:pt>
                <c:pt idx="124">
                  <c:v>1986</c:v>
                </c:pt>
                <c:pt idx="125">
                  <c:v>1986</c:v>
                </c:pt>
                <c:pt idx="126">
                  <c:v>2006</c:v>
                </c:pt>
                <c:pt idx="127">
                  <c:v>1992</c:v>
                </c:pt>
                <c:pt idx="128">
                  <c:v>1992</c:v>
                </c:pt>
                <c:pt idx="129">
                  <c:v>1993</c:v>
                </c:pt>
                <c:pt idx="130">
                  <c:v>2005</c:v>
                </c:pt>
                <c:pt idx="131">
                  <c:v>2007</c:v>
                </c:pt>
                <c:pt idx="132">
                  <c:v>2005</c:v>
                </c:pt>
                <c:pt idx="133">
                  <c:v>1993</c:v>
                </c:pt>
                <c:pt idx="134">
                  <c:v>2005</c:v>
                </c:pt>
                <c:pt idx="135">
                  <c:v>1993</c:v>
                </c:pt>
                <c:pt idx="136">
                  <c:v>2007</c:v>
                </c:pt>
                <c:pt idx="137">
                  <c:v>2007</c:v>
                </c:pt>
                <c:pt idx="138">
                  <c:v>1993</c:v>
                </c:pt>
                <c:pt idx="139">
                  <c:v>1993</c:v>
                </c:pt>
                <c:pt idx="140">
                  <c:v>1993</c:v>
                </c:pt>
                <c:pt idx="141">
                  <c:v>1986</c:v>
                </c:pt>
                <c:pt idx="142">
                  <c:v>2007</c:v>
                </c:pt>
                <c:pt idx="143">
                  <c:v>2007</c:v>
                </c:pt>
                <c:pt idx="144">
                  <c:v>2007</c:v>
                </c:pt>
                <c:pt idx="145">
                  <c:v>2007</c:v>
                </c:pt>
                <c:pt idx="146">
                  <c:v>1986</c:v>
                </c:pt>
                <c:pt idx="147">
                  <c:v>2007</c:v>
                </c:pt>
                <c:pt idx="148">
                  <c:v>2006</c:v>
                </c:pt>
                <c:pt idx="149">
                  <c:v>1986</c:v>
                </c:pt>
                <c:pt idx="150">
                  <c:v>2007</c:v>
                </c:pt>
                <c:pt idx="151">
                  <c:v>1997</c:v>
                </c:pt>
                <c:pt idx="152">
                  <c:v>1985</c:v>
                </c:pt>
                <c:pt idx="153">
                  <c:v>2007</c:v>
                </c:pt>
                <c:pt idx="154">
                  <c:v>2007</c:v>
                </c:pt>
                <c:pt idx="155">
                  <c:v>2007</c:v>
                </c:pt>
                <c:pt idx="156">
                  <c:v>2007</c:v>
                </c:pt>
                <c:pt idx="157">
                  <c:v>1986</c:v>
                </c:pt>
                <c:pt idx="158">
                  <c:v>2006</c:v>
                </c:pt>
                <c:pt idx="159">
                  <c:v>1993</c:v>
                </c:pt>
                <c:pt idx="160">
                  <c:v>1993</c:v>
                </c:pt>
                <c:pt idx="161">
                  <c:v>1993</c:v>
                </c:pt>
                <c:pt idx="162">
                  <c:v>1992</c:v>
                </c:pt>
                <c:pt idx="163">
                  <c:v>1993</c:v>
                </c:pt>
                <c:pt idx="164">
                  <c:v>2007</c:v>
                </c:pt>
                <c:pt idx="165">
                  <c:v>1992</c:v>
                </c:pt>
                <c:pt idx="166">
                  <c:v>1993</c:v>
                </c:pt>
                <c:pt idx="167">
                  <c:v>1992</c:v>
                </c:pt>
                <c:pt idx="168">
                  <c:v>2007</c:v>
                </c:pt>
                <c:pt idx="169">
                  <c:v>1992</c:v>
                </c:pt>
                <c:pt idx="170">
                  <c:v>2007</c:v>
                </c:pt>
                <c:pt idx="171">
                  <c:v>1986</c:v>
                </c:pt>
                <c:pt idx="172">
                  <c:v>2007</c:v>
                </c:pt>
                <c:pt idx="173">
                  <c:v>2007</c:v>
                </c:pt>
                <c:pt idx="174">
                  <c:v>2006</c:v>
                </c:pt>
                <c:pt idx="175">
                  <c:v>2007</c:v>
                </c:pt>
                <c:pt idx="176">
                  <c:v>2006</c:v>
                </c:pt>
                <c:pt idx="177">
                  <c:v>1986</c:v>
                </c:pt>
                <c:pt idx="178">
                  <c:v>1986</c:v>
                </c:pt>
                <c:pt idx="179">
                  <c:v>1986</c:v>
                </c:pt>
                <c:pt idx="180">
                  <c:v>1997</c:v>
                </c:pt>
                <c:pt idx="181">
                  <c:v>1997</c:v>
                </c:pt>
                <c:pt idx="182">
                  <c:v>2006</c:v>
                </c:pt>
                <c:pt idx="183">
                  <c:v>2003</c:v>
                </c:pt>
                <c:pt idx="184">
                  <c:v>1985</c:v>
                </c:pt>
                <c:pt idx="185">
                  <c:v>1985</c:v>
                </c:pt>
                <c:pt idx="186">
                  <c:v>2007</c:v>
                </c:pt>
                <c:pt idx="187">
                  <c:v>2007</c:v>
                </c:pt>
                <c:pt idx="188">
                  <c:v>2007</c:v>
                </c:pt>
                <c:pt idx="189">
                  <c:v>2007</c:v>
                </c:pt>
                <c:pt idx="190">
                  <c:v>2007</c:v>
                </c:pt>
                <c:pt idx="191">
                  <c:v>2007</c:v>
                </c:pt>
                <c:pt idx="192">
                  <c:v>2007</c:v>
                </c:pt>
                <c:pt idx="193">
                  <c:v>2007</c:v>
                </c:pt>
                <c:pt idx="194">
                  <c:v>1986</c:v>
                </c:pt>
                <c:pt idx="195">
                  <c:v>2006</c:v>
                </c:pt>
                <c:pt idx="196">
                  <c:v>2006</c:v>
                </c:pt>
                <c:pt idx="197">
                  <c:v>2006</c:v>
                </c:pt>
                <c:pt idx="198">
                  <c:v>2005</c:v>
                </c:pt>
                <c:pt idx="199">
                  <c:v>2007</c:v>
                </c:pt>
                <c:pt idx="200">
                  <c:v>1993</c:v>
                </c:pt>
                <c:pt idx="201">
                  <c:v>1992</c:v>
                </c:pt>
                <c:pt idx="202">
                  <c:v>2005</c:v>
                </c:pt>
                <c:pt idx="203">
                  <c:v>1992</c:v>
                </c:pt>
                <c:pt idx="204">
                  <c:v>1993</c:v>
                </c:pt>
                <c:pt idx="205">
                  <c:v>1993</c:v>
                </c:pt>
                <c:pt idx="206">
                  <c:v>1993</c:v>
                </c:pt>
                <c:pt idx="207">
                  <c:v>1993</c:v>
                </c:pt>
                <c:pt idx="208">
                  <c:v>2005</c:v>
                </c:pt>
                <c:pt idx="209">
                  <c:v>1993</c:v>
                </c:pt>
                <c:pt idx="210">
                  <c:v>1993</c:v>
                </c:pt>
                <c:pt idx="211">
                  <c:v>2007</c:v>
                </c:pt>
                <c:pt idx="212">
                  <c:v>1992</c:v>
                </c:pt>
                <c:pt idx="213">
                  <c:v>1993</c:v>
                </c:pt>
                <c:pt idx="214">
                  <c:v>2007</c:v>
                </c:pt>
                <c:pt idx="215">
                  <c:v>2007</c:v>
                </c:pt>
                <c:pt idx="216">
                  <c:v>1993</c:v>
                </c:pt>
                <c:pt idx="217">
                  <c:v>1992</c:v>
                </c:pt>
                <c:pt idx="218">
                  <c:v>1986</c:v>
                </c:pt>
                <c:pt idx="219">
                  <c:v>2007</c:v>
                </c:pt>
                <c:pt idx="220">
                  <c:v>2007</c:v>
                </c:pt>
                <c:pt idx="221">
                  <c:v>1986</c:v>
                </c:pt>
                <c:pt idx="222">
                  <c:v>2007</c:v>
                </c:pt>
                <c:pt idx="223">
                  <c:v>2007</c:v>
                </c:pt>
                <c:pt idx="224">
                  <c:v>2007</c:v>
                </c:pt>
                <c:pt idx="225">
                  <c:v>1986</c:v>
                </c:pt>
                <c:pt idx="226">
                  <c:v>1986</c:v>
                </c:pt>
                <c:pt idx="227">
                  <c:v>2007</c:v>
                </c:pt>
                <c:pt idx="228">
                  <c:v>1986</c:v>
                </c:pt>
                <c:pt idx="229">
                  <c:v>2007</c:v>
                </c:pt>
                <c:pt idx="230">
                  <c:v>1985</c:v>
                </c:pt>
                <c:pt idx="231">
                  <c:v>1985</c:v>
                </c:pt>
                <c:pt idx="232">
                  <c:v>2007</c:v>
                </c:pt>
                <c:pt idx="233">
                  <c:v>2007</c:v>
                </c:pt>
                <c:pt idx="234">
                  <c:v>2007</c:v>
                </c:pt>
                <c:pt idx="235">
                  <c:v>2007</c:v>
                </c:pt>
                <c:pt idx="236">
                  <c:v>2007</c:v>
                </c:pt>
                <c:pt idx="237">
                  <c:v>2007</c:v>
                </c:pt>
                <c:pt idx="238">
                  <c:v>2007</c:v>
                </c:pt>
                <c:pt idx="239">
                  <c:v>1986</c:v>
                </c:pt>
                <c:pt idx="240">
                  <c:v>2006</c:v>
                </c:pt>
                <c:pt idx="241">
                  <c:v>2006</c:v>
                </c:pt>
                <c:pt idx="242">
                  <c:v>1993</c:v>
                </c:pt>
                <c:pt idx="243">
                  <c:v>1992</c:v>
                </c:pt>
                <c:pt idx="244">
                  <c:v>2007</c:v>
                </c:pt>
                <c:pt idx="245">
                  <c:v>1993</c:v>
                </c:pt>
                <c:pt idx="246">
                  <c:v>1993</c:v>
                </c:pt>
                <c:pt idx="247">
                  <c:v>2007</c:v>
                </c:pt>
                <c:pt idx="248">
                  <c:v>1993</c:v>
                </c:pt>
                <c:pt idx="249">
                  <c:v>1993</c:v>
                </c:pt>
                <c:pt idx="250">
                  <c:v>1993</c:v>
                </c:pt>
                <c:pt idx="251">
                  <c:v>2005</c:v>
                </c:pt>
                <c:pt idx="252">
                  <c:v>1992</c:v>
                </c:pt>
                <c:pt idx="253">
                  <c:v>1993</c:v>
                </c:pt>
                <c:pt idx="254">
                  <c:v>1986</c:v>
                </c:pt>
                <c:pt idx="255">
                  <c:v>1986</c:v>
                </c:pt>
                <c:pt idx="256">
                  <c:v>2006</c:v>
                </c:pt>
                <c:pt idx="257">
                  <c:v>1985</c:v>
                </c:pt>
                <c:pt idx="258">
                  <c:v>1985</c:v>
                </c:pt>
                <c:pt idx="259">
                  <c:v>1985</c:v>
                </c:pt>
                <c:pt idx="260">
                  <c:v>2007</c:v>
                </c:pt>
                <c:pt idx="261">
                  <c:v>2007</c:v>
                </c:pt>
                <c:pt idx="262">
                  <c:v>2007</c:v>
                </c:pt>
                <c:pt idx="263">
                  <c:v>1986</c:v>
                </c:pt>
                <c:pt idx="264">
                  <c:v>1986</c:v>
                </c:pt>
                <c:pt idx="265">
                  <c:v>2006</c:v>
                </c:pt>
                <c:pt idx="266">
                  <c:v>2006</c:v>
                </c:pt>
                <c:pt idx="267">
                  <c:v>2005</c:v>
                </c:pt>
                <c:pt idx="268">
                  <c:v>2005</c:v>
                </c:pt>
                <c:pt idx="269">
                  <c:v>1992</c:v>
                </c:pt>
                <c:pt idx="270">
                  <c:v>1993</c:v>
                </c:pt>
                <c:pt idx="271">
                  <c:v>2007</c:v>
                </c:pt>
                <c:pt idx="272">
                  <c:v>1993</c:v>
                </c:pt>
                <c:pt idx="273">
                  <c:v>1993</c:v>
                </c:pt>
                <c:pt idx="274">
                  <c:v>1993</c:v>
                </c:pt>
                <c:pt idx="275">
                  <c:v>2005</c:v>
                </c:pt>
                <c:pt idx="276">
                  <c:v>2005</c:v>
                </c:pt>
                <c:pt idx="277">
                  <c:v>1992</c:v>
                </c:pt>
                <c:pt idx="278">
                  <c:v>1993</c:v>
                </c:pt>
                <c:pt idx="279">
                  <c:v>2007</c:v>
                </c:pt>
                <c:pt idx="280">
                  <c:v>2007</c:v>
                </c:pt>
                <c:pt idx="281">
                  <c:v>2007</c:v>
                </c:pt>
                <c:pt idx="282">
                  <c:v>1993</c:v>
                </c:pt>
                <c:pt idx="283">
                  <c:v>2006</c:v>
                </c:pt>
                <c:pt idx="284">
                  <c:v>1986</c:v>
                </c:pt>
                <c:pt idx="285">
                  <c:v>2007</c:v>
                </c:pt>
                <c:pt idx="286">
                  <c:v>1997</c:v>
                </c:pt>
                <c:pt idx="287">
                  <c:v>2006</c:v>
                </c:pt>
                <c:pt idx="288">
                  <c:v>1985</c:v>
                </c:pt>
                <c:pt idx="289">
                  <c:v>1985</c:v>
                </c:pt>
                <c:pt idx="290">
                  <c:v>2007</c:v>
                </c:pt>
                <c:pt idx="291">
                  <c:v>2007</c:v>
                </c:pt>
                <c:pt idx="292">
                  <c:v>2007</c:v>
                </c:pt>
                <c:pt idx="293">
                  <c:v>2007</c:v>
                </c:pt>
                <c:pt idx="294">
                  <c:v>2007</c:v>
                </c:pt>
                <c:pt idx="295">
                  <c:v>2007</c:v>
                </c:pt>
                <c:pt idx="296">
                  <c:v>2007</c:v>
                </c:pt>
                <c:pt idx="297">
                  <c:v>2006</c:v>
                </c:pt>
                <c:pt idx="298">
                  <c:v>2005</c:v>
                </c:pt>
                <c:pt idx="299">
                  <c:v>2007</c:v>
                </c:pt>
                <c:pt idx="300">
                  <c:v>2005</c:v>
                </c:pt>
                <c:pt idx="301">
                  <c:v>2007</c:v>
                </c:pt>
                <c:pt idx="302">
                  <c:v>1993</c:v>
                </c:pt>
                <c:pt idx="303">
                  <c:v>2007</c:v>
                </c:pt>
                <c:pt idx="304">
                  <c:v>2005</c:v>
                </c:pt>
                <c:pt idx="305">
                  <c:v>1992</c:v>
                </c:pt>
                <c:pt idx="306">
                  <c:v>2007</c:v>
                </c:pt>
                <c:pt idx="307">
                  <c:v>2005</c:v>
                </c:pt>
                <c:pt idx="308">
                  <c:v>1993</c:v>
                </c:pt>
                <c:pt idx="309">
                  <c:v>1993</c:v>
                </c:pt>
                <c:pt idx="310">
                  <c:v>2005</c:v>
                </c:pt>
                <c:pt idx="311">
                  <c:v>1993</c:v>
                </c:pt>
                <c:pt idx="312">
                  <c:v>1992</c:v>
                </c:pt>
                <c:pt idx="313">
                  <c:v>2007</c:v>
                </c:pt>
                <c:pt idx="314">
                  <c:v>2007</c:v>
                </c:pt>
                <c:pt idx="315">
                  <c:v>2007</c:v>
                </c:pt>
                <c:pt idx="316">
                  <c:v>1986</c:v>
                </c:pt>
                <c:pt idx="317">
                  <c:v>2006</c:v>
                </c:pt>
                <c:pt idx="318">
                  <c:v>2007</c:v>
                </c:pt>
                <c:pt idx="319">
                  <c:v>2007</c:v>
                </c:pt>
                <c:pt idx="320">
                  <c:v>2007</c:v>
                </c:pt>
                <c:pt idx="321">
                  <c:v>2006</c:v>
                </c:pt>
                <c:pt idx="322">
                  <c:v>2007</c:v>
                </c:pt>
                <c:pt idx="323">
                  <c:v>1978</c:v>
                </c:pt>
                <c:pt idx="324">
                  <c:v>2007</c:v>
                </c:pt>
                <c:pt idx="325">
                  <c:v>2007</c:v>
                </c:pt>
                <c:pt idx="326">
                  <c:v>2007</c:v>
                </c:pt>
                <c:pt idx="327">
                  <c:v>2007</c:v>
                </c:pt>
                <c:pt idx="328">
                  <c:v>2007</c:v>
                </c:pt>
                <c:pt idx="329">
                  <c:v>2007</c:v>
                </c:pt>
                <c:pt idx="330">
                  <c:v>2007</c:v>
                </c:pt>
                <c:pt idx="331">
                  <c:v>2007</c:v>
                </c:pt>
                <c:pt idx="332">
                  <c:v>2006</c:v>
                </c:pt>
                <c:pt idx="333">
                  <c:v>2006</c:v>
                </c:pt>
                <c:pt idx="334">
                  <c:v>2006</c:v>
                </c:pt>
                <c:pt idx="335">
                  <c:v>1992</c:v>
                </c:pt>
                <c:pt idx="336">
                  <c:v>1992</c:v>
                </c:pt>
                <c:pt idx="337">
                  <c:v>1993</c:v>
                </c:pt>
                <c:pt idx="338">
                  <c:v>1993</c:v>
                </c:pt>
                <c:pt idx="339">
                  <c:v>1992</c:v>
                </c:pt>
                <c:pt idx="340">
                  <c:v>2005</c:v>
                </c:pt>
                <c:pt idx="341">
                  <c:v>1992</c:v>
                </c:pt>
                <c:pt idx="342">
                  <c:v>1993</c:v>
                </c:pt>
                <c:pt idx="343">
                  <c:v>2005</c:v>
                </c:pt>
                <c:pt idx="344">
                  <c:v>1993</c:v>
                </c:pt>
                <c:pt idx="345">
                  <c:v>1992</c:v>
                </c:pt>
                <c:pt idx="346">
                  <c:v>1992</c:v>
                </c:pt>
                <c:pt idx="347">
                  <c:v>1993</c:v>
                </c:pt>
                <c:pt idx="348">
                  <c:v>1986</c:v>
                </c:pt>
                <c:pt idx="349">
                  <c:v>1986</c:v>
                </c:pt>
                <c:pt idx="350">
                  <c:v>1986</c:v>
                </c:pt>
                <c:pt idx="351">
                  <c:v>2007</c:v>
                </c:pt>
                <c:pt idx="352">
                  <c:v>1986</c:v>
                </c:pt>
                <c:pt idx="353">
                  <c:v>1986</c:v>
                </c:pt>
                <c:pt idx="354">
                  <c:v>2007</c:v>
                </c:pt>
                <c:pt idx="355">
                  <c:v>2007</c:v>
                </c:pt>
                <c:pt idx="356">
                  <c:v>2007</c:v>
                </c:pt>
                <c:pt idx="357">
                  <c:v>2007</c:v>
                </c:pt>
                <c:pt idx="358">
                  <c:v>2007</c:v>
                </c:pt>
                <c:pt idx="359">
                  <c:v>2007</c:v>
                </c:pt>
                <c:pt idx="360">
                  <c:v>2006</c:v>
                </c:pt>
                <c:pt idx="361">
                  <c:v>2006</c:v>
                </c:pt>
                <c:pt idx="362">
                  <c:v>2006</c:v>
                </c:pt>
                <c:pt idx="363">
                  <c:v>1993</c:v>
                </c:pt>
                <c:pt idx="364">
                  <c:v>1993</c:v>
                </c:pt>
                <c:pt idx="365">
                  <c:v>1993</c:v>
                </c:pt>
                <c:pt idx="366">
                  <c:v>1992</c:v>
                </c:pt>
                <c:pt idx="367">
                  <c:v>1993</c:v>
                </c:pt>
                <c:pt idx="368">
                  <c:v>2007</c:v>
                </c:pt>
                <c:pt idx="369">
                  <c:v>1993</c:v>
                </c:pt>
                <c:pt idx="370">
                  <c:v>1992</c:v>
                </c:pt>
                <c:pt idx="371">
                  <c:v>1992</c:v>
                </c:pt>
                <c:pt idx="372">
                  <c:v>1993</c:v>
                </c:pt>
                <c:pt idx="373">
                  <c:v>1993</c:v>
                </c:pt>
                <c:pt idx="374">
                  <c:v>2007</c:v>
                </c:pt>
                <c:pt idx="375">
                  <c:v>1992</c:v>
                </c:pt>
                <c:pt idx="376">
                  <c:v>2005</c:v>
                </c:pt>
                <c:pt idx="377">
                  <c:v>1993</c:v>
                </c:pt>
                <c:pt idx="378">
                  <c:v>1993</c:v>
                </c:pt>
                <c:pt idx="379">
                  <c:v>2006</c:v>
                </c:pt>
                <c:pt idx="380">
                  <c:v>2007</c:v>
                </c:pt>
                <c:pt idx="381">
                  <c:v>2007</c:v>
                </c:pt>
                <c:pt idx="382">
                  <c:v>2007</c:v>
                </c:pt>
                <c:pt idx="383">
                  <c:v>1997</c:v>
                </c:pt>
                <c:pt idx="384">
                  <c:v>1997</c:v>
                </c:pt>
                <c:pt idx="385">
                  <c:v>1997</c:v>
                </c:pt>
                <c:pt idx="386">
                  <c:v>2006</c:v>
                </c:pt>
                <c:pt idx="387">
                  <c:v>2003</c:v>
                </c:pt>
                <c:pt idx="388">
                  <c:v>1986</c:v>
                </c:pt>
                <c:pt idx="389">
                  <c:v>2006</c:v>
                </c:pt>
                <c:pt idx="390">
                  <c:v>1993</c:v>
                </c:pt>
                <c:pt idx="391">
                  <c:v>2005</c:v>
                </c:pt>
                <c:pt idx="392">
                  <c:v>2005</c:v>
                </c:pt>
                <c:pt idx="393">
                  <c:v>1992</c:v>
                </c:pt>
                <c:pt idx="394">
                  <c:v>2005</c:v>
                </c:pt>
                <c:pt idx="395">
                  <c:v>2007</c:v>
                </c:pt>
                <c:pt idx="396">
                  <c:v>1993</c:v>
                </c:pt>
                <c:pt idx="397">
                  <c:v>1992</c:v>
                </c:pt>
                <c:pt idx="398">
                  <c:v>1993</c:v>
                </c:pt>
                <c:pt idx="399">
                  <c:v>1993</c:v>
                </c:pt>
                <c:pt idx="400">
                  <c:v>1992</c:v>
                </c:pt>
                <c:pt idx="401">
                  <c:v>1993</c:v>
                </c:pt>
                <c:pt idx="402">
                  <c:v>1993</c:v>
                </c:pt>
                <c:pt idx="403">
                  <c:v>2005</c:v>
                </c:pt>
                <c:pt idx="404">
                  <c:v>2005</c:v>
                </c:pt>
                <c:pt idx="405">
                  <c:v>2007</c:v>
                </c:pt>
                <c:pt idx="406">
                  <c:v>2007</c:v>
                </c:pt>
                <c:pt idx="407">
                  <c:v>1986</c:v>
                </c:pt>
                <c:pt idx="408">
                  <c:v>2007</c:v>
                </c:pt>
                <c:pt idx="409">
                  <c:v>1986</c:v>
                </c:pt>
                <c:pt idx="410">
                  <c:v>2007</c:v>
                </c:pt>
                <c:pt idx="411">
                  <c:v>1997</c:v>
                </c:pt>
                <c:pt idx="412">
                  <c:v>1997</c:v>
                </c:pt>
                <c:pt idx="413">
                  <c:v>1985</c:v>
                </c:pt>
                <c:pt idx="414">
                  <c:v>1986</c:v>
                </c:pt>
                <c:pt idx="415">
                  <c:v>2006</c:v>
                </c:pt>
                <c:pt idx="416">
                  <c:v>1993</c:v>
                </c:pt>
                <c:pt idx="417">
                  <c:v>1993</c:v>
                </c:pt>
                <c:pt idx="418">
                  <c:v>1993</c:v>
                </c:pt>
                <c:pt idx="419">
                  <c:v>1992</c:v>
                </c:pt>
                <c:pt idx="420">
                  <c:v>2007</c:v>
                </c:pt>
                <c:pt idx="421">
                  <c:v>2007</c:v>
                </c:pt>
                <c:pt idx="422">
                  <c:v>2007</c:v>
                </c:pt>
                <c:pt idx="423">
                  <c:v>2007</c:v>
                </c:pt>
                <c:pt idx="424">
                  <c:v>2007</c:v>
                </c:pt>
                <c:pt idx="425">
                  <c:v>2007</c:v>
                </c:pt>
                <c:pt idx="426">
                  <c:v>2007</c:v>
                </c:pt>
                <c:pt idx="427">
                  <c:v>2007</c:v>
                </c:pt>
                <c:pt idx="428">
                  <c:v>2007</c:v>
                </c:pt>
                <c:pt idx="429">
                  <c:v>2007</c:v>
                </c:pt>
                <c:pt idx="430">
                  <c:v>2007</c:v>
                </c:pt>
                <c:pt idx="431">
                  <c:v>2007</c:v>
                </c:pt>
                <c:pt idx="432">
                  <c:v>2007</c:v>
                </c:pt>
                <c:pt idx="433">
                  <c:v>2007</c:v>
                </c:pt>
                <c:pt idx="434">
                  <c:v>2007</c:v>
                </c:pt>
                <c:pt idx="435">
                  <c:v>2007</c:v>
                </c:pt>
                <c:pt idx="436">
                  <c:v>2007</c:v>
                </c:pt>
                <c:pt idx="437">
                  <c:v>2007</c:v>
                </c:pt>
                <c:pt idx="438">
                  <c:v>2007</c:v>
                </c:pt>
                <c:pt idx="439">
                  <c:v>2007</c:v>
                </c:pt>
                <c:pt idx="440">
                  <c:v>2007</c:v>
                </c:pt>
                <c:pt idx="441">
                  <c:v>2007</c:v>
                </c:pt>
                <c:pt idx="442">
                  <c:v>2007</c:v>
                </c:pt>
                <c:pt idx="443">
                  <c:v>2007</c:v>
                </c:pt>
                <c:pt idx="444">
                  <c:v>2007</c:v>
                </c:pt>
                <c:pt idx="445">
                  <c:v>2007</c:v>
                </c:pt>
                <c:pt idx="446">
                  <c:v>2007</c:v>
                </c:pt>
                <c:pt idx="447">
                  <c:v>2007</c:v>
                </c:pt>
                <c:pt idx="448">
                  <c:v>2007</c:v>
                </c:pt>
                <c:pt idx="449">
                  <c:v>2007</c:v>
                </c:pt>
                <c:pt idx="450">
                  <c:v>2007</c:v>
                </c:pt>
                <c:pt idx="451">
                  <c:v>2007</c:v>
                </c:pt>
                <c:pt idx="452">
                  <c:v>2007</c:v>
                </c:pt>
                <c:pt idx="453">
                  <c:v>2007</c:v>
                </c:pt>
                <c:pt idx="454">
                  <c:v>2007</c:v>
                </c:pt>
                <c:pt idx="455">
                  <c:v>2007</c:v>
                </c:pt>
                <c:pt idx="456">
                  <c:v>2007</c:v>
                </c:pt>
                <c:pt idx="457">
                  <c:v>2007</c:v>
                </c:pt>
                <c:pt idx="458">
                  <c:v>2007</c:v>
                </c:pt>
                <c:pt idx="459">
                  <c:v>2007</c:v>
                </c:pt>
                <c:pt idx="460">
                  <c:v>2007</c:v>
                </c:pt>
                <c:pt idx="461">
                  <c:v>2007</c:v>
                </c:pt>
                <c:pt idx="462">
                  <c:v>2007</c:v>
                </c:pt>
                <c:pt idx="463">
                  <c:v>1992</c:v>
                </c:pt>
                <c:pt idx="464">
                  <c:v>1993</c:v>
                </c:pt>
                <c:pt idx="465">
                  <c:v>1986</c:v>
                </c:pt>
                <c:pt idx="466">
                  <c:v>2007</c:v>
                </c:pt>
                <c:pt idx="467">
                  <c:v>1986</c:v>
                </c:pt>
                <c:pt idx="468">
                  <c:v>2006</c:v>
                </c:pt>
                <c:pt idx="469">
                  <c:v>2007</c:v>
                </c:pt>
                <c:pt idx="470">
                  <c:v>2006</c:v>
                </c:pt>
                <c:pt idx="471">
                  <c:v>1986</c:v>
                </c:pt>
                <c:pt idx="472">
                  <c:v>1986</c:v>
                </c:pt>
                <c:pt idx="473">
                  <c:v>2006</c:v>
                </c:pt>
                <c:pt idx="474">
                  <c:v>1993</c:v>
                </c:pt>
                <c:pt idx="475">
                  <c:v>2007</c:v>
                </c:pt>
                <c:pt idx="476">
                  <c:v>1993</c:v>
                </c:pt>
                <c:pt idx="477">
                  <c:v>1992</c:v>
                </c:pt>
                <c:pt idx="478">
                  <c:v>2005</c:v>
                </c:pt>
                <c:pt idx="479">
                  <c:v>2005</c:v>
                </c:pt>
                <c:pt idx="480">
                  <c:v>1992</c:v>
                </c:pt>
                <c:pt idx="481">
                  <c:v>2007</c:v>
                </c:pt>
                <c:pt idx="482">
                  <c:v>1993</c:v>
                </c:pt>
                <c:pt idx="483">
                  <c:v>1993</c:v>
                </c:pt>
                <c:pt idx="484">
                  <c:v>1993</c:v>
                </c:pt>
                <c:pt idx="485">
                  <c:v>2007</c:v>
                </c:pt>
                <c:pt idx="486">
                  <c:v>2007</c:v>
                </c:pt>
                <c:pt idx="487">
                  <c:v>1986</c:v>
                </c:pt>
                <c:pt idx="488">
                  <c:v>1997</c:v>
                </c:pt>
                <c:pt idx="489">
                  <c:v>1997</c:v>
                </c:pt>
                <c:pt idx="490">
                  <c:v>1997</c:v>
                </c:pt>
                <c:pt idx="491">
                  <c:v>2006</c:v>
                </c:pt>
                <c:pt idx="492">
                  <c:v>2006</c:v>
                </c:pt>
                <c:pt idx="493">
                  <c:v>1985</c:v>
                </c:pt>
                <c:pt idx="494">
                  <c:v>2006</c:v>
                </c:pt>
                <c:pt idx="495">
                  <c:v>2007</c:v>
                </c:pt>
                <c:pt idx="496">
                  <c:v>1993</c:v>
                </c:pt>
                <c:pt idx="497">
                  <c:v>1992</c:v>
                </c:pt>
                <c:pt idx="498">
                  <c:v>1993</c:v>
                </c:pt>
                <c:pt idx="499">
                  <c:v>2007</c:v>
                </c:pt>
                <c:pt idx="500">
                  <c:v>1992</c:v>
                </c:pt>
                <c:pt idx="501">
                  <c:v>2005</c:v>
                </c:pt>
                <c:pt idx="502">
                  <c:v>1993</c:v>
                </c:pt>
                <c:pt idx="503">
                  <c:v>2007</c:v>
                </c:pt>
                <c:pt idx="504">
                  <c:v>2007</c:v>
                </c:pt>
                <c:pt idx="505">
                  <c:v>2007</c:v>
                </c:pt>
                <c:pt idx="506">
                  <c:v>1986</c:v>
                </c:pt>
                <c:pt idx="507">
                  <c:v>1993</c:v>
                </c:pt>
                <c:pt idx="508">
                  <c:v>2007</c:v>
                </c:pt>
                <c:pt idx="509">
                  <c:v>1993</c:v>
                </c:pt>
                <c:pt idx="510">
                  <c:v>1993</c:v>
                </c:pt>
                <c:pt idx="511">
                  <c:v>1993</c:v>
                </c:pt>
                <c:pt idx="512">
                  <c:v>2005</c:v>
                </c:pt>
                <c:pt idx="513">
                  <c:v>1993</c:v>
                </c:pt>
                <c:pt idx="514">
                  <c:v>2007</c:v>
                </c:pt>
                <c:pt idx="515">
                  <c:v>1993</c:v>
                </c:pt>
                <c:pt idx="516">
                  <c:v>2007</c:v>
                </c:pt>
                <c:pt idx="517">
                  <c:v>1993</c:v>
                </c:pt>
                <c:pt idx="518">
                  <c:v>1992</c:v>
                </c:pt>
                <c:pt idx="519">
                  <c:v>2005</c:v>
                </c:pt>
                <c:pt idx="520">
                  <c:v>2007</c:v>
                </c:pt>
                <c:pt idx="521">
                  <c:v>2007</c:v>
                </c:pt>
                <c:pt idx="522">
                  <c:v>2007</c:v>
                </c:pt>
                <c:pt idx="523">
                  <c:v>2006</c:v>
                </c:pt>
                <c:pt idx="524">
                  <c:v>2005</c:v>
                </c:pt>
                <c:pt idx="525">
                  <c:v>1993</c:v>
                </c:pt>
                <c:pt idx="526">
                  <c:v>1993</c:v>
                </c:pt>
                <c:pt idx="527">
                  <c:v>2005</c:v>
                </c:pt>
                <c:pt idx="528">
                  <c:v>2005</c:v>
                </c:pt>
                <c:pt idx="529">
                  <c:v>2005</c:v>
                </c:pt>
                <c:pt idx="530">
                  <c:v>2005</c:v>
                </c:pt>
                <c:pt idx="531">
                  <c:v>1992</c:v>
                </c:pt>
                <c:pt idx="532">
                  <c:v>1992</c:v>
                </c:pt>
                <c:pt idx="533">
                  <c:v>1992</c:v>
                </c:pt>
                <c:pt idx="534">
                  <c:v>2005</c:v>
                </c:pt>
                <c:pt idx="535">
                  <c:v>2007</c:v>
                </c:pt>
                <c:pt idx="536">
                  <c:v>2007</c:v>
                </c:pt>
                <c:pt idx="537">
                  <c:v>2007</c:v>
                </c:pt>
                <c:pt idx="538">
                  <c:v>2007</c:v>
                </c:pt>
                <c:pt idx="539">
                  <c:v>2005</c:v>
                </c:pt>
                <c:pt idx="540">
                  <c:v>2005</c:v>
                </c:pt>
                <c:pt idx="541">
                  <c:v>2007</c:v>
                </c:pt>
                <c:pt idx="542">
                  <c:v>2007</c:v>
                </c:pt>
                <c:pt idx="543">
                  <c:v>1992</c:v>
                </c:pt>
                <c:pt idx="544">
                  <c:v>2007</c:v>
                </c:pt>
                <c:pt idx="545">
                  <c:v>2006</c:v>
                </c:pt>
                <c:pt idx="546">
                  <c:v>2007</c:v>
                </c:pt>
                <c:pt idx="547">
                  <c:v>1978</c:v>
                </c:pt>
                <c:pt idx="548">
                  <c:v>1986</c:v>
                </c:pt>
                <c:pt idx="549">
                  <c:v>1986</c:v>
                </c:pt>
                <c:pt idx="550">
                  <c:v>1997</c:v>
                </c:pt>
                <c:pt idx="551">
                  <c:v>1997</c:v>
                </c:pt>
                <c:pt idx="552">
                  <c:v>1997</c:v>
                </c:pt>
                <c:pt idx="553">
                  <c:v>1997</c:v>
                </c:pt>
                <c:pt idx="554">
                  <c:v>1997</c:v>
                </c:pt>
                <c:pt idx="555">
                  <c:v>2009</c:v>
                </c:pt>
                <c:pt idx="556">
                  <c:v>2009</c:v>
                </c:pt>
                <c:pt idx="557">
                  <c:v>2009</c:v>
                </c:pt>
                <c:pt idx="558">
                  <c:v>2009</c:v>
                </c:pt>
                <c:pt idx="559">
                  <c:v>2009</c:v>
                </c:pt>
                <c:pt idx="560">
                  <c:v>2009</c:v>
                </c:pt>
                <c:pt idx="561">
                  <c:v>2006</c:v>
                </c:pt>
                <c:pt idx="562">
                  <c:v>2006</c:v>
                </c:pt>
                <c:pt idx="563">
                  <c:v>1985</c:v>
                </c:pt>
                <c:pt idx="564">
                  <c:v>2006</c:v>
                </c:pt>
                <c:pt idx="565">
                  <c:v>2006</c:v>
                </c:pt>
                <c:pt idx="566">
                  <c:v>2007</c:v>
                </c:pt>
                <c:pt idx="567">
                  <c:v>1992</c:v>
                </c:pt>
                <c:pt idx="568">
                  <c:v>1993</c:v>
                </c:pt>
                <c:pt idx="569">
                  <c:v>1992</c:v>
                </c:pt>
                <c:pt idx="570">
                  <c:v>2005</c:v>
                </c:pt>
                <c:pt idx="571">
                  <c:v>2005</c:v>
                </c:pt>
                <c:pt idx="572">
                  <c:v>2005</c:v>
                </c:pt>
                <c:pt idx="573">
                  <c:v>2007</c:v>
                </c:pt>
                <c:pt idx="574">
                  <c:v>2007</c:v>
                </c:pt>
                <c:pt idx="575">
                  <c:v>2005</c:v>
                </c:pt>
                <c:pt idx="576">
                  <c:v>1993</c:v>
                </c:pt>
                <c:pt idx="577">
                  <c:v>1993</c:v>
                </c:pt>
                <c:pt idx="578">
                  <c:v>1993</c:v>
                </c:pt>
                <c:pt idx="579">
                  <c:v>2005</c:v>
                </c:pt>
                <c:pt idx="580">
                  <c:v>2008</c:v>
                </c:pt>
                <c:pt idx="581">
                  <c:v>1993</c:v>
                </c:pt>
                <c:pt idx="582">
                  <c:v>1993</c:v>
                </c:pt>
                <c:pt idx="583">
                  <c:v>2005</c:v>
                </c:pt>
                <c:pt idx="584">
                  <c:v>2007</c:v>
                </c:pt>
                <c:pt idx="585">
                  <c:v>1993</c:v>
                </c:pt>
                <c:pt idx="586">
                  <c:v>1993</c:v>
                </c:pt>
                <c:pt idx="587">
                  <c:v>1993</c:v>
                </c:pt>
                <c:pt idx="588">
                  <c:v>2005</c:v>
                </c:pt>
                <c:pt idx="589">
                  <c:v>2005</c:v>
                </c:pt>
                <c:pt idx="590">
                  <c:v>1992</c:v>
                </c:pt>
                <c:pt idx="591">
                  <c:v>1986</c:v>
                </c:pt>
                <c:pt idx="592">
                  <c:v>2006</c:v>
                </c:pt>
                <c:pt idx="593">
                  <c:v>1986</c:v>
                </c:pt>
                <c:pt idx="594">
                  <c:v>1986</c:v>
                </c:pt>
                <c:pt idx="595">
                  <c:v>2007</c:v>
                </c:pt>
                <c:pt idx="596">
                  <c:v>1986</c:v>
                </c:pt>
                <c:pt idx="597">
                  <c:v>1986</c:v>
                </c:pt>
                <c:pt idx="598">
                  <c:v>2007</c:v>
                </c:pt>
                <c:pt idx="599">
                  <c:v>2009</c:v>
                </c:pt>
                <c:pt idx="600">
                  <c:v>2009</c:v>
                </c:pt>
                <c:pt idx="601">
                  <c:v>2009</c:v>
                </c:pt>
                <c:pt idx="602">
                  <c:v>2009</c:v>
                </c:pt>
                <c:pt idx="603">
                  <c:v>2009</c:v>
                </c:pt>
                <c:pt idx="604">
                  <c:v>2009</c:v>
                </c:pt>
                <c:pt idx="605">
                  <c:v>2009</c:v>
                </c:pt>
                <c:pt idx="606">
                  <c:v>2009</c:v>
                </c:pt>
                <c:pt idx="607">
                  <c:v>2009</c:v>
                </c:pt>
                <c:pt idx="608">
                  <c:v>2009</c:v>
                </c:pt>
                <c:pt idx="609">
                  <c:v>2009</c:v>
                </c:pt>
                <c:pt idx="610">
                  <c:v>2009</c:v>
                </c:pt>
                <c:pt idx="611">
                  <c:v>2006</c:v>
                </c:pt>
                <c:pt idx="612">
                  <c:v>2006</c:v>
                </c:pt>
                <c:pt idx="613">
                  <c:v>1993</c:v>
                </c:pt>
                <c:pt idx="614">
                  <c:v>1993</c:v>
                </c:pt>
                <c:pt idx="615">
                  <c:v>1993</c:v>
                </c:pt>
                <c:pt idx="616">
                  <c:v>2007</c:v>
                </c:pt>
                <c:pt idx="617">
                  <c:v>1992</c:v>
                </c:pt>
                <c:pt idx="618">
                  <c:v>1992</c:v>
                </c:pt>
                <c:pt idx="619">
                  <c:v>1993</c:v>
                </c:pt>
                <c:pt idx="620">
                  <c:v>1992</c:v>
                </c:pt>
                <c:pt idx="621">
                  <c:v>2007</c:v>
                </c:pt>
                <c:pt idx="622">
                  <c:v>1993</c:v>
                </c:pt>
                <c:pt idx="623">
                  <c:v>1993</c:v>
                </c:pt>
                <c:pt idx="624">
                  <c:v>2005</c:v>
                </c:pt>
                <c:pt idx="625">
                  <c:v>2005</c:v>
                </c:pt>
                <c:pt idx="626">
                  <c:v>2005</c:v>
                </c:pt>
                <c:pt idx="627">
                  <c:v>1992</c:v>
                </c:pt>
                <c:pt idx="628">
                  <c:v>1993</c:v>
                </c:pt>
                <c:pt idx="629">
                  <c:v>2005</c:v>
                </c:pt>
                <c:pt idx="630">
                  <c:v>2005</c:v>
                </c:pt>
                <c:pt idx="631">
                  <c:v>2007</c:v>
                </c:pt>
                <c:pt idx="632">
                  <c:v>2007</c:v>
                </c:pt>
                <c:pt idx="633">
                  <c:v>2005</c:v>
                </c:pt>
                <c:pt idx="634">
                  <c:v>2005</c:v>
                </c:pt>
                <c:pt idx="635">
                  <c:v>1993</c:v>
                </c:pt>
                <c:pt idx="636">
                  <c:v>2007</c:v>
                </c:pt>
                <c:pt idx="637">
                  <c:v>1986</c:v>
                </c:pt>
                <c:pt idx="638">
                  <c:v>2007</c:v>
                </c:pt>
                <c:pt idx="639">
                  <c:v>2007</c:v>
                </c:pt>
                <c:pt idx="640">
                  <c:v>2006</c:v>
                </c:pt>
                <c:pt idx="641">
                  <c:v>2006</c:v>
                </c:pt>
                <c:pt idx="642">
                  <c:v>2007</c:v>
                </c:pt>
                <c:pt idx="643">
                  <c:v>2006</c:v>
                </c:pt>
                <c:pt idx="644">
                  <c:v>2009</c:v>
                </c:pt>
                <c:pt idx="645">
                  <c:v>2009</c:v>
                </c:pt>
                <c:pt idx="646">
                  <c:v>2009</c:v>
                </c:pt>
                <c:pt idx="647">
                  <c:v>2009</c:v>
                </c:pt>
                <c:pt idx="648">
                  <c:v>2009</c:v>
                </c:pt>
                <c:pt idx="649">
                  <c:v>2009</c:v>
                </c:pt>
                <c:pt idx="650">
                  <c:v>2009</c:v>
                </c:pt>
                <c:pt idx="651">
                  <c:v>1985</c:v>
                </c:pt>
                <c:pt idx="652">
                  <c:v>2006</c:v>
                </c:pt>
                <c:pt idx="653">
                  <c:v>2006</c:v>
                </c:pt>
                <c:pt idx="654">
                  <c:v>2006</c:v>
                </c:pt>
                <c:pt idx="655">
                  <c:v>2006</c:v>
                </c:pt>
                <c:pt idx="656">
                  <c:v>1993</c:v>
                </c:pt>
                <c:pt idx="657">
                  <c:v>2007</c:v>
                </c:pt>
                <c:pt idx="658">
                  <c:v>1992</c:v>
                </c:pt>
                <c:pt idx="659">
                  <c:v>2005</c:v>
                </c:pt>
                <c:pt idx="660">
                  <c:v>2007</c:v>
                </c:pt>
                <c:pt idx="661">
                  <c:v>1992</c:v>
                </c:pt>
                <c:pt idx="662">
                  <c:v>1993</c:v>
                </c:pt>
                <c:pt idx="663">
                  <c:v>2005</c:v>
                </c:pt>
                <c:pt idx="664">
                  <c:v>2005</c:v>
                </c:pt>
                <c:pt idx="665">
                  <c:v>1993</c:v>
                </c:pt>
                <c:pt idx="666">
                  <c:v>2005</c:v>
                </c:pt>
                <c:pt idx="667">
                  <c:v>2005</c:v>
                </c:pt>
                <c:pt idx="668">
                  <c:v>1992</c:v>
                </c:pt>
                <c:pt idx="669">
                  <c:v>2005</c:v>
                </c:pt>
                <c:pt idx="670">
                  <c:v>2005</c:v>
                </c:pt>
                <c:pt idx="671">
                  <c:v>2007</c:v>
                </c:pt>
                <c:pt idx="672">
                  <c:v>1986</c:v>
                </c:pt>
                <c:pt idx="673">
                  <c:v>1986</c:v>
                </c:pt>
                <c:pt idx="674">
                  <c:v>2007</c:v>
                </c:pt>
                <c:pt idx="675">
                  <c:v>1986</c:v>
                </c:pt>
                <c:pt idx="676">
                  <c:v>1986</c:v>
                </c:pt>
                <c:pt idx="677">
                  <c:v>1986</c:v>
                </c:pt>
                <c:pt idx="678">
                  <c:v>1986</c:v>
                </c:pt>
                <c:pt idx="679">
                  <c:v>1978</c:v>
                </c:pt>
                <c:pt idx="680">
                  <c:v>1986</c:v>
                </c:pt>
                <c:pt idx="681">
                  <c:v>1986</c:v>
                </c:pt>
                <c:pt idx="682">
                  <c:v>2006</c:v>
                </c:pt>
                <c:pt idx="683">
                  <c:v>2009</c:v>
                </c:pt>
                <c:pt idx="684">
                  <c:v>2009</c:v>
                </c:pt>
                <c:pt idx="685">
                  <c:v>2009</c:v>
                </c:pt>
                <c:pt idx="686">
                  <c:v>2009</c:v>
                </c:pt>
                <c:pt idx="687">
                  <c:v>2009</c:v>
                </c:pt>
                <c:pt idx="688">
                  <c:v>2009</c:v>
                </c:pt>
                <c:pt idx="689">
                  <c:v>2009</c:v>
                </c:pt>
                <c:pt idx="690">
                  <c:v>2009</c:v>
                </c:pt>
                <c:pt idx="691">
                  <c:v>2009</c:v>
                </c:pt>
                <c:pt idx="692">
                  <c:v>2009</c:v>
                </c:pt>
                <c:pt idx="693">
                  <c:v>2009</c:v>
                </c:pt>
                <c:pt idx="694">
                  <c:v>2009</c:v>
                </c:pt>
                <c:pt idx="695">
                  <c:v>2009</c:v>
                </c:pt>
                <c:pt idx="696">
                  <c:v>2009</c:v>
                </c:pt>
                <c:pt idx="697">
                  <c:v>2009</c:v>
                </c:pt>
                <c:pt idx="698">
                  <c:v>2009</c:v>
                </c:pt>
                <c:pt idx="699">
                  <c:v>2006</c:v>
                </c:pt>
                <c:pt idx="700">
                  <c:v>2006</c:v>
                </c:pt>
                <c:pt idx="701">
                  <c:v>1985</c:v>
                </c:pt>
                <c:pt idx="702">
                  <c:v>2006</c:v>
                </c:pt>
                <c:pt idx="703">
                  <c:v>2006</c:v>
                </c:pt>
                <c:pt idx="704">
                  <c:v>2006</c:v>
                </c:pt>
                <c:pt idx="705">
                  <c:v>2005</c:v>
                </c:pt>
                <c:pt idx="706">
                  <c:v>2005</c:v>
                </c:pt>
                <c:pt idx="707">
                  <c:v>2007</c:v>
                </c:pt>
                <c:pt idx="708">
                  <c:v>1993</c:v>
                </c:pt>
                <c:pt idx="709">
                  <c:v>2005</c:v>
                </c:pt>
                <c:pt idx="710">
                  <c:v>2007</c:v>
                </c:pt>
                <c:pt idx="711">
                  <c:v>1993</c:v>
                </c:pt>
                <c:pt idx="712">
                  <c:v>1992</c:v>
                </c:pt>
                <c:pt idx="713">
                  <c:v>1992</c:v>
                </c:pt>
                <c:pt idx="714">
                  <c:v>1992</c:v>
                </c:pt>
                <c:pt idx="715">
                  <c:v>1993</c:v>
                </c:pt>
                <c:pt idx="716">
                  <c:v>1993</c:v>
                </c:pt>
                <c:pt idx="717">
                  <c:v>2008</c:v>
                </c:pt>
                <c:pt idx="718">
                  <c:v>2005</c:v>
                </c:pt>
                <c:pt idx="719">
                  <c:v>2005</c:v>
                </c:pt>
                <c:pt idx="720">
                  <c:v>1992</c:v>
                </c:pt>
                <c:pt idx="721">
                  <c:v>2008</c:v>
                </c:pt>
                <c:pt idx="722">
                  <c:v>2005</c:v>
                </c:pt>
                <c:pt idx="723">
                  <c:v>2007</c:v>
                </c:pt>
                <c:pt idx="724">
                  <c:v>2007</c:v>
                </c:pt>
                <c:pt idx="725">
                  <c:v>2007</c:v>
                </c:pt>
                <c:pt idx="726">
                  <c:v>2007</c:v>
                </c:pt>
                <c:pt idx="727">
                  <c:v>2007</c:v>
                </c:pt>
                <c:pt idx="728">
                  <c:v>1986</c:v>
                </c:pt>
                <c:pt idx="729">
                  <c:v>2007</c:v>
                </c:pt>
                <c:pt idx="730">
                  <c:v>2007</c:v>
                </c:pt>
                <c:pt idx="731">
                  <c:v>2007</c:v>
                </c:pt>
                <c:pt idx="732">
                  <c:v>2007</c:v>
                </c:pt>
                <c:pt idx="733">
                  <c:v>2007</c:v>
                </c:pt>
                <c:pt idx="734">
                  <c:v>2007</c:v>
                </c:pt>
                <c:pt idx="735">
                  <c:v>2007</c:v>
                </c:pt>
                <c:pt idx="736">
                  <c:v>2007</c:v>
                </c:pt>
                <c:pt idx="737">
                  <c:v>2009</c:v>
                </c:pt>
                <c:pt idx="738">
                  <c:v>2009</c:v>
                </c:pt>
                <c:pt idx="739">
                  <c:v>2009</c:v>
                </c:pt>
                <c:pt idx="740">
                  <c:v>2009</c:v>
                </c:pt>
                <c:pt idx="741">
                  <c:v>2009</c:v>
                </c:pt>
                <c:pt idx="742">
                  <c:v>2009</c:v>
                </c:pt>
                <c:pt idx="743">
                  <c:v>2009</c:v>
                </c:pt>
                <c:pt idx="744">
                  <c:v>2009</c:v>
                </c:pt>
                <c:pt idx="745">
                  <c:v>2009</c:v>
                </c:pt>
                <c:pt idx="746">
                  <c:v>2009</c:v>
                </c:pt>
                <c:pt idx="747">
                  <c:v>2009</c:v>
                </c:pt>
                <c:pt idx="748">
                  <c:v>2009</c:v>
                </c:pt>
                <c:pt idx="749">
                  <c:v>2009</c:v>
                </c:pt>
                <c:pt idx="750">
                  <c:v>2009</c:v>
                </c:pt>
                <c:pt idx="751">
                  <c:v>2009</c:v>
                </c:pt>
                <c:pt idx="752">
                  <c:v>2009</c:v>
                </c:pt>
                <c:pt idx="753">
                  <c:v>2009</c:v>
                </c:pt>
                <c:pt idx="754">
                  <c:v>2009</c:v>
                </c:pt>
                <c:pt idx="755">
                  <c:v>2009</c:v>
                </c:pt>
                <c:pt idx="756">
                  <c:v>2009</c:v>
                </c:pt>
                <c:pt idx="757">
                  <c:v>2009</c:v>
                </c:pt>
                <c:pt idx="758">
                  <c:v>2009</c:v>
                </c:pt>
                <c:pt idx="759">
                  <c:v>2009</c:v>
                </c:pt>
                <c:pt idx="760">
                  <c:v>2009</c:v>
                </c:pt>
                <c:pt idx="761">
                  <c:v>2009</c:v>
                </c:pt>
                <c:pt idx="762">
                  <c:v>2009</c:v>
                </c:pt>
                <c:pt idx="763">
                  <c:v>2009</c:v>
                </c:pt>
                <c:pt idx="764">
                  <c:v>2009</c:v>
                </c:pt>
                <c:pt idx="765">
                  <c:v>2009</c:v>
                </c:pt>
                <c:pt idx="766">
                  <c:v>2009</c:v>
                </c:pt>
                <c:pt idx="767">
                  <c:v>2009</c:v>
                </c:pt>
                <c:pt idx="768">
                  <c:v>2009</c:v>
                </c:pt>
                <c:pt idx="769">
                  <c:v>2009</c:v>
                </c:pt>
                <c:pt idx="770">
                  <c:v>2009</c:v>
                </c:pt>
                <c:pt idx="771">
                  <c:v>2009</c:v>
                </c:pt>
                <c:pt idx="772">
                  <c:v>2009</c:v>
                </c:pt>
                <c:pt idx="773">
                  <c:v>2009</c:v>
                </c:pt>
                <c:pt idx="774">
                  <c:v>2009</c:v>
                </c:pt>
                <c:pt idx="775">
                  <c:v>2009</c:v>
                </c:pt>
                <c:pt idx="776">
                  <c:v>2009</c:v>
                </c:pt>
                <c:pt idx="777">
                  <c:v>2009</c:v>
                </c:pt>
                <c:pt idx="778">
                  <c:v>2009</c:v>
                </c:pt>
                <c:pt idx="779">
                  <c:v>2009</c:v>
                </c:pt>
                <c:pt idx="780">
                  <c:v>2009</c:v>
                </c:pt>
                <c:pt idx="781">
                  <c:v>2009</c:v>
                </c:pt>
                <c:pt idx="782">
                  <c:v>2009</c:v>
                </c:pt>
                <c:pt idx="783">
                  <c:v>2009</c:v>
                </c:pt>
                <c:pt idx="784">
                  <c:v>2009</c:v>
                </c:pt>
                <c:pt idx="785">
                  <c:v>2009</c:v>
                </c:pt>
                <c:pt idx="786">
                  <c:v>2009</c:v>
                </c:pt>
                <c:pt idx="787">
                  <c:v>2009</c:v>
                </c:pt>
                <c:pt idx="788">
                  <c:v>2009</c:v>
                </c:pt>
                <c:pt idx="789">
                  <c:v>2009</c:v>
                </c:pt>
                <c:pt idx="790">
                  <c:v>2009</c:v>
                </c:pt>
                <c:pt idx="791">
                  <c:v>2009</c:v>
                </c:pt>
                <c:pt idx="792">
                  <c:v>2009</c:v>
                </c:pt>
                <c:pt idx="793">
                  <c:v>2009</c:v>
                </c:pt>
                <c:pt idx="794">
                  <c:v>2009</c:v>
                </c:pt>
                <c:pt idx="795">
                  <c:v>2009</c:v>
                </c:pt>
                <c:pt idx="796">
                  <c:v>2009</c:v>
                </c:pt>
                <c:pt idx="797">
                  <c:v>2009</c:v>
                </c:pt>
                <c:pt idx="798">
                  <c:v>2009</c:v>
                </c:pt>
                <c:pt idx="799">
                  <c:v>2006</c:v>
                </c:pt>
                <c:pt idx="800">
                  <c:v>1985</c:v>
                </c:pt>
                <c:pt idx="801">
                  <c:v>1986</c:v>
                </c:pt>
                <c:pt idx="802">
                  <c:v>2006</c:v>
                </c:pt>
                <c:pt idx="803">
                  <c:v>2006</c:v>
                </c:pt>
                <c:pt idx="804">
                  <c:v>2008</c:v>
                </c:pt>
                <c:pt idx="805">
                  <c:v>2005</c:v>
                </c:pt>
                <c:pt idx="806">
                  <c:v>1992</c:v>
                </c:pt>
                <c:pt idx="807">
                  <c:v>1993</c:v>
                </c:pt>
                <c:pt idx="808">
                  <c:v>1993</c:v>
                </c:pt>
                <c:pt idx="809">
                  <c:v>2007</c:v>
                </c:pt>
                <c:pt idx="810">
                  <c:v>2008</c:v>
                </c:pt>
                <c:pt idx="811">
                  <c:v>1993</c:v>
                </c:pt>
                <c:pt idx="812">
                  <c:v>1993</c:v>
                </c:pt>
                <c:pt idx="813">
                  <c:v>2007</c:v>
                </c:pt>
                <c:pt idx="814">
                  <c:v>1993</c:v>
                </c:pt>
                <c:pt idx="815">
                  <c:v>2008</c:v>
                </c:pt>
                <c:pt idx="816">
                  <c:v>1993</c:v>
                </c:pt>
                <c:pt idx="817">
                  <c:v>2005</c:v>
                </c:pt>
                <c:pt idx="818">
                  <c:v>2007</c:v>
                </c:pt>
                <c:pt idx="819">
                  <c:v>1986</c:v>
                </c:pt>
                <c:pt idx="820">
                  <c:v>2007</c:v>
                </c:pt>
                <c:pt idx="821">
                  <c:v>1986</c:v>
                </c:pt>
                <c:pt idx="822">
                  <c:v>1986</c:v>
                </c:pt>
                <c:pt idx="823">
                  <c:v>1986</c:v>
                </c:pt>
                <c:pt idx="824">
                  <c:v>2009</c:v>
                </c:pt>
                <c:pt idx="825">
                  <c:v>2009</c:v>
                </c:pt>
                <c:pt idx="826">
                  <c:v>2009</c:v>
                </c:pt>
                <c:pt idx="827">
                  <c:v>2009</c:v>
                </c:pt>
                <c:pt idx="828">
                  <c:v>2009</c:v>
                </c:pt>
                <c:pt idx="829">
                  <c:v>2009</c:v>
                </c:pt>
                <c:pt idx="830">
                  <c:v>2009</c:v>
                </c:pt>
                <c:pt idx="831">
                  <c:v>2009</c:v>
                </c:pt>
                <c:pt idx="832">
                  <c:v>2009</c:v>
                </c:pt>
                <c:pt idx="833">
                  <c:v>2009</c:v>
                </c:pt>
                <c:pt idx="834">
                  <c:v>2009</c:v>
                </c:pt>
                <c:pt idx="835">
                  <c:v>2009</c:v>
                </c:pt>
                <c:pt idx="836">
                  <c:v>2009</c:v>
                </c:pt>
                <c:pt idx="837">
                  <c:v>2009</c:v>
                </c:pt>
                <c:pt idx="838">
                  <c:v>2009</c:v>
                </c:pt>
                <c:pt idx="839">
                  <c:v>2009</c:v>
                </c:pt>
                <c:pt idx="840">
                  <c:v>2009</c:v>
                </c:pt>
                <c:pt idx="841">
                  <c:v>2003</c:v>
                </c:pt>
                <c:pt idx="842">
                  <c:v>2006</c:v>
                </c:pt>
                <c:pt idx="843">
                  <c:v>2006</c:v>
                </c:pt>
                <c:pt idx="844">
                  <c:v>2006</c:v>
                </c:pt>
                <c:pt idx="845">
                  <c:v>2007</c:v>
                </c:pt>
                <c:pt idx="846">
                  <c:v>2007</c:v>
                </c:pt>
                <c:pt idx="847">
                  <c:v>2005</c:v>
                </c:pt>
                <c:pt idx="848">
                  <c:v>1993</c:v>
                </c:pt>
                <c:pt idx="849">
                  <c:v>2008</c:v>
                </c:pt>
                <c:pt idx="850">
                  <c:v>1993</c:v>
                </c:pt>
                <c:pt idx="851">
                  <c:v>1993</c:v>
                </c:pt>
                <c:pt idx="852">
                  <c:v>1993</c:v>
                </c:pt>
                <c:pt idx="853">
                  <c:v>1992</c:v>
                </c:pt>
                <c:pt idx="854">
                  <c:v>2005</c:v>
                </c:pt>
                <c:pt idx="855">
                  <c:v>1993</c:v>
                </c:pt>
                <c:pt idx="856">
                  <c:v>1992</c:v>
                </c:pt>
                <c:pt idx="857">
                  <c:v>1992</c:v>
                </c:pt>
                <c:pt idx="858">
                  <c:v>2005</c:v>
                </c:pt>
                <c:pt idx="859">
                  <c:v>2005</c:v>
                </c:pt>
                <c:pt idx="860">
                  <c:v>2005</c:v>
                </c:pt>
                <c:pt idx="861">
                  <c:v>2005</c:v>
                </c:pt>
                <c:pt idx="862">
                  <c:v>1993</c:v>
                </c:pt>
                <c:pt idx="863">
                  <c:v>2005</c:v>
                </c:pt>
                <c:pt idx="864">
                  <c:v>1992</c:v>
                </c:pt>
                <c:pt idx="865">
                  <c:v>2007</c:v>
                </c:pt>
                <c:pt idx="866">
                  <c:v>1992</c:v>
                </c:pt>
                <c:pt idx="867">
                  <c:v>1993</c:v>
                </c:pt>
                <c:pt idx="868">
                  <c:v>1993</c:v>
                </c:pt>
                <c:pt idx="869">
                  <c:v>2005</c:v>
                </c:pt>
                <c:pt idx="870">
                  <c:v>2008</c:v>
                </c:pt>
                <c:pt idx="871">
                  <c:v>2005</c:v>
                </c:pt>
                <c:pt idx="872">
                  <c:v>2005</c:v>
                </c:pt>
                <c:pt idx="873">
                  <c:v>1993</c:v>
                </c:pt>
                <c:pt idx="874">
                  <c:v>1993</c:v>
                </c:pt>
                <c:pt idx="875">
                  <c:v>2007</c:v>
                </c:pt>
                <c:pt idx="876">
                  <c:v>2007</c:v>
                </c:pt>
                <c:pt idx="877">
                  <c:v>2007</c:v>
                </c:pt>
                <c:pt idx="878">
                  <c:v>2007</c:v>
                </c:pt>
                <c:pt idx="879">
                  <c:v>2007</c:v>
                </c:pt>
                <c:pt idx="880">
                  <c:v>2007</c:v>
                </c:pt>
                <c:pt idx="881">
                  <c:v>2007</c:v>
                </c:pt>
                <c:pt idx="882">
                  <c:v>2009</c:v>
                </c:pt>
                <c:pt idx="883">
                  <c:v>2009</c:v>
                </c:pt>
                <c:pt idx="884">
                  <c:v>2009</c:v>
                </c:pt>
                <c:pt idx="885">
                  <c:v>2009</c:v>
                </c:pt>
                <c:pt idx="886">
                  <c:v>1985</c:v>
                </c:pt>
                <c:pt idx="887">
                  <c:v>1985</c:v>
                </c:pt>
                <c:pt idx="888">
                  <c:v>2006</c:v>
                </c:pt>
                <c:pt idx="889">
                  <c:v>2006</c:v>
                </c:pt>
                <c:pt idx="890">
                  <c:v>2006</c:v>
                </c:pt>
                <c:pt idx="891">
                  <c:v>2006</c:v>
                </c:pt>
                <c:pt idx="892">
                  <c:v>1993</c:v>
                </c:pt>
                <c:pt idx="893">
                  <c:v>2007</c:v>
                </c:pt>
                <c:pt idx="894">
                  <c:v>1993</c:v>
                </c:pt>
                <c:pt idx="895">
                  <c:v>2005</c:v>
                </c:pt>
                <c:pt idx="896">
                  <c:v>2005</c:v>
                </c:pt>
                <c:pt idx="897">
                  <c:v>1993</c:v>
                </c:pt>
                <c:pt idx="898">
                  <c:v>2005</c:v>
                </c:pt>
                <c:pt idx="899">
                  <c:v>2008</c:v>
                </c:pt>
                <c:pt idx="900">
                  <c:v>1993</c:v>
                </c:pt>
                <c:pt idx="901">
                  <c:v>1993</c:v>
                </c:pt>
                <c:pt idx="902">
                  <c:v>2007</c:v>
                </c:pt>
                <c:pt idx="903">
                  <c:v>2005</c:v>
                </c:pt>
                <c:pt idx="904">
                  <c:v>1992</c:v>
                </c:pt>
                <c:pt idx="905">
                  <c:v>1993</c:v>
                </c:pt>
                <c:pt idx="906">
                  <c:v>1993</c:v>
                </c:pt>
                <c:pt idx="907">
                  <c:v>1993</c:v>
                </c:pt>
                <c:pt idx="908">
                  <c:v>1993</c:v>
                </c:pt>
                <c:pt idx="909">
                  <c:v>1992</c:v>
                </c:pt>
                <c:pt idx="910">
                  <c:v>2007</c:v>
                </c:pt>
                <c:pt idx="911">
                  <c:v>1992</c:v>
                </c:pt>
                <c:pt idx="912">
                  <c:v>1993</c:v>
                </c:pt>
                <c:pt idx="913">
                  <c:v>1992</c:v>
                </c:pt>
                <c:pt idx="914">
                  <c:v>1993</c:v>
                </c:pt>
                <c:pt idx="915">
                  <c:v>1993</c:v>
                </c:pt>
                <c:pt idx="916">
                  <c:v>1993</c:v>
                </c:pt>
                <c:pt idx="917">
                  <c:v>2007</c:v>
                </c:pt>
                <c:pt idx="918">
                  <c:v>1993</c:v>
                </c:pt>
                <c:pt idx="919">
                  <c:v>1992</c:v>
                </c:pt>
                <c:pt idx="920">
                  <c:v>1993</c:v>
                </c:pt>
                <c:pt idx="921">
                  <c:v>1993</c:v>
                </c:pt>
                <c:pt idx="922">
                  <c:v>1986</c:v>
                </c:pt>
                <c:pt idx="923">
                  <c:v>2006</c:v>
                </c:pt>
                <c:pt idx="924">
                  <c:v>1986</c:v>
                </c:pt>
                <c:pt idx="925">
                  <c:v>1978</c:v>
                </c:pt>
                <c:pt idx="926">
                  <c:v>2007</c:v>
                </c:pt>
                <c:pt idx="927">
                  <c:v>1986</c:v>
                </c:pt>
                <c:pt idx="928">
                  <c:v>2007</c:v>
                </c:pt>
                <c:pt idx="929">
                  <c:v>2007</c:v>
                </c:pt>
                <c:pt idx="930">
                  <c:v>2007</c:v>
                </c:pt>
                <c:pt idx="931">
                  <c:v>2009</c:v>
                </c:pt>
                <c:pt idx="932">
                  <c:v>2009</c:v>
                </c:pt>
                <c:pt idx="933">
                  <c:v>2009</c:v>
                </c:pt>
                <c:pt idx="934">
                  <c:v>2007</c:v>
                </c:pt>
                <c:pt idx="935">
                  <c:v>2007</c:v>
                </c:pt>
                <c:pt idx="936">
                  <c:v>2007</c:v>
                </c:pt>
                <c:pt idx="937">
                  <c:v>2007</c:v>
                </c:pt>
                <c:pt idx="938">
                  <c:v>2006</c:v>
                </c:pt>
                <c:pt idx="939">
                  <c:v>1992</c:v>
                </c:pt>
                <c:pt idx="940">
                  <c:v>1993</c:v>
                </c:pt>
                <c:pt idx="941">
                  <c:v>1993</c:v>
                </c:pt>
                <c:pt idx="942">
                  <c:v>1993</c:v>
                </c:pt>
                <c:pt idx="943">
                  <c:v>1992</c:v>
                </c:pt>
                <c:pt idx="944">
                  <c:v>2008</c:v>
                </c:pt>
                <c:pt idx="945">
                  <c:v>1992</c:v>
                </c:pt>
                <c:pt idx="946">
                  <c:v>1992</c:v>
                </c:pt>
                <c:pt idx="947">
                  <c:v>1993</c:v>
                </c:pt>
                <c:pt idx="948">
                  <c:v>1993</c:v>
                </c:pt>
                <c:pt idx="949">
                  <c:v>2005</c:v>
                </c:pt>
                <c:pt idx="950">
                  <c:v>1992</c:v>
                </c:pt>
                <c:pt idx="951">
                  <c:v>2005</c:v>
                </c:pt>
                <c:pt idx="952">
                  <c:v>1993</c:v>
                </c:pt>
                <c:pt idx="953">
                  <c:v>1993</c:v>
                </c:pt>
                <c:pt idx="954">
                  <c:v>1992</c:v>
                </c:pt>
                <c:pt idx="955">
                  <c:v>1992</c:v>
                </c:pt>
                <c:pt idx="956">
                  <c:v>1992</c:v>
                </c:pt>
                <c:pt idx="957">
                  <c:v>2007</c:v>
                </c:pt>
                <c:pt idx="958">
                  <c:v>2008</c:v>
                </c:pt>
                <c:pt idx="959">
                  <c:v>2005</c:v>
                </c:pt>
                <c:pt idx="960">
                  <c:v>2007</c:v>
                </c:pt>
                <c:pt idx="961">
                  <c:v>2007</c:v>
                </c:pt>
                <c:pt idx="962">
                  <c:v>1978</c:v>
                </c:pt>
                <c:pt idx="963">
                  <c:v>2007</c:v>
                </c:pt>
                <c:pt idx="964">
                  <c:v>2006</c:v>
                </c:pt>
                <c:pt idx="965">
                  <c:v>1986</c:v>
                </c:pt>
                <c:pt idx="966">
                  <c:v>1986</c:v>
                </c:pt>
                <c:pt idx="967">
                  <c:v>2007</c:v>
                </c:pt>
                <c:pt idx="968">
                  <c:v>2007</c:v>
                </c:pt>
                <c:pt idx="969">
                  <c:v>2007</c:v>
                </c:pt>
                <c:pt idx="970">
                  <c:v>1997</c:v>
                </c:pt>
                <c:pt idx="971">
                  <c:v>1997</c:v>
                </c:pt>
                <c:pt idx="972">
                  <c:v>1997</c:v>
                </c:pt>
                <c:pt idx="973">
                  <c:v>1980</c:v>
                </c:pt>
                <c:pt idx="974">
                  <c:v>2009</c:v>
                </c:pt>
                <c:pt idx="975">
                  <c:v>2006</c:v>
                </c:pt>
                <c:pt idx="976">
                  <c:v>2006</c:v>
                </c:pt>
                <c:pt idx="977">
                  <c:v>2007</c:v>
                </c:pt>
                <c:pt idx="978">
                  <c:v>2007</c:v>
                </c:pt>
                <c:pt idx="979">
                  <c:v>2007</c:v>
                </c:pt>
                <c:pt idx="980">
                  <c:v>2007</c:v>
                </c:pt>
                <c:pt idx="981">
                  <c:v>2006</c:v>
                </c:pt>
                <c:pt idx="982">
                  <c:v>2006</c:v>
                </c:pt>
                <c:pt idx="983">
                  <c:v>2006</c:v>
                </c:pt>
                <c:pt idx="984">
                  <c:v>1993</c:v>
                </c:pt>
                <c:pt idx="985">
                  <c:v>1993</c:v>
                </c:pt>
                <c:pt idx="986">
                  <c:v>1992</c:v>
                </c:pt>
                <c:pt idx="987">
                  <c:v>2005</c:v>
                </c:pt>
                <c:pt idx="988">
                  <c:v>1993</c:v>
                </c:pt>
                <c:pt idx="989">
                  <c:v>2008</c:v>
                </c:pt>
                <c:pt idx="990">
                  <c:v>1992</c:v>
                </c:pt>
                <c:pt idx="991">
                  <c:v>1993</c:v>
                </c:pt>
                <c:pt idx="992">
                  <c:v>1992</c:v>
                </c:pt>
                <c:pt idx="993">
                  <c:v>1993</c:v>
                </c:pt>
                <c:pt idx="994">
                  <c:v>2005</c:v>
                </c:pt>
                <c:pt idx="995">
                  <c:v>2008</c:v>
                </c:pt>
                <c:pt idx="996">
                  <c:v>2007</c:v>
                </c:pt>
                <c:pt idx="997">
                  <c:v>2007</c:v>
                </c:pt>
                <c:pt idx="998">
                  <c:v>2007</c:v>
                </c:pt>
                <c:pt idx="999">
                  <c:v>2007</c:v>
                </c:pt>
                <c:pt idx="1000">
                  <c:v>2007</c:v>
                </c:pt>
                <c:pt idx="1001">
                  <c:v>2007</c:v>
                </c:pt>
                <c:pt idx="1002">
                  <c:v>2006</c:v>
                </c:pt>
                <c:pt idx="1003">
                  <c:v>2007</c:v>
                </c:pt>
                <c:pt idx="1004">
                  <c:v>1997</c:v>
                </c:pt>
                <c:pt idx="1005">
                  <c:v>1997</c:v>
                </c:pt>
                <c:pt idx="1006">
                  <c:v>2009</c:v>
                </c:pt>
                <c:pt idx="1007">
                  <c:v>2009</c:v>
                </c:pt>
                <c:pt idx="1008">
                  <c:v>2006</c:v>
                </c:pt>
                <c:pt idx="1009">
                  <c:v>2007</c:v>
                </c:pt>
                <c:pt idx="1010">
                  <c:v>2007</c:v>
                </c:pt>
                <c:pt idx="1011">
                  <c:v>2007</c:v>
                </c:pt>
                <c:pt idx="1012">
                  <c:v>2007</c:v>
                </c:pt>
                <c:pt idx="1013">
                  <c:v>2007</c:v>
                </c:pt>
                <c:pt idx="1014">
                  <c:v>2007</c:v>
                </c:pt>
                <c:pt idx="1015">
                  <c:v>2006</c:v>
                </c:pt>
                <c:pt idx="1016">
                  <c:v>1993</c:v>
                </c:pt>
                <c:pt idx="1017">
                  <c:v>2005</c:v>
                </c:pt>
                <c:pt idx="1018">
                  <c:v>1993</c:v>
                </c:pt>
                <c:pt idx="1019">
                  <c:v>2007</c:v>
                </c:pt>
                <c:pt idx="1020">
                  <c:v>2008</c:v>
                </c:pt>
                <c:pt idx="1021">
                  <c:v>1992</c:v>
                </c:pt>
                <c:pt idx="1022">
                  <c:v>2005</c:v>
                </c:pt>
                <c:pt idx="1023">
                  <c:v>1993</c:v>
                </c:pt>
                <c:pt idx="1024">
                  <c:v>1993</c:v>
                </c:pt>
                <c:pt idx="1025">
                  <c:v>2008</c:v>
                </c:pt>
                <c:pt idx="1026">
                  <c:v>1993</c:v>
                </c:pt>
                <c:pt idx="1027">
                  <c:v>1992</c:v>
                </c:pt>
                <c:pt idx="1028">
                  <c:v>1993</c:v>
                </c:pt>
                <c:pt idx="1029">
                  <c:v>1993</c:v>
                </c:pt>
                <c:pt idx="1030">
                  <c:v>2005</c:v>
                </c:pt>
                <c:pt idx="1031">
                  <c:v>1993</c:v>
                </c:pt>
                <c:pt idx="1032">
                  <c:v>1992</c:v>
                </c:pt>
                <c:pt idx="1033">
                  <c:v>1993</c:v>
                </c:pt>
                <c:pt idx="1034">
                  <c:v>2008</c:v>
                </c:pt>
                <c:pt idx="1035">
                  <c:v>2005</c:v>
                </c:pt>
                <c:pt idx="1036">
                  <c:v>1992</c:v>
                </c:pt>
                <c:pt idx="1037">
                  <c:v>1993</c:v>
                </c:pt>
                <c:pt idx="1038">
                  <c:v>2007</c:v>
                </c:pt>
                <c:pt idx="1039">
                  <c:v>2006</c:v>
                </c:pt>
                <c:pt idx="1040">
                  <c:v>1986</c:v>
                </c:pt>
                <c:pt idx="1041">
                  <c:v>2006</c:v>
                </c:pt>
                <c:pt idx="1042">
                  <c:v>2007</c:v>
                </c:pt>
                <c:pt idx="1043">
                  <c:v>2007</c:v>
                </c:pt>
                <c:pt idx="1044">
                  <c:v>2009</c:v>
                </c:pt>
                <c:pt idx="1045">
                  <c:v>2009</c:v>
                </c:pt>
                <c:pt idx="1046">
                  <c:v>2009</c:v>
                </c:pt>
                <c:pt idx="1047">
                  <c:v>1985</c:v>
                </c:pt>
                <c:pt idx="1048">
                  <c:v>2007</c:v>
                </c:pt>
                <c:pt idx="1049">
                  <c:v>2007</c:v>
                </c:pt>
                <c:pt idx="1050">
                  <c:v>1986</c:v>
                </c:pt>
                <c:pt idx="1051">
                  <c:v>2006</c:v>
                </c:pt>
                <c:pt idx="1052">
                  <c:v>2005</c:v>
                </c:pt>
                <c:pt idx="1053">
                  <c:v>1992</c:v>
                </c:pt>
                <c:pt idx="1054">
                  <c:v>1993</c:v>
                </c:pt>
                <c:pt idx="1055">
                  <c:v>1993</c:v>
                </c:pt>
                <c:pt idx="1056">
                  <c:v>1993</c:v>
                </c:pt>
                <c:pt idx="1057">
                  <c:v>2005</c:v>
                </c:pt>
                <c:pt idx="1058">
                  <c:v>1993</c:v>
                </c:pt>
                <c:pt idx="1059">
                  <c:v>2007</c:v>
                </c:pt>
                <c:pt idx="1060">
                  <c:v>1993</c:v>
                </c:pt>
                <c:pt idx="1061">
                  <c:v>1992</c:v>
                </c:pt>
                <c:pt idx="1062">
                  <c:v>1992</c:v>
                </c:pt>
                <c:pt idx="1063">
                  <c:v>2008</c:v>
                </c:pt>
                <c:pt idx="1064">
                  <c:v>1992</c:v>
                </c:pt>
                <c:pt idx="1065">
                  <c:v>1992</c:v>
                </c:pt>
                <c:pt idx="1066">
                  <c:v>1993</c:v>
                </c:pt>
                <c:pt idx="1067">
                  <c:v>2005</c:v>
                </c:pt>
                <c:pt idx="1068">
                  <c:v>2005</c:v>
                </c:pt>
                <c:pt idx="1069">
                  <c:v>1993</c:v>
                </c:pt>
                <c:pt idx="1070">
                  <c:v>1992</c:v>
                </c:pt>
                <c:pt idx="1071">
                  <c:v>1993</c:v>
                </c:pt>
                <c:pt idx="1072">
                  <c:v>1986</c:v>
                </c:pt>
                <c:pt idx="1073">
                  <c:v>1986</c:v>
                </c:pt>
                <c:pt idx="1074">
                  <c:v>2007</c:v>
                </c:pt>
                <c:pt idx="1075">
                  <c:v>1986</c:v>
                </c:pt>
                <c:pt idx="1076">
                  <c:v>2006</c:v>
                </c:pt>
                <c:pt idx="1077">
                  <c:v>2007</c:v>
                </c:pt>
                <c:pt idx="1078">
                  <c:v>1997</c:v>
                </c:pt>
                <c:pt idx="1079">
                  <c:v>1997</c:v>
                </c:pt>
                <c:pt idx="1080">
                  <c:v>2006</c:v>
                </c:pt>
                <c:pt idx="1081">
                  <c:v>2006</c:v>
                </c:pt>
                <c:pt idx="1082">
                  <c:v>2006</c:v>
                </c:pt>
                <c:pt idx="1083">
                  <c:v>2007</c:v>
                </c:pt>
                <c:pt idx="1084">
                  <c:v>2007</c:v>
                </c:pt>
                <c:pt idx="1085">
                  <c:v>2007</c:v>
                </c:pt>
                <c:pt idx="1086">
                  <c:v>2006</c:v>
                </c:pt>
                <c:pt idx="1087">
                  <c:v>2006</c:v>
                </c:pt>
                <c:pt idx="1088">
                  <c:v>1993</c:v>
                </c:pt>
                <c:pt idx="1089">
                  <c:v>1992</c:v>
                </c:pt>
                <c:pt idx="1090">
                  <c:v>1992</c:v>
                </c:pt>
                <c:pt idx="1091">
                  <c:v>1993</c:v>
                </c:pt>
                <c:pt idx="1092">
                  <c:v>1992</c:v>
                </c:pt>
                <c:pt idx="1093">
                  <c:v>1993</c:v>
                </c:pt>
                <c:pt idx="1094">
                  <c:v>1992</c:v>
                </c:pt>
                <c:pt idx="1095">
                  <c:v>1993</c:v>
                </c:pt>
                <c:pt idx="1096">
                  <c:v>1993</c:v>
                </c:pt>
                <c:pt idx="1097">
                  <c:v>1993</c:v>
                </c:pt>
                <c:pt idx="1098">
                  <c:v>1993</c:v>
                </c:pt>
                <c:pt idx="1099">
                  <c:v>2007</c:v>
                </c:pt>
                <c:pt idx="1100">
                  <c:v>1992</c:v>
                </c:pt>
                <c:pt idx="1101">
                  <c:v>1992</c:v>
                </c:pt>
                <c:pt idx="1102">
                  <c:v>2007</c:v>
                </c:pt>
                <c:pt idx="1103">
                  <c:v>1986</c:v>
                </c:pt>
                <c:pt idx="1104">
                  <c:v>2007</c:v>
                </c:pt>
                <c:pt idx="1105">
                  <c:v>1986</c:v>
                </c:pt>
                <c:pt idx="1106">
                  <c:v>1986</c:v>
                </c:pt>
                <c:pt idx="1107">
                  <c:v>1978</c:v>
                </c:pt>
                <c:pt idx="1108">
                  <c:v>2007</c:v>
                </c:pt>
                <c:pt idx="1109">
                  <c:v>2007</c:v>
                </c:pt>
                <c:pt idx="1110">
                  <c:v>2007</c:v>
                </c:pt>
                <c:pt idx="1111">
                  <c:v>1986</c:v>
                </c:pt>
                <c:pt idx="1112">
                  <c:v>1997</c:v>
                </c:pt>
                <c:pt idx="1113">
                  <c:v>1997</c:v>
                </c:pt>
                <c:pt idx="1114">
                  <c:v>1997</c:v>
                </c:pt>
                <c:pt idx="1115">
                  <c:v>1997</c:v>
                </c:pt>
                <c:pt idx="1116">
                  <c:v>2009</c:v>
                </c:pt>
                <c:pt idx="1117">
                  <c:v>2009</c:v>
                </c:pt>
                <c:pt idx="1118">
                  <c:v>2007</c:v>
                </c:pt>
                <c:pt idx="1119">
                  <c:v>2007</c:v>
                </c:pt>
                <c:pt idx="1120">
                  <c:v>2007</c:v>
                </c:pt>
                <c:pt idx="1121">
                  <c:v>2007</c:v>
                </c:pt>
                <c:pt idx="1122">
                  <c:v>2007</c:v>
                </c:pt>
                <c:pt idx="1123">
                  <c:v>2007</c:v>
                </c:pt>
                <c:pt idx="1124">
                  <c:v>2007</c:v>
                </c:pt>
                <c:pt idx="1125">
                  <c:v>1986</c:v>
                </c:pt>
                <c:pt idx="1126">
                  <c:v>1986</c:v>
                </c:pt>
                <c:pt idx="1127">
                  <c:v>2006</c:v>
                </c:pt>
                <c:pt idx="1128">
                  <c:v>2006</c:v>
                </c:pt>
                <c:pt idx="1129">
                  <c:v>2006</c:v>
                </c:pt>
                <c:pt idx="1130">
                  <c:v>2006</c:v>
                </c:pt>
                <c:pt idx="1131">
                  <c:v>1993</c:v>
                </c:pt>
                <c:pt idx="1132">
                  <c:v>1992</c:v>
                </c:pt>
                <c:pt idx="1133">
                  <c:v>1992</c:v>
                </c:pt>
                <c:pt idx="1134">
                  <c:v>1993</c:v>
                </c:pt>
                <c:pt idx="1135">
                  <c:v>1993</c:v>
                </c:pt>
                <c:pt idx="1136">
                  <c:v>1992</c:v>
                </c:pt>
                <c:pt idx="1137">
                  <c:v>1993</c:v>
                </c:pt>
                <c:pt idx="1138">
                  <c:v>1992</c:v>
                </c:pt>
                <c:pt idx="1139">
                  <c:v>1993</c:v>
                </c:pt>
                <c:pt idx="1140">
                  <c:v>1992</c:v>
                </c:pt>
                <c:pt idx="1141">
                  <c:v>1992</c:v>
                </c:pt>
                <c:pt idx="1142">
                  <c:v>2005</c:v>
                </c:pt>
                <c:pt idx="1143">
                  <c:v>2005</c:v>
                </c:pt>
                <c:pt idx="1144">
                  <c:v>1993</c:v>
                </c:pt>
                <c:pt idx="1145">
                  <c:v>1992</c:v>
                </c:pt>
                <c:pt idx="1146">
                  <c:v>2008</c:v>
                </c:pt>
                <c:pt idx="1147">
                  <c:v>1992</c:v>
                </c:pt>
                <c:pt idx="1148">
                  <c:v>1993</c:v>
                </c:pt>
                <c:pt idx="1149">
                  <c:v>1992</c:v>
                </c:pt>
                <c:pt idx="1150">
                  <c:v>1992</c:v>
                </c:pt>
                <c:pt idx="1151">
                  <c:v>2005</c:v>
                </c:pt>
                <c:pt idx="1152">
                  <c:v>1992</c:v>
                </c:pt>
                <c:pt idx="1153">
                  <c:v>2005</c:v>
                </c:pt>
                <c:pt idx="1154">
                  <c:v>1993</c:v>
                </c:pt>
                <c:pt idx="1155">
                  <c:v>1986</c:v>
                </c:pt>
                <c:pt idx="1156">
                  <c:v>2006</c:v>
                </c:pt>
                <c:pt idx="1157">
                  <c:v>2007</c:v>
                </c:pt>
                <c:pt idx="1158">
                  <c:v>1986</c:v>
                </c:pt>
                <c:pt idx="1159">
                  <c:v>2007</c:v>
                </c:pt>
                <c:pt idx="1160">
                  <c:v>2007</c:v>
                </c:pt>
                <c:pt idx="1161">
                  <c:v>2006</c:v>
                </c:pt>
                <c:pt idx="1162">
                  <c:v>2006</c:v>
                </c:pt>
                <c:pt idx="1163">
                  <c:v>1985</c:v>
                </c:pt>
                <c:pt idx="1164">
                  <c:v>2007</c:v>
                </c:pt>
                <c:pt idx="1165">
                  <c:v>2007</c:v>
                </c:pt>
                <c:pt idx="1166">
                  <c:v>2007</c:v>
                </c:pt>
                <c:pt idx="1167">
                  <c:v>1986</c:v>
                </c:pt>
                <c:pt idx="1168">
                  <c:v>2006</c:v>
                </c:pt>
                <c:pt idx="1169">
                  <c:v>1992</c:v>
                </c:pt>
                <c:pt idx="1170">
                  <c:v>1992</c:v>
                </c:pt>
                <c:pt idx="1171">
                  <c:v>1992</c:v>
                </c:pt>
                <c:pt idx="1172">
                  <c:v>2007</c:v>
                </c:pt>
                <c:pt idx="1173">
                  <c:v>1992</c:v>
                </c:pt>
                <c:pt idx="1174">
                  <c:v>1993</c:v>
                </c:pt>
                <c:pt idx="1175">
                  <c:v>1992</c:v>
                </c:pt>
                <c:pt idx="1176">
                  <c:v>2008</c:v>
                </c:pt>
                <c:pt idx="1177">
                  <c:v>1993</c:v>
                </c:pt>
                <c:pt idx="1178">
                  <c:v>1992</c:v>
                </c:pt>
                <c:pt idx="1179">
                  <c:v>2007</c:v>
                </c:pt>
                <c:pt idx="1180">
                  <c:v>2007</c:v>
                </c:pt>
                <c:pt idx="1181">
                  <c:v>1986</c:v>
                </c:pt>
                <c:pt idx="1182">
                  <c:v>2007</c:v>
                </c:pt>
                <c:pt idx="1183">
                  <c:v>1986</c:v>
                </c:pt>
                <c:pt idx="1184">
                  <c:v>2009</c:v>
                </c:pt>
                <c:pt idx="1185">
                  <c:v>2006</c:v>
                </c:pt>
                <c:pt idx="1186">
                  <c:v>1985</c:v>
                </c:pt>
                <c:pt idx="1187">
                  <c:v>2007</c:v>
                </c:pt>
                <c:pt idx="1188">
                  <c:v>2007</c:v>
                </c:pt>
                <c:pt idx="1189">
                  <c:v>2007</c:v>
                </c:pt>
                <c:pt idx="1190">
                  <c:v>2007</c:v>
                </c:pt>
                <c:pt idx="1191">
                  <c:v>1986</c:v>
                </c:pt>
                <c:pt idx="1192">
                  <c:v>1986</c:v>
                </c:pt>
                <c:pt idx="1193">
                  <c:v>2005</c:v>
                </c:pt>
                <c:pt idx="1194">
                  <c:v>2005</c:v>
                </c:pt>
                <c:pt idx="1195">
                  <c:v>2005</c:v>
                </c:pt>
                <c:pt idx="1196">
                  <c:v>2005</c:v>
                </c:pt>
                <c:pt idx="1197">
                  <c:v>2005</c:v>
                </c:pt>
                <c:pt idx="1198">
                  <c:v>2005</c:v>
                </c:pt>
                <c:pt idx="1199">
                  <c:v>2005</c:v>
                </c:pt>
                <c:pt idx="1200">
                  <c:v>2005</c:v>
                </c:pt>
                <c:pt idx="1201">
                  <c:v>2005</c:v>
                </c:pt>
                <c:pt idx="1202">
                  <c:v>2005</c:v>
                </c:pt>
                <c:pt idx="1203">
                  <c:v>2005</c:v>
                </c:pt>
                <c:pt idx="1204">
                  <c:v>2005</c:v>
                </c:pt>
                <c:pt idx="1205">
                  <c:v>2005</c:v>
                </c:pt>
                <c:pt idx="1206">
                  <c:v>2005</c:v>
                </c:pt>
                <c:pt idx="1207">
                  <c:v>2005</c:v>
                </c:pt>
                <c:pt idx="1208">
                  <c:v>2005</c:v>
                </c:pt>
                <c:pt idx="1209">
                  <c:v>2005</c:v>
                </c:pt>
                <c:pt idx="1210">
                  <c:v>2005</c:v>
                </c:pt>
                <c:pt idx="1211">
                  <c:v>2005</c:v>
                </c:pt>
                <c:pt idx="1212">
                  <c:v>2005</c:v>
                </c:pt>
                <c:pt idx="1213">
                  <c:v>2005</c:v>
                </c:pt>
                <c:pt idx="1214">
                  <c:v>2005</c:v>
                </c:pt>
                <c:pt idx="1215">
                  <c:v>2005</c:v>
                </c:pt>
                <c:pt idx="1216">
                  <c:v>2005</c:v>
                </c:pt>
                <c:pt idx="1217">
                  <c:v>2005</c:v>
                </c:pt>
                <c:pt idx="1218">
                  <c:v>2005</c:v>
                </c:pt>
                <c:pt idx="1219">
                  <c:v>2005</c:v>
                </c:pt>
                <c:pt idx="1220">
                  <c:v>2005</c:v>
                </c:pt>
                <c:pt idx="1221">
                  <c:v>2005</c:v>
                </c:pt>
                <c:pt idx="1222">
                  <c:v>2005</c:v>
                </c:pt>
                <c:pt idx="1223">
                  <c:v>2005</c:v>
                </c:pt>
                <c:pt idx="1224">
                  <c:v>2005</c:v>
                </c:pt>
                <c:pt idx="1225">
                  <c:v>2005</c:v>
                </c:pt>
                <c:pt idx="1226">
                  <c:v>2005</c:v>
                </c:pt>
                <c:pt idx="1227">
                  <c:v>2005</c:v>
                </c:pt>
                <c:pt idx="1228">
                  <c:v>2005</c:v>
                </c:pt>
                <c:pt idx="1229">
                  <c:v>2005</c:v>
                </c:pt>
                <c:pt idx="1230">
                  <c:v>2005</c:v>
                </c:pt>
                <c:pt idx="1231">
                  <c:v>2005</c:v>
                </c:pt>
                <c:pt idx="1232">
                  <c:v>2005</c:v>
                </c:pt>
                <c:pt idx="1233">
                  <c:v>2005</c:v>
                </c:pt>
                <c:pt idx="1234">
                  <c:v>2005</c:v>
                </c:pt>
                <c:pt idx="1235">
                  <c:v>2007</c:v>
                </c:pt>
                <c:pt idx="1236">
                  <c:v>2005</c:v>
                </c:pt>
                <c:pt idx="1237">
                  <c:v>2005</c:v>
                </c:pt>
                <c:pt idx="1238">
                  <c:v>2005</c:v>
                </c:pt>
                <c:pt idx="1239">
                  <c:v>2005</c:v>
                </c:pt>
                <c:pt idx="1240">
                  <c:v>2005</c:v>
                </c:pt>
                <c:pt idx="1241">
                  <c:v>2005</c:v>
                </c:pt>
                <c:pt idx="1242">
                  <c:v>2005</c:v>
                </c:pt>
                <c:pt idx="1243">
                  <c:v>2005</c:v>
                </c:pt>
                <c:pt idx="1244">
                  <c:v>2005</c:v>
                </c:pt>
                <c:pt idx="1245">
                  <c:v>2005</c:v>
                </c:pt>
                <c:pt idx="1246">
                  <c:v>2005</c:v>
                </c:pt>
                <c:pt idx="1247">
                  <c:v>2005</c:v>
                </c:pt>
                <c:pt idx="1248">
                  <c:v>2005</c:v>
                </c:pt>
                <c:pt idx="1249">
                  <c:v>2005</c:v>
                </c:pt>
                <c:pt idx="1250">
                  <c:v>2005</c:v>
                </c:pt>
                <c:pt idx="1251">
                  <c:v>2005</c:v>
                </c:pt>
                <c:pt idx="1252">
                  <c:v>2005</c:v>
                </c:pt>
                <c:pt idx="1253">
                  <c:v>2005</c:v>
                </c:pt>
                <c:pt idx="1254">
                  <c:v>2005</c:v>
                </c:pt>
                <c:pt idx="1255">
                  <c:v>2005</c:v>
                </c:pt>
                <c:pt idx="1256">
                  <c:v>2005</c:v>
                </c:pt>
                <c:pt idx="1257">
                  <c:v>2005</c:v>
                </c:pt>
                <c:pt idx="1258">
                  <c:v>2005</c:v>
                </c:pt>
                <c:pt idx="1259">
                  <c:v>2005</c:v>
                </c:pt>
                <c:pt idx="1260">
                  <c:v>2005</c:v>
                </c:pt>
                <c:pt idx="1261">
                  <c:v>2005</c:v>
                </c:pt>
                <c:pt idx="1262">
                  <c:v>2005</c:v>
                </c:pt>
                <c:pt idx="1263">
                  <c:v>2005</c:v>
                </c:pt>
                <c:pt idx="1264">
                  <c:v>2007</c:v>
                </c:pt>
                <c:pt idx="1265">
                  <c:v>2005</c:v>
                </c:pt>
                <c:pt idx="1266">
                  <c:v>2005</c:v>
                </c:pt>
                <c:pt idx="1267">
                  <c:v>2005</c:v>
                </c:pt>
                <c:pt idx="1268">
                  <c:v>2005</c:v>
                </c:pt>
                <c:pt idx="1269">
                  <c:v>2005</c:v>
                </c:pt>
                <c:pt idx="1270">
                  <c:v>2005</c:v>
                </c:pt>
                <c:pt idx="1271">
                  <c:v>2005</c:v>
                </c:pt>
                <c:pt idx="1272">
                  <c:v>2005</c:v>
                </c:pt>
                <c:pt idx="1273">
                  <c:v>2005</c:v>
                </c:pt>
                <c:pt idx="1274">
                  <c:v>2005</c:v>
                </c:pt>
                <c:pt idx="1275">
                  <c:v>2005</c:v>
                </c:pt>
                <c:pt idx="1276">
                  <c:v>2005</c:v>
                </c:pt>
                <c:pt idx="1277">
                  <c:v>2005</c:v>
                </c:pt>
                <c:pt idx="1278">
                  <c:v>2005</c:v>
                </c:pt>
                <c:pt idx="1279">
                  <c:v>2005</c:v>
                </c:pt>
                <c:pt idx="1280">
                  <c:v>2005</c:v>
                </c:pt>
                <c:pt idx="1281">
                  <c:v>2005</c:v>
                </c:pt>
                <c:pt idx="1282">
                  <c:v>2005</c:v>
                </c:pt>
                <c:pt idx="1283">
                  <c:v>2005</c:v>
                </c:pt>
                <c:pt idx="1284">
                  <c:v>2005</c:v>
                </c:pt>
                <c:pt idx="1285">
                  <c:v>2005</c:v>
                </c:pt>
                <c:pt idx="1286">
                  <c:v>2005</c:v>
                </c:pt>
                <c:pt idx="1287">
                  <c:v>2005</c:v>
                </c:pt>
                <c:pt idx="1288">
                  <c:v>2005</c:v>
                </c:pt>
                <c:pt idx="1289">
                  <c:v>2005</c:v>
                </c:pt>
                <c:pt idx="1290">
                  <c:v>2005</c:v>
                </c:pt>
                <c:pt idx="1291">
                  <c:v>2005</c:v>
                </c:pt>
                <c:pt idx="1292">
                  <c:v>2005</c:v>
                </c:pt>
                <c:pt idx="1293">
                  <c:v>2005</c:v>
                </c:pt>
                <c:pt idx="1294">
                  <c:v>2005</c:v>
                </c:pt>
                <c:pt idx="1295">
                  <c:v>2005</c:v>
                </c:pt>
                <c:pt idx="1296">
                  <c:v>2005</c:v>
                </c:pt>
                <c:pt idx="1297">
                  <c:v>2005</c:v>
                </c:pt>
                <c:pt idx="1298">
                  <c:v>2005</c:v>
                </c:pt>
                <c:pt idx="1299">
                  <c:v>2005</c:v>
                </c:pt>
                <c:pt idx="1300">
                  <c:v>2005</c:v>
                </c:pt>
                <c:pt idx="1301">
                  <c:v>2005</c:v>
                </c:pt>
                <c:pt idx="1302">
                  <c:v>2005</c:v>
                </c:pt>
                <c:pt idx="1303">
                  <c:v>2005</c:v>
                </c:pt>
                <c:pt idx="1304">
                  <c:v>2005</c:v>
                </c:pt>
                <c:pt idx="1305">
                  <c:v>2005</c:v>
                </c:pt>
                <c:pt idx="1306">
                  <c:v>2005</c:v>
                </c:pt>
                <c:pt idx="1307">
                  <c:v>2005</c:v>
                </c:pt>
                <c:pt idx="1308">
                  <c:v>2005</c:v>
                </c:pt>
                <c:pt idx="1309">
                  <c:v>2005</c:v>
                </c:pt>
                <c:pt idx="1310">
                  <c:v>2005</c:v>
                </c:pt>
                <c:pt idx="1311">
                  <c:v>2005</c:v>
                </c:pt>
                <c:pt idx="1312">
                  <c:v>2005</c:v>
                </c:pt>
                <c:pt idx="1313">
                  <c:v>2005</c:v>
                </c:pt>
                <c:pt idx="1314">
                  <c:v>2005</c:v>
                </c:pt>
                <c:pt idx="1315">
                  <c:v>2005</c:v>
                </c:pt>
                <c:pt idx="1316">
                  <c:v>2005</c:v>
                </c:pt>
                <c:pt idx="1317">
                  <c:v>2005</c:v>
                </c:pt>
                <c:pt idx="1318">
                  <c:v>2005</c:v>
                </c:pt>
                <c:pt idx="1319">
                  <c:v>2005</c:v>
                </c:pt>
                <c:pt idx="1320">
                  <c:v>2005</c:v>
                </c:pt>
                <c:pt idx="1321">
                  <c:v>2005</c:v>
                </c:pt>
                <c:pt idx="1322">
                  <c:v>2005</c:v>
                </c:pt>
                <c:pt idx="1323">
                  <c:v>2005</c:v>
                </c:pt>
                <c:pt idx="1324">
                  <c:v>2005</c:v>
                </c:pt>
                <c:pt idx="1325">
                  <c:v>2005</c:v>
                </c:pt>
                <c:pt idx="1326">
                  <c:v>2005</c:v>
                </c:pt>
                <c:pt idx="1327">
                  <c:v>2005</c:v>
                </c:pt>
                <c:pt idx="1328">
                  <c:v>2005</c:v>
                </c:pt>
                <c:pt idx="1329">
                  <c:v>2005</c:v>
                </c:pt>
                <c:pt idx="1330">
                  <c:v>2005</c:v>
                </c:pt>
                <c:pt idx="1331">
                  <c:v>2005</c:v>
                </c:pt>
                <c:pt idx="1332">
                  <c:v>2005</c:v>
                </c:pt>
                <c:pt idx="1333">
                  <c:v>2005</c:v>
                </c:pt>
                <c:pt idx="1334">
                  <c:v>2005</c:v>
                </c:pt>
                <c:pt idx="1335">
                  <c:v>2005</c:v>
                </c:pt>
                <c:pt idx="1336">
                  <c:v>2005</c:v>
                </c:pt>
                <c:pt idx="1337">
                  <c:v>2005</c:v>
                </c:pt>
                <c:pt idx="1338">
                  <c:v>2005</c:v>
                </c:pt>
                <c:pt idx="1339">
                  <c:v>2005</c:v>
                </c:pt>
                <c:pt idx="1340">
                  <c:v>2005</c:v>
                </c:pt>
                <c:pt idx="1341">
                  <c:v>2005</c:v>
                </c:pt>
                <c:pt idx="1342">
                  <c:v>2005</c:v>
                </c:pt>
                <c:pt idx="1343">
                  <c:v>2005</c:v>
                </c:pt>
                <c:pt idx="1344">
                  <c:v>2005</c:v>
                </c:pt>
                <c:pt idx="1345">
                  <c:v>2005</c:v>
                </c:pt>
                <c:pt idx="1346">
                  <c:v>2005</c:v>
                </c:pt>
                <c:pt idx="1347">
                  <c:v>2005</c:v>
                </c:pt>
                <c:pt idx="1348">
                  <c:v>2005</c:v>
                </c:pt>
                <c:pt idx="1349">
                  <c:v>2005</c:v>
                </c:pt>
                <c:pt idx="1350">
                  <c:v>2005</c:v>
                </c:pt>
                <c:pt idx="1351">
                  <c:v>2005</c:v>
                </c:pt>
                <c:pt idx="1352">
                  <c:v>2005</c:v>
                </c:pt>
                <c:pt idx="1353">
                  <c:v>1986</c:v>
                </c:pt>
                <c:pt idx="1354">
                  <c:v>2007</c:v>
                </c:pt>
                <c:pt idx="1355">
                  <c:v>2006</c:v>
                </c:pt>
                <c:pt idx="1356">
                  <c:v>2006</c:v>
                </c:pt>
                <c:pt idx="1357">
                  <c:v>1985</c:v>
                </c:pt>
                <c:pt idx="1358">
                  <c:v>2007</c:v>
                </c:pt>
                <c:pt idx="1359">
                  <c:v>1992</c:v>
                </c:pt>
                <c:pt idx="1360">
                  <c:v>1993</c:v>
                </c:pt>
                <c:pt idx="1361">
                  <c:v>1993</c:v>
                </c:pt>
                <c:pt idx="1362">
                  <c:v>1992</c:v>
                </c:pt>
                <c:pt idx="1363">
                  <c:v>1993</c:v>
                </c:pt>
                <c:pt idx="1364">
                  <c:v>2005</c:v>
                </c:pt>
                <c:pt idx="1365">
                  <c:v>2005</c:v>
                </c:pt>
                <c:pt idx="1366">
                  <c:v>1993</c:v>
                </c:pt>
                <c:pt idx="1367">
                  <c:v>1992</c:v>
                </c:pt>
                <c:pt idx="1368">
                  <c:v>1993</c:v>
                </c:pt>
                <c:pt idx="1369">
                  <c:v>2005</c:v>
                </c:pt>
                <c:pt idx="1370">
                  <c:v>2005</c:v>
                </c:pt>
                <c:pt idx="1371">
                  <c:v>1993</c:v>
                </c:pt>
                <c:pt idx="1372">
                  <c:v>2005</c:v>
                </c:pt>
                <c:pt idx="1373">
                  <c:v>2005</c:v>
                </c:pt>
                <c:pt idx="1374">
                  <c:v>2005</c:v>
                </c:pt>
                <c:pt idx="1375">
                  <c:v>1993</c:v>
                </c:pt>
                <c:pt idx="1376">
                  <c:v>2005</c:v>
                </c:pt>
                <c:pt idx="1377">
                  <c:v>1993</c:v>
                </c:pt>
                <c:pt idx="1378">
                  <c:v>1992</c:v>
                </c:pt>
                <c:pt idx="1379">
                  <c:v>2005</c:v>
                </c:pt>
                <c:pt idx="1380">
                  <c:v>1992</c:v>
                </c:pt>
                <c:pt idx="1381">
                  <c:v>1993</c:v>
                </c:pt>
                <c:pt idx="1382">
                  <c:v>1992</c:v>
                </c:pt>
                <c:pt idx="1383">
                  <c:v>2008</c:v>
                </c:pt>
                <c:pt idx="1384">
                  <c:v>2005</c:v>
                </c:pt>
                <c:pt idx="1385">
                  <c:v>1993</c:v>
                </c:pt>
                <c:pt idx="1386">
                  <c:v>1986</c:v>
                </c:pt>
                <c:pt idx="1387">
                  <c:v>1986</c:v>
                </c:pt>
                <c:pt idx="1388">
                  <c:v>2007</c:v>
                </c:pt>
                <c:pt idx="1389">
                  <c:v>1978</c:v>
                </c:pt>
                <c:pt idx="1390">
                  <c:v>2007</c:v>
                </c:pt>
                <c:pt idx="1391">
                  <c:v>1986</c:v>
                </c:pt>
                <c:pt idx="1392">
                  <c:v>1997</c:v>
                </c:pt>
                <c:pt idx="1393">
                  <c:v>2009</c:v>
                </c:pt>
                <c:pt idx="1394">
                  <c:v>2006</c:v>
                </c:pt>
                <c:pt idx="1395">
                  <c:v>2006</c:v>
                </c:pt>
                <c:pt idx="1396">
                  <c:v>2006</c:v>
                </c:pt>
                <c:pt idx="1397">
                  <c:v>2006</c:v>
                </c:pt>
                <c:pt idx="1398">
                  <c:v>2007</c:v>
                </c:pt>
                <c:pt idx="1399">
                  <c:v>2005</c:v>
                </c:pt>
                <c:pt idx="1400">
                  <c:v>1993</c:v>
                </c:pt>
                <c:pt idx="1401">
                  <c:v>2007</c:v>
                </c:pt>
                <c:pt idx="1402">
                  <c:v>1992</c:v>
                </c:pt>
                <c:pt idx="1403">
                  <c:v>1992</c:v>
                </c:pt>
                <c:pt idx="1404">
                  <c:v>2005</c:v>
                </c:pt>
                <c:pt idx="1405">
                  <c:v>1993</c:v>
                </c:pt>
                <c:pt idx="1406">
                  <c:v>1992</c:v>
                </c:pt>
                <c:pt idx="1407">
                  <c:v>1993</c:v>
                </c:pt>
                <c:pt idx="1408">
                  <c:v>2008</c:v>
                </c:pt>
                <c:pt idx="1409">
                  <c:v>1993</c:v>
                </c:pt>
                <c:pt idx="1410">
                  <c:v>1992</c:v>
                </c:pt>
                <c:pt idx="1411">
                  <c:v>2005</c:v>
                </c:pt>
                <c:pt idx="1412">
                  <c:v>1993</c:v>
                </c:pt>
                <c:pt idx="1413">
                  <c:v>2008</c:v>
                </c:pt>
                <c:pt idx="1414">
                  <c:v>1993</c:v>
                </c:pt>
                <c:pt idx="1415">
                  <c:v>2007</c:v>
                </c:pt>
                <c:pt idx="1416">
                  <c:v>2006</c:v>
                </c:pt>
                <c:pt idx="1417">
                  <c:v>1986</c:v>
                </c:pt>
                <c:pt idx="1418">
                  <c:v>2006</c:v>
                </c:pt>
                <c:pt idx="1419">
                  <c:v>2006</c:v>
                </c:pt>
                <c:pt idx="1420">
                  <c:v>2006</c:v>
                </c:pt>
                <c:pt idx="1421">
                  <c:v>1985</c:v>
                </c:pt>
                <c:pt idx="1422">
                  <c:v>1986</c:v>
                </c:pt>
                <c:pt idx="1423">
                  <c:v>2006</c:v>
                </c:pt>
                <c:pt idx="1424">
                  <c:v>2006</c:v>
                </c:pt>
                <c:pt idx="1425">
                  <c:v>2006</c:v>
                </c:pt>
                <c:pt idx="1426">
                  <c:v>2008</c:v>
                </c:pt>
                <c:pt idx="1427">
                  <c:v>2005</c:v>
                </c:pt>
                <c:pt idx="1428">
                  <c:v>2007</c:v>
                </c:pt>
                <c:pt idx="1429">
                  <c:v>1993</c:v>
                </c:pt>
                <c:pt idx="1430">
                  <c:v>1993</c:v>
                </c:pt>
                <c:pt idx="1431">
                  <c:v>1993</c:v>
                </c:pt>
                <c:pt idx="1432">
                  <c:v>1993</c:v>
                </c:pt>
                <c:pt idx="1433">
                  <c:v>1992</c:v>
                </c:pt>
                <c:pt idx="1434">
                  <c:v>2005</c:v>
                </c:pt>
                <c:pt idx="1435">
                  <c:v>1992</c:v>
                </c:pt>
                <c:pt idx="1436">
                  <c:v>1992</c:v>
                </c:pt>
                <c:pt idx="1437">
                  <c:v>1993</c:v>
                </c:pt>
                <c:pt idx="1438">
                  <c:v>1992</c:v>
                </c:pt>
                <c:pt idx="1439">
                  <c:v>1993</c:v>
                </c:pt>
                <c:pt idx="1440">
                  <c:v>2005</c:v>
                </c:pt>
                <c:pt idx="1441">
                  <c:v>2005</c:v>
                </c:pt>
                <c:pt idx="1442">
                  <c:v>1992</c:v>
                </c:pt>
                <c:pt idx="1443">
                  <c:v>2005</c:v>
                </c:pt>
                <c:pt idx="1444">
                  <c:v>1992</c:v>
                </c:pt>
                <c:pt idx="1445">
                  <c:v>2005</c:v>
                </c:pt>
                <c:pt idx="1446">
                  <c:v>2005</c:v>
                </c:pt>
                <c:pt idx="1447">
                  <c:v>2005</c:v>
                </c:pt>
                <c:pt idx="1448">
                  <c:v>1992</c:v>
                </c:pt>
                <c:pt idx="1449">
                  <c:v>1993</c:v>
                </c:pt>
                <c:pt idx="1450">
                  <c:v>1992</c:v>
                </c:pt>
                <c:pt idx="1451">
                  <c:v>2005</c:v>
                </c:pt>
                <c:pt idx="1452">
                  <c:v>2007</c:v>
                </c:pt>
                <c:pt idx="1453">
                  <c:v>1993</c:v>
                </c:pt>
                <c:pt idx="1454">
                  <c:v>1993</c:v>
                </c:pt>
                <c:pt idx="1455">
                  <c:v>2008</c:v>
                </c:pt>
                <c:pt idx="1456">
                  <c:v>2008</c:v>
                </c:pt>
                <c:pt idx="1457">
                  <c:v>1993</c:v>
                </c:pt>
                <c:pt idx="1458">
                  <c:v>2005</c:v>
                </c:pt>
                <c:pt idx="1459">
                  <c:v>2007</c:v>
                </c:pt>
                <c:pt idx="1460">
                  <c:v>1993</c:v>
                </c:pt>
                <c:pt idx="1461">
                  <c:v>1986</c:v>
                </c:pt>
                <c:pt idx="1462">
                  <c:v>2007</c:v>
                </c:pt>
                <c:pt idx="1463">
                  <c:v>1986</c:v>
                </c:pt>
                <c:pt idx="1464">
                  <c:v>2007</c:v>
                </c:pt>
                <c:pt idx="1465">
                  <c:v>2006</c:v>
                </c:pt>
                <c:pt idx="1466">
                  <c:v>2007</c:v>
                </c:pt>
                <c:pt idx="1467">
                  <c:v>1986</c:v>
                </c:pt>
                <c:pt idx="1468">
                  <c:v>2007</c:v>
                </c:pt>
                <c:pt idx="1469">
                  <c:v>1997</c:v>
                </c:pt>
                <c:pt idx="1470">
                  <c:v>2006</c:v>
                </c:pt>
                <c:pt idx="1471">
                  <c:v>2006</c:v>
                </c:pt>
                <c:pt idx="1472">
                  <c:v>1986</c:v>
                </c:pt>
                <c:pt idx="1473">
                  <c:v>2006</c:v>
                </c:pt>
                <c:pt idx="1474">
                  <c:v>2006</c:v>
                </c:pt>
                <c:pt idx="1475">
                  <c:v>2006</c:v>
                </c:pt>
                <c:pt idx="1476">
                  <c:v>1992</c:v>
                </c:pt>
                <c:pt idx="1477">
                  <c:v>1992</c:v>
                </c:pt>
                <c:pt idx="1478">
                  <c:v>2005</c:v>
                </c:pt>
                <c:pt idx="1479">
                  <c:v>2005</c:v>
                </c:pt>
                <c:pt idx="1480">
                  <c:v>2005</c:v>
                </c:pt>
                <c:pt idx="1481">
                  <c:v>1993</c:v>
                </c:pt>
                <c:pt idx="1482">
                  <c:v>1993</c:v>
                </c:pt>
                <c:pt idx="1483">
                  <c:v>2005</c:v>
                </c:pt>
                <c:pt idx="1484">
                  <c:v>2007</c:v>
                </c:pt>
                <c:pt idx="1485">
                  <c:v>1993</c:v>
                </c:pt>
                <c:pt idx="1486">
                  <c:v>1993</c:v>
                </c:pt>
                <c:pt idx="1487">
                  <c:v>1993</c:v>
                </c:pt>
                <c:pt idx="1488">
                  <c:v>2008</c:v>
                </c:pt>
                <c:pt idx="1489">
                  <c:v>2006</c:v>
                </c:pt>
                <c:pt idx="1490">
                  <c:v>2007</c:v>
                </c:pt>
                <c:pt idx="1491">
                  <c:v>2009</c:v>
                </c:pt>
                <c:pt idx="1492">
                  <c:v>2009</c:v>
                </c:pt>
                <c:pt idx="1493">
                  <c:v>2009</c:v>
                </c:pt>
                <c:pt idx="1494">
                  <c:v>2009</c:v>
                </c:pt>
                <c:pt idx="1495">
                  <c:v>2006</c:v>
                </c:pt>
                <c:pt idx="1496">
                  <c:v>2006</c:v>
                </c:pt>
                <c:pt idx="1497">
                  <c:v>2006</c:v>
                </c:pt>
                <c:pt idx="1498">
                  <c:v>2006</c:v>
                </c:pt>
                <c:pt idx="1499">
                  <c:v>2006</c:v>
                </c:pt>
                <c:pt idx="1500">
                  <c:v>2006</c:v>
                </c:pt>
                <c:pt idx="1501">
                  <c:v>2006</c:v>
                </c:pt>
                <c:pt idx="1502">
                  <c:v>2006</c:v>
                </c:pt>
                <c:pt idx="1503">
                  <c:v>2006</c:v>
                </c:pt>
                <c:pt idx="1504">
                  <c:v>2006</c:v>
                </c:pt>
                <c:pt idx="1505">
                  <c:v>2006</c:v>
                </c:pt>
                <c:pt idx="1506">
                  <c:v>2006</c:v>
                </c:pt>
                <c:pt idx="1507">
                  <c:v>2007</c:v>
                </c:pt>
                <c:pt idx="1508">
                  <c:v>2007</c:v>
                </c:pt>
                <c:pt idx="1509">
                  <c:v>2007</c:v>
                </c:pt>
                <c:pt idx="1510">
                  <c:v>2007</c:v>
                </c:pt>
                <c:pt idx="1511">
                  <c:v>2007</c:v>
                </c:pt>
                <c:pt idx="1512">
                  <c:v>2007</c:v>
                </c:pt>
                <c:pt idx="1513">
                  <c:v>2007</c:v>
                </c:pt>
                <c:pt idx="1514">
                  <c:v>2007</c:v>
                </c:pt>
                <c:pt idx="1515">
                  <c:v>2007</c:v>
                </c:pt>
                <c:pt idx="1516">
                  <c:v>2007</c:v>
                </c:pt>
                <c:pt idx="1517">
                  <c:v>1986</c:v>
                </c:pt>
                <c:pt idx="1518">
                  <c:v>2006</c:v>
                </c:pt>
                <c:pt idx="1519">
                  <c:v>2006</c:v>
                </c:pt>
                <c:pt idx="1520">
                  <c:v>1993</c:v>
                </c:pt>
                <c:pt idx="1521">
                  <c:v>1993</c:v>
                </c:pt>
                <c:pt idx="1522">
                  <c:v>2008</c:v>
                </c:pt>
                <c:pt idx="1523">
                  <c:v>1992</c:v>
                </c:pt>
                <c:pt idx="1524">
                  <c:v>1993</c:v>
                </c:pt>
                <c:pt idx="1525">
                  <c:v>1992</c:v>
                </c:pt>
                <c:pt idx="1526">
                  <c:v>1993</c:v>
                </c:pt>
                <c:pt idx="1527">
                  <c:v>1992</c:v>
                </c:pt>
                <c:pt idx="1528">
                  <c:v>2005</c:v>
                </c:pt>
                <c:pt idx="1529">
                  <c:v>2007</c:v>
                </c:pt>
                <c:pt idx="1530">
                  <c:v>1992</c:v>
                </c:pt>
                <c:pt idx="1531">
                  <c:v>2005</c:v>
                </c:pt>
                <c:pt idx="1532">
                  <c:v>1993</c:v>
                </c:pt>
                <c:pt idx="1533">
                  <c:v>1993</c:v>
                </c:pt>
                <c:pt idx="1534">
                  <c:v>2008</c:v>
                </c:pt>
                <c:pt idx="1535">
                  <c:v>2008</c:v>
                </c:pt>
                <c:pt idx="1536">
                  <c:v>1993</c:v>
                </c:pt>
                <c:pt idx="1537">
                  <c:v>2005</c:v>
                </c:pt>
                <c:pt idx="1538">
                  <c:v>2007</c:v>
                </c:pt>
                <c:pt idx="1539">
                  <c:v>2008</c:v>
                </c:pt>
                <c:pt idx="1540">
                  <c:v>2008</c:v>
                </c:pt>
                <c:pt idx="1541">
                  <c:v>2005</c:v>
                </c:pt>
                <c:pt idx="1542">
                  <c:v>2005</c:v>
                </c:pt>
                <c:pt idx="1543">
                  <c:v>1993</c:v>
                </c:pt>
                <c:pt idx="1544">
                  <c:v>1993</c:v>
                </c:pt>
                <c:pt idx="1545">
                  <c:v>2005</c:v>
                </c:pt>
                <c:pt idx="1546">
                  <c:v>2007</c:v>
                </c:pt>
                <c:pt idx="1547">
                  <c:v>2005</c:v>
                </c:pt>
                <c:pt idx="1548">
                  <c:v>2005</c:v>
                </c:pt>
                <c:pt idx="1549">
                  <c:v>2008</c:v>
                </c:pt>
                <c:pt idx="1550">
                  <c:v>1992</c:v>
                </c:pt>
                <c:pt idx="1551">
                  <c:v>1993</c:v>
                </c:pt>
                <c:pt idx="1552">
                  <c:v>2005</c:v>
                </c:pt>
                <c:pt idx="1553">
                  <c:v>2007</c:v>
                </c:pt>
                <c:pt idx="1554">
                  <c:v>1992</c:v>
                </c:pt>
                <c:pt idx="1555">
                  <c:v>2005</c:v>
                </c:pt>
                <c:pt idx="1556">
                  <c:v>2005</c:v>
                </c:pt>
                <c:pt idx="1557">
                  <c:v>2008</c:v>
                </c:pt>
                <c:pt idx="1558">
                  <c:v>1993</c:v>
                </c:pt>
                <c:pt idx="1559">
                  <c:v>2007</c:v>
                </c:pt>
                <c:pt idx="1560">
                  <c:v>1986</c:v>
                </c:pt>
                <c:pt idx="1561">
                  <c:v>1986</c:v>
                </c:pt>
                <c:pt idx="1562">
                  <c:v>1986</c:v>
                </c:pt>
                <c:pt idx="1563">
                  <c:v>2007</c:v>
                </c:pt>
                <c:pt idx="1564">
                  <c:v>2006</c:v>
                </c:pt>
                <c:pt idx="1565">
                  <c:v>2007</c:v>
                </c:pt>
                <c:pt idx="1566">
                  <c:v>2007</c:v>
                </c:pt>
                <c:pt idx="1567">
                  <c:v>1997</c:v>
                </c:pt>
                <c:pt idx="1568">
                  <c:v>1997</c:v>
                </c:pt>
                <c:pt idx="1569">
                  <c:v>2006</c:v>
                </c:pt>
                <c:pt idx="1570">
                  <c:v>2006</c:v>
                </c:pt>
                <c:pt idx="1571">
                  <c:v>2006</c:v>
                </c:pt>
                <c:pt idx="1572">
                  <c:v>2006</c:v>
                </c:pt>
                <c:pt idx="1573">
                  <c:v>2006</c:v>
                </c:pt>
                <c:pt idx="1574">
                  <c:v>2007</c:v>
                </c:pt>
                <c:pt idx="1575">
                  <c:v>2007</c:v>
                </c:pt>
                <c:pt idx="1576">
                  <c:v>2007</c:v>
                </c:pt>
                <c:pt idx="1577">
                  <c:v>2007</c:v>
                </c:pt>
                <c:pt idx="1578">
                  <c:v>2007</c:v>
                </c:pt>
                <c:pt idx="1579">
                  <c:v>2007</c:v>
                </c:pt>
                <c:pt idx="1580">
                  <c:v>2007</c:v>
                </c:pt>
                <c:pt idx="1581">
                  <c:v>2007</c:v>
                </c:pt>
                <c:pt idx="1582">
                  <c:v>2007</c:v>
                </c:pt>
                <c:pt idx="1583">
                  <c:v>1986</c:v>
                </c:pt>
                <c:pt idx="1584">
                  <c:v>1986</c:v>
                </c:pt>
                <c:pt idx="1585">
                  <c:v>1986</c:v>
                </c:pt>
                <c:pt idx="1586">
                  <c:v>2006</c:v>
                </c:pt>
                <c:pt idx="1587">
                  <c:v>2006</c:v>
                </c:pt>
                <c:pt idx="1588">
                  <c:v>2006</c:v>
                </c:pt>
                <c:pt idx="1589">
                  <c:v>2008</c:v>
                </c:pt>
                <c:pt idx="1590">
                  <c:v>1993</c:v>
                </c:pt>
                <c:pt idx="1591">
                  <c:v>2005</c:v>
                </c:pt>
                <c:pt idx="1592">
                  <c:v>2005</c:v>
                </c:pt>
                <c:pt idx="1593">
                  <c:v>2005</c:v>
                </c:pt>
                <c:pt idx="1594">
                  <c:v>2008</c:v>
                </c:pt>
                <c:pt idx="1595">
                  <c:v>1993</c:v>
                </c:pt>
                <c:pt idx="1596">
                  <c:v>1993</c:v>
                </c:pt>
                <c:pt idx="1597">
                  <c:v>2007</c:v>
                </c:pt>
                <c:pt idx="1598">
                  <c:v>2005</c:v>
                </c:pt>
                <c:pt idx="1599">
                  <c:v>2007</c:v>
                </c:pt>
                <c:pt idx="1600">
                  <c:v>2005</c:v>
                </c:pt>
                <c:pt idx="1601">
                  <c:v>1992</c:v>
                </c:pt>
                <c:pt idx="1602">
                  <c:v>1993</c:v>
                </c:pt>
                <c:pt idx="1603">
                  <c:v>2007</c:v>
                </c:pt>
                <c:pt idx="1604">
                  <c:v>1993</c:v>
                </c:pt>
                <c:pt idx="1605">
                  <c:v>1992</c:v>
                </c:pt>
                <c:pt idx="1606">
                  <c:v>1992</c:v>
                </c:pt>
                <c:pt idx="1607">
                  <c:v>2007</c:v>
                </c:pt>
                <c:pt idx="1608">
                  <c:v>1993</c:v>
                </c:pt>
                <c:pt idx="1609">
                  <c:v>2005</c:v>
                </c:pt>
                <c:pt idx="1610">
                  <c:v>1992</c:v>
                </c:pt>
                <c:pt idx="1611">
                  <c:v>1992</c:v>
                </c:pt>
                <c:pt idx="1612">
                  <c:v>2005</c:v>
                </c:pt>
                <c:pt idx="1613">
                  <c:v>2005</c:v>
                </c:pt>
                <c:pt idx="1614">
                  <c:v>2008</c:v>
                </c:pt>
                <c:pt idx="1615">
                  <c:v>1992</c:v>
                </c:pt>
                <c:pt idx="1616">
                  <c:v>2005</c:v>
                </c:pt>
                <c:pt idx="1617">
                  <c:v>2007</c:v>
                </c:pt>
                <c:pt idx="1618">
                  <c:v>2007</c:v>
                </c:pt>
                <c:pt idx="1619">
                  <c:v>2007</c:v>
                </c:pt>
                <c:pt idx="1620">
                  <c:v>1986</c:v>
                </c:pt>
                <c:pt idx="1621">
                  <c:v>2007</c:v>
                </c:pt>
                <c:pt idx="1622">
                  <c:v>2007</c:v>
                </c:pt>
                <c:pt idx="1623">
                  <c:v>1978</c:v>
                </c:pt>
                <c:pt idx="1624">
                  <c:v>2007</c:v>
                </c:pt>
                <c:pt idx="1625">
                  <c:v>2006</c:v>
                </c:pt>
                <c:pt idx="1626">
                  <c:v>2006</c:v>
                </c:pt>
                <c:pt idx="1627">
                  <c:v>1985</c:v>
                </c:pt>
                <c:pt idx="1628">
                  <c:v>2007</c:v>
                </c:pt>
                <c:pt idx="1629">
                  <c:v>2007</c:v>
                </c:pt>
                <c:pt idx="1630">
                  <c:v>2007</c:v>
                </c:pt>
                <c:pt idx="1631">
                  <c:v>2007</c:v>
                </c:pt>
                <c:pt idx="1632">
                  <c:v>2007</c:v>
                </c:pt>
                <c:pt idx="1633">
                  <c:v>2007</c:v>
                </c:pt>
                <c:pt idx="1634">
                  <c:v>2007</c:v>
                </c:pt>
                <c:pt idx="1635">
                  <c:v>1986</c:v>
                </c:pt>
                <c:pt idx="1636">
                  <c:v>2006</c:v>
                </c:pt>
                <c:pt idx="1637">
                  <c:v>2006</c:v>
                </c:pt>
                <c:pt idx="1638">
                  <c:v>2006</c:v>
                </c:pt>
                <c:pt idx="1639">
                  <c:v>1992</c:v>
                </c:pt>
                <c:pt idx="1640">
                  <c:v>2005</c:v>
                </c:pt>
                <c:pt idx="1641">
                  <c:v>1993</c:v>
                </c:pt>
                <c:pt idx="1642">
                  <c:v>1993</c:v>
                </c:pt>
                <c:pt idx="1643">
                  <c:v>1992</c:v>
                </c:pt>
                <c:pt idx="1644">
                  <c:v>1992</c:v>
                </c:pt>
                <c:pt idx="1645">
                  <c:v>2005</c:v>
                </c:pt>
                <c:pt idx="1646">
                  <c:v>1993</c:v>
                </c:pt>
                <c:pt idx="1647">
                  <c:v>1992</c:v>
                </c:pt>
                <c:pt idx="1648">
                  <c:v>2008</c:v>
                </c:pt>
                <c:pt idx="1649">
                  <c:v>2007</c:v>
                </c:pt>
                <c:pt idx="1650">
                  <c:v>2005</c:v>
                </c:pt>
                <c:pt idx="1651">
                  <c:v>1992</c:v>
                </c:pt>
                <c:pt idx="1652">
                  <c:v>2008</c:v>
                </c:pt>
                <c:pt idx="1653">
                  <c:v>1993</c:v>
                </c:pt>
                <c:pt idx="1654">
                  <c:v>1992</c:v>
                </c:pt>
                <c:pt idx="1655">
                  <c:v>1992</c:v>
                </c:pt>
                <c:pt idx="1656">
                  <c:v>2005</c:v>
                </c:pt>
                <c:pt idx="1657">
                  <c:v>1993</c:v>
                </c:pt>
                <c:pt idx="1658">
                  <c:v>1993</c:v>
                </c:pt>
                <c:pt idx="1659">
                  <c:v>2007</c:v>
                </c:pt>
                <c:pt idx="1660">
                  <c:v>2008</c:v>
                </c:pt>
                <c:pt idx="1661">
                  <c:v>2005</c:v>
                </c:pt>
                <c:pt idx="1662">
                  <c:v>2005</c:v>
                </c:pt>
                <c:pt idx="1663">
                  <c:v>2008</c:v>
                </c:pt>
                <c:pt idx="1664">
                  <c:v>2005</c:v>
                </c:pt>
                <c:pt idx="1665">
                  <c:v>2007</c:v>
                </c:pt>
                <c:pt idx="1666">
                  <c:v>1993</c:v>
                </c:pt>
                <c:pt idx="1667">
                  <c:v>1978</c:v>
                </c:pt>
                <c:pt idx="1668">
                  <c:v>2006</c:v>
                </c:pt>
                <c:pt idx="1669">
                  <c:v>2007</c:v>
                </c:pt>
                <c:pt idx="1670">
                  <c:v>2007</c:v>
                </c:pt>
                <c:pt idx="1671">
                  <c:v>2007</c:v>
                </c:pt>
                <c:pt idx="1672">
                  <c:v>2007</c:v>
                </c:pt>
                <c:pt idx="1673">
                  <c:v>2007</c:v>
                </c:pt>
                <c:pt idx="1674">
                  <c:v>2007</c:v>
                </c:pt>
                <c:pt idx="1675">
                  <c:v>1978</c:v>
                </c:pt>
                <c:pt idx="1676">
                  <c:v>2007</c:v>
                </c:pt>
                <c:pt idx="1677">
                  <c:v>2007</c:v>
                </c:pt>
                <c:pt idx="1678">
                  <c:v>1997</c:v>
                </c:pt>
                <c:pt idx="1679">
                  <c:v>1997</c:v>
                </c:pt>
                <c:pt idx="1680">
                  <c:v>1997</c:v>
                </c:pt>
                <c:pt idx="1681">
                  <c:v>1997</c:v>
                </c:pt>
                <c:pt idx="1682">
                  <c:v>1997</c:v>
                </c:pt>
                <c:pt idx="1683">
                  <c:v>1997</c:v>
                </c:pt>
                <c:pt idx="1684">
                  <c:v>1980</c:v>
                </c:pt>
                <c:pt idx="1685">
                  <c:v>2006</c:v>
                </c:pt>
                <c:pt idx="1686">
                  <c:v>2006</c:v>
                </c:pt>
                <c:pt idx="1687">
                  <c:v>2006</c:v>
                </c:pt>
                <c:pt idx="1688">
                  <c:v>2006</c:v>
                </c:pt>
                <c:pt idx="1689">
                  <c:v>2007</c:v>
                </c:pt>
                <c:pt idx="1690">
                  <c:v>2007</c:v>
                </c:pt>
                <c:pt idx="1691">
                  <c:v>2007</c:v>
                </c:pt>
                <c:pt idx="1692">
                  <c:v>2007</c:v>
                </c:pt>
                <c:pt idx="1693">
                  <c:v>2007</c:v>
                </c:pt>
                <c:pt idx="1694">
                  <c:v>2007</c:v>
                </c:pt>
                <c:pt idx="1695">
                  <c:v>2007</c:v>
                </c:pt>
                <c:pt idx="1696">
                  <c:v>2007</c:v>
                </c:pt>
                <c:pt idx="1697">
                  <c:v>2007</c:v>
                </c:pt>
                <c:pt idx="1698">
                  <c:v>2007</c:v>
                </c:pt>
                <c:pt idx="1699">
                  <c:v>2007</c:v>
                </c:pt>
                <c:pt idx="1700">
                  <c:v>2007</c:v>
                </c:pt>
                <c:pt idx="1701">
                  <c:v>2007</c:v>
                </c:pt>
                <c:pt idx="1702">
                  <c:v>2007</c:v>
                </c:pt>
                <c:pt idx="1703">
                  <c:v>2007</c:v>
                </c:pt>
                <c:pt idx="1704">
                  <c:v>2007</c:v>
                </c:pt>
                <c:pt idx="1705">
                  <c:v>2007</c:v>
                </c:pt>
                <c:pt idx="1706">
                  <c:v>2007</c:v>
                </c:pt>
                <c:pt idx="1707">
                  <c:v>1986</c:v>
                </c:pt>
                <c:pt idx="1708">
                  <c:v>2006</c:v>
                </c:pt>
                <c:pt idx="1709">
                  <c:v>2006</c:v>
                </c:pt>
                <c:pt idx="1710">
                  <c:v>1992</c:v>
                </c:pt>
                <c:pt idx="1711">
                  <c:v>2007</c:v>
                </c:pt>
                <c:pt idx="1712">
                  <c:v>2008</c:v>
                </c:pt>
                <c:pt idx="1713">
                  <c:v>1993</c:v>
                </c:pt>
                <c:pt idx="1714">
                  <c:v>1992</c:v>
                </c:pt>
                <c:pt idx="1715">
                  <c:v>2008</c:v>
                </c:pt>
                <c:pt idx="1716">
                  <c:v>2007</c:v>
                </c:pt>
                <c:pt idx="1717">
                  <c:v>2005</c:v>
                </c:pt>
                <c:pt idx="1718">
                  <c:v>2005</c:v>
                </c:pt>
                <c:pt idx="1719">
                  <c:v>2007</c:v>
                </c:pt>
                <c:pt idx="1720">
                  <c:v>2005</c:v>
                </c:pt>
                <c:pt idx="1721">
                  <c:v>2007</c:v>
                </c:pt>
                <c:pt idx="1722">
                  <c:v>2005</c:v>
                </c:pt>
                <c:pt idx="1723">
                  <c:v>1992</c:v>
                </c:pt>
                <c:pt idx="1724">
                  <c:v>2005</c:v>
                </c:pt>
                <c:pt idx="1725">
                  <c:v>1993</c:v>
                </c:pt>
                <c:pt idx="1726">
                  <c:v>2005</c:v>
                </c:pt>
                <c:pt idx="1727">
                  <c:v>2005</c:v>
                </c:pt>
                <c:pt idx="1728">
                  <c:v>2005</c:v>
                </c:pt>
                <c:pt idx="1729">
                  <c:v>1993</c:v>
                </c:pt>
                <c:pt idx="1730">
                  <c:v>2005</c:v>
                </c:pt>
                <c:pt idx="1731">
                  <c:v>2005</c:v>
                </c:pt>
                <c:pt idx="1732">
                  <c:v>2008</c:v>
                </c:pt>
                <c:pt idx="1733">
                  <c:v>1993</c:v>
                </c:pt>
                <c:pt idx="1734">
                  <c:v>2005</c:v>
                </c:pt>
                <c:pt idx="1735">
                  <c:v>2005</c:v>
                </c:pt>
                <c:pt idx="1736">
                  <c:v>1993</c:v>
                </c:pt>
                <c:pt idx="1737">
                  <c:v>1993</c:v>
                </c:pt>
                <c:pt idx="1738">
                  <c:v>1992</c:v>
                </c:pt>
                <c:pt idx="1739">
                  <c:v>1993</c:v>
                </c:pt>
                <c:pt idx="1740">
                  <c:v>1992</c:v>
                </c:pt>
                <c:pt idx="1741">
                  <c:v>1986</c:v>
                </c:pt>
                <c:pt idx="1742">
                  <c:v>1986</c:v>
                </c:pt>
                <c:pt idx="1743">
                  <c:v>2007</c:v>
                </c:pt>
                <c:pt idx="1744">
                  <c:v>2006</c:v>
                </c:pt>
                <c:pt idx="1745">
                  <c:v>1986</c:v>
                </c:pt>
                <c:pt idx="1746">
                  <c:v>2007</c:v>
                </c:pt>
                <c:pt idx="1747">
                  <c:v>1986</c:v>
                </c:pt>
                <c:pt idx="1748">
                  <c:v>1986</c:v>
                </c:pt>
                <c:pt idx="1749">
                  <c:v>1986</c:v>
                </c:pt>
                <c:pt idx="1750">
                  <c:v>1986</c:v>
                </c:pt>
                <c:pt idx="1751">
                  <c:v>2007</c:v>
                </c:pt>
                <c:pt idx="1752">
                  <c:v>2009</c:v>
                </c:pt>
                <c:pt idx="1753">
                  <c:v>2009</c:v>
                </c:pt>
                <c:pt idx="1754">
                  <c:v>2006</c:v>
                </c:pt>
                <c:pt idx="1755">
                  <c:v>1985</c:v>
                </c:pt>
                <c:pt idx="1756">
                  <c:v>2007</c:v>
                </c:pt>
                <c:pt idx="1757">
                  <c:v>2007</c:v>
                </c:pt>
                <c:pt idx="1758">
                  <c:v>2007</c:v>
                </c:pt>
                <c:pt idx="1759">
                  <c:v>2007</c:v>
                </c:pt>
                <c:pt idx="1760">
                  <c:v>2007</c:v>
                </c:pt>
                <c:pt idx="1761">
                  <c:v>2007</c:v>
                </c:pt>
                <c:pt idx="1762">
                  <c:v>2007</c:v>
                </c:pt>
                <c:pt idx="1763">
                  <c:v>2007</c:v>
                </c:pt>
                <c:pt idx="1764">
                  <c:v>2007</c:v>
                </c:pt>
                <c:pt idx="1765">
                  <c:v>2007</c:v>
                </c:pt>
                <c:pt idx="1766">
                  <c:v>2007</c:v>
                </c:pt>
                <c:pt idx="1767">
                  <c:v>2006</c:v>
                </c:pt>
                <c:pt idx="1768">
                  <c:v>2006</c:v>
                </c:pt>
                <c:pt idx="1769">
                  <c:v>2006</c:v>
                </c:pt>
                <c:pt idx="1770">
                  <c:v>2005</c:v>
                </c:pt>
                <c:pt idx="1771">
                  <c:v>1992</c:v>
                </c:pt>
                <c:pt idx="1772">
                  <c:v>2008</c:v>
                </c:pt>
                <c:pt idx="1773">
                  <c:v>1993</c:v>
                </c:pt>
                <c:pt idx="1774">
                  <c:v>1993</c:v>
                </c:pt>
                <c:pt idx="1775">
                  <c:v>2005</c:v>
                </c:pt>
                <c:pt idx="1776">
                  <c:v>1993</c:v>
                </c:pt>
                <c:pt idx="1777">
                  <c:v>2005</c:v>
                </c:pt>
                <c:pt idx="1778">
                  <c:v>1993</c:v>
                </c:pt>
                <c:pt idx="1779">
                  <c:v>1993</c:v>
                </c:pt>
                <c:pt idx="1780">
                  <c:v>2008</c:v>
                </c:pt>
                <c:pt idx="1781">
                  <c:v>1992</c:v>
                </c:pt>
                <c:pt idx="1782">
                  <c:v>2005</c:v>
                </c:pt>
                <c:pt idx="1783">
                  <c:v>1992</c:v>
                </c:pt>
                <c:pt idx="1784">
                  <c:v>2007</c:v>
                </c:pt>
                <c:pt idx="1785">
                  <c:v>1993</c:v>
                </c:pt>
                <c:pt idx="1786">
                  <c:v>2005</c:v>
                </c:pt>
                <c:pt idx="1787">
                  <c:v>2005</c:v>
                </c:pt>
                <c:pt idx="1788">
                  <c:v>2005</c:v>
                </c:pt>
                <c:pt idx="1789">
                  <c:v>2005</c:v>
                </c:pt>
                <c:pt idx="1790">
                  <c:v>2008</c:v>
                </c:pt>
                <c:pt idx="1791">
                  <c:v>1992</c:v>
                </c:pt>
                <c:pt idx="1792">
                  <c:v>2005</c:v>
                </c:pt>
                <c:pt idx="1793">
                  <c:v>1993</c:v>
                </c:pt>
                <c:pt idx="1794">
                  <c:v>1992</c:v>
                </c:pt>
                <c:pt idx="1795">
                  <c:v>2005</c:v>
                </c:pt>
                <c:pt idx="1796">
                  <c:v>1993</c:v>
                </c:pt>
                <c:pt idx="1797">
                  <c:v>1993</c:v>
                </c:pt>
                <c:pt idx="1798">
                  <c:v>2008</c:v>
                </c:pt>
                <c:pt idx="1799">
                  <c:v>1992</c:v>
                </c:pt>
                <c:pt idx="1800">
                  <c:v>1992</c:v>
                </c:pt>
                <c:pt idx="1801">
                  <c:v>2005</c:v>
                </c:pt>
                <c:pt idx="1802">
                  <c:v>2008</c:v>
                </c:pt>
                <c:pt idx="1803">
                  <c:v>1986</c:v>
                </c:pt>
                <c:pt idx="1804">
                  <c:v>2006</c:v>
                </c:pt>
                <c:pt idx="1805">
                  <c:v>2007</c:v>
                </c:pt>
                <c:pt idx="1806">
                  <c:v>2007</c:v>
                </c:pt>
                <c:pt idx="1807">
                  <c:v>2007</c:v>
                </c:pt>
                <c:pt idx="1808">
                  <c:v>2007</c:v>
                </c:pt>
                <c:pt idx="1809">
                  <c:v>2007</c:v>
                </c:pt>
                <c:pt idx="1810">
                  <c:v>2006</c:v>
                </c:pt>
                <c:pt idx="1811">
                  <c:v>2006</c:v>
                </c:pt>
                <c:pt idx="1812">
                  <c:v>1997</c:v>
                </c:pt>
                <c:pt idx="1813">
                  <c:v>1997</c:v>
                </c:pt>
                <c:pt idx="1814">
                  <c:v>1997</c:v>
                </c:pt>
                <c:pt idx="1815">
                  <c:v>1997</c:v>
                </c:pt>
                <c:pt idx="1816">
                  <c:v>2009</c:v>
                </c:pt>
                <c:pt idx="1817">
                  <c:v>2009</c:v>
                </c:pt>
                <c:pt idx="1818">
                  <c:v>2009</c:v>
                </c:pt>
                <c:pt idx="1819">
                  <c:v>2006</c:v>
                </c:pt>
                <c:pt idx="1820">
                  <c:v>2006</c:v>
                </c:pt>
                <c:pt idx="1821">
                  <c:v>2006</c:v>
                </c:pt>
                <c:pt idx="1822">
                  <c:v>2007</c:v>
                </c:pt>
                <c:pt idx="1823">
                  <c:v>2007</c:v>
                </c:pt>
                <c:pt idx="1824">
                  <c:v>2007</c:v>
                </c:pt>
                <c:pt idx="1825">
                  <c:v>2007</c:v>
                </c:pt>
                <c:pt idx="1826">
                  <c:v>2007</c:v>
                </c:pt>
                <c:pt idx="1827">
                  <c:v>2007</c:v>
                </c:pt>
                <c:pt idx="1828">
                  <c:v>2007</c:v>
                </c:pt>
                <c:pt idx="1829">
                  <c:v>2007</c:v>
                </c:pt>
                <c:pt idx="1830">
                  <c:v>2007</c:v>
                </c:pt>
                <c:pt idx="1831">
                  <c:v>2007</c:v>
                </c:pt>
                <c:pt idx="1832">
                  <c:v>2007</c:v>
                </c:pt>
                <c:pt idx="1833">
                  <c:v>2007</c:v>
                </c:pt>
                <c:pt idx="1834">
                  <c:v>2007</c:v>
                </c:pt>
                <c:pt idx="1835">
                  <c:v>2007</c:v>
                </c:pt>
                <c:pt idx="1836">
                  <c:v>2007</c:v>
                </c:pt>
                <c:pt idx="1837">
                  <c:v>1986</c:v>
                </c:pt>
                <c:pt idx="1838">
                  <c:v>1986</c:v>
                </c:pt>
                <c:pt idx="1839">
                  <c:v>2006</c:v>
                </c:pt>
                <c:pt idx="1840">
                  <c:v>2006</c:v>
                </c:pt>
                <c:pt idx="1841">
                  <c:v>2006</c:v>
                </c:pt>
                <c:pt idx="1842">
                  <c:v>2005</c:v>
                </c:pt>
                <c:pt idx="1843">
                  <c:v>2005</c:v>
                </c:pt>
                <c:pt idx="1844">
                  <c:v>2005</c:v>
                </c:pt>
                <c:pt idx="1845">
                  <c:v>1993</c:v>
                </c:pt>
                <c:pt idx="1846">
                  <c:v>2007</c:v>
                </c:pt>
                <c:pt idx="1847">
                  <c:v>1993</c:v>
                </c:pt>
                <c:pt idx="1848">
                  <c:v>2007</c:v>
                </c:pt>
                <c:pt idx="1849">
                  <c:v>2005</c:v>
                </c:pt>
                <c:pt idx="1850">
                  <c:v>1992</c:v>
                </c:pt>
                <c:pt idx="1851">
                  <c:v>1993</c:v>
                </c:pt>
                <c:pt idx="1852">
                  <c:v>1992</c:v>
                </c:pt>
                <c:pt idx="1853">
                  <c:v>1992</c:v>
                </c:pt>
                <c:pt idx="1854">
                  <c:v>2005</c:v>
                </c:pt>
                <c:pt idx="1855">
                  <c:v>1993</c:v>
                </c:pt>
                <c:pt idx="1856">
                  <c:v>2007</c:v>
                </c:pt>
                <c:pt idx="1857">
                  <c:v>2005</c:v>
                </c:pt>
                <c:pt idx="1858">
                  <c:v>1993</c:v>
                </c:pt>
                <c:pt idx="1859">
                  <c:v>2005</c:v>
                </c:pt>
                <c:pt idx="1860">
                  <c:v>1992</c:v>
                </c:pt>
                <c:pt idx="1861">
                  <c:v>2007</c:v>
                </c:pt>
                <c:pt idx="1862">
                  <c:v>2005</c:v>
                </c:pt>
                <c:pt idx="1863">
                  <c:v>2005</c:v>
                </c:pt>
                <c:pt idx="1864">
                  <c:v>2005</c:v>
                </c:pt>
                <c:pt idx="1865">
                  <c:v>1992</c:v>
                </c:pt>
                <c:pt idx="1866">
                  <c:v>1993</c:v>
                </c:pt>
                <c:pt idx="1867">
                  <c:v>2005</c:v>
                </c:pt>
                <c:pt idx="1868">
                  <c:v>2005</c:v>
                </c:pt>
                <c:pt idx="1869">
                  <c:v>2005</c:v>
                </c:pt>
                <c:pt idx="1870">
                  <c:v>1986</c:v>
                </c:pt>
                <c:pt idx="1871">
                  <c:v>1986</c:v>
                </c:pt>
                <c:pt idx="1872">
                  <c:v>2007</c:v>
                </c:pt>
                <c:pt idx="1873">
                  <c:v>2007</c:v>
                </c:pt>
                <c:pt idx="1874">
                  <c:v>2007</c:v>
                </c:pt>
                <c:pt idx="1875">
                  <c:v>2007</c:v>
                </c:pt>
                <c:pt idx="1876">
                  <c:v>1986</c:v>
                </c:pt>
                <c:pt idx="1877">
                  <c:v>2006</c:v>
                </c:pt>
                <c:pt idx="1878">
                  <c:v>1986</c:v>
                </c:pt>
                <c:pt idx="1879">
                  <c:v>1986</c:v>
                </c:pt>
                <c:pt idx="1880">
                  <c:v>1997</c:v>
                </c:pt>
                <c:pt idx="1881">
                  <c:v>2009</c:v>
                </c:pt>
                <c:pt idx="1882">
                  <c:v>2006</c:v>
                </c:pt>
                <c:pt idx="1883">
                  <c:v>2003</c:v>
                </c:pt>
                <c:pt idx="1884">
                  <c:v>2006</c:v>
                </c:pt>
                <c:pt idx="1885">
                  <c:v>2007</c:v>
                </c:pt>
                <c:pt idx="1886">
                  <c:v>2007</c:v>
                </c:pt>
                <c:pt idx="1887">
                  <c:v>2007</c:v>
                </c:pt>
                <c:pt idx="1888">
                  <c:v>2006</c:v>
                </c:pt>
                <c:pt idx="1889">
                  <c:v>2006</c:v>
                </c:pt>
                <c:pt idx="1890">
                  <c:v>2006</c:v>
                </c:pt>
                <c:pt idx="1891">
                  <c:v>1993</c:v>
                </c:pt>
                <c:pt idx="1892">
                  <c:v>1992</c:v>
                </c:pt>
                <c:pt idx="1893">
                  <c:v>2008</c:v>
                </c:pt>
                <c:pt idx="1894">
                  <c:v>1993</c:v>
                </c:pt>
                <c:pt idx="1895">
                  <c:v>2005</c:v>
                </c:pt>
                <c:pt idx="1896">
                  <c:v>1993</c:v>
                </c:pt>
                <c:pt idx="1897">
                  <c:v>2005</c:v>
                </c:pt>
                <c:pt idx="1898">
                  <c:v>2007</c:v>
                </c:pt>
                <c:pt idx="1899">
                  <c:v>2005</c:v>
                </c:pt>
                <c:pt idx="1900">
                  <c:v>2005</c:v>
                </c:pt>
                <c:pt idx="1901">
                  <c:v>1992</c:v>
                </c:pt>
                <c:pt idx="1902">
                  <c:v>2007</c:v>
                </c:pt>
                <c:pt idx="1903">
                  <c:v>2005</c:v>
                </c:pt>
                <c:pt idx="1904">
                  <c:v>1993</c:v>
                </c:pt>
                <c:pt idx="1905">
                  <c:v>2007</c:v>
                </c:pt>
                <c:pt idx="1906">
                  <c:v>2005</c:v>
                </c:pt>
                <c:pt idx="1907">
                  <c:v>2005</c:v>
                </c:pt>
                <c:pt idx="1908">
                  <c:v>1992</c:v>
                </c:pt>
                <c:pt idx="1909">
                  <c:v>2008</c:v>
                </c:pt>
                <c:pt idx="1910">
                  <c:v>1992</c:v>
                </c:pt>
                <c:pt idx="1911">
                  <c:v>2005</c:v>
                </c:pt>
                <c:pt idx="1912">
                  <c:v>2005</c:v>
                </c:pt>
                <c:pt idx="1913">
                  <c:v>1992</c:v>
                </c:pt>
                <c:pt idx="1914">
                  <c:v>1993</c:v>
                </c:pt>
                <c:pt idx="1915">
                  <c:v>1993</c:v>
                </c:pt>
                <c:pt idx="1916">
                  <c:v>2005</c:v>
                </c:pt>
                <c:pt idx="1917">
                  <c:v>2005</c:v>
                </c:pt>
                <c:pt idx="1918">
                  <c:v>2005</c:v>
                </c:pt>
                <c:pt idx="1919">
                  <c:v>1986</c:v>
                </c:pt>
                <c:pt idx="1920">
                  <c:v>1986</c:v>
                </c:pt>
                <c:pt idx="1921">
                  <c:v>1986</c:v>
                </c:pt>
                <c:pt idx="1922">
                  <c:v>2007</c:v>
                </c:pt>
                <c:pt idx="1923">
                  <c:v>2007</c:v>
                </c:pt>
                <c:pt idx="1924">
                  <c:v>2007</c:v>
                </c:pt>
                <c:pt idx="1925">
                  <c:v>2007</c:v>
                </c:pt>
                <c:pt idx="1926">
                  <c:v>2007</c:v>
                </c:pt>
                <c:pt idx="1927">
                  <c:v>2007</c:v>
                </c:pt>
                <c:pt idx="1928">
                  <c:v>1986</c:v>
                </c:pt>
                <c:pt idx="1929">
                  <c:v>1986</c:v>
                </c:pt>
                <c:pt idx="1930">
                  <c:v>1986</c:v>
                </c:pt>
                <c:pt idx="1931">
                  <c:v>2007</c:v>
                </c:pt>
                <c:pt idx="1932">
                  <c:v>2007</c:v>
                </c:pt>
                <c:pt idx="1933">
                  <c:v>2007</c:v>
                </c:pt>
                <c:pt idx="1934">
                  <c:v>2009</c:v>
                </c:pt>
                <c:pt idx="1935">
                  <c:v>2006</c:v>
                </c:pt>
                <c:pt idx="1936">
                  <c:v>2006</c:v>
                </c:pt>
                <c:pt idx="1937">
                  <c:v>2006</c:v>
                </c:pt>
                <c:pt idx="1938">
                  <c:v>1986</c:v>
                </c:pt>
                <c:pt idx="1939">
                  <c:v>2006</c:v>
                </c:pt>
                <c:pt idx="1940">
                  <c:v>2006</c:v>
                </c:pt>
                <c:pt idx="1941">
                  <c:v>2006</c:v>
                </c:pt>
                <c:pt idx="1942">
                  <c:v>1992</c:v>
                </c:pt>
                <c:pt idx="1943">
                  <c:v>1993</c:v>
                </c:pt>
                <c:pt idx="1944">
                  <c:v>2008</c:v>
                </c:pt>
                <c:pt idx="1945">
                  <c:v>1992</c:v>
                </c:pt>
                <c:pt idx="1946">
                  <c:v>1993</c:v>
                </c:pt>
                <c:pt idx="1947">
                  <c:v>2005</c:v>
                </c:pt>
                <c:pt idx="1948">
                  <c:v>2007</c:v>
                </c:pt>
                <c:pt idx="1949">
                  <c:v>1993</c:v>
                </c:pt>
                <c:pt idx="1950">
                  <c:v>1993</c:v>
                </c:pt>
                <c:pt idx="1951">
                  <c:v>2005</c:v>
                </c:pt>
                <c:pt idx="1952">
                  <c:v>1993</c:v>
                </c:pt>
                <c:pt idx="1953">
                  <c:v>2008</c:v>
                </c:pt>
                <c:pt idx="1954">
                  <c:v>1993</c:v>
                </c:pt>
                <c:pt idx="1955">
                  <c:v>1992</c:v>
                </c:pt>
                <c:pt idx="1956">
                  <c:v>2005</c:v>
                </c:pt>
                <c:pt idx="1957">
                  <c:v>1993</c:v>
                </c:pt>
                <c:pt idx="1958">
                  <c:v>2005</c:v>
                </c:pt>
                <c:pt idx="1959">
                  <c:v>2005</c:v>
                </c:pt>
                <c:pt idx="1960">
                  <c:v>2005</c:v>
                </c:pt>
                <c:pt idx="1961">
                  <c:v>1992</c:v>
                </c:pt>
                <c:pt idx="1962">
                  <c:v>1993</c:v>
                </c:pt>
                <c:pt idx="1963">
                  <c:v>1986</c:v>
                </c:pt>
                <c:pt idx="1964">
                  <c:v>2007</c:v>
                </c:pt>
                <c:pt idx="1965">
                  <c:v>2006</c:v>
                </c:pt>
                <c:pt idx="1966">
                  <c:v>2007</c:v>
                </c:pt>
                <c:pt idx="1967">
                  <c:v>1986</c:v>
                </c:pt>
                <c:pt idx="1968">
                  <c:v>2007</c:v>
                </c:pt>
                <c:pt idx="1969">
                  <c:v>1997</c:v>
                </c:pt>
                <c:pt idx="1970">
                  <c:v>1986</c:v>
                </c:pt>
                <c:pt idx="1971">
                  <c:v>2006</c:v>
                </c:pt>
                <c:pt idx="1972">
                  <c:v>2006</c:v>
                </c:pt>
                <c:pt idx="1973">
                  <c:v>1993</c:v>
                </c:pt>
                <c:pt idx="1974">
                  <c:v>2005</c:v>
                </c:pt>
                <c:pt idx="1975">
                  <c:v>1993</c:v>
                </c:pt>
                <c:pt idx="1976">
                  <c:v>2007</c:v>
                </c:pt>
                <c:pt idx="1977">
                  <c:v>1993</c:v>
                </c:pt>
                <c:pt idx="1978">
                  <c:v>2008</c:v>
                </c:pt>
                <c:pt idx="1979">
                  <c:v>1992</c:v>
                </c:pt>
                <c:pt idx="1980">
                  <c:v>2005</c:v>
                </c:pt>
                <c:pt idx="1981">
                  <c:v>2007</c:v>
                </c:pt>
                <c:pt idx="1982">
                  <c:v>2005</c:v>
                </c:pt>
                <c:pt idx="1983">
                  <c:v>2008</c:v>
                </c:pt>
                <c:pt idx="1984">
                  <c:v>1992</c:v>
                </c:pt>
                <c:pt idx="1985">
                  <c:v>1993</c:v>
                </c:pt>
                <c:pt idx="1986">
                  <c:v>1993</c:v>
                </c:pt>
                <c:pt idx="1987">
                  <c:v>1993</c:v>
                </c:pt>
                <c:pt idx="1988">
                  <c:v>2007</c:v>
                </c:pt>
                <c:pt idx="1989">
                  <c:v>1992</c:v>
                </c:pt>
                <c:pt idx="1990">
                  <c:v>2005</c:v>
                </c:pt>
                <c:pt idx="1991">
                  <c:v>1993</c:v>
                </c:pt>
                <c:pt idx="1992">
                  <c:v>1993</c:v>
                </c:pt>
                <c:pt idx="1993">
                  <c:v>1986</c:v>
                </c:pt>
                <c:pt idx="1994">
                  <c:v>2007</c:v>
                </c:pt>
                <c:pt idx="1995">
                  <c:v>2006</c:v>
                </c:pt>
                <c:pt idx="1996">
                  <c:v>2006</c:v>
                </c:pt>
                <c:pt idx="1997">
                  <c:v>2006</c:v>
                </c:pt>
                <c:pt idx="1998">
                  <c:v>1986</c:v>
                </c:pt>
                <c:pt idx="1999">
                  <c:v>1986</c:v>
                </c:pt>
                <c:pt idx="2000">
                  <c:v>1986</c:v>
                </c:pt>
                <c:pt idx="2001">
                  <c:v>2007</c:v>
                </c:pt>
                <c:pt idx="2002">
                  <c:v>1986</c:v>
                </c:pt>
                <c:pt idx="2003">
                  <c:v>2006</c:v>
                </c:pt>
                <c:pt idx="2004">
                  <c:v>2007</c:v>
                </c:pt>
                <c:pt idx="2005">
                  <c:v>2007</c:v>
                </c:pt>
                <c:pt idx="2006">
                  <c:v>1986</c:v>
                </c:pt>
                <c:pt idx="2007">
                  <c:v>2007</c:v>
                </c:pt>
                <c:pt idx="2008">
                  <c:v>1997</c:v>
                </c:pt>
                <c:pt idx="2009">
                  <c:v>1997</c:v>
                </c:pt>
                <c:pt idx="2010">
                  <c:v>1997</c:v>
                </c:pt>
                <c:pt idx="2011">
                  <c:v>2006</c:v>
                </c:pt>
                <c:pt idx="2012">
                  <c:v>2006</c:v>
                </c:pt>
                <c:pt idx="2013">
                  <c:v>2006</c:v>
                </c:pt>
                <c:pt idx="2014">
                  <c:v>2006</c:v>
                </c:pt>
                <c:pt idx="2015">
                  <c:v>2003</c:v>
                </c:pt>
                <c:pt idx="2016">
                  <c:v>2007</c:v>
                </c:pt>
                <c:pt idx="2017">
                  <c:v>2007</c:v>
                </c:pt>
                <c:pt idx="2018">
                  <c:v>2007</c:v>
                </c:pt>
                <c:pt idx="2019">
                  <c:v>2007</c:v>
                </c:pt>
                <c:pt idx="2020">
                  <c:v>2007</c:v>
                </c:pt>
                <c:pt idx="2021">
                  <c:v>2007</c:v>
                </c:pt>
                <c:pt idx="2022">
                  <c:v>2006</c:v>
                </c:pt>
                <c:pt idx="2023">
                  <c:v>2006</c:v>
                </c:pt>
                <c:pt idx="2024">
                  <c:v>2005</c:v>
                </c:pt>
                <c:pt idx="2025">
                  <c:v>1992</c:v>
                </c:pt>
                <c:pt idx="2026">
                  <c:v>1992</c:v>
                </c:pt>
                <c:pt idx="2027">
                  <c:v>1992</c:v>
                </c:pt>
                <c:pt idx="2028">
                  <c:v>1993</c:v>
                </c:pt>
                <c:pt idx="2029">
                  <c:v>1992</c:v>
                </c:pt>
                <c:pt idx="2030">
                  <c:v>2005</c:v>
                </c:pt>
                <c:pt idx="2031">
                  <c:v>1993</c:v>
                </c:pt>
                <c:pt idx="2032">
                  <c:v>1993</c:v>
                </c:pt>
                <c:pt idx="2033">
                  <c:v>2005</c:v>
                </c:pt>
                <c:pt idx="2034">
                  <c:v>1992</c:v>
                </c:pt>
                <c:pt idx="2035">
                  <c:v>1992</c:v>
                </c:pt>
                <c:pt idx="2036">
                  <c:v>2005</c:v>
                </c:pt>
                <c:pt idx="2037">
                  <c:v>1993</c:v>
                </c:pt>
                <c:pt idx="2038">
                  <c:v>1992</c:v>
                </c:pt>
                <c:pt idx="2039">
                  <c:v>2005</c:v>
                </c:pt>
                <c:pt idx="2040">
                  <c:v>1992</c:v>
                </c:pt>
                <c:pt idx="2041">
                  <c:v>2008</c:v>
                </c:pt>
                <c:pt idx="2042">
                  <c:v>2007</c:v>
                </c:pt>
                <c:pt idx="2043">
                  <c:v>2007</c:v>
                </c:pt>
                <c:pt idx="2044">
                  <c:v>1993</c:v>
                </c:pt>
                <c:pt idx="2045">
                  <c:v>2006</c:v>
                </c:pt>
                <c:pt idx="2046">
                  <c:v>1986</c:v>
                </c:pt>
                <c:pt idx="2047">
                  <c:v>2007</c:v>
                </c:pt>
                <c:pt idx="2048">
                  <c:v>1986</c:v>
                </c:pt>
                <c:pt idx="2049">
                  <c:v>1986</c:v>
                </c:pt>
                <c:pt idx="2050">
                  <c:v>1986</c:v>
                </c:pt>
                <c:pt idx="2051">
                  <c:v>1986</c:v>
                </c:pt>
                <c:pt idx="2052">
                  <c:v>1986</c:v>
                </c:pt>
                <c:pt idx="2053">
                  <c:v>2007</c:v>
                </c:pt>
                <c:pt idx="2054">
                  <c:v>2007</c:v>
                </c:pt>
                <c:pt idx="2055">
                  <c:v>2007</c:v>
                </c:pt>
                <c:pt idx="2056">
                  <c:v>2006</c:v>
                </c:pt>
                <c:pt idx="2057">
                  <c:v>1997</c:v>
                </c:pt>
                <c:pt idx="2058">
                  <c:v>2009</c:v>
                </c:pt>
                <c:pt idx="2059">
                  <c:v>2006</c:v>
                </c:pt>
                <c:pt idx="2060">
                  <c:v>2006</c:v>
                </c:pt>
                <c:pt idx="2061">
                  <c:v>2006</c:v>
                </c:pt>
                <c:pt idx="2062">
                  <c:v>2007</c:v>
                </c:pt>
                <c:pt idx="2063">
                  <c:v>2007</c:v>
                </c:pt>
                <c:pt idx="2064">
                  <c:v>2006</c:v>
                </c:pt>
                <c:pt idx="2065">
                  <c:v>2006</c:v>
                </c:pt>
                <c:pt idx="2066">
                  <c:v>2006</c:v>
                </c:pt>
                <c:pt idx="2067">
                  <c:v>2007</c:v>
                </c:pt>
                <c:pt idx="2068">
                  <c:v>2008</c:v>
                </c:pt>
                <c:pt idx="2069">
                  <c:v>1993</c:v>
                </c:pt>
                <c:pt idx="2070">
                  <c:v>1992</c:v>
                </c:pt>
                <c:pt idx="2071">
                  <c:v>1993</c:v>
                </c:pt>
                <c:pt idx="2072">
                  <c:v>2005</c:v>
                </c:pt>
                <c:pt idx="2073">
                  <c:v>1993</c:v>
                </c:pt>
                <c:pt idx="2074">
                  <c:v>1993</c:v>
                </c:pt>
                <c:pt idx="2075">
                  <c:v>2005</c:v>
                </c:pt>
                <c:pt idx="2076">
                  <c:v>1992</c:v>
                </c:pt>
                <c:pt idx="2077">
                  <c:v>2007</c:v>
                </c:pt>
                <c:pt idx="2078">
                  <c:v>1992</c:v>
                </c:pt>
                <c:pt idx="2079">
                  <c:v>1993</c:v>
                </c:pt>
                <c:pt idx="2080">
                  <c:v>1992</c:v>
                </c:pt>
                <c:pt idx="2081">
                  <c:v>2008</c:v>
                </c:pt>
                <c:pt idx="2082">
                  <c:v>1986</c:v>
                </c:pt>
                <c:pt idx="2083">
                  <c:v>2007</c:v>
                </c:pt>
                <c:pt idx="2084">
                  <c:v>1986</c:v>
                </c:pt>
                <c:pt idx="2085">
                  <c:v>1986</c:v>
                </c:pt>
                <c:pt idx="2086">
                  <c:v>2007</c:v>
                </c:pt>
                <c:pt idx="2087">
                  <c:v>2006</c:v>
                </c:pt>
                <c:pt idx="2088">
                  <c:v>1997</c:v>
                </c:pt>
                <c:pt idx="2089">
                  <c:v>2009</c:v>
                </c:pt>
                <c:pt idx="2090">
                  <c:v>2009</c:v>
                </c:pt>
                <c:pt idx="2091">
                  <c:v>2006</c:v>
                </c:pt>
                <c:pt idx="2092">
                  <c:v>2006</c:v>
                </c:pt>
                <c:pt idx="2093">
                  <c:v>2006</c:v>
                </c:pt>
                <c:pt idx="2094">
                  <c:v>2006</c:v>
                </c:pt>
                <c:pt idx="2095">
                  <c:v>2008</c:v>
                </c:pt>
                <c:pt idx="2096">
                  <c:v>2005</c:v>
                </c:pt>
                <c:pt idx="2097">
                  <c:v>1993</c:v>
                </c:pt>
                <c:pt idx="2098">
                  <c:v>2007</c:v>
                </c:pt>
                <c:pt idx="2099">
                  <c:v>2008</c:v>
                </c:pt>
                <c:pt idx="2100">
                  <c:v>2008</c:v>
                </c:pt>
                <c:pt idx="2101">
                  <c:v>1992</c:v>
                </c:pt>
                <c:pt idx="2102">
                  <c:v>2005</c:v>
                </c:pt>
                <c:pt idx="2103">
                  <c:v>2008</c:v>
                </c:pt>
                <c:pt idx="2104">
                  <c:v>1993</c:v>
                </c:pt>
                <c:pt idx="2105">
                  <c:v>1993</c:v>
                </c:pt>
                <c:pt idx="2106">
                  <c:v>2008</c:v>
                </c:pt>
                <c:pt idx="2107">
                  <c:v>2005</c:v>
                </c:pt>
                <c:pt idx="2108">
                  <c:v>2005</c:v>
                </c:pt>
                <c:pt idx="2109">
                  <c:v>1993</c:v>
                </c:pt>
                <c:pt idx="2110">
                  <c:v>2005</c:v>
                </c:pt>
                <c:pt idx="2111">
                  <c:v>1993</c:v>
                </c:pt>
                <c:pt idx="2112">
                  <c:v>1992</c:v>
                </c:pt>
                <c:pt idx="2113">
                  <c:v>2007</c:v>
                </c:pt>
                <c:pt idx="2114">
                  <c:v>2007</c:v>
                </c:pt>
                <c:pt idx="2115">
                  <c:v>1986</c:v>
                </c:pt>
                <c:pt idx="2116">
                  <c:v>1986</c:v>
                </c:pt>
                <c:pt idx="2117">
                  <c:v>2007</c:v>
                </c:pt>
                <c:pt idx="2118">
                  <c:v>2007</c:v>
                </c:pt>
                <c:pt idx="2119">
                  <c:v>2006</c:v>
                </c:pt>
                <c:pt idx="2120">
                  <c:v>1986</c:v>
                </c:pt>
                <c:pt idx="2121">
                  <c:v>2007</c:v>
                </c:pt>
                <c:pt idx="2122">
                  <c:v>2007</c:v>
                </c:pt>
                <c:pt idx="2123">
                  <c:v>1997</c:v>
                </c:pt>
                <c:pt idx="2124">
                  <c:v>2009</c:v>
                </c:pt>
                <c:pt idx="2125">
                  <c:v>2009</c:v>
                </c:pt>
                <c:pt idx="2126">
                  <c:v>2006</c:v>
                </c:pt>
                <c:pt idx="2127">
                  <c:v>2006</c:v>
                </c:pt>
                <c:pt idx="2128">
                  <c:v>2006</c:v>
                </c:pt>
                <c:pt idx="2129">
                  <c:v>2007</c:v>
                </c:pt>
                <c:pt idx="2130">
                  <c:v>2007</c:v>
                </c:pt>
                <c:pt idx="2131">
                  <c:v>2007</c:v>
                </c:pt>
                <c:pt idx="2132">
                  <c:v>2006</c:v>
                </c:pt>
                <c:pt idx="2133">
                  <c:v>2006</c:v>
                </c:pt>
                <c:pt idx="2134">
                  <c:v>1993</c:v>
                </c:pt>
                <c:pt idx="2135">
                  <c:v>1992</c:v>
                </c:pt>
                <c:pt idx="2136">
                  <c:v>1992</c:v>
                </c:pt>
                <c:pt idx="2137">
                  <c:v>1993</c:v>
                </c:pt>
                <c:pt idx="2138">
                  <c:v>1993</c:v>
                </c:pt>
                <c:pt idx="2139">
                  <c:v>2007</c:v>
                </c:pt>
                <c:pt idx="2140">
                  <c:v>1993</c:v>
                </c:pt>
                <c:pt idx="2141">
                  <c:v>1993</c:v>
                </c:pt>
                <c:pt idx="2142">
                  <c:v>2007</c:v>
                </c:pt>
                <c:pt idx="2143">
                  <c:v>2008</c:v>
                </c:pt>
                <c:pt idx="2144">
                  <c:v>2007</c:v>
                </c:pt>
                <c:pt idx="2145">
                  <c:v>2005</c:v>
                </c:pt>
                <c:pt idx="2146">
                  <c:v>2007</c:v>
                </c:pt>
                <c:pt idx="2147">
                  <c:v>2005</c:v>
                </c:pt>
                <c:pt idx="2148">
                  <c:v>2005</c:v>
                </c:pt>
                <c:pt idx="2149">
                  <c:v>2005</c:v>
                </c:pt>
                <c:pt idx="2150">
                  <c:v>1993</c:v>
                </c:pt>
                <c:pt idx="2151">
                  <c:v>2008</c:v>
                </c:pt>
                <c:pt idx="2152">
                  <c:v>1993</c:v>
                </c:pt>
                <c:pt idx="2153">
                  <c:v>2008</c:v>
                </c:pt>
                <c:pt idx="2154">
                  <c:v>1986</c:v>
                </c:pt>
                <c:pt idx="2155">
                  <c:v>1986</c:v>
                </c:pt>
                <c:pt idx="2156">
                  <c:v>2007</c:v>
                </c:pt>
                <c:pt idx="2157">
                  <c:v>1986</c:v>
                </c:pt>
                <c:pt idx="2158">
                  <c:v>2007</c:v>
                </c:pt>
                <c:pt idx="2159">
                  <c:v>1986</c:v>
                </c:pt>
                <c:pt idx="2160">
                  <c:v>1986</c:v>
                </c:pt>
                <c:pt idx="2161">
                  <c:v>2007</c:v>
                </c:pt>
                <c:pt idx="2162">
                  <c:v>1997</c:v>
                </c:pt>
                <c:pt idx="2163">
                  <c:v>2006</c:v>
                </c:pt>
                <c:pt idx="2164">
                  <c:v>2006</c:v>
                </c:pt>
                <c:pt idx="2165">
                  <c:v>2007</c:v>
                </c:pt>
                <c:pt idx="2166">
                  <c:v>2006</c:v>
                </c:pt>
                <c:pt idx="2167">
                  <c:v>2006</c:v>
                </c:pt>
                <c:pt idx="2168">
                  <c:v>2006</c:v>
                </c:pt>
                <c:pt idx="2169">
                  <c:v>2006</c:v>
                </c:pt>
                <c:pt idx="2170">
                  <c:v>1993</c:v>
                </c:pt>
                <c:pt idx="2171">
                  <c:v>1992</c:v>
                </c:pt>
                <c:pt idx="2172">
                  <c:v>2005</c:v>
                </c:pt>
                <c:pt idx="2173">
                  <c:v>2007</c:v>
                </c:pt>
                <c:pt idx="2174">
                  <c:v>2007</c:v>
                </c:pt>
                <c:pt idx="2175">
                  <c:v>2005</c:v>
                </c:pt>
                <c:pt idx="2176">
                  <c:v>2005</c:v>
                </c:pt>
                <c:pt idx="2177">
                  <c:v>2005</c:v>
                </c:pt>
                <c:pt idx="2178">
                  <c:v>2008</c:v>
                </c:pt>
                <c:pt idx="2179">
                  <c:v>2005</c:v>
                </c:pt>
                <c:pt idx="2180">
                  <c:v>2008</c:v>
                </c:pt>
                <c:pt idx="2181">
                  <c:v>1993</c:v>
                </c:pt>
                <c:pt idx="2182">
                  <c:v>1992</c:v>
                </c:pt>
                <c:pt idx="2183">
                  <c:v>2005</c:v>
                </c:pt>
                <c:pt idx="2184">
                  <c:v>2007</c:v>
                </c:pt>
                <c:pt idx="2185">
                  <c:v>2005</c:v>
                </c:pt>
                <c:pt idx="2186">
                  <c:v>2005</c:v>
                </c:pt>
                <c:pt idx="2187">
                  <c:v>1992</c:v>
                </c:pt>
                <c:pt idx="2188">
                  <c:v>1992</c:v>
                </c:pt>
                <c:pt idx="2189">
                  <c:v>2005</c:v>
                </c:pt>
                <c:pt idx="2190">
                  <c:v>1992</c:v>
                </c:pt>
                <c:pt idx="2191">
                  <c:v>2008</c:v>
                </c:pt>
                <c:pt idx="2192">
                  <c:v>2008</c:v>
                </c:pt>
                <c:pt idx="2193">
                  <c:v>1993</c:v>
                </c:pt>
                <c:pt idx="2194">
                  <c:v>2005</c:v>
                </c:pt>
                <c:pt idx="2195">
                  <c:v>2007</c:v>
                </c:pt>
                <c:pt idx="2196">
                  <c:v>2007</c:v>
                </c:pt>
                <c:pt idx="2197">
                  <c:v>1986</c:v>
                </c:pt>
                <c:pt idx="2198">
                  <c:v>2006</c:v>
                </c:pt>
                <c:pt idx="2199">
                  <c:v>2006</c:v>
                </c:pt>
                <c:pt idx="2200">
                  <c:v>2007</c:v>
                </c:pt>
                <c:pt idx="2201">
                  <c:v>2006</c:v>
                </c:pt>
                <c:pt idx="2202">
                  <c:v>1986</c:v>
                </c:pt>
                <c:pt idx="2203">
                  <c:v>1978</c:v>
                </c:pt>
                <c:pt idx="2204">
                  <c:v>2006</c:v>
                </c:pt>
                <c:pt idx="2205">
                  <c:v>1997</c:v>
                </c:pt>
                <c:pt idx="2206">
                  <c:v>1997</c:v>
                </c:pt>
                <c:pt idx="2207">
                  <c:v>2009</c:v>
                </c:pt>
                <c:pt idx="2208">
                  <c:v>2006</c:v>
                </c:pt>
                <c:pt idx="2209">
                  <c:v>2006</c:v>
                </c:pt>
                <c:pt idx="2210">
                  <c:v>1985</c:v>
                </c:pt>
                <c:pt idx="2211">
                  <c:v>2007</c:v>
                </c:pt>
                <c:pt idx="2212">
                  <c:v>2007</c:v>
                </c:pt>
                <c:pt idx="2213">
                  <c:v>2008</c:v>
                </c:pt>
                <c:pt idx="2214">
                  <c:v>1993</c:v>
                </c:pt>
                <c:pt idx="2215">
                  <c:v>1992</c:v>
                </c:pt>
                <c:pt idx="2216">
                  <c:v>1992</c:v>
                </c:pt>
                <c:pt idx="2217">
                  <c:v>1992</c:v>
                </c:pt>
                <c:pt idx="2218">
                  <c:v>2005</c:v>
                </c:pt>
                <c:pt idx="2219">
                  <c:v>1992</c:v>
                </c:pt>
                <c:pt idx="2220">
                  <c:v>2007</c:v>
                </c:pt>
                <c:pt idx="2221">
                  <c:v>2008</c:v>
                </c:pt>
                <c:pt idx="2222">
                  <c:v>1993</c:v>
                </c:pt>
                <c:pt idx="2223">
                  <c:v>2005</c:v>
                </c:pt>
                <c:pt idx="2224">
                  <c:v>2005</c:v>
                </c:pt>
                <c:pt idx="2225">
                  <c:v>2008</c:v>
                </c:pt>
                <c:pt idx="2226">
                  <c:v>1992</c:v>
                </c:pt>
                <c:pt idx="2227">
                  <c:v>2008</c:v>
                </c:pt>
                <c:pt idx="2228">
                  <c:v>1986</c:v>
                </c:pt>
                <c:pt idx="2229">
                  <c:v>2007</c:v>
                </c:pt>
                <c:pt idx="2230">
                  <c:v>1986</c:v>
                </c:pt>
                <c:pt idx="2231">
                  <c:v>1986</c:v>
                </c:pt>
                <c:pt idx="2232">
                  <c:v>2007</c:v>
                </c:pt>
                <c:pt idx="2233">
                  <c:v>1986</c:v>
                </c:pt>
                <c:pt idx="2234">
                  <c:v>1986</c:v>
                </c:pt>
                <c:pt idx="2235">
                  <c:v>2007</c:v>
                </c:pt>
                <c:pt idx="2236">
                  <c:v>1986</c:v>
                </c:pt>
                <c:pt idx="2237">
                  <c:v>1986</c:v>
                </c:pt>
                <c:pt idx="2238">
                  <c:v>2006</c:v>
                </c:pt>
                <c:pt idx="2239">
                  <c:v>1986</c:v>
                </c:pt>
                <c:pt idx="2240">
                  <c:v>2009</c:v>
                </c:pt>
                <c:pt idx="2241">
                  <c:v>1986</c:v>
                </c:pt>
                <c:pt idx="2242">
                  <c:v>2006</c:v>
                </c:pt>
                <c:pt idx="2243">
                  <c:v>1992</c:v>
                </c:pt>
                <c:pt idx="2244">
                  <c:v>2005</c:v>
                </c:pt>
                <c:pt idx="2245">
                  <c:v>1993</c:v>
                </c:pt>
                <c:pt idx="2246">
                  <c:v>1993</c:v>
                </c:pt>
                <c:pt idx="2247">
                  <c:v>2005</c:v>
                </c:pt>
                <c:pt idx="2248">
                  <c:v>1993</c:v>
                </c:pt>
                <c:pt idx="2249">
                  <c:v>1993</c:v>
                </c:pt>
                <c:pt idx="2250">
                  <c:v>1993</c:v>
                </c:pt>
                <c:pt idx="2251">
                  <c:v>2005</c:v>
                </c:pt>
                <c:pt idx="2252">
                  <c:v>2007</c:v>
                </c:pt>
                <c:pt idx="2253">
                  <c:v>2005</c:v>
                </c:pt>
                <c:pt idx="2254">
                  <c:v>2008</c:v>
                </c:pt>
                <c:pt idx="2255">
                  <c:v>2005</c:v>
                </c:pt>
                <c:pt idx="2256">
                  <c:v>2008</c:v>
                </c:pt>
                <c:pt idx="2257">
                  <c:v>2005</c:v>
                </c:pt>
                <c:pt idx="2258">
                  <c:v>1993</c:v>
                </c:pt>
                <c:pt idx="2259">
                  <c:v>2008</c:v>
                </c:pt>
                <c:pt idx="2260">
                  <c:v>2005</c:v>
                </c:pt>
                <c:pt idx="2261">
                  <c:v>1993</c:v>
                </c:pt>
                <c:pt idx="2262">
                  <c:v>1992</c:v>
                </c:pt>
                <c:pt idx="2263">
                  <c:v>2007</c:v>
                </c:pt>
                <c:pt idx="2264">
                  <c:v>2007</c:v>
                </c:pt>
                <c:pt idx="2265">
                  <c:v>2007</c:v>
                </c:pt>
                <c:pt idx="2266">
                  <c:v>1986</c:v>
                </c:pt>
                <c:pt idx="2267">
                  <c:v>2007</c:v>
                </c:pt>
                <c:pt idx="2268">
                  <c:v>2006</c:v>
                </c:pt>
                <c:pt idx="2269">
                  <c:v>1986</c:v>
                </c:pt>
                <c:pt idx="2270">
                  <c:v>1986</c:v>
                </c:pt>
                <c:pt idx="2271">
                  <c:v>2007</c:v>
                </c:pt>
                <c:pt idx="2272">
                  <c:v>2007</c:v>
                </c:pt>
                <c:pt idx="2273">
                  <c:v>1997</c:v>
                </c:pt>
                <c:pt idx="2274">
                  <c:v>1997</c:v>
                </c:pt>
                <c:pt idx="2275">
                  <c:v>2009</c:v>
                </c:pt>
                <c:pt idx="2276">
                  <c:v>2009</c:v>
                </c:pt>
                <c:pt idx="2277">
                  <c:v>2009</c:v>
                </c:pt>
                <c:pt idx="2278">
                  <c:v>2006</c:v>
                </c:pt>
                <c:pt idx="2279">
                  <c:v>2007</c:v>
                </c:pt>
                <c:pt idx="2280">
                  <c:v>2005</c:v>
                </c:pt>
                <c:pt idx="2281">
                  <c:v>1993</c:v>
                </c:pt>
                <c:pt idx="2282">
                  <c:v>1992</c:v>
                </c:pt>
                <c:pt idx="2283">
                  <c:v>2005</c:v>
                </c:pt>
                <c:pt idx="2284">
                  <c:v>2007</c:v>
                </c:pt>
                <c:pt idx="2285">
                  <c:v>2008</c:v>
                </c:pt>
                <c:pt idx="2286">
                  <c:v>1993</c:v>
                </c:pt>
                <c:pt idx="2287">
                  <c:v>1993</c:v>
                </c:pt>
                <c:pt idx="2288">
                  <c:v>1993</c:v>
                </c:pt>
                <c:pt idx="2289">
                  <c:v>2008</c:v>
                </c:pt>
                <c:pt idx="2290">
                  <c:v>1993</c:v>
                </c:pt>
                <c:pt idx="2291">
                  <c:v>2007</c:v>
                </c:pt>
                <c:pt idx="2292">
                  <c:v>2005</c:v>
                </c:pt>
                <c:pt idx="2293">
                  <c:v>2005</c:v>
                </c:pt>
                <c:pt idx="2294">
                  <c:v>1993</c:v>
                </c:pt>
                <c:pt idx="2295">
                  <c:v>1993</c:v>
                </c:pt>
                <c:pt idx="2296">
                  <c:v>2005</c:v>
                </c:pt>
                <c:pt idx="2297">
                  <c:v>1993</c:v>
                </c:pt>
                <c:pt idx="2298">
                  <c:v>1992</c:v>
                </c:pt>
                <c:pt idx="2299">
                  <c:v>2007</c:v>
                </c:pt>
                <c:pt idx="2300">
                  <c:v>2007</c:v>
                </c:pt>
                <c:pt idx="2301">
                  <c:v>1993</c:v>
                </c:pt>
                <c:pt idx="2302">
                  <c:v>1992</c:v>
                </c:pt>
                <c:pt idx="2303">
                  <c:v>2005</c:v>
                </c:pt>
                <c:pt idx="2304">
                  <c:v>2007</c:v>
                </c:pt>
                <c:pt idx="2305">
                  <c:v>1986</c:v>
                </c:pt>
                <c:pt idx="2306">
                  <c:v>2007</c:v>
                </c:pt>
                <c:pt idx="2307">
                  <c:v>1986</c:v>
                </c:pt>
                <c:pt idx="2308">
                  <c:v>2007</c:v>
                </c:pt>
                <c:pt idx="2309">
                  <c:v>2007</c:v>
                </c:pt>
                <c:pt idx="2310">
                  <c:v>2007</c:v>
                </c:pt>
                <c:pt idx="2311">
                  <c:v>1986</c:v>
                </c:pt>
                <c:pt idx="2312">
                  <c:v>1978</c:v>
                </c:pt>
                <c:pt idx="2313">
                  <c:v>2007</c:v>
                </c:pt>
                <c:pt idx="2314">
                  <c:v>1997</c:v>
                </c:pt>
                <c:pt idx="2315">
                  <c:v>2009</c:v>
                </c:pt>
                <c:pt idx="2316">
                  <c:v>2009</c:v>
                </c:pt>
                <c:pt idx="2317">
                  <c:v>2006</c:v>
                </c:pt>
                <c:pt idx="2318">
                  <c:v>2006</c:v>
                </c:pt>
                <c:pt idx="2319">
                  <c:v>1985</c:v>
                </c:pt>
                <c:pt idx="2320">
                  <c:v>1986</c:v>
                </c:pt>
                <c:pt idx="2321">
                  <c:v>2006</c:v>
                </c:pt>
                <c:pt idx="2322">
                  <c:v>2006</c:v>
                </c:pt>
                <c:pt idx="2323">
                  <c:v>2007</c:v>
                </c:pt>
                <c:pt idx="2324">
                  <c:v>2005</c:v>
                </c:pt>
                <c:pt idx="2325">
                  <c:v>2005</c:v>
                </c:pt>
                <c:pt idx="2326">
                  <c:v>2008</c:v>
                </c:pt>
                <c:pt idx="2327">
                  <c:v>2007</c:v>
                </c:pt>
                <c:pt idx="2328">
                  <c:v>2008</c:v>
                </c:pt>
                <c:pt idx="2329">
                  <c:v>1993</c:v>
                </c:pt>
                <c:pt idx="2330">
                  <c:v>2008</c:v>
                </c:pt>
                <c:pt idx="2331">
                  <c:v>1992</c:v>
                </c:pt>
                <c:pt idx="2332">
                  <c:v>2007</c:v>
                </c:pt>
                <c:pt idx="2333">
                  <c:v>2008</c:v>
                </c:pt>
                <c:pt idx="2334">
                  <c:v>1993</c:v>
                </c:pt>
                <c:pt idx="2335">
                  <c:v>2008</c:v>
                </c:pt>
                <c:pt idx="2336">
                  <c:v>2005</c:v>
                </c:pt>
                <c:pt idx="2337">
                  <c:v>2005</c:v>
                </c:pt>
                <c:pt idx="2338">
                  <c:v>1992</c:v>
                </c:pt>
                <c:pt idx="2339">
                  <c:v>1993</c:v>
                </c:pt>
                <c:pt idx="2340">
                  <c:v>2008</c:v>
                </c:pt>
                <c:pt idx="2341">
                  <c:v>1993</c:v>
                </c:pt>
                <c:pt idx="2342">
                  <c:v>1993</c:v>
                </c:pt>
                <c:pt idx="2343">
                  <c:v>2005</c:v>
                </c:pt>
                <c:pt idx="2344">
                  <c:v>1993</c:v>
                </c:pt>
                <c:pt idx="2345">
                  <c:v>1993</c:v>
                </c:pt>
                <c:pt idx="2346">
                  <c:v>2008</c:v>
                </c:pt>
                <c:pt idx="2347">
                  <c:v>1992</c:v>
                </c:pt>
                <c:pt idx="2348">
                  <c:v>1993</c:v>
                </c:pt>
                <c:pt idx="2349">
                  <c:v>2005</c:v>
                </c:pt>
                <c:pt idx="2350">
                  <c:v>1993</c:v>
                </c:pt>
                <c:pt idx="2351">
                  <c:v>2005</c:v>
                </c:pt>
                <c:pt idx="2352">
                  <c:v>2008</c:v>
                </c:pt>
                <c:pt idx="2353">
                  <c:v>1992</c:v>
                </c:pt>
                <c:pt idx="2354">
                  <c:v>2008</c:v>
                </c:pt>
                <c:pt idx="2355">
                  <c:v>1993</c:v>
                </c:pt>
                <c:pt idx="2356">
                  <c:v>2005</c:v>
                </c:pt>
                <c:pt idx="2357">
                  <c:v>2005</c:v>
                </c:pt>
                <c:pt idx="2358">
                  <c:v>2007</c:v>
                </c:pt>
                <c:pt idx="2359">
                  <c:v>1978</c:v>
                </c:pt>
                <c:pt idx="2360">
                  <c:v>2007</c:v>
                </c:pt>
                <c:pt idx="2361">
                  <c:v>1986</c:v>
                </c:pt>
                <c:pt idx="2362">
                  <c:v>1986</c:v>
                </c:pt>
                <c:pt idx="2363">
                  <c:v>2007</c:v>
                </c:pt>
                <c:pt idx="2364">
                  <c:v>2006</c:v>
                </c:pt>
                <c:pt idx="2365">
                  <c:v>1997</c:v>
                </c:pt>
                <c:pt idx="2366">
                  <c:v>2006</c:v>
                </c:pt>
                <c:pt idx="2367">
                  <c:v>2006</c:v>
                </c:pt>
                <c:pt idx="2368">
                  <c:v>2006</c:v>
                </c:pt>
                <c:pt idx="2369">
                  <c:v>1992</c:v>
                </c:pt>
                <c:pt idx="2370">
                  <c:v>2005</c:v>
                </c:pt>
                <c:pt idx="2371">
                  <c:v>1993</c:v>
                </c:pt>
                <c:pt idx="2372">
                  <c:v>2008</c:v>
                </c:pt>
                <c:pt idx="2373">
                  <c:v>2007</c:v>
                </c:pt>
                <c:pt idx="2374">
                  <c:v>2005</c:v>
                </c:pt>
                <c:pt idx="2375">
                  <c:v>1993</c:v>
                </c:pt>
                <c:pt idx="2376">
                  <c:v>2008</c:v>
                </c:pt>
                <c:pt idx="2377">
                  <c:v>2008</c:v>
                </c:pt>
                <c:pt idx="2378">
                  <c:v>2007</c:v>
                </c:pt>
                <c:pt idx="2379">
                  <c:v>2007</c:v>
                </c:pt>
                <c:pt idx="2380">
                  <c:v>1993</c:v>
                </c:pt>
                <c:pt idx="2381">
                  <c:v>2008</c:v>
                </c:pt>
                <c:pt idx="2382">
                  <c:v>1992</c:v>
                </c:pt>
                <c:pt idx="2383">
                  <c:v>2008</c:v>
                </c:pt>
                <c:pt idx="2384">
                  <c:v>2007</c:v>
                </c:pt>
                <c:pt idx="2385">
                  <c:v>2008</c:v>
                </c:pt>
                <c:pt idx="2386">
                  <c:v>2005</c:v>
                </c:pt>
                <c:pt idx="2387">
                  <c:v>2007</c:v>
                </c:pt>
                <c:pt idx="2388">
                  <c:v>2005</c:v>
                </c:pt>
                <c:pt idx="2389">
                  <c:v>2007</c:v>
                </c:pt>
                <c:pt idx="2390">
                  <c:v>1986</c:v>
                </c:pt>
                <c:pt idx="2391">
                  <c:v>2007</c:v>
                </c:pt>
                <c:pt idx="2392">
                  <c:v>1978</c:v>
                </c:pt>
                <c:pt idx="2393">
                  <c:v>1986</c:v>
                </c:pt>
                <c:pt idx="2394">
                  <c:v>1997</c:v>
                </c:pt>
                <c:pt idx="2395">
                  <c:v>2009</c:v>
                </c:pt>
                <c:pt idx="2396">
                  <c:v>2006</c:v>
                </c:pt>
                <c:pt idx="2397">
                  <c:v>2006</c:v>
                </c:pt>
                <c:pt idx="2398">
                  <c:v>2006</c:v>
                </c:pt>
                <c:pt idx="2399">
                  <c:v>1986</c:v>
                </c:pt>
                <c:pt idx="2400">
                  <c:v>1986</c:v>
                </c:pt>
                <c:pt idx="2401">
                  <c:v>2006</c:v>
                </c:pt>
                <c:pt idx="2402">
                  <c:v>2006</c:v>
                </c:pt>
                <c:pt idx="2403">
                  <c:v>2006</c:v>
                </c:pt>
                <c:pt idx="2404">
                  <c:v>1993</c:v>
                </c:pt>
                <c:pt idx="2405">
                  <c:v>1993</c:v>
                </c:pt>
                <c:pt idx="2406">
                  <c:v>2005</c:v>
                </c:pt>
                <c:pt idx="2407">
                  <c:v>2005</c:v>
                </c:pt>
                <c:pt idx="2408">
                  <c:v>1992</c:v>
                </c:pt>
                <c:pt idx="2409">
                  <c:v>2008</c:v>
                </c:pt>
                <c:pt idx="2410">
                  <c:v>2005</c:v>
                </c:pt>
                <c:pt idx="2411">
                  <c:v>1993</c:v>
                </c:pt>
                <c:pt idx="2412">
                  <c:v>2008</c:v>
                </c:pt>
                <c:pt idx="2413">
                  <c:v>2007</c:v>
                </c:pt>
                <c:pt idx="2414">
                  <c:v>2005</c:v>
                </c:pt>
                <c:pt idx="2415">
                  <c:v>1992</c:v>
                </c:pt>
                <c:pt idx="2416">
                  <c:v>2007</c:v>
                </c:pt>
                <c:pt idx="2417">
                  <c:v>1993</c:v>
                </c:pt>
                <c:pt idx="2418">
                  <c:v>1992</c:v>
                </c:pt>
                <c:pt idx="2419">
                  <c:v>1992</c:v>
                </c:pt>
                <c:pt idx="2420">
                  <c:v>2008</c:v>
                </c:pt>
                <c:pt idx="2421">
                  <c:v>1993</c:v>
                </c:pt>
                <c:pt idx="2422">
                  <c:v>2007</c:v>
                </c:pt>
                <c:pt idx="2423">
                  <c:v>2007</c:v>
                </c:pt>
                <c:pt idx="2424">
                  <c:v>1986</c:v>
                </c:pt>
                <c:pt idx="2425">
                  <c:v>1978</c:v>
                </c:pt>
                <c:pt idx="2426">
                  <c:v>2007</c:v>
                </c:pt>
                <c:pt idx="2427">
                  <c:v>1986</c:v>
                </c:pt>
                <c:pt idx="2428">
                  <c:v>1986</c:v>
                </c:pt>
                <c:pt idx="2429">
                  <c:v>2006</c:v>
                </c:pt>
                <c:pt idx="2430">
                  <c:v>1997</c:v>
                </c:pt>
                <c:pt idx="2431">
                  <c:v>2006</c:v>
                </c:pt>
                <c:pt idx="2432">
                  <c:v>2006</c:v>
                </c:pt>
                <c:pt idx="2433">
                  <c:v>2006</c:v>
                </c:pt>
                <c:pt idx="2434">
                  <c:v>1986</c:v>
                </c:pt>
                <c:pt idx="2435">
                  <c:v>1986</c:v>
                </c:pt>
                <c:pt idx="2436">
                  <c:v>1986</c:v>
                </c:pt>
                <c:pt idx="2437">
                  <c:v>2006</c:v>
                </c:pt>
                <c:pt idx="2438">
                  <c:v>2006</c:v>
                </c:pt>
                <c:pt idx="2439">
                  <c:v>2006</c:v>
                </c:pt>
                <c:pt idx="2440">
                  <c:v>2007</c:v>
                </c:pt>
                <c:pt idx="2441">
                  <c:v>2005</c:v>
                </c:pt>
                <c:pt idx="2442">
                  <c:v>1993</c:v>
                </c:pt>
                <c:pt idx="2443">
                  <c:v>2005</c:v>
                </c:pt>
                <c:pt idx="2444">
                  <c:v>1992</c:v>
                </c:pt>
                <c:pt idx="2445">
                  <c:v>2005</c:v>
                </c:pt>
                <c:pt idx="2446">
                  <c:v>2005</c:v>
                </c:pt>
                <c:pt idx="2447">
                  <c:v>2008</c:v>
                </c:pt>
                <c:pt idx="2448">
                  <c:v>1993</c:v>
                </c:pt>
                <c:pt idx="2449">
                  <c:v>1993</c:v>
                </c:pt>
                <c:pt idx="2450">
                  <c:v>1993</c:v>
                </c:pt>
                <c:pt idx="2451">
                  <c:v>1992</c:v>
                </c:pt>
                <c:pt idx="2452">
                  <c:v>1993</c:v>
                </c:pt>
                <c:pt idx="2453">
                  <c:v>1993</c:v>
                </c:pt>
                <c:pt idx="2454">
                  <c:v>1992</c:v>
                </c:pt>
                <c:pt idx="2455">
                  <c:v>1986</c:v>
                </c:pt>
                <c:pt idx="2456">
                  <c:v>2007</c:v>
                </c:pt>
                <c:pt idx="2457">
                  <c:v>2007</c:v>
                </c:pt>
                <c:pt idx="2458">
                  <c:v>1986</c:v>
                </c:pt>
                <c:pt idx="2459">
                  <c:v>2007</c:v>
                </c:pt>
                <c:pt idx="2460">
                  <c:v>2006</c:v>
                </c:pt>
                <c:pt idx="2461">
                  <c:v>1978</c:v>
                </c:pt>
                <c:pt idx="2462">
                  <c:v>1997</c:v>
                </c:pt>
                <c:pt idx="2463">
                  <c:v>2006</c:v>
                </c:pt>
                <c:pt idx="2464">
                  <c:v>2003</c:v>
                </c:pt>
                <c:pt idx="2465">
                  <c:v>2006</c:v>
                </c:pt>
                <c:pt idx="2466">
                  <c:v>2006</c:v>
                </c:pt>
                <c:pt idx="2467">
                  <c:v>2006</c:v>
                </c:pt>
                <c:pt idx="2468">
                  <c:v>2006</c:v>
                </c:pt>
                <c:pt idx="2469">
                  <c:v>2005</c:v>
                </c:pt>
                <c:pt idx="2470">
                  <c:v>1993</c:v>
                </c:pt>
                <c:pt idx="2471">
                  <c:v>2005</c:v>
                </c:pt>
                <c:pt idx="2472">
                  <c:v>2007</c:v>
                </c:pt>
                <c:pt idx="2473">
                  <c:v>1992</c:v>
                </c:pt>
                <c:pt idx="2474">
                  <c:v>1992</c:v>
                </c:pt>
                <c:pt idx="2475">
                  <c:v>1993</c:v>
                </c:pt>
                <c:pt idx="2476">
                  <c:v>2008</c:v>
                </c:pt>
                <c:pt idx="2477">
                  <c:v>1992</c:v>
                </c:pt>
                <c:pt idx="2478">
                  <c:v>2008</c:v>
                </c:pt>
                <c:pt idx="2479">
                  <c:v>1993</c:v>
                </c:pt>
                <c:pt idx="2480">
                  <c:v>1992</c:v>
                </c:pt>
                <c:pt idx="2481">
                  <c:v>2007</c:v>
                </c:pt>
                <c:pt idx="2482">
                  <c:v>2007</c:v>
                </c:pt>
                <c:pt idx="2483">
                  <c:v>2006</c:v>
                </c:pt>
                <c:pt idx="2484">
                  <c:v>2006</c:v>
                </c:pt>
                <c:pt idx="2485">
                  <c:v>1986</c:v>
                </c:pt>
                <c:pt idx="2486">
                  <c:v>2006</c:v>
                </c:pt>
                <c:pt idx="2487">
                  <c:v>1993</c:v>
                </c:pt>
                <c:pt idx="2488">
                  <c:v>2007</c:v>
                </c:pt>
                <c:pt idx="2489">
                  <c:v>2008</c:v>
                </c:pt>
                <c:pt idx="2490">
                  <c:v>2007</c:v>
                </c:pt>
                <c:pt idx="2491">
                  <c:v>2008</c:v>
                </c:pt>
                <c:pt idx="2492">
                  <c:v>2007</c:v>
                </c:pt>
                <c:pt idx="2493">
                  <c:v>2008</c:v>
                </c:pt>
                <c:pt idx="2494">
                  <c:v>1992</c:v>
                </c:pt>
                <c:pt idx="2495">
                  <c:v>2005</c:v>
                </c:pt>
                <c:pt idx="2496">
                  <c:v>1992</c:v>
                </c:pt>
                <c:pt idx="2497">
                  <c:v>2007</c:v>
                </c:pt>
                <c:pt idx="2498">
                  <c:v>1978</c:v>
                </c:pt>
                <c:pt idx="2499">
                  <c:v>2007</c:v>
                </c:pt>
                <c:pt idx="2500">
                  <c:v>2006</c:v>
                </c:pt>
                <c:pt idx="2501">
                  <c:v>2007</c:v>
                </c:pt>
                <c:pt idx="2502">
                  <c:v>1986</c:v>
                </c:pt>
                <c:pt idx="2503">
                  <c:v>2006</c:v>
                </c:pt>
                <c:pt idx="2504">
                  <c:v>2006</c:v>
                </c:pt>
                <c:pt idx="2505">
                  <c:v>1986</c:v>
                </c:pt>
                <c:pt idx="2506">
                  <c:v>2006</c:v>
                </c:pt>
                <c:pt idx="2507">
                  <c:v>2007</c:v>
                </c:pt>
                <c:pt idx="2508">
                  <c:v>1997</c:v>
                </c:pt>
                <c:pt idx="2509">
                  <c:v>2009</c:v>
                </c:pt>
                <c:pt idx="2510">
                  <c:v>2009</c:v>
                </c:pt>
                <c:pt idx="2511">
                  <c:v>2006</c:v>
                </c:pt>
                <c:pt idx="2512">
                  <c:v>2006</c:v>
                </c:pt>
                <c:pt idx="2513">
                  <c:v>2006</c:v>
                </c:pt>
                <c:pt idx="2514">
                  <c:v>2006</c:v>
                </c:pt>
                <c:pt idx="2515">
                  <c:v>1985</c:v>
                </c:pt>
                <c:pt idx="2516">
                  <c:v>2007</c:v>
                </c:pt>
                <c:pt idx="2517">
                  <c:v>2007</c:v>
                </c:pt>
                <c:pt idx="2518">
                  <c:v>1992</c:v>
                </c:pt>
                <c:pt idx="2519">
                  <c:v>2008</c:v>
                </c:pt>
                <c:pt idx="2520">
                  <c:v>1992</c:v>
                </c:pt>
                <c:pt idx="2521">
                  <c:v>2005</c:v>
                </c:pt>
                <c:pt idx="2522">
                  <c:v>1993</c:v>
                </c:pt>
                <c:pt idx="2523">
                  <c:v>2008</c:v>
                </c:pt>
                <c:pt idx="2524">
                  <c:v>1993</c:v>
                </c:pt>
                <c:pt idx="2525">
                  <c:v>1993</c:v>
                </c:pt>
                <c:pt idx="2526">
                  <c:v>2005</c:v>
                </c:pt>
                <c:pt idx="2527">
                  <c:v>2008</c:v>
                </c:pt>
                <c:pt idx="2528">
                  <c:v>2008</c:v>
                </c:pt>
                <c:pt idx="2529">
                  <c:v>2008</c:v>
                </c:pt>
                <c:pt idx="2530">
                  <c:v>2005</c:v>
                </c:pt>
                <c:pt idx="2531">
                  <c:v>2005</c:v>
                </c:pt>
                <c:pt idx="2532">
                  <c:v>1993</c:v>
                </c:pt>
                <c:pt idx="2533">
                  <c:v>2005</c:v>
                </c:pt>
                <c:pt idx="2534">
                  <c:v>2005</c:v>
                </c:pt>
                <c:pt idx="2535">
                  <c:v>1993</c:v>
                </c:pt>
                <c:pt idx="2536">
                  <c:v>2008</c:v>
                </c:pt>
                <c:pt idx="2537">
                  <c:v>1993</c:v>
                </c:pt>
                <c:pt idx="2538">
                  <c:v>1986</c:v>
                </c:pt>
                <c:pt idx="2539">
                  <c:v>2007</c:v>
                </c:pt>
                <c:pt idx="2540">
                  <c:v>2006</c:v>
                </c:pt>
                <c:pt idx="2541">
                  <c:v>2007</c:v>
                </c:pt>
                <c:pt idx="2542">
                  <c:v>1986</c:v>
                </c:pt>
                <c:pt idx="2543">
                  <c:v>2006</c:v>
                </c:pt>
                <c:pt idx="2544">
                  <c:v>2006</c:v>
                </c:pt>
                <c:pt idx="2545">
                  <c:v>2007</c:v>
                </c:pt>
                <c:pt idx="2546">
                  <c:v>2007</c:v>
                </c:pt>
                <c:pt idx="2547">
                  <c:v>2007</c:v>
                </c:pt>
                <c:pt idx="2548">
                  <c:v>2007</c:v>
                </c:pt>
                <c:pt idx="2549">
                  <c:v>1997</c:v>
                </c:pt>
                <c:pt idx="2550">
                  <c:v>1997</c:v>
                </c:pt>
                <c:pt idx="2551">
                  <c:v>1997</c:v>
                </c:pt>
                <c:pt idx="2552">
                  <c:v>2009</c:v>
                </c:pt>
                <c:pt idx="2553">
                  <c:v>2009</c:v>
                </c:pt>
                <c:pt idx="2554">
                  <c:v>2009</c:v>
                </c:pt>
                <c:pt idx="2555">
                  <c:v>2009</c:v>
                </c:pt>
                <c:pt idx="2556">
                  <c:v>2006</c:v>
                </c:pt>
                <c:pt idx="2557">
                  <c:v>2007</c:v>
                </c:pt>
                <c:pt idx="2558">
                  <c:v>2006</c:v>
                </c:pt>
                <c:pt idx="2559">
                  <c:v>2006</c:v>
                </c:pt>
                <c:pt idx="2560">
                  <c:v>2006</c:v>
                </c:pt>
                <c:pt idx="2561">
                  <c:v>2006</c:v>
                </c:pt>
                <c:pt idx="2562">
                  <c:v>2006</c:v>
                </c:pt>
                <c:pt idx="2563">
                  <c:v>2006</c:v>
                </c:pt>
                <c:pt idx="2564">
                  <c:v>2005</c:v>
                </c:pt>
                <c:pt idx="2565">
                  <c:v>2005</c:v>
                </c:pt>
                <c:pt idx="2566">
                  <c:v>2007</c:v>
                </c:pt>
                <c:pt idx="2567">
                  <c:v>1993</c:v>
                </c:pt>
                <c:pt idx="2568">
                  <c:v>2008</c:v>
                </c:pt>
                <c:pt idx="2569">
                  <c:v>2005</c:v>
                </c:pt>
                <c:pt idx="2570">
                  <c:v>2008</c:v>
                </c:pt>
                <c:pt idx="2571">
                  <c:v>2007</c:v>
                </c:pt>
                <c:pt idx="2572">
                  <c:v>1992</c:v>
                </c:pt>
                <c:pt idx="2573">
                  <c:v>1993</c:v>
                </c:pt>
                <c:pt idx="2574">
                  <c:v>1993</c:v>
                </c:pt>
                <c:pt idx="2575">
                  <c:v>2008</c:v>
                </c:pt>
                <c:pt idx="2576">
                  <c:v>1993</c:v>
                </c:pt>
                <c:pt idx="2577">
                  <c:v>2005</c:v>
                </c:pt>
                <c:pt idx="2578">
                  <c:v>2005</c:v>
                </c:pt>
                <c:pt idx="2579">
                  <c:v>2007</c:v>
                </c:pt>
                <c:pt idx="2580">
                  <c:v>1993</c:v>
                </c:pt>
                <c:pt idx="2581">
                  <c:v>2005</c:v>
                </c:pt>
                <c:pt idx="2582">
                  <c:v>2005</c:v>
                </c:pt>
                <c:pt idx="2583">
                  <c:v>2005</c:v>
                </c:pt>
                <c:pt idx="2584">
                  <c:v>2007</c:v>
                </c:pt>
                <c:pt idx="2585">
                  <c:v>2005</c:v>
                </c:pt>
                <c:pt idx="2586">
                  <c:v>2007</c:v>
                </c:pt>
                <c:pt idx="2587">
                  <c:v>2008</c:v>
                </c:pt>
                <c:pt idx="2588">
                  <c:v>1993</c:v>
                </c:pt>
                <c:pt idx="2589">
                  <c:v>1993</c:v>
                </c:pt>
                <c:pt idx="2590">
                  <c:v>2008</c:v>
                </c:pt>
                <c:pt idx="2591">
                  <c:v>1992</c:v>
                </c:pt>
                <c:pt idx="2592">
                  <c:v>1992</c:v>
                </c:pt>
                <c:pt idx="2593">
                  <c:v>1986</c:v>
                </c:pt>
                <c:pt idx="2594">
                  <c:v>2007</c:v>
                </c:pt>
                <c:pt idx="2595">
                  <c:v>2007</c:v>
                </c:pt>
                <c:pt idx="2596">
                  <c:v>1997</c:v>
                </c:pt>
                <c:pt idx="2597">
                  <c:v>1997</c:v>
                </c:pt>
                <c:pt idx="2598">
                  <c:v>1997</c:v>
                </c:pt>
                <c:pt idx="2599">
                  <c:v>2009</c:v>
                </c:pt>
                <c:pt idx="2600">
                  <c:v>2009</c:v>
                </c:pt>
                <c:pt idx="2601">
                  <c:v>2009</c:v>
                </c:pt>
                <c:pt idx="2602">
                  <c:v>2006</c:v>
                </c:pt>
                <c:pt idx="2603">
                  <c:v>2006</c:v>
                </c:pt>
                <c:pt idx="2604">
                  <c:v>2006</c:v>
                </c:pt>
                <c:pt idx="2605">
                  <c:v>2006</c:v>
                </c:pt>
                <c:pt idx="2606">
                  <c:v>2006</c:v>
                </c:pt>
                <c:pt idx="2607">
                  <c:v>1985</c:v>
                </c:pt>
                <c:pt idx="2608">
                  <c:v>2006</c:v>
                </c:pt>
                <c:pt idx="2609">
                  <c:v>2006</c:v>
                </c:pt>
                <c:pt idx="2610">
                  <c:v>2006</c:v>
                </c:pt>
                <c:pt idx="2611">
                  <c:v>2006</c:v>
                </c:pt>
                <c:pt idx="2612">
                  <c:v>2006</c:v>
                </c:pt>
                <c:pt idx="2613">
                  <c:v>2006</c:v>
                </c:pt>
                <c:pt idx="2614">
                  <c:v>1993</c:v>
                </c:pt>
                <c:pt idx="2615">
                  <c:v>2005</c:v>
                </c:pt>
                <c:pt idx="2616">
                  <c:v>1992</c:v>
                </c:pt>
                <c:pt idx="2617">
                  <c:v>2008</c:v>
                </c:pt>
                <c:pt idx="2618">
                  <c:v>1993</c:v>
                </c:pt>
                <c:pt idx="2619">
                  <c:v>2008</c:v>
                </c:pt>
                <c:pt idx="2620">
                  <c:v>1993</c:v>
                </c:pt>
                <c:pt idx="2621">
                  <c:v>2007</c:v>
                </c:pt>
                <c:pt idx="2622">
                  <c:v>2005</c:v>
                </c:pt>
                <c:pt idx="2623">
                  <c:v>1993</c:v>
                </c:pt>
                <c:pt idx="2624">
                  <c:v>2007</c:v>
                </c:pt>
                <c:pt idx="2625">
                  <c:v>2008</c:v>
                </c:pt>
                <c:pt idx="2626">
                  <c:v>1993</c:v>
                </c:pt>
                <c:pt idx="2627">
                  <c:v>2008</c:v>
                </c:pt>
                <c:pt idx="2628">
                  <c:v>2007</c:v>
                </c:pt>
                <c:pt idx="2629">
                  <c:v>1993</c:v>
                </c:pt>
                <c:pt idx="2630">
                  <c:v>2008</c:v>
                </c:pt>
                <c:pt idx="2631">
                  <c:v>2007</c:v>
                </c:pt>
                <c:pt idx="2632">
                  <c:v>1993</c:v>
                </c:pt>
                <c:pt idx="2633">
                  <c:v>2008</c:v>
                </c:pt>
                <c:pt idx="2634">
                  <c:v>2005</c:v>
                </c:pt>
                <c:pt idx="2635">
                  <c:v>2007</c:v>
                </c:pt>
                <c:pt idx="2636">
                  <c:v>2005</c:v>
                </c:pt>
                <c:pt idx="2637">
                  <c:v>1993</c:v>
                </c:pt>
                <c:pt idx="2638">
                  <c:v>1992</c:v>
                </c:pt>
                <c:pt idx="2639">
                  <c:v>2008</c:v>
                </c:pt>
                <c:pt idx="2640">
                  <c:v>2008</c:v>
                </c:pt>
                <c:pt idx="2641">
                  <c:v>2007</c:v>
                </c:pt>
                <c:pt idx="2642">
                  <c:v>2007</c:v>
                </c:pt>
                <c:pt idx="2643">
                  <c:v>1986</c:v>
                </c:pt>
                <c:pt idx="2644">
                  <c:v>2006</c:v>
                </c:pt>
                <c:pt idx="2645">
                  <c:v>2006</c:v>
                </c:pt>
                <c:pt idx="2646">
                  <c:v>1986</c:v>
                </c:pt>
                <c:pt idx="2647">
                  <c:v>2006</c:v>
                </c:pt>
                <c:pt idx="2648">
                  <c:v>2007</c:v>
                </c:pt>
                <c:pt idx="2649">
                  <c:v>2007</c:v>
                </c:pt>
                <c:pt idx="2650">
                  <c:v>1986</c:v>
                </c:pt>
                <c:pt idx="2651">
                  <c:v>1997</c:v>
                </c:pt>
                <c:pt idx="2652">
                  <c:v>1997</c:v>
                </c:pt>
                <c:pt idx="2653">
                  <c:v>2009</c:v>
                </c:pt>
                <c:pt idx="2654">
                  <c:v>2009</c:v>
                </c:pt>
                <c:pt idx="2655">
                  <c:v>2009</c:v>
                </c:pt>
                <c:pt idx="2656">
                  <c:v>2006</c:v>
                </c:pt>
                <c:pt idx="2657">
                  <c:v>2006</c:v>
                </c:pt>
                <c:pt idx="2658">
                  <c:v>2007</c:v>
                </c:pt>
                <c:pt idx="2659">
                  <c:v>1986</c:v>
                </c:pt>
                <c:pt idx="2660">
                  <c:v>2006</c:v>
                </c:pt>
                <c:pt idx="2661">
                  <c:v>2006</c:v>
                </c:pt>
                <c:pt idx="2662">
                  <c:v>2006</c:v>
                </c:pt>
                <c:pt idx="2663">
                  <c:v>2006</c:v>
                </c:pt>
                <c:pt idx="2664">
                  <c:v>2006</c:v>
                </c:pt>
                <c:pt idx="2665">
                  <c:v>1993</c:v>
                </c:pt>
                <c:pt idx="2666">
                  <c:v>2008</c:v>
                </c:pt>
                <c:pt idx="2667">
                  <c:v>1992</c:v>
                </c:pt>
                <c:pt idx="2668">
                  <c:v>2008</c:v>
                </c:pt>
                <c:pt idx="2669">
                  <c:v>1993</c:v>
                </c:pt>
                <c:pt idx="2670">
                  <c:v>1992</c:v>
                </c:pt>
                <c:pt idx="2671">
                  <c:v>2005</c:v>
                </c:pt>
                <c:pt idx="2672">
                  <c:v>1993</c:v>
                </c:pt>
                <c:pt idx="2673">
                  <c:v>2008</c:v>
                </c:pt>
                <c:pt idx="2674">
                  <c:v>2007</c:v>
                </c:pt>
                <c:pt idx="2675">
                  <c:v>2005</c:v>
                </c:pt>
                <c:pt idx="2676">
                  <c:v>1993</c:v>
                </c:pt>
                <c:pt idx="2677">
                  <c:v>1993</c:v>
                </c:pt>
                <c:pt idx="2678">
                  <c:v>2008</c:v>
                </c:pt>
                <c:pt idx="2679">
                  <c:v>1992</c:v>
                </c:pt>
                <c:pt idx="2680">
                  <c:v>2008</c:v>
                </c:pt>
                <c:pt idx="2681">
                  <c:v>1993</c:v>
                </c:pt>
                <c:pt idx="2682">
                  <c:v>2005</c:v>
                </c:pt>
                <c:pt idx="2683">
                  <c:v>1992</c:v>
                </c:pt>
                <c:pt idx="2684">
                  <c:v>1986</c:v>
                </c:pt>
                <c:pt idx="2685">
                  <c:v>2007</c:v>
                </c:pt>
                <c:pt idx="2686">
                  <c:v>2007</c:v>
                </c:pt>
                <c:pt idx="2687">
                  <c:v>2007</c:v>
                </c:pt>
                <c:pt idx="2688">
                  <c:v>2006</c:v>
                </c:pt>
                <c:pt idx="2689">
                  <c:v>2007</c:v>
                </c:pt>
                <c:pt idx="2690">
                  <c:v>2007</c:v>
                </c:pt>
                <c:pt idx="2691">
                  <c:v>2006</c:v>
                </c:pt>
                <c:pt idx="2692">
                  <c:v>1986</c:v>
                </c:pt>
                <c:pt idx="2693">
                  <c:v>2007</c:v>
                </c:pt>
                <c:pt idx="2694">
                  <c:v>2007</c:v>
                </c:pt>
                <c:pt idx="2695">
                  <c:v>2007</c:v>
                </c:pt>
                <c:pt idx="2696">
                  <c:v>1997</c:v>
                </c:pt>
                <c:pt idx="2697">
                  <c:v>1997</c:v>
                </c:pt>
                <c:pt idx="2698">
                  <c:v>2009</c:v>
                </c:pt>
                <c:pt idx="2699">
                  <c:v>2009</c:v>
                </c:pt>
                <c:pt idx="2700">
                  <c:v>2006</c:v>
                </c:pt>
                <c:pt idx="2701">
                  <c:v>2006</c:v>
                </c:pt>
                <c:pt idx="2702">
                  <c:v>2006</c:v>
                </c:pt>
                <c:pt idx="2703">
                  <c:v>2006</c:v>
                </c:pt>
                <c:pt idx="2704">
                  <c:v>2006</c:v>
                </c:pt>
                <c:pt idx="2705">
                  <c:v>2006</c:v>
                </c:pt>
                <c:pt idx="2706">
                  <c:v>1993</c:v>
                </c:pt>
                <c:pt idx="2707">
                  <c:v>2007</c:v>
                </c:pt>
                <c:pt idx="2708">
                  <c:v>2005</c:v>
                </c:pt>
                <c:pt idx="2709">
                  <c:v>2005</c:v>
                </c:pt>
                <c:pt idx="2710">
                  <c:v>1993</c:v>
                </c:pt>
                <c:pt idx="2711">
                  <c:v>2005</c:v>
                </c:pt>
                <c:pt idx="2712">
                  <c:v>2007</c:v>
                </c:pt>
                <c:pt idx="2713">
                  <c:v>2005</c:v>
                </c:pt>
                <c:pt idx="2714">
                  <c:v>2008</c:v>
                </c:pt>
                <c:pt idx="2715">
                  <c:v>1993</c:v>
                </c:pt>
                <c:pt idx="2716">
                  <c:v>1993</c:v>
                </c:pt>
                <c:pt idx="2717">
                  <c:v>1993</c:v>
                </c:pt>
                <c:pt idx="2718">
                  <c:v>1993</c:v>
                </c:pt>
                <c:pt idx="2719">
                  <c:v>2005</c:v>
                </c:pt>
                <c:pt idx="2720">
                  <c:v>2007</c:v>
                </c:pt>
                <c:pt idx="2721">
                  <c:v>2007</c:v>
                </c:pt>
                <c:pt idx="2722">
                  <c:v>2008</c:v>
                </c:pt>
                <c:pt idx="2723">
                  <c:v>2007</c:v>
                </c:pt>
                <c:pt idx="2724">
                  <c:v>1993</c:v>
                </c:pt>
                <c:pt idx="2725">
                  <c:v>1993</c:v>
                </c:pt>
                <c:pt idx="2726">
                  <c:v>1992</c:v>
                </c:pt>
                <c:pt idx="2727">
                  <c:v>2008</c:v>
                </c:pt>
                <c:pt idx="2728">
                  <c:v>2007</c:v>
                </c:pt>
                <c:pt idx="2729">
                  <c:v>2007</c:v>
                </c:pt>
                <c:pt idx="2730">
                  <c:v>2007</c:v>
                </c:pt>
                <c:pt idx="2731">
                  <c:v>2007</c:v>
                </c:pt>
                <c:pt idx="2732">
                  <c:v>2007</c:v>
                </c:pt>
                <c:pt idx="2733">
                  <c:v>1986</c:v>
                </c:pt>
                <c:pt idx="2734">
                  <c:v>1986</c:v>
                </c:pt>
                <c:pt idx="2735">
                  <c:v>1986</c:v>
                </c:pt>
                <c:pt idx="2736">
                  <c:v>2007</c:v>
                </c:pt>
                <c:pt idx="2737">
                  <c:v>2007</c:v>
                </c:pt>
                <c:pt idx="2738">
                  <c:v>1986</c:v>
                </c:pt>
                <c:pt idx="2739">
                  <c:v>1986</c:v>
                </c:pt>
                <c:pt idx="2740">
                  <c:v>2007</c:v>
                </c:pt>
                <c:pt idx="2741">
                  <c:v>2007</c:v>
                </c:pt>
                <c:pt idx="2742">
                  <c:v>1985</c:v>
                </c:pt>
                <c:pt idx="2743">
                  <c:v>1985</c:v>
                </c:pt>
                <c:pt idx="2744">
                  <c:v>1986</c:v>
                </c:pt>
                <c:pt idx="2745">
                  <c:v>1986</c:v>
                </c:pt>
                <c:pt idx="2746">
                  <c:v>2006</c:v>
                </c:pt>
                <c:pt idx="2747">
                  <c:v>2006</c:v>
                </c:pt>
                <c:pt idx="2748">
                  <c:v>2006</c:v>
                </c:pt>
                <c:pt idx="2749">
                  <c:v>2006</c:v>
                </c:pt>
                <c:pt idx="2750">
                  <c:v>2006</c:v>
                </c:pt>
                <c:pt idx="2751">
                  <c:v>2005</c:v>
                </c:pt>
                <c:pt idx="2752">
                  <c:v>2005</c:v>
                </c:pt>
                <c:pt idx="2753">
                  <c:v>2005</c:v>
                </c:pt>
                <c:pt idx="2754">
                  <c:v>2008</c:v>
                </c:pt>
                <c:pt idx="2755">
                  <c:v>2005</c:v>
                </c:pt>
                <c:pt idx="2756">
                  <c:v>1992</c:v>
                </c:pt>
                <c:pt idx="2757">
                  <c:v>1993</c:v>
                </c:pt>
                <c:pt idx="2758">
                  <c:v>2005</c:v>
                </c:pt>
                <c:pt idx="2759">
                  <c:v>2007</c:v>
                </c:pt>
                <c:pt idx="2760">
                  <c:v>2008</c:v>
                </c:pt>
                <c:pt idx="2761">
                  <c:v>1993</c:v>
                </c:pt>
                <c:pt idx="2762">
                  <c:v>2005</c:v>
                </c:pt>
                <c:pt idx="2763">
                  <c:v>2008</c:v>
                </c:pt>
                <c:pt idx="2764">
                  <c:v>1992</c:v>
                </c:pt>
                <c:pt idx="2765">
                  <c:v>1993</c:v>
                </c:pt>
                <c:pt idx="2766">
                  <c:v>2007</c:v>
                </c:pt>
                <c:pt idx="2767">
                  <c:v>2005</c:v>
                </c:pt>
                <c:pt idx="2768">
                  <c:v>2007</c:v>
                </c:pt>
                <c:pt idx="2769">
                  <c:v>1993</c:v>
                </c:pt>
                <c:pt idx="2770">
                  <c:v>2008</c:v>
                </c:pt>
                <c:pt idx="2771">
                  <c:v>1992</c:v>
                </c:pt>
                <c:pt idx="2772">
                  <c:v>2005</c:v>
                </c:pt>
                <c:pt idx="2773">
                  <c:v>2007</c:v>
                </c:pt>
                <c:pt idx="2774">
                  <c:v>1978</c:v>
                </c:pt>
                <c:pt idx="2775">
                  <c:v>2007</c:v>
                </c:pt>
                <c:pt idx="2776">
                  <c:v>1986</c:v>
                </c:pt>
                <c:pt idx="2777">
                  <c:v>2006</c:v>
                </c:pt>
                <c:pt idx="2778">
                  <c:v>1978</c:v>
                </c:pt>
                <c:pt idx="2779">
                  <c:v>2007</c:v>
                </c:pt>
                <c:pt idx="2780">
                  <c:v>1986</c:v>
                </c:pt>
                <c:pt idx="2781">
                  <c:v>2006</c:v>
                </c:pt>
                <c:pt idx="2782">
                  <c:v>1997</c:v>
                </c:pt>
                <c:pt idx="2783">
                  <c:v>2006</c:v>
                </c:pt>
                <c:pt idx="2784">
                  <c:v>2006</c:v>
                </c:pt>
                <c:pt idx="2785">
                  <c:v>2006</c:v>
                </c:pt>
                <c:pt idx="2786">
                  <c:v>2006</c:v>
                </c:pt>
                <c:pt idx="2787">
                  <c:v>2006</c:v>
                </c:pt>
                <c:pt idx="2788">
                  <c:v>2006</c:v>
                </c:pt>
                <c:pt idx="2789">
                  <c:v>2005</c:v>
                </c:pt>
                <c:pt idx="2790">
                  <c:v>2005</c:v>
                </c:pt>
                <c:pt idx="2791">
                  <c:v>2005</c:v>
                </c:pt>
                <c:pt idx="2792">
                  <c:v>1992</c:v>
                </c:pt>
                <c:pt idx="2793">
                  <c:v>1993</c:v>
                </c:pt>
                <c:pt idx="2794">
                  <c:v>1993</c:v>
                </c:pt>
                <c:pt idx="2795">
                  <c:v>2007</c:v>
                </c:pt>
                <c:pt idx="2796">
                  <c:v>2005</c:v>
                </c:pt>
                <c:pt idx="2797">
                  <c:v>1992</c:v>
                </c:pt>
                <c:pt idx="2798">
                  <c:v>2005</c:v>
                </c:pt>
                <c:pt idx="2799">
                  <c:v>1992</c:v>
                </c:pt>
                <c:pt idx="2800">
                  <c:v>1992</c:v>
                </c:pt>
                <c:pt idx="2801">
                  <c:v>1993</c:v>
                </c:pt>
                <c:pt idx="2802">
                  <c:v>1993</c:v>
                </c:pt>
                <c:pt idx="2803">
                  <c:v>2005</c:v>
                </c:pt>
                <c:pt idx="2804">
                  <c:v>1993</c:v>
                </c:pt>
                <c:pt idx="2805">
                  <c:v>1993</c:v>
                </c:pt>
                <c:pt idx="2806">
                  <c:v>1993</c:v>
                </c:pt>
                <c:pt idx="2807">
                  <c:v>2008</c:v>
                </c:pt>
                <c:pt idx="2808">
                  <c:v>2008</c:v>
                </c:pt>
                <c:pt idx="2809">
                  <c:v>1992</c:v>
                </c:pt>
                <c:pt idx="2810">
                  <c:v>2008</c:v>
                </c:pt>
                <c:pt idx="2811">
                  <c:v>2008</c:v>
                </c:pt>
                <c:pt idx="2812">
                  <c:v>1992</c:v>
                </c:pt>
                <c:pt idx="2813">
                  <c:v>2006</c:v>
                </c:pt>
                <c:pt idx="2814">
                  <c:v>2007</c:v>
                </c:pt>
                <c:pt idx="2815">
                  <c:v>2007</c:v>
                </c:pt>
                <c:pt idx="2816">
                  <c:v>2007</c:v>
                </c:pt>
                <c:pt idx="2817">
                  <c:v>1978</c:v>
                </c:pt>
                <c:pt idx="2818">
                  <c:v>1986</c:v>
                </c:pt>
                <c:pt idx="2819">
                  <c:v>1986</c:v>
                </c:pt>
                <c:pt idx="2820">
                  <c:v>2007</c:v>
                </c:pt>
                <c:pt idx="2821">
                  <c:v>1986</c:v>
                </c:pt>
                <c:pt idx="2822">
                  <c:v>2007</c:v>
                </c:pt>
                <c:pt idx="2823">
                  <c:v>2006</c:v>
                </c:pt>
                <c:pt idx="2824">
                  <c:v>1986</c:v>
                </c:pt>
                <c:pt idx="2825">
                  <c:v>2007</c:v>
                </c:pt>
                <c:pt idx="2826">
                  <c:v>1986</c:v>
                </c:pt>
                <c:pt idx="2827">
                  <c:v>2009</c:v>
                </c:pt>
                <c:pt idx="2828">
                  <c:v>2013</c:v>
                </c:pt>
                <c:pt idx="2829">
                  <c:v>2013</c:v>
                </c:pt>
                <c:pt idx="2830">
                  <c:v>2013</c:v>
                </c:pt>
                <c:pt idx="2831">
                  <c:v>2013</c:v>
                </c:pt>
                <c:pt idx="2832">
                  <c:v>2013</c:v>
                </c:pt>
                <c:pt idx="2833">
                  <c:v>2013</c:v>
                </c:pt>
                <c:pt idx="2834">
                  <c:v>2013</c:v>
                </c:pt>
                <c:pt idx="2835">
                  <c:v>2013</c:v>
                </c:pt>
                <c:pt idx="2836">
                  <c:v>2013</c:v>
                </c:pt>
                <c:pt idx="2837">
                  <c:v>2013</c:v>
                </c:pt>
                <c:pt idx="2838">
                  <c:v>2013</c:v>
                </c:pt>
                <c:pt idx="2839">
                  <c:v>2013</c:v>
                </c:pt>
                <c:pt idx="2840">
                  <c:v>2013</c:v>
                </c:pt>
                <c:pt idx="2841">
                  <c:v>2013</c:v>
                </c:pt>
                <c:pt idx="2842">
                  <c:v>2013</c:v>
                </c:pt>
                <c:pt idx="2843">
                  <c:v>2013</c:v>
                </c:pt>
                <c:pt idx="2844">
                  <c:v>2013</c:v>
                </c:pt>
                <c:pt idx="2845">
                  <c:v>2013</c:v>
                </c:pt>
                <c:pt idx="2846">
                  <c:v>2013</c:v>
                </c:pt>
                <c:pt idx="2847">
                  <c:v>2013</c:v>
                </c:pt>
                <c:pt idx="2848">
                  <c:v>2013</c:v>
                </c:pt>
                <c:pt idx="2849">
                  <c:v>2013</c:v>
                </c:pt>
                <c:pt idx="2850">
                  <c:v>2013</c:v>
                </c:pt>
                <c:pt idx="2851">
                  <c:v>2013</c:v>
                </c:pt>
                <c:pt idx="2852">
                  <c:v>2013</c:v>
                </c:pt>
                <c:pt idx="2853">
                  <c:v>2013</c:v>
                </c:pt>
                <c:pt idx="2854">
                  <c:v>2013</c:v>
                </c:pt>
                <c:pt idx="2855">
                  <c:v>2013</c:v>
                </c:pt>
                <c:pt idx="2856">
                  <c:v>2013</c:v>
                </c:pt>
                <c:pt idx="2857">
                  <c:v>2013</c:v>
                </c:pt>
                <c:pt idx="2858">
                  <c:v>2013</c:v>
                </c:pt>
                <c:pt idx="2859">
                  <c:v>2013</c:v>
                </c:pt>
                <c:pt idx="2860">
                  <c:v>2013</c:v>
                </c:pt>
                <c:pt idx="2861">
                  <c:v>2013</c:v>
                </c:pt>
                <c:pt idx="2862">
                  <c:v>2013</c:v>
                </c:pt>
                <c:pt idx="2863">
                  <c:v>2013</c:v>
                </c:pt>
                <c:pt idx="2864">
                  <c:v>2013</c:v>
                </c:pt>
                <c:pt idx="2865">
                  <c:v>2013</c:v>
                </c:pt>
                <c:pt idx="2866">
                  <c:v>2006</c:v>
                </c:pt>
                <c:pt idx="2867">
                  <c:v>2003</c:v>
                </c:pt>
                <c:pt idx="2868">
                  <c:v>2007</c:v>
                </c:pt>
                <c:pt idx="2869">
                  <c:v>2006</c:v>
                </c:pt>
                <c:pt idx="2870">
                  <c:v>2006</c:v>
                </c:pt>
                <c:pt idx="2871">
                  <c:v>2006</c:v>
                </c:pt>
                <c:pt idx="2872">
                  <c:v>2006</c:v>
                </c:pt>
                <c:pt idx="2873">
                  <c:v>2006</c:v>
                </c:pt>
                <c:pt idx="2874">
                  <c:v>2008</c:v>
                </c:pt>
                <c:pt idx="2875">
                  <c:v>2005</c:v>
                </c:pt>
                <c:pt idx="2876">
                  <c:v>2005</c:v>
                </c:pt>
                <c:pt idx="2877">
                  <c:v>1993</c:v>
                </c:pt>
                <c:pt idx="2878">
                  <c:v>1993</c:v>
                </c:pt>
                <c:pt idx="2879">
                  <c:v>1992</c:v>
                </c:pt>
                <c:pt idx="2880">
                  <c:v>2007</c:v>
                </c:pt>
                <c:pt idx="2881">
                  <c:v>2007</c:v>
                </c:pt>
                <c:pt idx="2882">
                  <c:v>2005</c:v>
                </c:pt>
                <c:pt idx="2883">
                  <c:v>1992</c:v>
                </c:pt>
                <c:pt idx="2884">
                  <c:v>2005</c:v>
                </c:pt>
                <c:pt idx="2885">
                  <c:v>2005</c:v>
                </c:pt>
                <c:pt idx="2886">
                  <c:v>1993</c:v>
                </c:pt>
                <c:pt idx="2887">
                  <c:v>1993</c:v>
                </c:pt>
                <c:pt idx="2888">
                  <c:v>2005</c:v>
                </c:pt>
                <c:pt idx="2889">
                  <c:v>2005</c:v>
                </c:pt>
                <c:pt idx="2890">
                  <c:v>2007</c:v>
                </c:pt>
                <c:pt idx="2891">
                  <c:v>1992</c:v>
                </c:pt>
                <c:pt idx="2892">
                  <c:v>1993</c:v>
                </c:pt>
                <c:pt idx="2893">
                  <c:v>1993</c:v>
                </c:pt>
                <c:pt idx="2894">
                  <c:v>2005</c:v>
                </c:pt>
                <c:pt idx="2895">
                  <c:v>2008</c:v>
                </c:pt>
                <c:pt idx="2896">
                  <c:v>1992</c:v>
                </c:pt>
                <c:pt idx="2897">
                  <c:v>2008</c:v>
                </c:pt>
                <c:pt idx="2898">
                  <c:v>2008</c:v>
                </c:pt>
                <c:pt idx="2899">
                  <c:v>2007</c:v>
                </c:pt>
                <c:pt idx="2900">
                  <c:v>1992</c:v>
                </c:pt>
                <c:pt idx="2901">
                  <c:v>1993</c:v>
                </c:pt>
                <c:pt idx="2902">
                  <c:v>2006</c:v>
                </c:pt>
                <c:pt idx="2903">
                  <c:v>2007</c:v>
                </c:pt>
                <c:pt idx="2904">
                  <c:v>2007</c:v>
                </c:pt>
                <c:pt idx="2905">
                  <c:v>2007</c:v>
                </c:pt>
                <c:pt idx="2906">
                  <c:v>2007</c:v>
                </c:pt>
                <c:pt idx="2907">
                  <c:v>2007</c:v>
                </c:pt>
                <c:pt idx="2908">
                  <c:v>2007</c:v>
                </c:pt>
                <c:pt idx="2909">
                  <c:v>2007</c:v>
                </c:pt>
                <c:pt idx="2910">
                  <c:v>1986</c:v>
                </c:pt>
                <c:pt idx="2911">
                  <c:v>2006</c:v>
                </c:pt>
                <c:pt idx="2912">
                  <c:v>1986</c:v>
                </c:pt>
                <c:pt idx="2913">
                  <c:v>2007</c:v>
                </c:pt>
                <c:pt idx="2914">
                  <c:v>2007</c:v>
                </c:pt>
                <c:pt idx="2915">
                  <c:v>2007</c:v>
                </c:pt>
                <c:pt idx="2916">
                  <c:v>1997</c:v>
                </c:pt>
                <c:pt idx="2917">
                  <c:v>1980</c:v>
                </c:pt>
                <c:pt idx="2918">
                  <c:v>2009</c:v>
                </c:pt>
                <c:pt idx="2919">
                  <c:v>2009</c:v>
                </c:pt>
                <c:pt idx="2920">
                  <c:v>2013</c:v>
                </c:pt>
                <c:pt idx="2921">
                  <c:v>2013</c:v>
                </c:pt>
                <c:pt idx="2922">
                  <c:v>2013</c:v>
                </c:pt>
                <c:pt idx="2923">
                  <c:v>2013</c:v>
                </c:pt>
                <c:pt idx="2924">
                  <c:v>2013</c:v>
                </c:pt>
                <c:pt idx="2925">
                  <c:v>2013</c:v>
                </c:pt>
                <c:pt idx="2926">
                  <c:v>2013</c:v>
                </c:pt>
                <c:pt idx="2927">
                  <c:v>2013</c:v>
                </c:pt>
                <c:pt idx="2928">
                  <c:v>2013</c:v>
                </c:pt>
                <c:pt idx="2929">
                  <c:v>2013</c:v>
                </c:pt>
                <c:pt idx="2930">
                  <c:v>2013</c:v>
                </c:pt>
                <c:pt idx="2931">
                  <c:v>2013</c:v>
                </c:pt>
                <c:pt idx="2932">
                  <c:v>2013</c:v>
                </c:pt>
                <c:pt idx="2933">
                  <c:v>2013</c:v>
                </c:pt>
                <c:pt idx="2934">
                  <c:v>2013</c:v>
                </c:pt>
                <c:pt idx="2935">
                  <c:v>2013</c:v>
                </c:pt>
                <c:pt idx="2936">
                  <c:v>2013</c:v>
                </c:pt>
                <c:pt idx="2937">
                  <c:v>2013</c:v>
                </c:pt>
                <c:pt idx="2938">
                  <c:v>2013</c:v>
                </c:pt>
                <c:pt idx="2939">
                  <c:v>2013</c:v>
                </c:pt>
                <c:pt idx="2940">
                  <c:v>2013</c:v>
                </c:pt>
                <c:pt idx="2941">
                  <c:v>2013</c:v>
                </c:pt>
                <c:pt idx="2942">
                  <c:v>2013</c:v>
                </c:pt>
                <c:pt idx="2943">
                  <c:v>2013</c:v>
                </c:pt>
                <c:pt idx="2944">
                  <c:v>2013</c:v>
                </c:pt>
                <c:pt idx="2945">
                  <c:v>2013</c:v>
                </c:pt>
                <c:pt idx="2946">
                  <c:v>2013</c:v>
                </c:pt>
                <c:pt idx="2947">
                  <c:v>2013</c:v>
                </c:pt>
                <c:pt idx="2948">
                  <c:v>2013</c:v>
                </c:pt>
                <c:pt idx="2949">
                  <c:v>2013</c:v>
                </c:pt>
                <c:pt idx="2950">
                  <c:v>2013</c:v>
                </c:pt>
                <c:pt idx="2951">
                  <c:v>2013</c:v>
                </c:pt>
                <c:pt idx="2952">
                  <c:v>2013</c:v>
                </c:pt>
                <c:pt idx="2953">
                  <c:v>2013</c:v>
                </c:pt>
                <c:pt idx="2954">
                  <c:v>2013</c:v>
                </c:pt>
                <c:pt idx="2955">
                  <c:v>2013</c:v>
                </c:pt>
                <c:pt idx="2956">
                  <c:v>2013</c:v>
                </c:pt>
                <c:pt idx="2957">
                  <c:v>2013</c:v>
                </c:pt>
                <c:pt idx="2958">
                  <c:v>2013</c:v>
                </c:pt>
                <c:pt idx="2959">
                  <c:v>2013</c:v>
                </c:pt>
                <c:pt idx="2960">
                  <c:v>2013</c:v>
                </c:pt>
                <c:pt idx="2961">
                  <c:v>2013</c:v>
                </c:pt>
                <c:pt idx="2962">
                  <c:v>2013</c:v>
                </c:pt>
                <c:pt idx="2963">
                  <c:v>2013</c:v>
                </c:pt>
                <c:pt idx="2964">
                  <c:v>2013</c:v>
                </c:pt>
                <c:pt idx="2965">
                  <c:v>2013</c:v>
                </c:pt>
                <c:pt idx="2966">
                  <c:v>2013</c:v>
                </c:pt>
                <c:pt idx="2967">
                  <c:v>2013</c:v>
                </c:pt>
                <c:pt idx="2968">
                  <c:v>2013</c:v>
                </c:pt>
                <c:pt idx="2969">
                  <c:v>2013</c:v>
                </c:pt>
                <c:pt idx="2970">
                  <c:v>2013</c:v>
                </c:pt>
                <c:pt idx="2971">
                  <c:v>2013</c:v>
                </c:pt>
                <c:pt idx="2972">
                  <c:v>2006</c:v>
                </c:pt>
                <c:pt idx="2973">
                  <c:v>2007</c:v>
                </c:pt>
                <c:pt idx="2974">
                  <c:v>2007</c:v>
                </c:pt>
                <c:pt idx="2975">
                  <c:v>2006</c:v>
                </c:pt>
                <c:pt idx="2976">
                  <c:v>2006</c:v>
                </c:pt>
                <c:pt idx="2977">
                  <c:v>2006</c:v>
                </c:pt>
                <c:pt idx="2978">
                  <c:v>2006</c:v>
                </c:pt>
                <c:pt idx="2979">
                  <c:v>2005</c:v>
                </c:pt>
                <c:pt idx="2980">
                  <c:v>1992</c:v>
                </c:pt>
                <c:pt idx="2981">
                  <c:v>1993</c:v>
                </c:pt>
                <c:pt idx="2982">
                  <c:v>2008</c:v>
                </c:pt>
                <c:pt idx="2983">
                  <c:v>2005</c:v>
                </c:pt>
                <c:pt idx="2984">
                  <c:v>1993</c:v>
                </c:pt>
                <c:pt idx="2985">
                  <c:v>1992</c:v>
                </c:pt>
                <c:pt idx="2986">
                  <c:v>2005</c:v>
                </c:pt>
                <c:pt idx="2987">
                  <c:v>2005</c:v>
                </c:pt>
                <c:pt idx="2988">
                  <c:v>1992</c:v>
                </c:pt>
                <c:pt idx="2989">
                  <c:v>2007</c:v>
                </c:pt>
                <c:pt idx="2990">
                  <c:v>1993</c:v>
                </c:pt>
                <c:pt idx="2991">
                  <c:v>1992</c:v>
                </c:pt>
                <c:pt idx="2992">
                  <c:v>2005</c:v>
                </c:pt>
                <c:pt idx="2993">
                  <c:v>1993</c:v>
                </c:pt>
                <c:pt idx="2994">
                  <c:v>1993</c:v>
                </c:pt>
                <c:pt idx="2995">
                  <c:v>1992</c:v>
                </c:pt>
                <c:pt idx="2996">
                  <c:v>2005</c:v>
                </c:pt>
                <c:pt idx="2997">
                  <c:v>2008</c:v>
                </c:pt>
                <c:pt idx="2998">
                  <c:v>2007</c:v>
                </c:pt>
                <c:pt idx="2999">
                  <c:v>1978</c:v>
                </c:pt>
                <c:pt idx="3000">
                  <c:v>1986</c:v>
                </c:pt>
                <c:pt idx="3001">
                  <c:v>1986</c:v>
                </c:pt>
                <c:pt idx="3002">
                  <c:v>2007</c:v>
                </c:pt>
                <c:pt idx="3003">
                  <c:v>1986</c:v>
                </c:pt>
                <c:pt idx="3004">
                  <c:v>2007</c:v>
                </c:pt>
                <c:pt idx="3005">
                  <c:v>2007</c:v>
                </c:pt>
                <c:pt idx="3006">
                  <c:v>2007</c:v>
                </c:pt>
                <c:pt idx="3007">
                  <c:v>1986</c:v>
                </c:pt>
                <c:pt idx="3008">
                  <c:v>1997</c:v>
                </c:pt>
                <c:pt idx="3009">
                  <c:v>2009</c:v>
                </c:pt>
                <c:pt idx="3010">
                  <c:v>2009</c:v>
                </c:pt>
                <c:pt idx="3011">
                  <c:v>2009</c:v>
                </c:pt>
                <c:pt idx="3012">
                  <c:v>2009</c:v>
                </c:pt>
                <c:pt idx="3013">
                  <c:v>2013</c:v>
                </c:pt>
                <c:pt idx="3014">
                  <c:v>2013</c:v>
                </c:pt>
                <c:pt idx="3015">
                  <c:v>2013</c:v>
                </c:pt>
                <c:pt idx="3016">
                  <c:v>2013</c:v>
                </c:pt>
                <c:pt idx="3017">
                  <c:v>2013</c:v>
                </c:pt>
                <c:pt idx="3018">
                  <c:v>2013</c:v>
                </c:pt>
                <c:pt idx="3019">
                  <c:v>2013</c:v>
                </c:pt>
                <c:pt idx="3020">
                  <c:v>2013</c:v>
                </c:pt>
                <c:pt idx="3021">
                  <c:v>2013</c:v>
                </c:pt>
                <c:pt idx="3022">
                  <c:v>2013</c:v>
                </c:pt>
                <c:pt idx="3023">
                  <c:v>2013</c:v>
                </c:pt>
                <c:pt idx="3024">
                  <c:v>2013</c:v>
                </c:pt>
                <c:pt idx="3025">
                  <c:v>2013</c:v>
                </c:pt>
                <c:pt idx="3026">
                  <c:v>2013</c:v>
                </c:pt>
                <c:pt idx="3027">
                  <c:v>2013</c:v>
                </c:pt>
                <c:pt idx="3028">
                  <c:v>2013</c:v>
                </c:pt>
                <c:pt idx="3029">
                  <c:v>2013</c:v>
                </c:pt>
                <c:pt idx="3030">
                  <c:v>2013</c:v>
                </c:pt>
                <c:pt idx="3031">
                  <c:v>2013</c:v>
                </c:pt>
                <c:pt idx="3032">
                  <c:v>2013</c:v>
                </c:pt>
                <c:pt idx="3033">
                  <c:v>2006</c:v>
                </c:pt>
                <c:pt idx="3034">
                  <c:v>2006</c:v>
                </c:pt>
                <c:pt idx="3035">
                  <c:v>2006</c:v>
                </c:pt>
                <c:pt idx="3036">
                  <c:v>2006</c:v>
                </c:pt>
                <c:pt idx="3037">
                  <c:v>1985</c:v>
                </c:pt>
                <c:pt idx="3038">
                  <c:v>2007</c:v>
                </c:pt>
                <c:pt idx="3039">
                  <c:v>2006</c:v>
                </c:pt>
                <c:pt idx="3040">
                  <c:v>2006</c:v>
                </c:pt>
                <c:pt idx="3041">
                  <c:v>1993</c:v>
                </c:pt>
                <c:pt idx="3042">
                  <c:v>2007</c:v>
                </c:pt>
                <c:pt idx="3043">
                  <c:v>2005</c:v>
                </c:pt>
                <c:pt idx="3044">
                  <c:v>1993</c:v>
                </c:pt>
                <c:pt idx="3045">
                  <c:v>2005</c:v>
                </c:pt>
                <c:pt idx="3046">
                  <c:v>2007</c:v>
                </c:pt>
                <c:pt idx="3047">
                  <c:v>1992</c:v>
                </c:pt>
                <c:pt idx="3048">
                  <c:v>1993</c:v>
                </c:pt>
                <c:pt idx="3049">
                  <c:v>1993</c:v>
                </c:pt>
                <c:pt idx="3050">
                  <c:v>2008</c:v>
                </c:pt>
                <c:pt idx="3051">
                  <c:v>2007</c:v>
                </c:pt>
                <c:pt idx="3052">
                  <c:v>2007</c:v>
                </c:pt>
                <c:pt idx="3053">
                  <c:v>2005</c:v>
                </c:pt>
                <c:pt idx="3054">
                  <c:v>1993</c:v>
                </c:pt>
                <c:pt idx="3055">
                  <c:v>2007</c:v>
                </c:pt>
                <c:pt idx="3056">
                  <c:v>1993</c:v>
                </c:pt>
                <c:pt idx="3057">
                  <c:v>2005</c:v>
                </c:pt>
                <c:pt idx="3058">
                  <c:v>2008</c:v>
                </c:pt>
                <c:pt idx="3059">
                  <c:v>2007</c:v>
                </c:pt>
                <c:pt idx="3060">
                  <c:v>2007</c:v>
                </c:pt>
                <c:pt idx="3061">
                  <c:v>2007</c:v>
                </c:pt>
                <c:pt idx="3062">
                  <c:v>2007</c:v>
                </c:pt>
                <c:pt idx="3063">
                  <c:v>2006</c:v>
                </c:pt>
                <c:pt idx="3064">
                  <c:v>2007</c:v>
                </c:pt>
                <c:pt idx="3065">
                  <c:v>1978</c:v>
                </c:pt>
                <c:pt idx="3066">
                  <c:v>2006</c:v>
                </c:pt>
                <c:pt idx="3067">
                  <c:v>1986</c:v>
                </c:pt>
                <c:pt idx="3068">
                  <c:v>2009</c:v>
                </c:pt>
                <c:pt idx="3069">
                  <c:v>2009</c:v>
                </c:pt>
                <c:pt idx="3070">
                  <c:v>2013</c:v>
                </c:pt>
                <c:pt idx="3071">
                  <c:v>2013</c:v>
                </c:pt>
                <c:pt idx="3072">
                  <c:v>2013</c:v>
                </c:pt>
                <c:pt idx="3073">
                  <c:v>2013</c:v>
                </c:pt>
                <c:pt idx="3074">
                  <c:v>2013</c:v>
                </c:pt>
                <c:pt idx="3075">
                  <c:v>2013</c:v>
                </c:pt>
                <c:pt idx="3076">
                  <c:v>1985</c:v>
                </c:pt>
                <c:pt idx="3077">
                  <c:v>2007</c:v>
                </c:pt>
                <c:pt idx="3078">
                  <c:v>2006</c:v>
                </c:pt>
                <c:pt idx="3079">
                  <c:v>1993</c:v>
                </c:pt>
                <c:pt idx="3080">
                  <c:v>2005</c:v>
                </c:pt>
                <c:pt idx="3081">
                  <c:v>2008</c:v>
                </c:pt>
                <c:pt idx="3082">
                  <c:v>1993</c:v>
                </c:pt>
                <c:pt idx="3083">
                  <c:v>1993</c:v>
                </c:pt>
                <c:pt idx="3084">
                  <c:v>2008</c:v>
                </c:pt>
                <c:pt idx="3085">
                  <c:v>2007</c:v>
                </c:pt>
                <c:pt idx="3086">
                  <c:v>2008</c:v>
                </c:pt>
                <c:pt idx="3087">
                  <c:v>1992</c:v>
                </c:pt>
                <c:pt idx="3088">
                  <c:v>2005</c:v>
                </c:pt>
                <c:pt idx="3089">
                  <c:v>2005</c:v>
                </c:pt>
                <c:pt idx="3090">
                  <c:v>2007</c:v>
                </c:pt>
                <c:pt idx="3091">
                  <c:v>1992</c:v>
                </c:pt>
                <c:pt idx="3092">
                  <c:v>1993</c:v>
                </c:pt>
                <c:pt idx="3093">
                  <c:v>2006</c:v>
                </c:pt>
                <c:pt idx="3094">
                  <c:v>2006</c:v>
                </c:pt>
                <c:pt idx="3095">
                  <c:v>2007</c:v>
                </c:pt>
                <c:pt idx="3096">
                  <c:v>1986</c:v>
                </c:pt>
                <c:pt idx="3097">
                  <c:v>2007</c:v>
                </c:pt>
                <c:pt idx="3098">
                  <c:v>1978</c:v>
                </c:pt>
                <c:pt idx="3099">
                  <c:v>1986</c:v>
                </c:pt>
                <c:pt idx="3100">
                  <c:v>2013</c:v>
                </c:pt>
                <c:pt idx="3101">
                  <c:v>2006</c:v>
                </c:pt>
                <c:pt idx="3102">
                  <c:v>2006</c:v>
                </c:pt>
                <c:pt idx="3103">
                  <c:v>2006</c:v>
                </c:pt>
                <c:pt idx="3104">
                  <c:v>2006</c:v>
                </c:pt>
                <c:pt idx="3105">
                  <c:v>2006</c:v>
                </c:pt>
                <c:pt idx="3106">
                  <c:v>1993</c:v>
                </c:pt>
                <c:pt idx="3107">
                  <c:v>2005</c:v>
                </c:pt>
                <c:pt idx="3108">
                  <c:v>2008</c:v>
                </c:pt>
                <c:pt idx="3109">
                  <c:v>1993</c:v>
                </c:pt>
                <c:pt idx="3110">
                  <c:v>1993</c:v>
                </c:pt>
                <c:pt idx="3111">
                  <c:v>1993</c:v>
                </c:pt>
                <c:pt idx="3112">
                  <c:v>1992</c:v>
                </c:pt>
                <c:pt idx="3113">
                  <c:v>2005</c:v>
                </c:pt>
                <c:pt idx="3114">
                  <c:v>2008</c:v>
                </c:pt>
                <c:pt idx="3115">
                  <c:v>2005</c:v>
                </c:pt>
                <c:pt idx="3116">
                  <c:v>1993</c:v>
                </c:pt>
                <c:pt idx="3117">
                  <c:v>1993</c:v>
                </c:pt>
                <c:pt idx="3118">
                  <c:v>2008</c:v>
                </c:pt>
                <c:pt idx="3119">
                  <c:v>1992</c:v>
                </c:pt>
                <c:pt idx="3120">
                  <c:v>2005</c:v>
                </c:pt>
                <c:pt idx="3121">
                  <c:v>1993</c:v>
                </c:pt>
                <c:pt idx="3122">
                  <c:v>1992</c:v>
                </c:pt>
                <c:pt idx="3123">
                  <c:v>2005</c:v>
                </c:pt>
                <c:pt idx="3124">
                  <c:v>1993</c:v>
                </c:pt>
                <c:pt idx="3125">
                  <c:v>1993</c:v>
                </c:pt>
                <c:pt idx="3126">
                  <c:v>1986</c:v>
                </c:pt>
                <c:pt idx="3127">
                  <c:v>2006</c:v>
                </c:pt>
                <c:pt idx="3128">
                  <c:v>2007</c:v>
                </c:pt>
                <c:pt idx="3129">
                  <c:v>2006</c:v>
                </c:pt>
                <c:pt idx="3130">
                  <c:v>2007</c:v>
                </c:pt>
                <c:pt idx="3131">
                  <c:v>2006</c:v>
                </c:pt>
                <c:pt idx="3132">
                  <c:v>2006</c:v>
                </c:pt>
                <c:pt idx="3133">
                  <c:v>2009</c:v>
                </c:pt>
                <c:pt idx="3134">
                  <c:v>2009</c:v>
                </c:pt>
                <c:pt idx="3135">
                  <c:v>2009</c:v>
                </c:pt>
                <c:pt idx="3136">
                  <c:v>2006</c:v>
                </c:pt>
                <c:pt idx="3137">
                  <c:v>1985</c:v>
                </c:pt>
                <c:pt idx="3138">
                  <c:v>1985</c:v>
                </c:pt>
                <c:pt idx="3139">
                  <c:v>2007</c:v>
                </c:pt>
                <c:pt idx="3140">
                  <c:v>2007</c:v>
                </c:pt>
                <c:pt idx="3141">
                  <c:v>2006</c:v>
                </c:pt>
                <c:pt idx="3142">
                  <c:v>2006</c:v>
                </c:pt>
                <c:pt idx="3143">
                  <c:v>2006</c:v>
                </c:pt>
                <c:pt idx="3144">
                  <c:v>2006</c:v>
                </c:pt>
                <c:pt idx="3145">
                  <c:v>2006</c:v>
                </c:pt>
                <c:pt idx="3146">
                  <c:v>2006</c:v>
                </c:pt>
                <c:pt idx="3147">
                  <c:v>2005</c:v>
                </c:pt>
                <c:pt idx="3148">
                  <c:v>2005</c:v>
                </c:pt>
                <c:pt idx="3149">
                  <c:v>2005</c:v>
                </c:pt>
                <c:pt idx="3150">
                  <c:v>2007</c:v>
                </c:pt>
                <c:pt idx="3151">
                  <c:v>2005</c:v>
                </c:pt>
                <c:pt idx="3152">
                  <c:v>2005</c:v>
                </c:pt>
                <c:pt idx="3153">
                  <c:v>1992</c:v>
                </c:pt>
                <c:pt idx="3154">
                  <c:v>2008</c:v>
                </c:pt>
                <c:pt idx="3155">
                  <c:v>2008</c:v>
                </c:pt>
                <c:pt idx="3156">
                  <c:v>2006</c:v>
                </c:pt>
                <c:pt idx="3157">
                  <c:v>2007</c:v>
                </c:pt>
                <c:pt idx="3158">
                  <c:v>1986</c:v>
                </c:pt>
                <c:pt idx="3159">
                  <c:v>2007</c:v>
                </c:pt>
                <c:pt idx="3160">
                  <c:v>2006</c:v>
                </c:pt>
                <c:pt idx="3161">
                  <c:v>1986</c:v>
                </c:pt>
                <c:pt idx="3162">
                  <c:v>2006</c:v>
                </c:pt>
                <c:pt idx="3163">
                  <c:v>2007</c:v>
                </c:pt>
                <c:pt idx="3164">
                  <c:v>1986</c:v>
                </c:pt>
                <c:pt idx="3165">
                  <c:v>2006</c:v>
                </c:pt>
                <c:pt idx="3166">
                  <c:v>1986</c:v>
                </c:pt>
                <c:pt idx="3167">
                  <c:v>1997</c:v>
                </c:pt>
                <c:pt idx="3168">
                  <c:v>2009</c:v>
                </c:pt>
                <c:pt idx="3169">
                  <c:v>2009</c:v>
                </c:pt>
                <c:pt idx="3170">
                  <c:v>2013</c:v>
                </c:pt>
                <c:pt idx="3171">
                  <c:v>2006</c:v>
                </c:pt>
                <c:pt idx="3172">
                  <c:v>1985</c:v>
                </c:pt>
                <c:pt idx="3173">
                  <c:v>2007</c:v>
                </c:pt>
                <c:pt idx="3174">
                  <c:v>2006</c:v>
                </c:pt>
                <c:pt idx="3175">
                  <c:v>2006</c:v>
                </c:pt>
                <c:pt idx="3176">
                  <c:v>2006</c:v>
                </c:pt>
                <c:pt idx="3177">
                  <c:v>2008</c:v>
                </c:pt>
                <c:pt idx="3178">
                  <c:v>1992</c:v>
                </c:pt>
                <c:pt idx="3179">
                  <c:v>1992</c:v>
                </c:pt>
                <c:pt idx="3180">
                  <c:v>2005</c:v>
                </c:pt>
                <c:pt idx="3181">
                  <c:v>1993</c:v>
                </c:pt>
                <c:pt idx="3182">
                  <c:v>1993</c:v>
                </c:pt>
                <c:pt idx="3183">
                  <c:v>1992</c:v>
                </c:pt>
                <c:pt idx="3184">
                  <c:v>2008</c:v>
                </c:pt>
                <c:pt idx="3185">
                  <c:v>2005</c:v>
                </c:pt>
                <c:pt idx="3186">
                  <c:v>1993</c:v>
                </c:pt>
                <c:pt idx="3187">
                  <c:v>2005</c:v>
                </c:pt>
                <c:pt idx="3188">
                  <c:v>2007</c:v>
                </c:pt>
                <c:pt idx="3189">
                  <c:v>1992</c:v>
                </c:pt>
                <c:pt idx="3190">
                  <c:v>2008</c:v>
                </c:pt>
                <c:pt idx="3191">
                  <c:v>2008</c:v>
                </c:pt>
                <c:pt idx="3192">
                  <c:v>1992</c:v>
                </c:pt>
                <c:pt idx="3193">
                  <c:v>2008</c:v>
                </c:pt>
                <c:pt idx="3194">
                  <c:v>1993</c:v>
                </c:pt>
                <c:pt idx="3195">
                  <c:v>2005</c:v>
                </c:pt>
                <c:pt idx="3196">
                  <c:v>1993</c:v>
                </c:pt>
                <c:pt idx="3197">
                  <c:v>1993</c:v>
                </c:pt>
                <c:pt idx="3198">
                  <c:v>2008</c:v>
                </c:pt>
                <c:pt idx="3199">
                  <c:v>2005</c:v>
                </c:pt>
                <c:pt idx="3200">
                  <c:v>1993</c:v>
                </c:pt>
                <c:pt idx="3201">
                  <c:v>2007</c:v>
                </c:pt>
                <c:pt idx="3202">
                  <c:v>1993</c:v>
                </c:pt>
                <c:pt idx="3203">
                  <c:v>1993</c:v>
                </c:pt>
                <c:pt idx="3204">
                  <c:v>1993</c:v>
                </c:pt>
                <c:pt idx="3205">
                  <c:v>1993</c:v>
                </c:pt>
                <c:pt idx="3206">
                  <c:v>1992</c:v>
                </c:pt>
                <c:pt idx="3207">
                  <c:v>2008</c:v>
                </c:pt>
                <c:pt idx="3208">
                  <c:v>1986</c:v>
                </c:pt>
                <c:pt idx="3209">
                  <c:v>2007</c:v>
                </c:pt>
                <c:pt idx="3210">
                  <c:v>2006</c:v>
                </c:pt>
                <c:pt idx="3211">
                  <c:v>2007</c:v>
                </c:pt>
                <c:pt idx="3212">
                  <c:v>2006</c:v>
                </c:pt>
                <c:pt idx="3213">
                  <c:v>2007</c:v>
                </c:pt>
                <c:pt idx="3214">
                  <c:v>2006</c:v>
                </c:pt>
                <c:pt idx="3215">
                  <c:v>2007</c:v>
                </c:pt>
                <c:pt idx="3216">
                  <c:v>2007</c:v>
                </c:pt>
                <c:pt idx="3217">
                  <c:v>2007</c:v>
                </c:pt>
                <c:pt idx="3218">
                  <c:v>2007</c:v>
                </c:pt>
                <c:pt idx="3219">
                  <c:v>2009</c:v>
                </c:pt>
                <c:pt idx="3220">
                  <c:v>2013</c:v>
                </c:pt>
                <c:pt idx="3221">
                  <c:v>2007</c:v>
                </c:pt>
                <c:pt idx="3222">
                  <c:v>1986</c:v>
                </c:pt>
                <c:pt idx="3223">
                  <c:v>2006</c:v>
                </c:pt>
                <c:pt idx="3224">
                  <c:v>2006</c:v>
                </c:pt>
                <c:pt idx="3225">
                  <c:v>2006</c:v>
                </c:pt>
                <c:pt idx="3226">
                  <c:v>2006</c:v>
                </c:pt>
                <c:pt idx="3227">
                  <c:v>2006</c:v>
                </c:pt>
                <c:pt idx="3228">
                  <c:v>2005</c:v>
                </c:pt>
                <c:pt idx="3229">
                  <c:v>1993</c:v>
                </c:pt>
                <c:pt idx="3230">
                  <c:v>1992</c:v>
                </c:pt>
                <c:pt idx="3231">
                  <c:v>2008</c:v>
                </c:pt>
                <c:pt idx="3232">
                  <c:v>1992</c:v>
                </c:pt>
                <c:pt idx="3233">
                  <c:v>2005</c:v>
                </c:pt>
                <c:pt idx="3234">
                  <c:v>2007</c:v>
                </c:pt>
                <c:pt idx="3235">
                  <c:v>2005</c:v>
                </c:pt>
                <c:pt idx="3236">
                  <c:v>2008</c:v>
                </c:pt>
                <c:pt idx="3237">
                  <c:v>2008</c:v>
                </c:pt>
                <c:pt idx="3238">
                  <c:v>2007</c:v>
                </c:pt>
                <c:pt idx="3239">
                  <c:v>2006</c:v>
                </c:pt>
                <c:pt idx="3240">
                  <c:v>2007</c:v>
                </c:pt>
                <c:pt idx="3241">
                  <c:v>2006</c:v>
                </c:pt>
                <c:pt idx="3242">
                  <c:v>1986</c:v>
                </c:pt>
                <c:pt idx="3243">
                  <c:v>2006</c:v>
                </c:pt>
                <c:pt idx="3244">
                  <c:v>2007</c:v>
                </c:pt>
                <c:pt idx="3245">
                  <c:v>1986</c:v>
                </c:pt>
                <c:pt idx="3246">
                  <c:v>1978</c:v>
                </c:pt>
                <c:pt idx="3247">
                  <c:v>2007</c:v>
                </c:pt>
                <c:pt idx="3248">
                  <c:v>2006</c:v>
                </c:pt>
                <c:pt idx="3249">
                  <c:v>2007</c:v>
                </c:pt>
                <c:pt idx="3250">
                  <c:v>1978</c:v>
                </c:pt>
                <c:pt idx="3251">
                  <c:v>2009</c:v>
                </c:pt>
                <c:pt idx="3252">
                  <c:v>2013</c:v>
                </c:pt>
                <c:pt idx="3253">
                  <c:v>2013</c:v>
                </c:pt>
                <c:pt idx="3254">
                  <c:v>2006</c:v>
                </c:pt>
                <c:pt idx="3255">
                  <c:v>2007</c:v>
                </c:pt>
                <c:pt idx="3256">
                  <c:v>2007</c:v>
                </c:pt>
                <c:pt idx="3257">
                  <c:v>2007</c:v>
                </c:pt>
                <c:pt idx="3258">
                  <c:v>1986</c:v>
                </c:pt>
                <c:pt idx="3259">
                  <c:v>2006</c:v>
                </c:pt>
                <c:pt idx="3260">
                  <c:v>2006</c:v>
                </c:pt>
                <c:pt idx="3261">
                  <c:v>2006</c:v>
                </c:pt>
                <c:pt idx="3262">
                  <c:v>1992</c:v>
                </c:pt>
                <c:pt idx="3263">
                  <c:v>2007</c:v>
                </c:pt>
                <c:pt idx="3264">
                  <c:v>1993</c:v>
                </c:pt>
                <c:pt idx="3265">
                  <c:v>1993</c:v>
                </c:pt>
                <c:pt idx="3266">
                  <c:v>2008</c:v>
                </c:pt>
                <c:pt idx="3267">
                  <c:v>2005</c:v>
                </c:pt>
                <c:pt idx="3268">
                  <c:v>2008</c:v>
                </c:pt>
                <c:pt idx="3269">
                  <c:v>2007</c:v>
                </c:pt>
                <c:pt idx="3270">
                  <c:v>1993</c:v>
                </c:pt>
                <c:pt idx="3271">
                  <c:v>1993</c:v>
                </c:pt>
                <c:pt idx="3272">
                  <c:v>2005</c:v>
                </c:pt>
                <c:pt idx="3273">
                  <c:v>2005</c:v>
                </c:pt>
                <c:pt idx="3274">
                  <c:v>1993</c:v>
                </c:pt>
                <c:pt idx="3275">
                  <c:v>1993</c:v>
                </c:pt>
                <c:pt idx="3276">
                  <c:v>2008</c:v>
                </c:pt>
                <c:pt idx="3277">
                  <c:v>2005</c:v>
                </c:pt>
                <c:pt idx="3278">
                  <c:v>2007</c:v>
                </c:pt>
                <c:pt idx="3279">
                  <c:v>2007</c:v>
                </c:pt>
                <c:pt idx="3280">
                  <c:v>2008</c:v>
                </c:pt>
                <c:pt idx="3281">
                  <c:v>2005</c:v>
                </c:pt>
                <c:pt idx="3282">
                  <c:v>1992</c:v>
                </c:pt>
                <c:pt idx="3283">
                  <c:v>2005</c:v>
                </c:pt>
                <c:pt idx="3284">
                  <c:v>1986</c:v>
                </c:pt>
                <c:pt idx="3285">
                  <c:v>1986</c:v>
                </c:pt>
                <c:pt idx="3286">
                  <c:v>2007</c:v>
                </c:pt>
                <c:pt idx="3287">
                  <c:v>2007</c:v>
                </c:pt>
                <c:pt idx="3288">
                  <c:v>2007</c:v>
                </c:pt>
                <c:pt idx="3289">
                  <c:v>2007</c:v>
                </c:pt>
                <c:pt idx="3290">
                  <c:v>2006</c:v>
                </c:pt>
                <c:pt idx="3291">
                  <c:v>1986</c:v>
                </c:pt>
                <c:pt idx="3292">
                  <c:v>1986</c:v>
                </c:pt>
                <c:pt idx="3293">
                  <c:v>2007</c:v>
                </c:pt>
                <c:pt idx="3294">
                  <c:v>2006</c:v>
                </c:pt>
                <c:pt idx="3295">
                  <c:v>2006</c:v>
                </c:pt>
                <c:pt idx="3296">
                  <c:v>1986</c:v>
                </c:pt>
                <c:pt idx="3297">
                  <c:v>2007</c:v>
                </c:pt>
                <c:pt idx="3298">
                  <c:v>2007</c:v>
                </c:pt>
                <c:pt idx="3299">
                  <c:v>2009</c:v>
                </c:pt>
                <c:pt idx="3300">
                  <c:v>2013</c:v>
                </c:pt>
                <c:pt idx="3301">
                  <c:v>2006</c:v>
                </c:pt>
                <c:pt idx="3302">
                  <c:v>2006</c:v>
                </c:pt>
                <c:pt idx="3303">
                  <c:v>2006</c:v>
                </c:pt>
                <c:pt idx="3304">
                  <c:v>2006</c:v>
                </c:pt>
                <c:pt idx="3305">
                  <c:v>2006</c:v>
                </c:pt>
                <c:pt idx="3306">
                  <c:v>2006</c:v>
                </c:pt>
                <c:pt idx="3307">
                  <c:v>2006</c:v>
                </c:pt>
                <c:pt idx="3308">
                  <c:v>2006</c:v>
                </c:pt>
                <c:pt idx="3309">
                  <c:v>2007</c:v>
                </c:pt>
                <c:pt idx="3310">
                  <c:v>1992</c:v>
                </c:pt>
                <c:pt idx="3311">
                  <c:v>1992</c:v>
                </c:pt>
                <c:pt idx="3312">
                  <c:v>2008</c:v>
                </c:pt>
                <c:pt idx="3313">
                  <c:v>1992</c:v>
                </c:pt>
                <c:pt idx="3314">
                  <c:v>1993</c:v>
                </c:pt>
                <c:pt idx="3315">
                  <c:v>2005</c:v>
                </c:pt>
                <c:pt idx="3316">
                  <c:v>2007</c:v>
                </c:pt>
                <c:pt idx="3317">
                  <c:v>1993</c:v>
                </c:pt>
                <c:pt idx="3318">
                  <c:v>2005</c:v>
                </c:pt>
                <c:pt idx="3319">
                  <c:v>2005</c:v>
                </c:pt>
                <c:pt idx="3320">
                  <c:v>2007</c:v>
                </c:pt>
                <c:pt idx="3321">
                  <c:v>1992</c:v>
                </c:pt>
                <c:pt idx="3322">
                  <c:v>1993</c:v>
                </c:pt>
                <c:pt idx="3323">
                  <c:v>1992</c:v>
                </c:pt>
                <c:pt idx="3324">
                  <c:v>2005</c:v>
                </c:pt>
                <c:pt idx="3325">
                  <c:v>2005</c:v>
                </c:pt>
                <c:pt idx="3326">
                  <c:v>1993</c:v>
                </c:pt>
                <c:pt idx="3327">
                  <c:v>1986</c:v>
                </c:pt>
                <c:pt idx="3328">
                  <c:v>1986</c:v>
                </c:pt>
                <c:pt idx="3329">
                  <c:v>1986</c:v>
                </c:pt>
                <c:pt idx="3330">
                  <c:v>1986</c:v>
                </c:pt>
                <c:pt idx="3331">
                  <c:v>1986</c:v>
                </c:pt>
                <c:pt idx="3332">
                  <c:v>1978</c:v>
                </c:pt>
                <c:pt idx="3333">
                  <c:v>1978</c:v>
                </c:pt>
                <c:pt idx="3334">
                  <c:v>2006</c:v>
                </c:pt>
                <c:pt idx="3335">
                  <c:v>2007</c:v>
                </c:pt>
                <c:pt idx="3336">
                  <c:v>2007</c:v>
                </c:pt>
                <c:pt idx="3337">
                  <c:v>2006</c:v>
                </c:pt>
                <c:pt idx="3338">
                  <c:v>1997</c:v>
                </c:pt>
                <c:pt idx="3339">
                  <c:v>2009</c:v>
                </c:pt>
                <c:pt idx="3340">
                  <c:v>2009</c:v>
                </c:pt>
                <c:pt idx="3341">
                  <c:v>2006</c:v>
                </c:pt>
                <c:pt idx="3342">
                  <c:v>2006</c:v>
                </c:pt>
                <c:pt idx="3343">
                  <c:v>2006</c:v>
                </c:pt>
                <c:pt idx="3344">
                  <c:v>2007</c:v>
                </c:pt>
                <c:pt idx="3345">
                  <c:v>2007</c:v>
                </c:pt>
                <c:pt idx="3346">
                  <c:v>2007</c:v>
                </c:pt>
                <c:pt idx="3347">
                  <c:v>2006</c:v>
                </c:pt>
                <c:pt idx="3348">
                  <c:v>2006</c:v>
                </c:pt>
                <c:pt idx="3349">
                  <c:v>2006</c:v>
                </c:pt>
                <c:pt idx="3350">
                  <c:v>2006</c:v>
                </c:pt>
                <c:pt idx="3351">
                  <c:v>2006</c:v>
                </c:pt>
                <c:pt idx="3352">
                  <c:v>2006</c:v>
                </c:pt>
                <c:pt idx="3353">
                  <c:v>2008</c:v>
                </c:pt>
                <c:pt idx="3354">
                  <c:v>2014</c:v>
                </c:pt>
                <c:pt idx="3355">
                  <c:v>1992</c:v>
                </c:pt>
                <c:pt idx="3356">
                  <c:v>2005</c:v>
                </c:pt>
                <c:pt idx="3357">
                  <c:v>1993</c:v>
                </c:pt>
                <c:pt idx="3358">
                  <c:v>2008</c:v>
                </c:pt>
                <c:pt idx="3359">
                  <c:v>1993</c:v>
                </c:pt>
                <c:pt idx="3360">
                  <c:v>2008</c:v>
                </c:pt>
                <c:pt idx="3361">
                  <c:v>2008</c:v>
                </c:pt>
                <c:pt idx="3362">
                  <c:v>1993</c:v>
                </c:pt>
                <c:pt idx="3363">
                  <c:v>1993</c:v>
                </c:pt>
                <c:pt idx="3364">
                  <c:v>1992</c:v>
                </c:pt>
                <c:pt idx="3365">
                  <c:v>2008</c:v>
                </c:pt>
                <c:pt idx="3366">
                  <c:v>2005</c:v>
                </c:pt>
                <c:pt idx="3367">
                  <c:v>2007</c:v>
                </c:pt>
                <c:pt idx="3368">
                  <c:v>2005</c:v>
                </c:pt>
                <c:pt idx="3369">
                  <c:v>2007</c:v>
                </c:pt>
                <c:pt idx="3370">
                  <c:v>2005</c:v>
                </c:pt>
                <c:pt idx="3371">
                  <c:v>1992</c:v>
                </c:pt>
                <c:pt idx="3372">
                  <c:v>2005</c:v>
                </c:pt>
                <c:pt idx="3373">
                  <c:v>2005</c:v>
                </c:pt>
                <c:pt idx="3374">
                  <c:v>2005</c:v>
                </c:pt>
                <c:pt idx="3375">
                  <c:v>2007</c:v>
                </c:pt>
                <c:pt idx="3376">
                  <c:v>2006</c:v>
                </c:pt>
                <c:pt idx="3377">
                  <c:v>2007</c:v>
                </c:pt>
                <c:pt idx="3378">
                  <c:v>1986</c:v>
                </c:pt>
                <c:pt idx="3379">
                  <c:v>2006</c:v>
                </c:pt>
                <c:pt idx="3380">
                  <c:v>1986</c:v>
                </c:pt>
                <c:pt idx="3381">
                  <c:v>2006</c:v>
                </c:pt>
                <c:pt idx="3382">
                  <c:v>1986</c:v>
                </c:pt>
                <c:pt idx="3383">
                  <c:v>2006</c:v>
                </c:pt>
                <c:pt idx="3384">
                  <c:v>2006</c:v>
                </c:pt>
                <c:pt idx="3385">
                  <c:v>2007</c:v>
                </c:pt>
                <c:pt idx="3386">
                  <c:v>1986</c:v>
                </c:pt>
                <c:pt idx="3387">
                  <c:v>1986</c:v>
                </c:pt>
                <c:pt idx="3388">
                  <c:v>2006</c:v>
                </c:pt>
                <c:pt idx="3389">
                  <c:v>1997</c:v>
                </c:pt>
                <c:pt idx="3390">
                  <c:v>1997</c:v>
                </c:pt>
                <c:pt idx="3391">
                  <c:v>2009</c:v>
                </c:pt>
                <c:pt idx="3392">
                  <c:v>2013</c:v>
                </c:pt>
                <c:pt idx="3393">
                  <c:v>2013</c:v>
                </c:pt>
                <c:pt idx="3394">
                  <c:v>2013</c:v>
                </c:pt>
                <c:pt idx="3395">
                  <c:v>2006</c:v>
                </c:pt>
                <c:pt idx="3396">
                  <c:v>2006</c:v>
                </c:pt>
                <c:pt idx="3397">
                  <c:v>2006</c:v>
                </c:pt>
                <c:pt idx="3398">
                  <c:v>2006</c:v>
                </c:pt>
                <c:pt idx="3399">
                  <c:v>2014</c:v>
                </c:pt>
                <c:pt idx="3400">
                  <c:v>2014</c:v>
                </c:pt>
                <c:pt idx="3401">
                  <c:v>2007</c:v>
                </c:pt>
                <c:pt idx="3402">
                  <c:v>2007</c:v>
                </c:pt>
                <c:pt idx="3403">
                  <c:v>2006</c:v>
                </c:pt>
                <c:pt idx="3404">
                  <c:v>2006</c:v>
                </c:pt>
                <c:pt idx="3405">
                  <c:v>2006</c:v>
                </c:pt>
                <c:pt idx="3406">
                  <c:v>2005</c:v>
                </c:pt>
                <c:pt idx="3407">
                  <c:v>2005</c:v>
                </c:pt>
                <c:pt idx="3408">
                  <c:v>1993</c:v>
                </c:pt>
                <c:pt idx="3409">
                  <c:v>2005</c:v>
                </c:pt>
                <c:pt idx="3410">
                  <c:v>1993</c:v>
                </c:pt>
                <c:pt idx="3411">
                  <c:v>1993</c:v>
                </c:pt>
                <c:pt idx="3412">
                  <c:v>2008</c:v>
                </c:pt>
                <c:pt idx="3413">
                  <c:v>1993</c:v>
                </c:pt>
                <c:pt idx="3414">
                  <c:v>1992</c:v>
                </c:pt>
                <c:pt idx="3415">
                  <c:v>1992</c:v>
                </c:pt>
                <c:pt idx="3416">
                  <c:v>2005</c:v>
                </c:pt>
                <c:pt idx="3417">
                  <c:v>2005</c:v>
                </c:pt>
                <c:pt idx="3418">
                  <c:v>2005</c:v>
                </c:pt>
                <c:pt idx="3419">
                  <c:v>1993</c:v>
                </c:pt>
                <c:pt idx="3420">
                  <c:v>1993</c:v>
                </c:pt>
                <c:pt idx="3421">
                  <c:v>2008</c:v>
                </c:pt>
                <c:pt idx="3422">
                  <c:v>1993</c:v>
                </c:pt>
                <c:pt idx="3423">
                  <c:v>1993</c:v>
                </c:pt>
                <c:pt idx="3424">
                  <c:v>2008</c:v>
                </c:pt>
                <c:pt idx="3425">
                  <c:v>2005</c:v>
                </c:pt>
                <c:pt idx="3426">
                  <c:v>1992</c:v>
                </c:pt>
                <c:pt idx="3427">
                  <c:v>1993</c:v>
                </c:pt>
                <c:pt idx="3428">
                  <c:v>2007</c:v>
                </c:pt>
                <c:pt idx="3429">
                  <c:v>1992</c:v>
                </c:pt>
                <c:pt idx="3430">
                  <c:v>2008</c:v>
                </c:pt>
                <c:pt idx="3431">
                  <c:v>1992</c:v>
                </c:pt>
                <c:pt idx="3432">
                  <c:v>2005</c:v>
                </c:pt>
                <c:pt idx="3433">
                  <c:v>2008</c:v>
                </c:pt>
                <c:pt idx="3434">
                  <c:v>1993</c:v>
                </c:pt>
                <c:pt idx="3435">
                  <c:v>1993</c:v>
                </c:pt>
                <c:pt idx="3436">
                  <c:v>2007</c:v>
                </c:pt>
                <c:pt idx="3437">
                  <c:v>2007</c:v>
                </c:pt>
                <c:pt idx="3438">
                  <c:v>1986</c:v>
                </c:pt>
                <c:pt idx="3439">
                  <c:v>2007</c:v>
                </c:pt>
                <c:pt idx="3440">
                  <c:v>2007</c:v>
                </c:pt>
                <c:pt idx="3441">
                  <c:v>1986</c:v>
                </c:pt>
                <c:pt idx="3442">
                  <c:v>2007</c:v>
                </c:pt>
                <c:pt idx="3443">
                  <c:v>2006</c:v>
                </c:pt>
                <c:pt idx="3444">
                  <c:v>1986</c:v>
                </c:pt>
                <c:pt idx="3445">
                  <c:v>2007</c:v>
                </c:pt>
                <c:pt idx="3446">
                  <c:v>2007</c:v>
                </c:pt>
                <c:pt idx="3447">
                  <c:v>2006</c:v>
                </c:pt>
                <c:pt idx="3448">
                  <c:v>2007</c:v>
                </c:pt>
                <c:pt idx="3449">
                  <c:v>1986</c:v>
                </c:pt>
                <c:pt idx="3450">
                  <c:v>2007</c:v>
                </c:pt>
                <c:pt idx="3451">
                  <c:v>1986</c:v>
                </c:pt>
                <c:pt idx="3452">
                  <c:v>2007</c:v>
                </c:pt>
                <c:pt idx="3453">
                  <c:v>1997</c:v>
                </c:pt>
                <c:pt idx="3454">
                  <c:v>1997</c:v>
                </c:pt>
                <c:pt idx="3455">
                  <c:v>1997</c:v>
                </c:pt>
                <c:pt idx="3456">
                  <c:v>2009</c:v>
                </c:pt>
                <c:pt idx="3457">
                  <c:v>2013</c:v>
                </c:pt>
                <c:pt idx="3458">
                  <c:v>2006</c:v>
                </c:pt>
                <c:pt idx="3459">
                  <c:v>2006</c:v>
                </c:pt>
                <c:pt idx="3460">
                  <c:v>2006</c:v>
                </c:pt>
                <c:pt idx="3461">
                  <c:v>2006</c:v>
                </c:pt>
                <c:pt idx="3462">
                  <c:v>2006</c:v>
                </c:pt>
                <c:pt idx="3463">
                  <c:v>2007</c:v>
                </c:pt>
                <c:pt idx="3464">
                  <c:v>1986</c:v>
                </c:pt>
                <c:pt idx="3465">
                  <c:v>2006</c:v>
                </c:pt>
                <c:pt idx="3466">
                  <c:v>2006</c:v>
                </c:pt>
                <c:pt idx="3467">
                  <c:v>1993</c:v>
                </c:pt>
                <c:pt idx="3468">
                  <c:v>2014</c:v>
                </c:pt>
                <c:pt idx="3469">
                  <c:v>2005</c:v>
                </c:pt>
                <c:pt idx="3470">
                  <c:v>2014</c:v>
                </c:pt>
                <c:pt idx="3471">
                  <c:v>1992</c:v>
                </c:pt>
                <c:pt idx="3472">
                  <c:v>2014</c:v>
                </c:pt>
                <c:pt idx="3473">
                  <c:v>2014</c:v>
                </c:pt>
                <c:pt idx="3474">
                  <c:v>2007</c:v>
                </c:pt>
                <c:pt idx="3475">
                  <c:v>1992</c:v>
                </c:pt>
                <c:pt idx="3476">
                  <c:v>1993</c:v>
                </c:pt>
                <c:pt idx="3477">
                  <c:v>1993</c:v>
                </c:pt>
                <c:pt idx="3478">
                  <c:v>1993</c:v>
                </c:pt>
                <c:pt idx="3479">
                  <c:v>1992</c:v>
                </c:pt>
                <c:pt idx="3480">
                  <c:v>2014</c:v>
                </c:pt>
                <c:pt idx="3481">
                  <c:v>1993</c:v>
                </c:pt>
                <c:pt idx="3482">
                  <c:v>2005</c:v>
                </c:pt>
                <c:pt idx="3483">
                  <c:v>1993</c:v>
                </c:pt>
                <c:pt idx="3484">
                  <c:v>2007</c:v>
                </c:pt>
                <c:pt idx="3485">
                  <c:v>2005</c:v>
                </c:pt>
                <c:pt idx="3486">
                  <c:v>2008</c:v>
                </c:pt>
                <c:pt idx="3487">
                  <c:v>2014</c:v>
                </c:pt>
                <c:pt idx="3488">
                  <c:v>1993</c:v>
                </c:pt>
                <c:pt idx="3489">
                  <c:v>2014</c:v>
                </c:pt>
                <c:pt idx="3490">
                  <c:v>2007</c:v>
                </c:pt>
                <c:pt idx="3491">
                  <c:v>1993</c:v>
                </c:pt>
                <c:pt idx="3492">
                  <c:v>2008</c:v>
                </c:pt>
                <c:pt idx="3493">
                  <c:v>1992</c:v>
                </c:pt>
                <c:pt idx="3494">
                  <c:v>2008</c:v>
                </c:pt>
                <c:pt idx="3495">
                  <c:v>1986</c:v>
                </c:pt>
                <c:pt idx="3496">
                  <c:v>2006</c:v>
                </c:pt>
                <c:pt idx="3497">
                  <c:v>2007</c:v>
                </c:pt>
                <c:pt idx="3498">
                  <c:v>2006</c:v>
                </c:pt>
                <c:pt idx="3499">
                  <c:v>2007</c:v>
                </c:pt>
                <c:pt idx="3500">
                  <c:v>2007</c:v>
                </c:pt>
                <c:pt idx="3501">
                  <c:v>1986</c:v>
                </c:pt>
                <c:pt idx="3502">
                  <c:v>1986</c:v>
                </c:pt>
                <c:pt idx="3503">
                  <c:v>2007</c:v>
                </c:pt>
                <c:pt idx="3504">
                  <c:v>1997</c:v>
                </c:pt>
                <c:pt idx="3505">
                  <c:v>1997</c:v>
                </c:pt>
                <c:pt idx="3506">
                  <c:v>1997</c:v>
                </c:pt>
                <c:pt idx="3507">
                  <c:v>2006</c:v>
                </c:pt>
                <c:pt idx="3508">
                  <c:v>2006</c:v>
                </c:pt>
                <c:pt idx="3509">
                  <c:v>2006</c:v>
                </c:pt>
                <c:pt idx="3510">
                  <c:v>2007</c:v>
                </c:pt>
                <c:pt idx="3511">
                  <c:v>2007</c:v>
                </c:pt>
                <c:pt idx="3512">
                  <c:v>2006</c:v>
                </c:pt>
                <c:pt idx="3513">
                  <c:v>1993</c:v>
                </c:pt>
                <c:pt idx="3514">
                  <c:v>1993</c:v>
                </c:pt>
                <c:pt idx="3515">
                  <c:v>1993</c:v>
                </c:pt>
                <c:pt idx="3516">
                  <c:v>2007</c:v>
                </c:pt>
                <c:pt idx="3517">
                  <c:v>1992</c:v>
                </c:pt>
                <c:pt idx="3518">
                  <c:v>2008</c:v>
                </c:pt>
                <c:pt idx="3519">
                  <c:v>1993</c:v>
                </c:pt>
                <c:pt idx="3520">
                  <c:v>1992</c:v>
                </c:pt>
                <c:pt idx="3521">
                  <c:v>1992</c:v>
                </c:pt>
                <c:pt idx="3522">
                  <c:v>2005</c:v>
                </c:pt>
                <c:pt idx="3523">
                  <c:v>2007</c:v>
                </c:pt>
                <c:pt idx="3524">
                  <c:v>2005</c:v>
                </c:pt>
                <c:pt idx="3525">
                  <c:v>2014</c:v>
                </c:pt>
                <c:pt idx="3526">
                  <c:v>2008</c:v>
                </c:pt>
                <c:pt idx="3527">
                  <c:v>2014</c:v>
                </c:pt>
                <c:pt idx="3528">
                  <c:v>2008</c:v>
                </c:pt>
                <c:pt idx="3529">
                  <c:v>1993</c:v>
                </c:pt>
                <c:pt idx="3530">
                  <c:v>2008</c:v>
                </c:pt>
                <c:pt idx="3531">
                  <c:v>1992</c:v>
                </c:pt>
                <c:pt idx="3532">
                  <c:v>2008</c:v>
                </c:pt>
                <c:pt idx="3533">
                  <c:v>1992</c:v>
                </c:pt>
                <c:pt idx="3534">
                  <c:v>1992</c:v>
                </c:pt>
                <c:pt idx="3535">
                  <c:v>2007</c:v>
                </c:pt>
                <c:pt idx="3536">
                  <c:v>2007</c:v>
                </c:pt>
                <c:pt idx="3537">
                  <c:v>2007</c:v>
                </c:pt>
                <c:pt idx="3538">
                  <c:v>2007</c:v>
                </c:pt>
                <c:pt idx="3539">
                  <c:v>1986</c:v>
                </c:pt>
                <c:pt idx="3540">
                  <c:v>1986</c:v>
                </c:pt>
                <c:pt idx="3541">
                  <c:v>1978</c:v>
                </c:pt>
                <c:pt idx="3542">
                  <c:v>2007</c:v>
                </c:pt>
                <c:pt idx="3543">
                  <c:v>2007</c:v>
                </c:pt>
                <c:pt idx="3544">
                  <c:v>1986</c:v>
                </c:pt>
                <c:pt idx="3545">
                  <c:v>2006</c:v>
                </c:pt>
                <c:pt idx="3546">
                  <c:v>2006</c:v>
                </c:pt>
                <c:pt idx="3547">
                  <c:v>2006</c:v>
                </c:pt>
                <c:pt idx="3548">
                  <c:v>1985</c:v>
                </c:pt>
                <c:pt idx="3549">
                  <c:v>2014</c:v>
                </c:pt>
                <c:pt idx="3550">
                  <c:v>2007</c:v>
                </c:pt>
                <c:pt idx="3551">
                  <c:v>2007</c:v>
                </c:pt>
                <c:pt idx="3552">
                  <c:v>2007</c:v>
                </c:pt>
                <c:pt idx="3553">
                  <c:v>2006</c:v>
                </c:pt>
                <c:pt idx="3554">
                  <c:v>2006</c:v>
                </c:pt>
                <c:pt idx="3555">
                  <c:v>2005</c:v>
                </c:pt>
                <c:pt idx="3556">
                  <c:v>2005</c:v>
                </c:pt>
                <c:pt idx="3557">
                  <c:v>1993</c:v>
                </c:pt>
                <c:pt idx="3558">
                  <c:v>2005</c:v>
                </c:pt>
                <c:pt idx="3559">
                  <c:v>1992</c:v>
                </c:pt>
                <c:pt idx="3560">
                  <c:v>1993</c:v>
                </c:pt>
                <c:pt idx="3561">
                  <c:v>2014</c:v>
                </c:pt>
                <c:pt idx="3562">
                  <c:v>1992</c:v>
                </c:pt>
                <c:pt idx="3563">
                  <c:v>1993</c:v>
                </c:pt>
                <c:pt idx="3564">
                  <c:v>2007</c:v>
                </c:pt>
                <c:pt idx="3565">
                  <c:v>1992</c:v>
                </c:pt>
                <c:pt idx="3566">
                  <c:v>2005</c:v>
                </c:pt>
                <c:pt idx="3567">
                  <c:v>1992</c:v>
                </c:pt>
                <c:pt idx="3568">
                  <c:v>1992</c:v>
                </c:pt>
                <c:pt idx="3569">
                  <c:v>2005</c:v>
                </c:pt>
                <c:pt idx="3570">
                  <c:v>2007</c:v>
                </c:pt>
                <c:pt idx="3571">
                  <c:v>2008</c:v>
                </c:pt>
                <c:pt idx="3572">
                  <c:v>2005</c:v>
                </c:pt>
                <c:pt idx="3573">
                  <c:v>2005</c:v>
                </c:pt>
                <c:pt idx="3574">
                  <c:v>2005</c:v>
                </c:pt>
                <c:pt idx="3575">
                  <c:v>2008</c:v>
                </c:pt>
                <c:pt idx="3576">
                  <c:v>2014</c:v>
                </c:pt>
                <c:pt idx="3577">
                  <c:v>2005</c:v>
                </c:pt>
                <c:pt idx="3578">
                  <c:v>2005</c:v>
                </c:pt>
                <c:pt idx="3579">
                  <c:v>2007</c:v>
                </c:pt>
                <c:pt idx="3580">
                  <c:v>1986</c:v>
                </c:pt>
                <c:pt idx="3581">
                  <c:v>2007</c:v>
                </c:pt>
                <c:pt idx="3582">
                  <c:v>1978</c:v>
                </c:pt>
                <c:pt idx="3583">
                  <c:v>2007</c:v>
                </c:pt>
                <c:pt idx="3584">
                  <c:v>2007</c:v>
                </c:pt>
                <c:pt idx="3585">
                  <c:v>1978</c:v>
                </c:pt>
                <c:pt idx="3586">
                  <c:v>2006</c:v>
                </c:pt>
                <c:pt idx="3587">
                  <c:v>2007</c:v>
                </c:pt>
                <c:pt idx="3588">
                  <c:v>2007</c:v>
                </c:pt>
                <c:pt idx="3589">
                  <c:v>2007</c:v>
                </c:pt>
                <c:pt idx="3590">
                  <c:v>2007</c:v>
                </c:pt>
                <c:pt idx="3591">
                  <c:v>2007</c:v>
                </c:pt>
                <c:pt idx="3592">
                  <c:v>1986</c:v>
                </c:pt>
                <c:pt idx="3593">
                  <c:v>2007</c:v>
                </c:pt>
                <c:pt idx="3594">
                  <c:v>2007</c:v>
                </c:pt>
                <c:pt idx="3595">
                  <c:v>2007</c:v>
                </c:pt>
                <c:pt idx="3596">
                  <c:v>2009</c:v>
                </c:pt>
                <c:pt idx="3597">
                  <c:v>2009</c:v>
                </c:pt>
                <c:pt idx="3598">
                  <c:v>2006</c:v>
                </c:pt>
                <c:pt idx="3599">
                  <c:v>2006</c:v>
                </c:pt>
                <c:pt idx="3600">
                  <c:v>1985</c:v>
                </c:pt>
                <c:pt idx="3601">
                  <c:v>2014</c:v>
                </c:pt>
                <c:pt idx="3602">
                  <c:v>2014</c:v>
                </c:pt>
                <c:pt idx="3603">
                  <c:v>2014</c:v>
                </c:pt>
                <c:pt idx="3604">
                  <c:v>2007</c:v>
                </c:pt>
                <c:pt idx="3605">
                  <c:v>2007</c:v>
                </c:pt>
                <c:pt idx="3606">
                  <c:v>2007</c:v>
                </c:pt>
                <c:pt idx="3607">
                  <c:v>2007</c:v>
                </c:pt>
                <c:pt idx="3608">
                  <c:v>2007</c:v>
                </c:pt>
                <c:pt idx="3609">
                  <c:v>1986</c:v>
                </c:pt>
                <c:pt idx="3610">
                  <c:v>2006</c:v>
                </c:pt>
                <c:pt idx="3611">
                  <c:v>2014</c:v>
                </c:pt>
                <c:pt idx="3612">
                  <c:v>1992</c:v>
                </c:pt>
                <c:pt idx="3613">
                  <c:v>2008</c:v>
                </c:pt>
                <c:pt idx="3614">
                  <c:v>2007</c:v>
                </c:pt>
                <c:pt idx="3615">
                  <c:v>2007</c:v>
                </c:pt>
                <c:pt idx="3616">
                  <c:v>2007</c:v>
                </c:pt>
                <c:pt idx="3617">
                  <c:v>2007</c:v>
                </c:pt>
                <c:pt idx="3618">
                  <c:v>1992</c:v>
                </c:pt>
                <c:pt idx="3619">
                  <c:v>1992</c:v>
                </c:pt>
                <c:pt idx="3620">
                  <c:v>2005</c:v>
                </c:pt>
                <c:pt idx="3621">
                  <c:v>1993</c:v>
                </c:pt>
                <c:pt idx="3622">
                  <c:v>2008</c:v>
                </c:pt>
                <c:pt idx="3623">
                  <c:v>2005</c:v>
                </c:pt>
                <c:pt idx="3624">
                  <c:v>1993</c:v>
                </c:pt>
                <c:pt idx="3625">
                  <c:v>2005</c:v>
                </c:pt>
                <c:pt idx="3626">
                  <c:v>1993</c:v>
                </c:pt>
                <c:pt idx="3627">
                  <c:v>2005</c:v>
                </c:pt>
                <c:pt idx="3628">
                  <c:v>2014</c:v>
                </c:pt>
                <c:pt idx="3629">
                  <c:v>2005</c:v>
                </c:pt>
                <c:pt idx="3630">
                  <c:v>2008</c:v>
                </c:pt>
                <c:pt idx="3631">
                  <c:v>2005</c:v>
                </c:pt>
                <c:pt idx="3632">
                  <c:v>1993</c:v>
                </c:pt>
                <c:pt idx="3633">
                  <c:v>2007</c:v>
                </c:pt>
                <c:pt idx="3634">
                  <c:v>2007</c:v>
                </c:pt>
                <c:pt idx="3635">
                  <c:v>2007</c:v>
                </c:pt>
                <c:pt idx="3636">
                  <c:v>2006</c:v>
                </c:pt>
                <c:pt idx="3637">
                  <c:v>2007</c:v>
                </c:pt>
                <c:pt idx="3638">
                  <c:v>1986</c:v>
                </c:pt>
                <c:pt idx="3639">
                  <c:v>2007</c:v>
                </c:pt>
                <c:pt idx="3640">
                  <c:v>2007</c:v>
                </c:pt>
                <c:pt idx="3641">
                  <c:v>2007</c:v>
                </c:pt>
                <c:pt idx="3642">
                  <c:v>2007</c:v>
                </c:pt>
                <c:pt idx="3643">
                  <c:v>2007</c:v>
                </c:pt>
                <c:pt idx="3644">
                  <c:v>1986</c:v>
                </c:pt>
                <c:pt idx="3645">
                  <c:v>2007</c:v>
                </c:pt>
                <c:pt idx="3646">
                  <c:v>2007</c:v>
                </c:pt>
                <c:pt idx="3647">
                  <c:v>2007</c:v>
                </c:pt>
                <c:pt idx="3648">
                  <c:v>2007</c:v>
                </c:pt>
                <c:pt idx="3649">
                  <c:v>2006</c:v>
                </c:pt>
                <c:pt idx="3650">
                  <c:v>2007</c:v>
                </c:pt>
                <c:pt idx="3651">
                  <c:v>1978</c:v>
                </c:pt>
                <c:pt idx="3652">
                  <c:v>2007</c:v>
                </c:pt>
                <c:pt idx="3653">
                  <c:v>2007</c:v>
                </c:pt>
                <c:pt idx="3654">
                  <c:v>1997</c:v>
                </c:pt>
                <c:pt idx="3655">
                  <c:v>1997</c:v>
                </c:pt>
                <c:pt idx="3656">
                  <c:v>2013</c:v>
                </c:pt>
                <c:pt idx="3657">
                  <c:v>2013</c:v>
                </c:pt>
                <c:pt idx="3658">
                  <c:v>2013</c:v>
                </c:pt>
                <c:pt idx="3659">
                  <c:v>2013</c:v>
                </c:pt>
                <c:pt idx="3660">
                  <c:v>2006</c:v>
                </c:pt>
                <c:pt idx="3661">
                  <c:v>2006</c:v>
                </c:pt>
                <c:pt idx="3662">
                  <c:v>2006</c:v>
                </c:pt>
                <c:pt idx="3663">
                  <c:v>2006</c:v>
                </c:pt>
                <c:pt idx="3664">
                  <c:v>2014</c:v>
                </c:pt>
                <c:pt idx="3665">
                  <c:v>2007</c:v>
                </c:pt>
                <c:pt idx="3666">
                  <c:v>2007</c:v>
                </c:pt>
                <c:pt idx="3667">
                  <c:v>2007</c:v>
                </c:pt>
                <c:pt idx="3668">
                  <c:v>1992</c:v>
                </c:pt>
                <c:pt idx="3669">
                  <c:v>1993</c:v>
                </c:pt>
                <c:pt idx="3670">
                  <c:v>2007</c:v>
                </c:pt>
                <c:pt idx="3671">
                  <c:v>2014</c:v>
                </c:pt>
                <c:pt idx="3672">
                  <c:v>1992</c:v>
                </c:pt>
                <c:pt idx="3673">
                  <c:v>2007</c:v>
                </c:pt>
                <c:pt idx="3674">
                  <c:v>2007</c:v>
                </c:pt>
                <c:pt idx="3675">
                  <c:v>1992</c:v>
                </c:pt>
                <c:pt idx="3676">
                  <c:v>1993</c:v>
                </c:pt>
                <c:pt idx="3677">
                  <c:v>2005</c:v>
                </c:pt>
                <c:pt idx="3678">
                  <c:v>1993</c:v>
                </c:pt>
                <c:pt idx="3679">
                  <c:v>2014</c:v>
                </c:pt>
                <c:pt idx="3680">
                  <c:v>1992</c:v>
                </c:pt>
                <c:pt idx="3681">
                  <c:v>2008</c:v>
                </c:pt>
                <c:pt idx="3682">
                  <c:v>1993</c:v>
                </c:pt>
                <c:pt idx="3683">
                  <c:v>1993</c:v>
                </c:pt>
                <c:pt idx="3684">
                  <c:v>2005</c:v>
                </c:pt>
                <c:pt idx="3685">
                  <c:v>1993</c:v>
                </c:pt>
                <c:pt idx="3686">
                  <c:v>2008</c:v>
                </c:pt>
                <c:pt idx="3687">
                  <c:v>1993</c:v>
                </c:pt>
                <c:pt idx="3688">
                  <c:v>1993</c:v>
                </c:pt>
                <c:pt idx="3689">
                  <c:v>2007</c:v>
                </c:pt>
                <c:pt idx="3690">
                  <c:v>1993</c:v>
                </c:pt>
                <c:pt idx="3691">
                  <c:v>2014</c:v>
                </c:pt>
                <c:pt idx="3692">
                  <c:v>1993</c:v>
                </c:pt>
                <c:pt idx="3693">
                  <c:v>2014</c:v>
                </c:pt>
                <c:pt idx="3694">
                  <c:v>1992</c:v>
                </c:pt>
                <c:pt idx="3695">
                  <c:v>1992</c:v>
                </c:pt>
                <c:pt idx="3696">
                  <c:v>2005</c:v>
                </c:pt>
                <c:pt idx="3697">
                  <c:v>2007</c:v>
                </c:pt>
                <c:pt idx="3698">
                  <c:v>2007</c:v>
                </c:pt>
                <c:pt idx="3699">
                  <c:v>2006</c:v>
                </c:pt>
                <c:pt idx="3700">
                  <c:v>2007</c:v>
                </c:pt>
                <c:pt idx="3701">
                  <c:v>1978</c:v>
                </c:pt>
                <c:pt idx="3702">
                  <c:v>1986</c:v>
                </c:pt>
                <c:pt idx="3703">
                  <c:v>1986</c:v>
                </c:pt>
                <c:pt idx="3704">
                  <c:v>1978</c:v>
                </c:pt>
                <c:pt idx="3705">
                  <c:v>2007</c:v>
                </c:pt>
                <c:pt idx="3706">
                  <c:v>2007</c:v>
                </c:pt>
                <c:pt idx="3707">
                  <c:v>2006</c:v>
                </c:pt>
                <c:pt idx="3708">
                  <c:v>2007</c:v>
                </c:pt>
                <c:pt idx="3709">
                  <c:v>2007</c:v>
                </c:pt>
                <c:pt idx="3710">
                  <c:v>2007</c:v>
                </c:pt>
                <c:pt idx="3711">
                  <c:v>2007</c:v>
                </c:pt>
                <c:pt idx="3712">
                  <c:v>2007</c:v>
                </c:pt>
                <c:pt idx="3713">
                  <c:v>2007</c:v>
                </c:pt>
                <c:pt idx="3714">
                  <c:v>2007</c:v>
                </c:pt>
                <c:pt idx="3715">
                  <c:v>1986</c:v>
                </c:pt>
                <c:pt idx="3716">
                  <c:v>2007</c:v>
                </c:pt>
                <c:pt idx="3717">
                  <c:v>2007</c:v>
                </c:pt>
                <c:pt idx="3718">
                  <c:v>2007</c:v>
                </c:pt>
                <c:pt idx="3719">
                  <c:v>1986</c:v>
                </c:pt>
                <c:pt idx="3720">
                  <c:v>2009</c:v>
                </c:pt>
                <c:pt idx="3721">
                  <c:v>2009</c:v>
                </c:pt>
                <c:pt idx="3722">
                  <c:v>2013</c:v>
                </c:pt>
                <c:pt idx="3723">
                  <c:v>2013</c:v>
                </c:pt>
                <c:pt idx="3724">
                  <c:v>2006</c:v>
                </c:pt>
                <c:pt idx="3725">
                  <c:v>2006</c:v>
                </c:pt>
                <c:pt idx="3726">
                  <c:v>1985</c:v>
                </c:pt>
                <c:pt idx="3727">
                  <c:v>1985</c:v>
                </c:pt>
                <c:pt idx="3728">
                  <c:v>2014</c:v>
                </c:pt>
                <c:pt idx="3729">
                  <c:v>2007</c:v>
                </c:pt>
                <c:pt idx="3730">
                  <c:v>2007</c:v>
                </c:pt>
                <c:pt idx="3731">
                  <c:v>1986</c:v>
                </c:pt>
                <c:pt idx="3732">
                  <c:v>2006</c:v>
                </c:pt>
                <c:pt idx="3733">
                  <c:v>2006</c:v>
                </c:pt>
                <c:pt idx="3734">
                  <c:v>2006</c:v>
                </c:pt>
                <c:pt idx="3735">
                  <c:v>2006</c:v>
                </c:pt>
                <c:pt idx="3736">
                  <c:v>2006</c:v>
                </c:pt>
                <c:pt idx="3737">
                  <c:v>2006</c:v>
                </c:pt>
                <c:pt idx="3738">
                  <c:v>2006</c:v>
                </c:pt>
                <c:pt idx="3739">
                  <c:v>2005</c:v>
                </c:pt>
                <c:pt idx="3740">
                  <c:v>1993</c:v>
                </c:pt>
                <c:pt idx="3741">
                  <c:v>1993</c:v>
                </c:pt>
                <c:pt idx="3742">
                  <c:v>1992</c:v>
                </c:pt>
                <c:pt idx="3743">
                  <c:v>2005</c:v>
                </c:pt>
                <c:pt idx="3744">
                  <c:v>1993</c:v>
                </c:pt>
                <c:pt idx="3745">
                  <c:v>2007</c:v>
                </c:pt>
                <c:pt idx="3746">
                  <c:v>2014</c:v>
                </c:pt>
                <c:pt idx="3747">
                  <c:v>1993</c:v>
                </c:pt>
                <c:pt idx="3748">
                  <c:v>1992</c:v>
                </c:pt>
                <c:pt idx="3749">
                  <c:v>2005</c:v>
                </c:pt>
                <c:pt idx="3750">
                  <c:v>1992</c:v>
                </c:pt>
                <c:pt idx="3751">
                  <c:v>1993</c:v>
                </c:pt>
                <c:pt idx="3752">
                  <c:v>1993</c:v>
                </c:pt>
                <c:pt idx="3753">
                  <c:v>2007</c:v>
                </c:pt>
                <c:pt idx="3754">
                  <c:v>2007</c:v>
                </c:pt>
                <c:pt idx="3755">
                  <c:v>2014</c:v>
                </c:pt>
                <c:pt idx="3756">
                  <c:v>1993</c:v>
                </c:pt>
                <c:pt idx="3757">
                  <c:v>1993</c:v>
                </c:pt>
                <c:pt idx="3758">
                  <c:v>2008</c:v>
                </c:pt>
                <c:pt idx="3759">
                  <c:v>1993</c:v>
                </c:pt>
                <c:pt idx="3760">
                  <c:v>1993</c:v>
                </c:pt>
                <c:pt idx="3761">
                  <c:v>2008</c:v>
                </c:pt>
                <c:pt idx="3762">
                  <c:v>2005</c:v>
                </c:pt>
                <c:pt idx="3763">
                  <c:v>2007</c:v>
                </c:pt>
                <c:pt idx="3764">
                  <c:v>1992</c:v>
                </c:pt>
                <c:pt idx="3765">
                  <c:v>1993</c:v>
                </c:pt>
                <c:pt idx="3766">
                  <c:v>1993</c:v>
                </c:pt>
                <c:pt idx="3767">
                  <c:v>2005</c:v>
                </c:pt>
                <c:pt idx="3768">
                  <c:v>2007</c:v>
                </c:pt>
                <c:pt idx="3769">
                  <c:v>2007</c:v>
                </c:pt>
                <c:pt idx="3770">
                  <c:v>1992</c:v>
                </c:pt>
                <c:pt idx="3771">
                  <c:v>1992</c:v>
                </c:pt>
                <c:pt idx="3772">
                  <c:v>1993</c:v>
                </c:pt>
                <c:pt idx="3773">
                  <c:v>2007</c:v>
                </c:pt>
                <c:pt idx="3774">
                  <c:v>2007</c:v>
                </c:pt>
                <c:pt idx="3775">
                  <c:v>2007</c:v>
                </c:pt>
                <c:pt idx="3776">
                  <c:v>2007</c:v>
                </c:pt>
                <c:pt idx="3777">
                  <c:v>2007</c:v>
                </c:pt>
                <c:pt idx="3778">
                  <c:v>2007</c:v>
                </c:pt>
                <c:pt idx="3779">
                  <c:v>2007</c:v>
                </c:pt>
                <c:pt idx="3780">
                  <c:v>2007</c:v>
                </c:pt>
                <c:pt idx="3781">
                  <c:v>2007</c:v>
                </c:pt>
                <c:pt idx="3782">
                  <c:v>2007</c:v>
                </c:pt>
                <c:pt idx="3783">
                  <c:v>2006</c:v>
                </c:pt>
                <c:pt idx="3784">
                  <c:v>2007</c:v>
                </c:pt>
                <c:pt idx="3785">
                  <c:v>2007</c:v>
                </c:pt>
                <c:pt idx="3786">
                  <c:v>2007</c:v>
                </c:pt>
                <c:pt idx="3787">
                  <c:v>1986</c:v>
                </c:pt>
                <c:pt idx="3788">
                  <c:v>2007</c:v>
                </c:pt>
                <c:pt idx="3789">
                  <c:v>1986</c:v>
                </c:pt>
                <c:pt idx="3790">
                  <c:v>2007</c:v>
                </c:pt>
                <c:pt idx="3791">
                  <c:v>2007</c:v>
                </c:pt>
                <c:pt idx="3792">
                  <c:v>2007</c:v>
                </c:pt>
                <c:pt idx="3793">
                  <c:v>2007</c:v>
                </c:pt>
                <c:pt idx="3794">
                  <c:v>2007</c:v>
                </c:pt>
                <c:pt idx="3795">
                  <c:v>2007</c:v>
                </c:pt>
                <c:pt idx="3796">
                  <c:v>2006</c:v>
                </c:pt>
                <c:pt idx="3797">
                  <c:v>1980</c:v>
                </c:pt>
                <c:pt idx="3798">
                  <c:v>2009</c:v>
                </c:pt>
                <c:pt idx="3799">
                  <c:v>2009</c:v>
                </c:pt>
                <c:pt idx="3800">
                  <c:v>2009</c:v>
                </c:pt>
                <c:pt idx="3801">
                  <c:v>2009</c:v>
                </c:pt>
                <c:pt idx="3802">
                  <c:v>2013</c:v>
                </c:pt>
                <c:pt idx="3803">
                  <c:v>2013</c:v>
                </c:pt>
                <c:pt idx="3804">
                  <c:v>2013</c:v>
                </c:pt>
                <c:pt idx="3805">
                  <c:v>2013</c:v>
                </c:pt>
                <c:pt idx="3806">
                  <c:v>2006</c:v>
                </c:pt>
                <c:pt idx="3807">
                  <c:v>2006</c:v>
                </c:pt>
                <c:pt idx="3808">
                  <c:v>2006</c:v>
                </c:pt>
                <c:pt idx="3809">
                  <c:v>2006</c:v>
                </c:pt>
                <c:pt idx="3810">
                  <c:v>2006</c:v>
                </c:pt>
                <c:pt idx="3811">
                  <c:v>2014</c:v>
                </c:pt>
                <c:pt idx="3812">
                  <c:v>2014</c:v>
                </c:pt>
                <c:pt idx="3813">
                  <c:v>2007</c:v>
                </c:pt>
                <c:pt idx="3814">
                  <c:v>2007</c:v>
                </c:pt>
                <c:pt idx="3815">
                  <c:v>2007</c:v>
                </c:pt>
                <c:pt idx="3816">
                  <c:v>2007</c:v>
                </c:pt>
                <c:pt idx="3817">
                  <c:v>1986</c:v>
                </c:pt>
                <c:pt idx="3818">
                  <c:v>1986</c:v>
                </c:pt>
                <c:pt idx="3819">
                  <c:v>2006</c:v>
                </c:pt>
                <c:pt idx="3820">
                  <c:v>2006</c:v>
                </c:pt>
                <c:pt idx="3821">
                  <c:v>2006</c:v>
                </c:pt>
                <c:pt idx="3822">
                  <c:v>2006</c:v>
                </c:pt>
                <c:pt idx="3823">
                  <c:v>2006</c:v>
                </c:pt>
                <c:pt idx="3824">
                  <c:v>2006</c:v>
                </c:pt>
                <c:pt idx="3825">
                  <c:v>2006</c:v>
                </c:pt>
                <c:pt idx="3826">
                  <c:v>1993</c:v>
                </c:pt>
                <c:pt idx="3827">
                  <c:v>1993</c:v>
                </c:pt>
                <c:pt idx="3828">
                  <c:v>1993</c:v>
                </c:pt>
                <c:pt idx="3829">
                  <c:v>1992</c:v>
                </c:pt>
                <c:pt idx="3830">
                  <c:v>1992</c:v>
                </c:pt>
                <c:pt idx="3831">
                  <c:v>2005</c:v>
                </c:pt>
                <c:pt idx="3832">
                  <c:v>2005</c:v>
                </c:pt>
                <c:pt idx="3833">
                  <c:v>1993</c:v>
                </c:pt>
                <c:pt idx="3834">
                  <c:v>2014</c:v>
                </c:pt>
                <c:pt idx="3835">
                  <c:v>1992</c:v>
                </c:pt>
                <c:pt idx="3836">
                  <c:v>1993</c:v>
                </c:pt>
                <c:pt idx="3837">
                  <c:v>1993</c:v>
                </c:pt>
                <c:pt idx="3838">
                  <c:v>1992</c:v>
                </c:pt>
                <c:pt idx="3839">
                  <c:v>1992</c:v>
                </c:pt>
                <c:pt idx="3840">
                  <c:v>1992</c:v>
                </c:pt>
                <c:pt idx="3841">
                  <c:v>1993</c:v>
                </c:pt>
                <c:pt idx="3842">
                  <c:v>2005</c:v>
                </c:pt>
                <c:pt idx="3843">
                  <c:v>1993</c:v>
                </c:pt>
                <c:pt idx="3844">
                  <c:v>1993</c:v>
                </c:pt>
                <c:pt idx="3845">
                  <c:v>2008</c:v>
                </c:pt>
                <c:pt idx="3846">
                  <c:v>2014</c:v>
                </c:pt>
                <c:pt idx="3847">
                  <c:v>2005</c:v>
                </c:pt>
                <c:pt idx="3848">
                  <c:v>1992</c:v>
                </c:pt>
                <c:pt idx="3849">
                  <c:v>1993</c:v>
                </c:pt>
                <c:pt idx="3850">
                  <c:v>2005</c:v>
                </c:pt>
                <c:pt idx="3851">
                  <c:v>2007</c:v>
                </c:pt>
                <c:pt idx="3852">
                  <c:v>2014</c:v>
                </c:pt>
                <c:pt idx="3853">
                  <c:v>2014</c:v>
                </c:pt>
                <c:pt idx="3854">
                  <c:v>2007</c:v>
                </c:pt>
                <c:pt idx="3855">
                  <c:v>2007</c:v>
                </c:pt>
                <c:pt idx="3856">
                  <c:v>2007</c:v>
                </c:pt>
                <c:pt idx="3857">
                  <c:v>2007</c:v>
                </c:pt>
                <c:pt idx="3858">
                  <c:v>1986</c:v>
                </c:pt>
                <c:pt idx="3859">
                  <c:v>2007</c:v>
                </c:pt>
                <c:pt idx="3860">
                  <c:v>2007</c:v>
                </c:pt>
                <c:pt idx="3861">
                  <c:v>2007</c:v>
                </c:pt>
                <c:pt idx="3862">
                  <c:v>2007</c:v>
                </c:pt>
                <c:pt idx="3863">
                  <c:v>2007</c:v>
                </c:pt>
                <c:pt idx="3864">
                  <c:v>2006</c:v>
                </c:pt>
                <c:pt idx="3865">
                  <c:v>2007</c:v>
                </c:pt>
                <c:pt idx="3866">
                  <c:v>2007</c:v>
                </c:pt>
                <c:pt idx="3867">
                  <c:v>2007</c:v>
                </c:pt>
                <c:pt idx="3868">
                  <c:v>2007</c:v>
                </c:pt>
                <c:pt idx="3869">
                  <c:v>1997</c:v>
                </c:pt>
                <c:pt idx="3870">
                  <c:v>1997</c:v>
                </c:pt>
                <c:pt idx="3871">
                  <c:v>2009</c:v>
                </c:pt>
                <c:pt idx="3872">
                  <c:v>2009</c:v>
                </c:pt>
                <c:pt idx="3873">
                  <c:v>2013</c:v>
                </c:pt>
                <c:pt idx="3874">
                  <c:v>2013</c:v>
                </c:pt>
                <c:pt idx="3875">
                  <c:v>2013</c:v>
                </c:pt>
                <c:pt idx="3876">
                  <c:v>2006</c:v>
                </c:pt>
                <c:pt idx="3877">
                  <c:v>2014</c:v>
                </c:pt>
                <c:pt idx="3878">
                  <c:v>2014</c:v>
                </c:pt>
                <c:pt idx="3879">
                  <c:v>2007</c:v>
                </c:pt>
                <c:pt idx="3880">
                  <c:v>2007</c:v>
                </c:pt>
                <c:pt idx="3881">
                  <c:v>2007</c:v>
                </c:pt>
                <c:pt idx="3882">
                  <c:v>2007</c:v>
                </c:pt>
                <c:pt idx="3883">
                  <c:v>1986</c:v>
                </c:pt>
                <c:pt idx="3884">
                  <c:v>2006</c:v>
                </c:pt>
                <c:pt idx="3885">
                  <c:v>2007</c:v>
                </c:pt>
                <c:pt idx="3886">
                  <c:v>1993</c:v>
                </c:pt>
                <c:pt idx="3887">
                  <c:v>1993</c:v>
                </c:pt>
                <c:pt idx="3888">
                  <c:v>1993</c:v>
                </c:pt>
                <c:pt idx="3889">
                  <c:v>2007</c:v>
                </c:pt>
                <c:pt idx="3890">
                  <c:v>1993</c:v>
                </c:pt>
                <c:pt idx="3891">
                  <c:v>2007</c:v>
                </c:pt>
                <c:pt idx="3892">
                  <c:v>2007</c:v>
                </c:pt>
                <c:pt idx="3893">
                  <c:v>2008</c:v>
                </c:pt>
                <c:pt idx="3894">
                  <c:v>2007</c:v>
                </c:pt>
                <c:pt idx="3895">
                  <c:v>2008</c:v>
                </c:pt>
                <c:pt idx="3896">
                  <c:v>2005</c:v>
                </c:pt>
                <c:pt idx="3897">
                  <c:v>2008</c:v>
                </c:pt>
                <c:pt idx="3898">
                  <c:v>2005</c:v>
                </c:pt>
                <c:pt idx="3899">
                  <c:v>1993</c:v>
                </c:pt>
                <c:pt idx="3900">
                  <c:v>2007</c:v>
                </c:pt>
                <c:pt idx="3901">
                  <c:v>2014</c:v>
                </c:pt>
                <c:pt idx="3902">
                  <c:v>1992</c:v>
                </c:pt>
                <c:pt idx="3903">
                  <c:v>2005</c:v>
                </c:pt>
                <c:pt idx="3904">
                  <c:v>1992</c:v>
                </c:pt>
                <c:pt idx="3905">
                  <c:v>2007</c:v>
                </c:pt>
                <c:pt idx="3906">
                  <c:v>2007</c:v>
                </c:pt>
                <c:pt idx="3907">
                  <c:v>2007</c:v>
                </c:pt>
                <c:pt idx="3908">
                  <c:v>2007</c:v>
                </c:pt>
                <c:pt idx="3909">
                  <c:v>2007</c:v>
                </c:pt>
                <c:pt idx="3910">
                  <c:v>2007</c:v>
                </c:pt>
                <c:pt idx="3911">
                  <c:v>2006</c:v>
                </c:pt>
                <c:pt idx="3912">
                  <c:v>1986</c:v>
                </c:pt>
                <c:pt idx="3913">
                  <c:v>2007</c:v>
                </c:pt>
                <c:pt idx="3914">
                  <c:v>2007</c:v>
                </c:pt>
                <c:pt idx="3915">
                  <c:v>2007</c:v>
                </c:pt>
                <c:pt idx="3916">
                  <c:v>2006</c:v>
                </c:pt>
                <c:pt idx="3917">
                  <c:v>2007</c:v>
                </c:pt>
                <c:pt idx="3918">
                  <c:v>2007</c:v>
                </c:pt>
                <c:pt idx="3919">
                  <c:v>2007</c:v>
                </c:pt>
                <c:pt idx="3920">
                  <c:v>2007</c:v>
                </c:pt>
                <c:pt idx="3921">
                  <c:v>2006</c:v>
                </c:pt>
                <c:pt idx="3922">
                  <c:v>1978</c:v>
                </c:pt>
                <c:pt idx="3923">
                  <c:v>2006</c:v>
                </c:pt>
                <c:pt idx="3924">
                  <c:v>2007</c:v>
                </c:pt>
                <c:pt idx="3925">
                  <c:v>2009</c:v>
                </c:pt>
                <c:pt idx="3926">
                  <c:v>2009</c:v>
                </c:pt>
                <c:pt idx="3927">
                  <c:v>2013</c:v>
                </c:pt>
                <c:pt idx="3928">
                  <c:v>2013</c:v>
                </c:pt>
                <c:pt idx="3929">
                  <c:v>2013</c:v>
                </c:pt>
                <c:pt idx="3930">
                  <c:v>2007</c:v>
                </c:pt>
                <c:pt idx="3931">
                  <c:v>2007</c:v>
                </c:pt>
                <c:pt idx="3932">
                  <c:v>2007</c:v>
                </c:pt>
                <c:pt idx="3933">
                  <c:v>2007</c:v>
                </c:pt>
                <c:pt idx="3934">
                  <c:v>2007</c:v>
                </c:pt>
                <c:pt idx="3935">
                  <c:v>1986</c:v>
                </c:pt>
                <c:pt idx="3936">
                  <c:v>2006</c:v>
                </c:pt>
                <c:pt idx="3937">
                  <c:v>2006</c:v>
                </c:pt>
                <c:pt idx="3938">
                  <c:v>2006</c:v>
                </c:pt>
                <c:pt idx="3939">
                  <c:v>2006</c:v>
                </c:pt>
                <c:pt idx="3940">
                  <c:v>2006</c:v>
                </c:pt>
                <c:pt idx="3941">
                  <c:v>2006</c:v>
                </c:pt>
                <c:pt idx="3942">
                  <c:v>2006</c:v>
                </c:pt>
                <c:pt idx="3943">
                  <c:v>2008</c:v>
                </c:pt>
                <c:pt idx="3944">
                  <c:v>2005</c:v>
                </c:pt>
                <c:pt idx="3945">
                  <c:v>2005</c:v>
                </c:pt>
                <c:pt idx="3946">
                  <c:v>2005</c:v>
                </c:pt>
                <c:pt idx="3947">
                  <c:v>1992</c:v>
                </c:pt>
                <c:pt idx="3948">
                  <c:v>2005</c:v>
                </c:pt>
                <c:pt idx="3949">
                  <c:v>1992</c:v>
                </c:pt>
                <c:pt idx="3950">
                  <c:v>2005</c:v>
                </c:pt>
                <c:pt idx="3951">
                  <c:v>1993</c:v>
                </c:pt>
                <c:pt idx="3952">
                  <c:v>1992</c:v>
                </c:pt>
                <c:pt idx="3953">
                  <c:v>2008</c:v>
                </c:pt>
                <c:pt idx="3954">
                  <c:v>2014</c:v>
                </c:pt>
                <c:pt idx="3955">
                  <c:v>2005</c:v>
                </c:pt>
                <c:pt idx="3956">
                  <c:v>2008</c:v>
                </c:pt>
                <c:pt idx="3957">
                  <c:v>1992</c:v>
                </c:pt>
                <c:pt idx="3958">
                  <c:v>2005</c:v>
                </c:pt>
                <c:pt idx="3959">
                  <c:v>2008</c:v>
                </c:pt>
                <c:pt idx="3960">
                  <c:v>2008</c:v>
                </c:pt>
                <c:pt idx="3961">
                  <c:v>2005</c:v>
                </c:pt>
                <c:pt idx="3962">
                  <c:v>2007</c:v>
                </c:pt>
                <c:pt idx="3963">
                  <c:v>2008</c:v>
                </c:pt>
                <c:pt idx="3964">
                  <c:v>2014</c:v>
                </c:pt>
                <c:pt idx="3965">
                  <c:v>1986</c:v>
                </c:pt>
                <c:pt idx="3966">
                  <c:v>2007</c:v>
                </c:pt>
                <c:pt idx="3967">
                  <c:v>2007</c:v>
                </c:pt>
                <c:pt idx="3968">
                  <c:v>2007</c:v>
                </c:pt>
                <c:pt idx="3969">
                  <c:v>2007</c:v>
                </c:pt>
                <c:pt idx="3970">
                  <c:v>2007</c:v>
                </c:pt>
                <c:pt idx="3971">
                  <c:v>2009</c:v>
                </c:pt>
                <c:pt idx="3972">
                  <c:v>2013</c:v>
                </c:pt>
                <c:pt idx="3973">
                  <c:v>2013</c:v>
                </c:pt>
                <c:pt idx="3974">
                  <c:v>2013</c:v>
                </c:pt>
                <c:pt idx="3975">
                  <c:v>2006</c:v>
                </c:pt>
                <c:pt idx="3976">
                  <c:v>2006</c:v>
                </c:pt>
                <c:pt idx="3977">
                  <c:v>1985</c:v>
                </c:pt>
                <c:pt idx="3978">
                  <c:v>2014</c:v>
                </c:pt>
                <c:pt idx="3979">
                  <c:v>2014</c:v>
                </c:pt>
                <c:pt idx="3980">
                  <c:v>2007</c:v>
                </c:pt>
                <c:pt idx="3981">
                  <c:v>2007</c:v>
                </c:pt>
                <c:pt idx="3982">
                  <c:v>2007</c:v>
                </c:pt>
                <c:pt idx="3983">
                  <c:v>2006</c:v>
                </c:pt>
                <c:pt idx="3984">
                  <c:v>2006</c:v>
                </c:pt>
                <c:pt idx="3985">
                  <c:v>2006</c:v>
                </c:pt>
                <c:pt idx="3986">
                  <c:v>2006</c:v>
                </c:pt>
                <c:pt idx="3987">
                  <c:v>2006</c:v>
                </c:pt>
                <c:pt idx="3988">
                  <c:v>2006</c:v>
                </c:pt>
                <c:pt idx="3989">
                  <c:v>1992</c:v>
                </c:pt>
                <c:pt idx="3990">
                  <c:v>2008</c:v>
                </c:pt>
                <c:pt idx="3991">
                  <c:v>1993</c:v>
                </c:pt>
                <c:pt idx="3992">
                  <c:v>2005</c:v>
                </c:pt>
                <c:pt idx="3993">
                  <c:v>1992</c:v>
                </c:pt>
                <c:pt idx="3994">
                  <c:v>1993</c:v>
                </c:pt>
                <c:pt idx="3995">
                  <c:v>2005</c:v>
                </c:pt>
                <c:pt idx="3996">
                  <c:v>1992</c:v>
                </c:pt>
                <c:pt idx="3997">
                  <c:v>2007</c:v>
                </c:pt>
                <c:pt idx="3998">
                  <c:v>1993</c:v>
                </c:pt>
                <c:pt idx="3999">
                  <c:v>1992</c:v>
                </c:pt>
                <c:pt idx="4000">
                  <c:v>2008</c:v>
                </c:pt>
                <c:pt idx="4001">
                  <c:v>1993</c:v>
                </c:pt>
                <c:pt idx="4002">
                  <c:v>2008</c:v>
                </c:pt>
                <c:pt idx="4003">
                  <c:v>2005</c:v>
                </c:pt>
                <c:pt idx="4004">
                  <c:v>1993</c:v>
                </c:pt>
                <c:pt idx="4005">
                  <c:v>2005</c:v>
                </c:pt>
                <c:pt idx="4006">
                  <c:v>2007</c:v>
                </c:pt>
                <c:pt idx="4007">
                  <c:v>2005</c:v>
                </c:pt>
                <c:pt idx="4008">
                  <c:v>2005</c:v>
                </c:pt>
                <c:pt idx="4009">
                  <c:v>2014</c:v>
                </c:pt>
                <c:pt idx="4010">
                  <c:v>1993</c:v>
                </c:pt>
                <c:pt idx="4011">
                  <c:v>2014</c:v>
                </c:pt>
                <c:pt idx="4012">
                  <c:v>1993</c:v>
                </c:pt>
                <c:pt idx="4013">
                  <c:v>2014</c:v>
                </c:pt>
                <c:pt idx="4014">
                  <c:v>1992</c:v>
                </c:pt>
                <c:pt idx="4015">
                  <c:v>1992</c:v>
                </c:pt>
                <c:pt idx="4016">
                  <c:v>1992</c:v>
                </c:pt>
                <c:pt idx="4017">
                  <c:v>2014</c:v>
                </c:pt>
                <c:pt idx="4018">
                  <c:v>2008</c:v>
                </c:pt>
                <c:pt idx="4019">
                  <c:v>2007</c:v>
                </c:pt>
                <c:pt idx="4020">
                  <c:v>2007</c:v>
                </c:pt>
                <c:pt idx="4021">
                  <c:v>2007</c:v>
                </c:pt>
                <c:pt idx="4022">
                  <c:v>2007</c:v>
                </c:pt>
                <c:pt idx="4023">
                  <c:v>2007</c:v>
                </c:pt>
                <c:pt idx="4024">
                  <c:v>1978</c:v>
                </c:pt>
                <c:pt idx="4025">
                  <c:v>2007</c:v>
                </c:pt>
                <c:pt idx="4026">
                  <c:v>2007</c:v>
                </c:pt>
                <c:pt idx="4027">
                  <c:v>1978</c:v>
                </c:pt>
                <c:pt idx="4028">
                  <c:v>2007</c:v>
                </c:pt>
                <c:pt idx="4029">
                  <c:v>2007</c:v>
                </c:pt>
                <c:pt idx="4030">
                  <c:v>1986</c:v>
                </c:pt>
                <c:pt idx="4031">
                  <c:v>2007</c:v>
                </c:pt>
                <c:pt idx="4032">
                  <c:v>2007</c:v>
                </c:pt>
                <c:pt idx="4033">
                  <c:v>2007</c:v>
                </c:pt>
                <c:pt idx="4034">
                  <c:v>1986</c:v>
                </c:pt>
                <c:pt idx="4035">
                  <c:v>2006</c:v>
                </c:pt>
                <c:pt idx="4036">
                  <c:v>2007</c:v>
                </c:pt>
                <c:pt idx="4037">
                  <c:v>2007</c:v>
                </c:pt>
                <c:pt idx="4038">
                  <c:v>2007</c:v>
                </c:pt>
                <c:pt idx="4039">
                  <c:v>2007</c:v>
                </c:pt>
                <c:pt idx="4040">
                  <c:v>2007</c:v>
                </c:pt>
                <c:pt idx="4041">
                  <c:v>1997</c:v>
                </c:pt>
                <c:pt idx="4042">
                  <c:v>2009</c:v>
                </c:pt>
                <c:pt idx="4043">
                  <c:v>2009</c:v>
                </c:pt>
                <c:pt idx="4044">
                  <c:v>2013</c:v>
                </c:pt>
                <c:pt idx="4045">
                  <c:v>2013</c:v>
                </c:pt>
                <c:pt idx="4046">
                  <c:v>2013</c:v>
                </c:pt>
                <c:pt idx="4047">
                  <c:v>2006</c:v>
                </c:pt>
                <c:pt idx="4048">
                  <c:v>2007</c:v>
                </c:pt>
                <c:pt idx="4049">
                  <c:v>2007</c:v>
                </c:pt>
                <c:pt idx="4050">
                  <c:v>2007</c:v>
                </c:pt>
                <c:pt idx="4051">
                  <c:v>2006</c:v>
                </c:pt>
                <c:pt idx="4052">
                  <c:v>2006</c:v>
                </c:pt>
                <c:pt idx="4053">
                  <c:v>2006</c:v>
                </c:pt>
                <c:pt idx="4054">
                  <c:v>2006</c:v>
                </c:pt>
                <c:pt idx="4055">
                  <c:v>2006</c:v>
                </c:pt>
                <c:pt idx="4056">
                  <c:v>1993</c:v>
                </c:pt>
                <c:pt idx="4057">
                  <c:v>2007</c:v>
                </c:pt>
                <c:pt idx="4058">
                  <c:v>2008</c:v>
                </c:pt>
                <c:pt idx="4059">
                  <c:v>1992</c:v>
                </c:pt>
                <c:pt idx="4060">
                  <c:v>2005</c:v>
                </c:pt>
                <c:pt idx="4061">
                  <c:v>2008</c:v>
                </c:pt>
                <c:pt idx="4062">
                  <c:v>2008</c:v>
                </c:pt>
                <c:pt idx="4063">
                  <c:v>1992</c:v>
                </c:pt>
                <c:pt idx="4064">
                  <c:v>1992</c:v>
                </c:pt>
                <c:pt idx="4065">
                  <c:v>2014</c:v>
                </c:pt>
                <c:pt idx="4066">
                  <c:v>1992</c:v>
                </c:pt>
                <c:pt idx="4067">
                  <c:v>2005</c:v>
                </c:pt>
                <c:pt idx="4068">
                  <c:v>2005</c:v>
                </c:pt>
                <c:pt idx="4069">
                  <c:v>2014</c:v>
                </c:pt>
                <c:pt idx="4070">
                  <c:v>2007</c:v>
                </c:pt>
                <c:pt idx="4071">
                  <c:v>2014</c:v>
                </c:pt>
                <c:pt idx="4072">
                  <c:v>2008</c:v>
                </c:pt>
                <c:pt idx="4073">
                  <c:v>1993</c:v>
                </c:pt>
                <c:pt idx="4074">
                  <c:v>1993</c:v>
                </c:pt>
                <c:pt idx="4075">
                  <c:v>1992</c:v>
                </c:pt>
                <c:pt idx="4076">
                  <c:v>1992</c:v>
                </c:pt>
                <c:pt idx="4077">
                  <c:v>2007</c:v>
                </c:pt>
                <c:pt idx="4078">
                  <c:v>1986</c:v>
                </c:pt>
                <c:pt idx="4079">
                  <c:v>2007</c:v>
                </c:pt>
                <c:pt idx="4080">
                  <c:v>1986</c:v>
                </c:pt>
                <c:pt idx="4081">
                  <c:v>2007</c:v>
                </c:pt>
                <c:pt idx="4082">
                  <c:v>2006</c:v>
                </c:pt>
                <c:pt idx="4083">
                  <c:v>2007</c:v>
                </c:pt>
                <c:pt idx="4084">
                  <c:v>2007</c:v>
                </c:pt>
                <c:pt idx="4085">
                  <c:v>2007</c:v>
                </c:pt>
                <c:pt idx="4086">
                  <c:v>2007</c:v>
                </c:pt>
                <c:pt idx="4087">
                  <c:v>2007</c:v>
                </c:pt>
                <c:pt idx="4088">
                  <c:v>2006</c:v>
                </c:pt>
                <c:pt idx="4089">
                  <c:v>2007</c:v>
                </c:pt>
                <c:pt idx="4090">
                  <c:v>2006</c:v>
                </c:pt>
                <c:pt idx="4091">
                  <c:v>2007</c:v>
                </c:pt>
                <c:pt idx="4092">
                  <c:v>2009</c:v>
                </c:pt>
                <c:pt idx="4093">
                  <c:v>2013</c:v>
                </c:pt>
                <c:pt idx="4094">
                  <c:v>2013</c:v>
                </c:pt>
                <c:pt idx="4095">
                  <c:v>2013</c:v>
                </c:pt>
                <c:pt idx="4096">
                  <c:v>2013</c:v>
                </c:pt>
                <c:pt idx="4097">
                  <c:v>2013</c:v>
                </c:pt>
                <c:pt idx="4098">
                  <c:v>2013</c:v>
                </c:pt>
                <c:pt idx="4099">
                  <c:v>2006</c:v>
                </c:pt>
                <c:pt idx="4100">
                  <c:v>2006</c:v>
                </c:pt>
                <c:pt idx="4101">
                  <c:v>2006</c:v>
                </c:pt>
                <c:pt idx="4102">
                  <c:v>2003</c:v>
                </c:pt>
                <c:pt idx="4103">
                  <c:v>2006</c:v>
                </c:pt>
                <c:pt idx="4104">
                  <c:v>1985</c:v>
                </c:pt>
                <c:pt idx="4105">
                  <c:v>2007</c:v>
                </c:pt>
                <c:pt idx="4106">
                  <c:v>1986</c:v>
                </c:pt>
                <c:pt idx="4107">
                  <c:v>1986</c:v>
                </c:pt>
                <c:pt idx="4108">
                  <c:v>2006</c:v>
                </c:pt>
                <c:pt idx="4109">
                  <c:v>2006</c:v>
                </c:pt>
                <c:pt idx="4110">
                  <c:v>2006</c:v>
                </c:pt>
                <c:pt idx="4111">
                  <c:v>2006</c:v>
                </c:pt>
                <c:pt idx="4112">
                  <c:v>2006</c:v>
                </c:pt>
                <c:pt idx="4113">
                  <c:v>2006</c:v>
                </c:pt>
                <c:pt idx="4114">
                  <c:v>2008</c:v>
                </c:pt>
                <c:pt idx="4115">
                  <c:v>2005</c:v>
                </c:pt>
                <c:pt idx="4116">
                  <c:v>1993</c:v>
                </c:pt>
                <c:pt idx="4117">
                  <c:v>2005</c:v>
                </c:pt>
                <c:pt idx="4118">
                  <c:v>1993</c:v>
                </c:pt>
                <c:pt idx="4119">
                  <c:v>2005</c:v>
                </c:pt>
                <c:pt idx="4120">
                  <c:v>1993</c:v>
                </c:pt>
                <c:pt idx="4121">
                  <c:v>2005</c:v>
                </c:pt>
                <c:pt idx="4122">
                  <c:v>2014</c:v>
                </c:pt>
                <c:pt idx="4123">
                  <c:v>2005</c:v>
                </c:pt>
                <c:pt idx="4124">
                  <c:v>1993</c:v>
                </c:pt>
                <c:pt idx="4125">
                  <c:v>2005</c:v>
                </c:pt>
                <c:pt idx="4126">
                  <c:v>1992</c:v>
                </c:pt>
                <c:pt idx="4127">
                  <c:v>1993</c:v>
                </c:pt>
                <c:pt idx="4128">
                  <c:v>2005</c:v>
                </c:pt>
                <c:pt idx="4129">
                  <c:v>2014</c:v>
                </c:pt>
                <c:pt idx="4130">
                  <c:v>1992</c:v>
                </c:pt>
                <c:pt idx="4131">
                  <c:v>2005</c:v>
                </c:pt>
                <c:pt idx="4132">
                  <c:v>1993</c:v>
                </c:pt>
                <c:pt idx="4133">
                  <c:v>2008</c:v>
                </c:pt>
                <c:pt idx="4134">
                  <c:v>2005</c:v>
                </c:pt>
                <c:pt idx="4135">
                  <c:v>2014</c:v>
                </c:pt>
                <c:pt idx="4136">
                  <c:v>2014</c:v>
                </c:pt>
                <c:pt idx="4137">
                  <c:v>2014</c:v>
                </c:pt>
                <c:pt idx="4138">
                  <c:v>2014</c:v>
                </c:pt>
                <c:pt idx="4139">
                  <c:v>2005</c:v>
                </c:pt>
                <c:pt idx="4140">
                  <c:v>2005</c:v>
                </c:pt>
                <c:pt idx="4141">
                  <c:v>2014</c:v>
                </c:pt>
                <c:pt idx="4142">
                  <c:v>2014</c:v>
                </c:pt>
                <c:pt idx="4143">
                  <c:v>2014</c:v>
                </c:pt>
                <c:pt idx="4144">
                  <c:v>2005</c:v>
                </c:pt>
                <c:pt idx="4145">
                  <c:v>1992</c:v>
                </c:pt>
                <c:pt idx="4146">
                  <c:v>2008</c:v>
                </c:pt>
                <c:pt idx="4147">
                  <c:v>1993</c:v>
                </c:pt>
                <c:pt idx="4148">
                  <c:v>2005</c:v>
                </c:pt>
                <c:pt idx="4149">
                  <c:v>2005</c:v>
                </c:pt>
                <c:pt idx="4150">
                  <c:v>1993</c:v>
                </c:pt>
                <c:pt idx="4151">
                  <c:v>1986</c:v>
                </c:pt>
                <c:pt idx="4152">
                  <c:v>2007</c:v>
                </c:pt>
                <c:pt idx="4153">
                  <c:v>2007</c:v>
                </c:pt>
                <c:pt idx="4154">
                  <c:v>2007</c:v>
                </c:pt>
                <c:pt idx="4155">
                  <c:v>2007</c:v>
                </c:pt>
                <c:pt idx="4156">
                  <c:v>2007</c:v>
                </c:pt>
                <c:pt idx="4157">
                  <c:v>2007</c:v>
                </c:pt>
                <c:pt idx="4158">
                  <c:v>2006</c:v>
                </c:pt>
                <c:pt idx="4159">
                  <c:v>2006</c:v>
                </c:pt>
                <c:pt idx="4160">
                  <c:v>2007</c:v>
                </c:pt>
                <c:pt idx="4161">
                  <c:v>2007</c:v>
                </c:pt>
                <c:pt idx="4162">
                  <c:v>2006</c:v>
                </c:pt>
                <c:pt idx="4163">
                  <c:v>2007</c:v>
                </c:pt>
                <c:pt idx="4164">
                  <c:v>2007</c:v>
                </c:pt>
                <c:pt idx="4165">
                  <c:v>2007</c:v>
                </c:pt>
                <c:pt idx="4166">
                  <c:v>1997</c:v>
                </c:pt>
                <c:pt idx="4167">
                  <c:v>2013</c:v>
                </c:pt>
                <c:pt idx="4168">
                  <c:v>2013</c:v>
                </c:pt>
                <c:pt idx="4169">
                  <c:v>2013</c:v>
                </c:pt>
                <c:pt idx="4170">
                  <c:v>2013</c:v>
                </c:pt>
                <c:pt idx="4171">
                  <c:v>2013</c:v>
                </c:pt>
                <c:pt idx="4172">
                  <c:v>2006</c:v>
                </c:pt>
                <c:pt idx="4173">
                  <c:v>1985</c:v>
                </c:pt>
                <c:pt idx="4174">
                  <c:v>1985</c:v>
                </c:pt>
                <c:pt idx="4175">
                  <c:v>2014</c:v>
                </c:pt>
                <c:pt idx="4176">
                  <c:v>2014</c:v>
                </c:pt>
                <c:pt idx="4177">
                  <c:v>2014</c:v>
                </c:pt>
                <c:pt idx="4178">
                  <c:v>2014</c:v>
                </c:pt>
                <c:pt idx="4179">
                  <c:v>2007</c:v>
                </c:pt>
                <c:pt idx="4180">
                  <c:v>2007</c:v>
                </c:pt>
                <c:pt idx="4181">
                  <c:v>2007</c:v>
                </c:pt>
                <c:pt idx="4182">
                  <c:v>2007</c:v>
                </c:pt>
                <c:pt idx="4183">
                  <c:v>2006</c:v>
                </c:pt>
                <c:pt idx="4184">
                  <c:v>2006</c:v>
                </c:pt>
                <c:pt idx="4185">
                  <c:v>2006</c:v>
                </c:pt>
                <c:pt idx="4186">
                  <c:v>2015</c:v>
                </c:pt>
                <c:pt idx="4187">
                  <c:v>1993</c:v>
                </c:pt>
                <c:pt idx="4188">
                  <c:v>1993</c:v>
                </c:pt>
                <c:pt idx="4189">
                  <c:v>2005</c:v>
                </c:pt>
                <c:pt idx="4190">
                  <c:v>2014</c:v>
                </c:pt>
                <c:pt idx="4191">
                  <c:v>1993</c:v>
                </c:pt>
                <c:pt idx="4192">
                  <c:v>1993</c:v>
                </c:pt>
                <c:pt idx="4193">
                  <c:v>2005</c:v>
                </c:pt>
                <c:pt idx="4194">
                  <c:v>1992</c:v>
                </c:pt>
                <c:pt idx="4195">
                  <c:v>2005</c:v>
                </c:pt>
                <c:pt idx="4196">
                  <c:v>1993</c:v>
                </c:pt>
                <c:pt idx="4197">
                  <c:v>2014</c:v>
                </c:pt>
                <c:pt idx="4198">
                  <c:v>1992</c:v>
                </c:pt>
                <c:pt idx="4199">
                  <c:v>1992</c:v>
                </c:pt>
                <c:pt idx="4200">
                  <c:v>2006</c:v>
                </c:pt>
                <c:pt idx="4201">
                  <c:v>2007</c:v>
                </c:pt>
                <c:pt idx="4202">
                  <c:v>2006</c:v>
                </c:pt>
                <c:pt idx="4203">
                  <c:v>2006</c:v>
                </c:pt>
                <c:pt idx="4204">
                  <c:v>2007</c:v>
                </c:pt>
                <c:pt idx="4205">
                  <c:v>2007</c:v>
                </c:pt>
                <c:pt idx="4206">
                  <c:v>2007</c:v>
                </c:pt>
                <c:pt idx="4207">
                  <c:v>1978</c:v>
                </c:pt>
                <c:pt idx="4208">
                  <c:v>2007</c:v>
                </c:pt>
                <c:pt idx="4209">
                  <c:v>1986</c:v>
                </c:pt>
                <c:pt idx="4210">
                  <c:v>2006</c:v>
                </c:pt>
                <c:pt idx="4211">
                  <c:v>2007</c:v>
                </c:pt>
                <c:pt idx="4212">
                  <c:v>2013</c:v>
                </c:pt>
                <c:pt idx="4213">
                  <c:v>2013</c:v>
                </c:pt>
                <c:pt idx="4214">
                  <c:v>2013</c:v>
                </c:pt>
                <c:pt idx="4215">
                  <c:v>2013</c:v>
                </c:pt>
                <c:pt idx="4216">
                  <c:v>2013</c:v>
                </c:pt>
                <c:pt idx="4217">
                  <c:v>2006</c:v>
                </c:pt>
                <c:pt idx="4218">
                  <c:v>2006</c:v>
                </c:pt>
                <c:pt idx="4219">
                  <c:v>2006</c:v>
                </c:pt>
                <c:pt idx="4220">
                  <c:v>1985</c:v>
                </c:pt>
                <c:pt idx="4221">
                  <c:v>2014</c:v>
                </c:pt>
                <c:pt idx="4222">
                  <c:v>2014</c:v>
                </c:pt>
                <c:pt idx="4223">
                  <c:v>2007</c:v>
                </c:pt>
                <c:pt idx="4224">
                  <c:v>2007</c:v>
                </c:pt>
                <c:pt idx="4225">
                  <c:v>2007</c:v>
                </c:pt>
                <c:pt idx="4226">
                  <c:v>2007</c:v>
                </c:pt>
                <c:pt idx="4227">
                  <c:v>2007</c:v>
                </c:pt>
                <c:pt idx="4228">
                  <c:v>2006</c:v>
                </c:pt>
                <c:pt idx="4229">
                  <c:v>2006</c:v>
                </c:pt>
                <c:pt idx="4230">
                  <c:v>2006</c:v>
                </c:pt>
                <c:pt idx="4231">
                  <c:v>2006</c:v>
                </c:pt>
                <c:pt idx="4232">
                  <c:v>2006</c:v>
                </c:pt>
                <c:pt idx="4233">
                  <c:v>2006</c:v>
                </c:pt>
                <c:pt idx="4234">
                  <c:v>2006</c:v>
                </c:pt>
                <c:pt idx="4235">
                  <c:v>2006</c:v>
                </c:pt>
                <c:pt idx="4236">
                  <c:v>2015</c:v>
                </c:pt>
                <c:pt idx="4237">
                  <c:v>2006</c:v>
                </c:pt>
                <c:pt idx="4238">
                  <c:v>2007</c:v>
                </c:pt>
                <c:pt idx="4239">
                  <c:v>1993</c:v>
                </c:pt>
                <c:pt idx="4240">
                  <c:v>2005</c:v>
                </c:pt>
                <c:pt idx="4241">
                  <c:v>2005</c:v>
                </c:pt>
                <c:pt idx="4242">
                  <c:v>2014</c:v>
                </c:pt>
                <c:pt idx="4243">
                  <c:v>1992</c:v>
                </c:pt>
                <c:pt idx="4244">
                  <c:v>2007</c:v>
                </c:pt>
                <c:pt idx="4245">
                  <c:v>2008</c:v>
                </c:pt>
                <c:pt idx="4246">
                  <c:v>2005</c:v>
                </c:pt>
                <c:pt idx="4247">
                  <c:v>2005</c:v>
                </c:pt>
                <c:pt idx="4248">
                  <c:v>1993</c:v>
                </c:pt>
                <c:pt idx="4249">
                  <c:v>1992</c:v>
                </c:pt>
                <c:pt idx="4250">
                  <c:v>2005</c:v>
                </c:pt>
                <c:pt idx="4251">
                  <c:v>1992</c:v>
                </c:pt>
                <c:pt idx="4252">
                  <c:v>2008</c:v>
                </c:pt>
                <c:pt idx="4253">
                  <c:v>2007</c:v>
                </c:pt>
                <c:pt idx="4254">
                  <c:v>1993</c:v>
                </c:pt>
                <c:pt idx="4255">
                  <c:v>1993</c:v>
                </c:pt>
                <c:pt idx="4256">
                  <c:v>2005</c:v>
                </c:pt>
                <c:pt idx="4257">
                  <c:v>2007</c:v>
                </c:pt>
                <c:pt idx="4258">
                  <c:v>1992</c:v>
                </c:pt>
                <c:pt idx="4259">
                  <c:v>2014</c:v>
                </c:pt>
                <c:pt idx="4260">
                  <c:v>1986</c:v>
                </c:pt>
                <c:pt idx="4261">
                  <c:v>2007</c:v>
                </c:pt>
                <c:pt idx="4262">
                  <c:v>2007</c:v>
                </c:pt>
                <c:pt idx="4263">
                  <c:v>2007</c:v>
                </c:pt>
                <c:pt idx="4264">
                  <c:v>2007</c:v>
                </c:pt>
                <c:pt idx="4265">
                  <c:v>2007</c:v>
                </c:pt>
                <c:pt idx="4266">
                  <c:v>1986</c:v>
                </c:pt>
                <c:pt idx="4267">
                  <c:v>2007</c:v>
                </c:pt>
                <c:pt idx="4268">
                  <c:v>2007</c:v>
                </c:pt>
                <c:pt idx="4269">
                  <c:v>2007</c:v>
                </c:pt>
                <c:pt idx="4270">
                  <c:v>2007</c:v>
                </c:pt>
                <c:pt idx="4271">
                  <c:v>2007</c:v>
                </c:pt>
                <c:pt idx="4272">
                  <c:v>1986</c:v>
                </c:pt>
                <c:pt idx="4273">
                  <c:v>2007</c:v>
                </c:pt>
                <c:pt idx="4274">
                  <c:v>2007</c:v>
                </c:pt>
                <c:pt idx="4275">
                  <c:v>1986</c:v>
                </c:pt>
                <c:pt idx="4276">
                  <c:v>1986</c:v>
                </c:pt>
                <c:pt idx="4277">
                  <c:v>2007</c:v>
                </c:pt>
                <c:pt idx="4278">
                  <c:v>2009</c:v>
                </c:pt>
                <c:pt idx="4279">
                  <c:v>2009</c:v>
                </c:pt>
                <c:pt idx="4280">
                  <c:v>2013</c:v>
                </c:pt>
                <c:pt idx="4281">
                  <c:v>2013</c:v>
                </c:pt>
                <c:pt idx="4282">
                  <c:v>2013</c:v>
                </c:pt>
                <c:pt idx="4283">
                  <c:v>2014</c:v>
                </c:pt>
                <c:pt idx="4284">
                  <c:v>2007</c:v>
                </c:pt>
                <c:pt idx="4285">
                  <c:v>2007</c:v>
                </c:pt>
                <c:pt idx="4286">
                  <c:v>2007</c:v>
                </c:pt>
                <c:pt idx="4287">
                  <c:v>2007</c:v>
                </c:pt>
                <c:pt idx="4288">
                  <c:v>2007</c:v>
                </c:pt>
                <c:pt idx="4289">
                  <c:v>2007</c:v>
                </c:pt>
                <c:pt idx="4290">
                  <c:v>2007</c:v>
                </c:pt>
                <c:pt idx="4291">
                  <c:v>1986</c:v>
                </c:pt>
                <c:pt idx="4292">
                  <c:v>1986</c:v>
                </c:pt>
                <c:pt idx="4293">
                  <c:v>2006</c:v>
                </c:pt>
                <c:pt idx="4294">
                  <c:v>2006</c:v>
                </c:pt>
                <c:pt idx="4295">
                  <c:v>2006</c:v>
                </c:pt>
                <c:pt idx="4296">
                  <c:v>2006</c:v>
                </c:pt>
                <c:pt idx="4297">
                  <c:v>2015</c:v>
                </c:pt>
                <c:pt idx="4298">
                  <c:v>2006</c:v>
                </c:pt>
                <c:pt idx="4299">
                  <c:v>2008</c:v>
                </c:pt>
                <c:pt idx="4300">
                  <c:v>1993</c:v>
                </c:pt>
                <c:pt idx="4301">
                  <c:v>2005</c:v>
                </c:pt>
                <c:pt idx="4302">
                  <c:v>2008</c:v>
                </c:pt>
                <c:pt idx="4303">
                  <c:v>2014</c:v>
                </c:pt>
                <c:pt idx="4304">
                  <c:v>2014</c:v>
                </c:pt>
                <c:pt idx="4305">
                  <c:v>2014</c:v>
                </c:pt>
                <c:pt idx="4306">
                  <c:v>1993</c:v>
                </c:pt>
                <c:pt idx="4307">
                  <c:v>1993</c:v>
                </c:pt>
                <c:pt idx="4308">
                  <c:v>2005</c:v>
                </c:pt>
                <c:pt idx="4309">
                  <c:v>2007</c:v>
                </c:pt>
                <c:pt idx="4310">
                  <c:v>1992</c:v>
                </c:pt>
                <c:pt idx="4311">
                  <c:v>2005</c:v>
                </c:pt>
                <c:pt idx="4312">
                  <c:v>2014</c:v>
                </c:pt>
                <c:pt idx="4313">
                  <c:v>1993</c:v>
                </c:pt>
                <c:pt idx="4314">
                  <c:v>2007</c:v>
                </c:pt>
                <c:pt idx="4315">
                  <c:v>1993</c:v>
                </c:pt>
                <c:pt idx="4316">
                  <c:v>2005</c:v>
                </c:pt>
                <c:pt idx="4317">
                  <c:v>1992</c:v>
                </c:pt>
                <c:pt idx="4318">
                  <c:v>1992</c:v>
                </c:pt>
                <c:pt idx="4319">
                  <c:v>2007</c:v>
                </c:pt>
                <c:pt idx="4320">
                  <c:v>2014</c:v>
                </c:pt>
                <c:pt idx="4321">
                  <c:v>2014</c:v>
                </c:pt>
                <c:pt idx="4322">
                  <c:v>2014</c:v>
                </c:pt>
                <c:pt idx="4323">
                  <c:v>1992</c:v>
                </c:pt>
                <c:pt idx="4324">
                  <c:v>2014</c:v>
                </c:pt>
                <c:pt idx="4325">
                  <c:v>2014</c:v>
                </c:pt>
                <c:pt idx="4326">
                  <c:v>1992</c:v>
                </c:pt>
                <c:pt idx="4327">
                  <c:v>2007</c:v>
                </c:pt>
                <c:pt idx="4328">
                  <c:v>2007</c:v>
                </c:pt>
                <c:pt idx="4329">
                  <c:v>1986</c:v>
                </c:pt>
                <c:pt idx="4330">
                  <c:v>2007</c:v>
                </c:pt>
                <c:pt idx="4331">
                  <c:v>2007</c:v>
                </c:pt>
                <c:pt idx="4332">
                  <c:v>1978</c:v>
                </c:pt>
                <c:pt idx="4333">
                  <c:v>2007</c:v>
                </c:pt>
                <c:pt idx="4334">
                  <c:v>2007</c:v>
                </c:pt>
                <c:pt idx="4335">
                  <c:v>2007</c:v>
                </c:pt>
                <c:pt idx="4336">
                  <c:v>2007</c:v>
                </c:pt>
                <c:pt idx="4337">
                  <c:v>1978</c:v>
                </c:pt>
                <c:pt idx="4338">
                  <c:v>1986</c:v>
                </c:pt>
                <c:pt idx="4339">
                  <c:v>1986</c:v>
                </c:pt>
                <c:pt idx="4340">
                  <c:v>1997</c:v>
                </c:pt>
                <c:pt idx="4341">
                  <c:v>2013</c:v>
                </c:pt>
                <c:pt idx="4342">
                  <c:v>2013</c:v>
                </c:pt>
                <c:pt idx="4343">
                  <c:v>2013</c:v>
                </c:pt>
                <c:pt idx="4344">
                  <c:v>2013</c:v>
                </c:pt>
                <c:pt idx="4345">
                  <c:v>1985</c:v>
                </c:pt>
                <c:pt idx="4346">
                  <c:v>1985</c:v>
                </c:pt>
                <c:pt idx="4347">
                  <c:v>2014</c:v>
                </c:pt>
                <c:pt idx="4348">
                  <c:v>2014</c:v>
                </c:pt>
                <c:pt idx="4349">
                  <c:v>2014</c:v>
                </c:pt>
                <c:pt idx="4350">
                  <c:v>2007</c:v>
                </c:pt>
                <c:pt idx="4351">
                  <c:v>2007</c:v>
                </c:pt>
                <c:pt idx="4352">
                  <c:v>2007</c:v>
                </c:pt>
                <c:pt idx="4353">
                  <c:v>2006</c:v>
                </c:pt>
                <c:pt idx="4354">
                  <c:v>2006</c:v>
                </c:pt>
                <c:pt idx="4355">
                  <c:v>2006</c:v>
                </c:pt>
                <c:pt idx="4356">
                  <c:v>2006</c:v>
                </c:pt>
                <c:pt idx="4357">
                  <c:v>2006</c:v>
                </c:pt>
                <c:pt idx="4358">
                  <c:v>2005</c:v>
                </c:pt>
                <c:pt idx="4359">
                  <c:v>1992</c:v>
                </c:pt>
                <c:pt idx="4360">
                  <c:v>1993</c:v>
                </c:pt>
                <c:pt idx="4361">
                  <c:v>1992</c:v>
                </c:pt>
                <c:pt idx="4362">
                  <c:v>2008</c:v>
                </c:pt>
                <c:pt idx="4363">
                  <c:v>2014</c:v>
                </c:pt>
                <c:pt idx="4364">
                  <c:v>1993</c:v>
                </c:pt>
                <c:pt idx="4365">
                  <c:v>1992</c:v>
                </c:pt>
                <c:pt idx="4366">
                  <c:v>2007</c:v>
                </c:pt>
                <c:pt idx="4367">
                  <c:v>2007</c:v>
                </c:pt>
                <c:pt idx="4368">
                  <c:v>2005</c:v>
                </c:pt>
                <c:pt idx="4369">
                  <c:v>2014</c:v>
                </c:pt>
                <c:pt idx="4370">
                  <c:v>2007</c:v>
                </c:pt>
                <c:pt idx="4371">
                  <c:v>1992</c:v>
                </c:pt>
                <c:pt idx="4372">
                  <c:v>1993</c:v>
                </c:pt>
                <c:pt idx="4373">
                  <c:v>1992</c:v>
                </c:pt>
                <c:pt idx="4374">
                  <c:v>2007</c:v>
                </c:pt>
                <c:pt idx="4375">
                  <c:v>2005</c:v>
                </c:pt>
                <c:pt idx="4376">
                  <c:v>2005</c:v>
                </c:pt>
                <c:pt idx="4377">
                  <c:v>1993</c:v>
                </c:pt>
                <c:pt idx="4378">
                  <c:v>2014</c:v>
                </c:pt>
                <c:pt idx="4379">
                  <c:v>1993</c:v>
                </c:pt>
                <c:pt idx="4380">
                  <c:v>1986</c:v>
                </c:pt>
                <c:pt idx="4381">
                  <c:v>1978</c:v>
                </c:pt>
                <c:pt idx="4382">
                  <c:v>2006</c:v>
                </c:pt>
                <c:pt idx="4383">
                  <c:v>1978</c:v>
                </c:pt>
                <c:pt idx="4384">
                  <c:v>1978</c:v>
                </c:pt>
                <c:pt idx="4385">
                  <c:v>2007</c:v>
                </c:pt>
                <c:pt idx="4386">
                  <c:v>2006</c:v>
                </c:pt>
                <c:pt idx="4387">
                  <c:v>1978</c:v>
                </c:pt>
                <c:pt idx="4388">
                  <c:v>2007</c:v>
                </c:pt>
                <c:pt idx="4389">
                  <c:v>2007</c:v>
                </c:pt>
                <c:pt idx="4390">
                  <c:v>2007</c:v>
                </c:pt>
                <c:pt idx="4391">
                  <c:v>1986</c:v>
                </c:pt>
                <c:pt idx="4392">
                  <c:v>1986</c:v>
                </c:pt>
                <c:pt idx="4393">
                  <c:v>1997</c:v>
                </c:pt>
                <c:pt idx="4394">
                  <c:v>2009</c:v>
                </c:pt>
                <c:pt idx="4395">
                  <c:v>2013</c:v>
                </c:pt>
                <c:pt idx="4396">
                  <c:v>2013</c:v>
                </c:pt>
                <c:pt idx="4397">
                  <c:v>2006</c:v>
                </c:pt>
                <c:pt idx="4398">
                  <c:v>2006</c:v>
                </c:pt>
                <c:pt idx="4399">
                  <c:v>1985</c:v>
                </c:pt>
                <c:pt idx="4400">
                  <c:v>2007</c:v>
                </c:pt>
                <c:pt idx="4401">
                  <c:v>1986</c:v>
                </c:pt>
                <c:pt idx="4402">
                  <c:v>1986</c:v>
                </c:pt>
                <c:pt idx="4403">
                  <c:v>1992</c:v>
                </c:pt>
                <c:pt idx="4404">
                  <c:v>1993</c:v>
                </c:pt>
                <c:pt idx="4405">
                  <c:v>2014</c:v>
                </c:pt>
                <c:pt idx="4406">
                  <c:v>1992</c:v>
                </c:pt>
                <c:pt idx="4407">
                  <c:v>1993</c:v>
                </c:pt>
                <c:pt idx="4408">
                  <c:v>1993</c:v>
                </c:pt>
                <c:pt idx="4409">
                  <c:v>1992</c:v>
                </c:pt>
                <c:pt idx="4410">
                  <c:v>2014</c:v>
                </c:pt>
                <c:pt idx="4411">
                  <c:v>2007</c:v>
                </c:pt>
                <c:pt idx="4412">
                  <c:v>2007</c:v>
                </c:pt>
                <c:pt idx="4413">
                  <c:v>2006</c:v>
                </c:pt>
                <c:pt idx="4414">
                  <c:v>1986</c:v>
                </c:pt>
                <c:pt idx="4415">
                  <c:v>1986</c:v>
                </c:pt>
                <c:pt idx="4416">
                  <c:v>2007</c:v>
                </c:pt>
                <c:pt idx="4417">
                  <c:v>2007</c:v>
                </c:pt>
                <c:pt idx="4418">
                  <c:v>1986</c:v>
                </c:pt>
                <c:pt idx="4419">
                  <c:v>2007</c:v>
                </c:pt>
                <c:pt idx="4420">
                  <c:v>1986</c:v>
                </c:pt>
                <c:pt idx="4421">
                  <c:v>2007</c:v>
                </c:pt>
                <c:pt idx="4422">
                  <c:v>2007</c:v>
                </c:pt>
                <c:pt idx="4423">
                  <c:v>2009</c:v>
                </c:pt>
                <c:pt idx="4424">
                  <c:v>2013</c:v>
                </c:pt>
                <c:pt idx="4425">
                  <c:v>2013</c:v>
                </c:pt>
                <c:pt idx="4426">
                  <c:v>2006</c:v>
                </c:pt>
                <c:pt idx="4427">
                  <c:v>2006</c:v>
                </c:pt>
                <c:pt idx="4428">
                  <c:v>2007</c:v>
                </c:pt>
                <c:pt idx="4429">
                  <c:v>2007</c:v>
                </c:pt>
                <c:pt idx="4430">
                  <c:v>2007</c:v>
                </c:pt>
                <c:pt idx="4431">
                  <c:v>1986</c:v>
                </c:pt>
                <c:pt idx="4432">
                  <c:v>2006</c:v>
                </c:pt>
                <c:pt idx="4433">
                  <c:v>2006</c:v>
                </c:pt>
                <c:pt idx="4434">
                  <c:v>2006</c:v>
                </c:pt>
                <c:pt idx="4435">
                  <c:v>2008</c:v>
                </c:pt>
                <c:pt idx="4436">
                  <c:v>2005</c:v>
                </c:pt>
                <c:pt idx="4437">
                  <c:v>2014</c:v>
                </c:pt>
                <c:pt idx="4438">
                  <c:v>2007</c:v>
                </c:pt>
                <c:pt idx="4439">
                  <c:v>2014</c:v>
                </c:pt>
                <c:pt idx="4440">
                  <c:v>2005</c:v>
                </c:pt>
                <c:pt idx="4441">
                  <c:v>1992</c:v>
                </c:pt>
                <c:pt idx="4442">
                  <c:v>1992</c:v>
                </c:pt>
                <c:pt idx="4443">
                  <c:v>2014</c:v>
                </c:pt>
                <c:pt idx="4444">
                  <c:v>1978</c:v>
                </c:pt>
                <c:pt idx="4445">
                  <c:v>2007</c:v>
                </c:pt>
                <c:pt idx="4446">
                  <c:v>2007</c:v>
                </c:pt>
                <c:pt idx="4447">
                  <c:v>2007</c:v>
                </c:pt>
                <c:pt idx="4448">
                  <c:v>2007</c:v>
                </c:pt>
                <c:pt idx="4449">
                  <c:v>2006</c:v>
                </c:pt>
                <c:pt idx="4450">
                  <c:v>2007</c:v>
                </c:pt>
                <c:pt idx="4451">
                  <c:v>2007</c:v>
                </c:pt>
                <c:pt idx="4452">
                  <c:v>1986</c:v>
                </c:pt>
                <c:pt idx="4453">
                  <c:v>2007</c:v>
                </c:pt>
                <c:pt idx="4454">
                  <c:v>1997</c:v>
                </c:pt>
                <c:pt idx="4455">
                  <c:v>2009</c:v>
                </c:pt>
                <c:pt idx="4456">
                  <c:v>2006</c:v>
                </c:pt>
                <c:pt idx="4457">
                  <c:v>2014</c:v>
                </c:pt>
                <c:pt idx="4458">
                  <c:v>2014</c:v>
                </c:pt>
                <c:pt idx="4459">
                  <c:v>2014</c:v>
                </c:pt>
                <c:pt idx="4460">
                  <c:v>2007</c:v>
                </c:pt>
                <c:pt idx="4461">
                  <c:v>2007</c:v>
                </c:pt>
                <c:pt idx="4462">
                  <c:v>2007</c:v>
                </c:pt>
                <c:pt idx="4463">
                  <c:v>2007</c:v>
                </c:pt>
                <c:pt idx="4464">
                  <c:v>1986</c:v>
                </c:pt>
                <c:pt idx="4465">
                  <c:v>2006</c:v>
                </c:pt>
                <c:pt idx="4466">
                  <c:v>2015</c:v>
                </c:pt>
                <c:pt idx="4467">
                  <c:v>2006</c:v>
                </c:pt>
                <c:pt idx="4468">
                  <c:v>2006</c:v>
                </c:pt>
                <c:pt idx="4469">
                  <c:v>2006</c:v>
                </c:pt>
                <c:pt idx="4470">
                  <c:v>2005</c:v>
                </c:pt>
                <c:pt idx="4471">
                  <c:v>2014</c:v>
                </c:pt>
                <c:pt idx="4472">
                  <c:v>2005</c:v>
                </c:pt>
                <c:pt idx="4473">
                  <c:v>1993</c:v>
                </c:pt>
                <c:pt idx="4474">
                  <c:v>2007</c:v>
                </c:pt>
                <c:pt idx="4475">
                  <c:v>2014</c:v>
                </c:pt>
                <c:pt idx="4476">
                  <c:v>1993</c:v>
                </c:pt>
                <c:pt idx="4477">
                  <c:v>1992</c:v>
                </c:pt>
                <c:pt idx="4478">
                  <c:v>2014</c:v>
                </c:pt>
                <c:pt idx="4479">
                  <c:v>1993</c:v>
                </c:pt>
                <c:pt idx="4480">
                  <c:v>2005</c:v>
                </c:pt>
                <c:pt idx="4481">
                  <c:v>1993</c:v>
                </c:pt>
                <c:pt idx="4482">
                  <c:v>2005</c:v>
                </c:pt>
                <c:pt idx="4483">
                  <c:v>2007</c:v>
                </c:pt>
                <c:pt idx="4484">
                  <c:v>2007</c:v>
                </c:pt>
                <c:pt idx="4485">
                  <c:v>2014</c:v>
                </c:pt>
                <c:pt idx="4486">
                  <c:v>2014</c:v>
                </c:pt>
                <c:pt idx="4487">
                  <c:v>1992</c:v>
                </c:pt>
                <c:pt idx="4488">
                  <c:v>2005</c:v>
                </c:pt>
                <c:pt idx="4489">
                  <c:v>2005</c:v>
                </c:pt>
                <c:pt idx="4490">
                  <c:v>2014</c:v>
                </c:pt>
                <c:pt idx="4491">
                  <c:v>1992</c:v>
                </c:pt>
                <c:pt idx="4492">
                  <c:v>2007</c:v>
                </c:pt>
                <c:pt idx="4493">
                  <c:v>2007</c:v>
                </c:pt>
                <c:pt idx="4494">
                  <c:v>2007</c:v>
                </c:pt>
                <c:pt idx="4495">
                  <c:v>1986</c:v>
                </c:pt>
                <c:pt idx="4496">
                  <c:v>2006</c:v>
                </c:pt>
                <c:pt idx="4497">
                  <c:v>2007</c:v>
                </c:pt>
                <c:pt idx="4498">
                  <c:v>2006</c:v>
                </c:pt>
                <c:pt idx="4499">
                  <c:v>1978</c:v>
                </c:pt>
                <c:pt idx="4500">
                  <c:v>1978</c:v>
                </c:pt>
                <c:pt idx="4501">
                  <c:v>2009</c:v>
                </c:pt>
                <c:pt idx="4502">
                  <c:v>2009</c:v>
                </c:pt>
                <c:pt idx="4503">
                  <c:v>2007</c:v>
                </c:pt>
                <c:pt idx="4504">
                  <c:v>2008</c:v>
                </c:pt>
                <c:pt idx="4505">
                  <c:v>1992</c:v>
                </c:pt>
                <c:pt idx="4506">
                  <c:v>2005</c:v>
                </c:pt>
                <c:pt idx="4507">
                  <c:v>2005</c:v>
                </c:pt>
                <c:pt idx="4508">
                  <c:v>2008</c:v>
                </c:pt>
                <c:pt idx="4509">
                  <c:v>1993</c:v>
                </c:pt>
                <c:pt idx="4510">
                  <c:v>1993</c:v>
                </c:pt>
                <c:pt idx="4511">
                  <c:v>2005</c:v>
                </c:pt>
                <c:pt idx="4512">
                  <c:v>1993</c:v>
                </c:pt>
                <c:pt idx="4513">
                  <c:v>2014</c:v>
                </c:pt>
                <c:pt idx="4514">
                  <c:v>2007</c:v>
                </c:pt>
                <c:pt idx="4515">
                  <c:v>2007</c:v>
                </c:pt>
                <c:pt idx="4516">
                  <c:v>1986</c:v>
                </c:pt>
                <c:pt idx="4517">
                  <c:v>2007</c:v>
                </c:pt>
                <c:pt idx="4518">
                  <c:v>2006</c:v>
                </c:pt>
                <c:pt idx="4519">
                  <c:v>2013</c:v>
                </c:pt>
                <c:pt idx="4520">
                  <c:v>2006</c:v>
                </c:pt>
                <c:pt idx="4521">
                  <c:v>2014</c:v>
                </c:pt>
                <c:pt idx="4522">
                  <c:v>2007</c:v>
                </c:pt>
                <c:pt idx="4523">
                  <c:v>2007</c:v>
                </c:pt>
                <c:pt idx="4524">
                  <c:v>2006</c:v>
                </c:pt>
                <c:pt idx="4525">
                  <c:v>2006</c:v>
                </c:pt>
                <c:pt idx="4526">
                  <c:v>1992</c:v>
                </c:pt>
                <c:pt idx="4527">
                  <c:v>1992</c:v>
                </c:pt>
                <c:pt idx="4528">
                  <c:v>1993</c:v>
                </c:pt>
                <c:pt idx="4529">
                  <c:v>2014</c:v>
                </c:pt>
                <c:pt idx="4530">
                  <c:v>1993</c:v>
                </c:pt>
                <c:pt idx="4531">
                  <c:v>1993</c:v>
                </c:pt>
                <c:pt idx="4532">
                  <c:v>2008</c:v>
                </c:pt>
                <c:pt idx="4533">
                  <c:v>1993</c:v>
                </c:pt>
                <c:pt idx="4534">
                  <c:v>1992</c:v>
                </c:pt>
                <c:pt idx="4535">
                  <c:v>2007</c:v>
                </c:pt>
                <c:pt idx="4536">
                  <c:v>2007</c:v>
                </c:pt>
                <c:pt idx="4537">
                  <c:v>2007</c:v>
                </c:pt>
                <c:pt idx="4538">
                  <c:v>1986</c:v>
                </c:pt>
                <c:pt idx="4539">
                  <c:v>2013</c:v>
                </c:pt>
                <c:pt idx="4540">
                  <c:v>2013</c:v>
                </c:pt>
                <c:pt idx="4541">
                  <c:v>2013</c:v>
                </c:pt>
                <c:pt idx="4542">
                  <c:v>2013</c:v>
                </c:pt>
                <c:pt idx="4543">
                  <c:v>2013</c:v>
                </c:pt>
                <c:pt idx="4544">
                  <c:v>2013</c:v>
                </c:pt>
                <c:pt idx="4545">
                  <c:v>2013</c:v>
                </c:pt>
                <c:pt idx="4546">
                  <c:v>2013</c:v>
                </c:pt>
                <c:pt idx="4547">
                  <c:v>2013</c:v>
                </c:pt>
                <c:pt idx="4548">
                  <c:v>2013</c:v>
                </c:pt>
                <c:pt idx="4549">
                  <c:v>2013</c:v>
                </c:pt>
                <c:pt idx="4550">
                  <c:v>2013</c:v>
                </c:pt>
                <c:pt idx="4551">
                  <c:v>2013</c:v>
                </c:pt>
                <c:pt idx="4552">
                  <c:v>2013</c:v>
                </c:pt>
                <c:pt idx="4553">
                  <c:v>2013</c:v>
                </c:pt>
                <c:pt idx="4554">
                  <c:v>2013</c:v>
                </c:pt>
                <c:pt idx="4555">
                  <c:v>2013</c:v>
                </c:pt>
                <c:pt idx="4556">
                  <c:v>2013</c:v>
                </c:pt>
                <c:pt idx="4557">
                  <c:v>2013</c:v>
                </c:pt>
                <c:pt idx="4558">
                  <c:v>2013</c:v>
                </c:pt>
                <c:pt idx="4559">
                  <c:v>2013</c:v>
                </c:pt>
                <c:pt idx="4560">
                  <c:v>2013</c:v>
                </c:pt>
                <c:pt idx="4561">
                  <c:v>2013</c:v>
                </c:pt>
                <c:pt idx="4562">
                  <c:v>2013</c:v>
                </c:pt>
                <c:pt idx="4563">
                  <c:v>2013</c:v>
                </c:pt>
                <c:pt idx="4564">
                  <c:v>2013</c:v>
                </c:pt>
                <c:pt idx="4565">
                  <c:v>2013</c:v>
                </c:pt>
                <c:pt idx="4566">
                  <c:v>2013</c:v>
                </c:pt>
                <c:pt idx="4567">
                  <c:v>2013</c:v>
                </c:pt>
                <c:pt idx="4568">
                  <c:v>2013</c:v>
                </c:pt>
                <c:pt idx="4569">
                  <c:v>2013</c:v>
                </c:pt>
                <c:pt idx="4570">
                  <c:v>2013</c:v>
                </c:pt>
                <c:pt idx="4571">
                  <c:v>2013</c:v>
                </c:pt>
                <c:pt idx="4572">
                  <c:v>2013</c:v>
                </c:pt>
                <c:pt idx="4573">
                  <c:v>2013</c:v>
                </c:pt>
                <c:pt idx="4574">
                  <c:v>2013</c:v>
                </c:pt>
                <c:pt idx="4575">
                  <c:v>2013</c:v>
                </c:pt>
                <c:pt idx="4576">
                  <c:v>2013</c:v>
                </c:pt>
                <c:pt idx="4577">
                  <c:v>2013</c:v>
                </c:pt>
                <c:pt idx="4578">
                  <c:v>2013</c:v>
                </c:pt>
                <c:pt idx="4579">
                  <c:v>2013</c:v>
                </c:pt>
                <c:pt idx="4580">
                  <c:v>2013</c:v>
                </c:pt>
                <c:pt idx="4581">
                  <c:v>2013</c:v>
                </c:pt>
                <c:pt idx="4582">
                  <c:v>2013</c:v>
                </c:pt>
                <c:pt idx="4583">
                  <c:v>2013</c:v>
                </c:pt>
                <c:pt idx="4584">
                  <c:v>2013</c:v>
                </c:pt>
                <c:pt idx="4585">
                  <c:v>2013</c:v>
                </c:pt>
                <c:pt idx="4586">
                  <c:v>2013</c:v>
                </c:pt>
                <c:pt idx="4587">
                  <c:v>2013</c:v>
                </c:pt>
                <c:pt idx="4588">
                  <c:v>2013</c:v>
                </c:pt>
                <c:pt idx="4589">
                  <c:v>2013</c:v>
                </c:pt>
                <c:pt idx="4590">
                  <c:v>2013</c:v>
                </c:pt>
                <c:pt idx="4591">
                  <c:v>2013</c:v>
                </c:pt>
                <c:pt idx="4592">
                  <c:v>2013</c:v>
                </c:pt>
                <c:pt idx="4593">
                  <c:v>2013</c:v>
                </c:pt>
                <c:pt idx="4594">
                  <c:v>2013</c:v>
                </c:pt>
                <c:pt idx="4595">
                  <c:v>2013</c:v>
                </c:pt>
                <c:pt idx="4596">
                  <c:v>2013</c:v>
                </c:pt>
                <c:pt idx="4597">
                  <c:v>2013</c:v>
                </c:pt>
                <c:pt idx="4598">
                  <c:v>2013</c:v>
                </c:pt>
                <c:pt idx="4599">
                  <c:v>2013</c:v>
                </c:pt>
                <c:pt idx="4600">
                  <c:v>2013</c:v>
                </c:pt>
                <c:pt idx="4601">
                  <c:v>2013</c:v>
                </c:pt>
                <c:pt idx="4602">
                  <c:v>2013</c:v>
                </c:pt>
                <c:pt idx="4603">
                  <c:v>2013</c:v>
                </c:pt>
                <c:pt idx="4604">
                  <c:v>2013</c:v>
                </c:pt>
                <c:pt idx="4605">
                  <c:v>2013</c:v>
                </c:pt>
                <c:pt idx="4606">
                  <c:v>2013</c:v>
                </c:pt>
                <c:pt idx="4607">
                  <c:v>2013</c:v>
                </c:pt>
                <c:pt idx="4608">
                  <c:v>2013</c:v>
                </c:pt>
                <c:pt idx="4609">
                  <c:v>2013</c:v>
                </c:pt>
                <c:pt idx="4610">
                  <c:v>2013</c:v>
                </c:pt>
                <c:pt idx="4611">
                  <c:v>2013</c:v>
                </c:pt>
                <c:pt idx="4612">
                  <c:v>2013</c:v>
                </c:pt>
                <c:pt idx="4613">
                  <c:v>2013</c:v>
                </c:pt>
                <c:pt idx="4614">
                  <c:v>2013</c:v>
                </c:pt>
                <c:pt idx="4615">
                  <c:v>2013</c:v>
                </c:pt>
                <c:pt idx="4616">
                  <c:v>2013</c:v>
                </c:pt>
                <c:pt idx="4617">
                  <c:v>2013</c:v>
                </c:pt>
                <c:pt idx="4618">
                  <c:v>2013</c:v>
                </c:pt>
                <c:pt idx="4619">
                  <c:v>2013</c:v>
                </c:pt>
                <c:pt idx="4620">
                  <c:v>2013</c:v>
                </c:pt>
                <c:pt idx="4621">
                  <c:v>2013</c:v>
                </c:pt>
                <c:pt idx="4622">
                  <c:v>2013</c:v>
                </c:pt>
                <c:pt idx="4623">
                  <c:v>2013</c:v>
                </c:pt>
                <c:pt idx="4624">
                  <c:v>2013</c:v>
                </c:pt>
                <c:pt idx="4625">
                  <c:v>2013</c:v>
                </c:pt>
                <c:pt idx="4626">
                  <c:v>2013</c:v>
                </c:pt>
                <c:pt idx="4627">
                  <c:v>2013</c:v>
                </c:pt>
                <c:pt idx="4628">
                  <c:v>2013</c:v>
                </c:pt>
                <c:pt idx="4629">
                  <c:v>2013</c:v>
                </c:pt>
                <c:pt idx="4630">
                  <c:v>2013</c:v>
                </c:pt>
                <c:pt idx="4631">
                  <c:v>2013</c:v>
                </c:pt>
                <c:pt idx="4632">
                  <c:v>2013</c:v>
                </c:pt>
                <c:pt idx="4633">
                  <c:v>2013</c:v>
                </c:pt>
                <c:pt idx="4634">
                  <c:v>2013</c:v>
                </c:pt>
                <c:pt idx="4635">
                  <c:v>2013</c:v>
                </c:pt>
                <c:pt idx="4636">
                  <c:v>2013</c:v>
                </c:pt>
                <c:pt idx="4637">
                  <c:v>2013</c:v>
                </c:pt>
                <c:pt idx="4638">
                  <c:v>2013</c:v>
                </c:pt>
                <c:pt idx="4639">
                  <c:v>2013</c:v>
                </c:pt>
                <c:pt idx="4640">
                  <c:v>2013</c:v>
                </c:pt>
                <c:pt idx="4641">
                  <c:v>2013</c:v>
                </c:pt>
                <c:pt idx="4642">
                  <c:v>2013</c:v>
                </c:pt>
                <c:pt idx="4643">
                  <c:v>2013</c:v>
                </c:pt>
                <c:pt idx="4644">
                  <c:v>2013</c:v>
                </c:pt>
                <c:pt idx="4645">
                  <c:v>2013</c:v>
                </c:pt>
                <c:pt idx="4646">
                  <c:v>2013</c:v>
                </c:pt>
                <c:pt idx="4647">
                  <c:v>2013</c:v>
                </c:pt>
                <c:pt idx="4648">
                  <c:v>2013</c:v>
                </c:pt>
                <c:pt idx="4649">
                  <c:v>2013</c:v>
                </c:pt>
                <c:pt idx="4650">
                  <c:v>2013</c:v>
                </c:pt>
                <c:pt idx="4651">
                  <c:v>2013</c:v>
                </c:pt>
                <c:pt idx="4652">
                  <c:v>2013</c:v>
                </c:pt>
                <c:pt idx="4653">
                  <c:v>2013</c:v>
                </c:pt>
                <c:pt idx="4654">
                  <c:v>2013</c:v>
                </c:pt>
                <c:pt idx="4655">
                  <c:v>2013</c:v>
                </c:pt>
                <c:pt idx="4656">
                  <c:v>2013</c:v>
                </c:pt>
                <c:pt idx="4657">
                  <c:v>2013</c:v>
                </c:pt>
                <c:pt idx="4658">
                  <c:v>2013</c:v>
                </c:pt>
                <c:pt idx="4659">
                  <c:v>2013</c:v>
                </c:pt>
                <c:pt idx="4660">
                  <c:v>2013</c:v>
                </c:pt>
                <c:pt idx="4661">
                  <c:v>2013</c:v>
                </c:pt>
                <c:pt idx="4662">
                  <c:v>2013</c:v>
                </c:pt>
                <c:pt idx="4663">
                  <c:v>2013</c:v>
                </c:pt>
                <c:pt idx="4664">
                  <c:v>2013</c:v>
                </c:pt>
                <c:pt idx="4665">
                  <c:v>2013</c:v>
                </c:pt>
                <c:pt idx="4666">
                  <c:v>2013</c:v>
                </c:pt>
                <c:pt idx="4667">
                  <c:v>2013</c:v>
                </c:pt>
                <c:pt idx="4668">
                  <c:v>2013</c:v>
                </c:pt>
                <c:pt idx="4669">
                  <c:v>2013</c:v>
                </c:pt>
                <c:pt idx="4670">
                  <c:v>2013</c:v>
                </c:pt>
                <c:pt idx="4671">
                  <c:v>2013</c:v>
                </c:pt>
                <c:pt idx="4672">
                  <c:v>2013</c:v>
                </c:pt>
                <c:pt idx="4673">
                  <c:v>2013</c:v>
                </c:pt>
                <c:pt idx="4674">
                  <c:v>2013</c:v>
                </c:pt>
                <c:pt idx="4675">
                  <c:v>2013</c:v>
                </c:pt>
                <c:pt idx="4676">
                  <c:v>2013</c:v>
                </c:pt>
                <c:pt idx="4677">
                  <c:v>2013</c:v>
                </c:pt>
                <c:pt idx="4678">
                  <c:v>2013</c:v>
                </c:pt>
                <c:pt idx="4679">
                  <c:v>2013</c:v>
                </c:pt>
                <c:pt idx="4680">
                  <c:v>2013</c:v>
                </c:pt>
                <c:pt idx="4681">
                  <c:v>2013</c:v>
                </c:pt>
                <c:pt idx="4682">
                  <c:v>2013</c:v>
                </c:pt>
                <c:pt idx="4683">
                  <c:v>2013</c:v>
                </c:pt>
                <c:pt idx="4684">
                  <c:v>2013</c:v>
                </c:pt>
                <c:pt idx="4685">
                  <c:v>2013</c:v>
                </c:pt>
                <c:pt idx="4686">
                  <c:v>2013</c:v>
                </c:pt>
                <c:pt idx="4687">
                  <c:v>2013</c:v>
                </c:pt>
                <c:pt idx="4688">
                  <c:v>2013</c:v>
                </c:pt>
                <c:pt idx="4689">
                  <c:v>2013</c:v>
                </c:pt>
                <c:pt idx="4690">
                  <c:v>2013</c:v>
                </c:pt>
                <c:pt idx="4691">
                  <c:v>2013</c:v>
                </c:pt>
                <c:pt idx="4692">
                  <c:v>2013</c:v>
                </c:pt>
                <c:pt idx="4693">
                  <c:v>2013</c:v>
                </c:pt>
                <c:pt idx="4694">
                  <c:v>2013</c:v>
                </c:pt>
                <c:pt idx="4695">
                  <c:v>2013</c:v>
                </c:pt>
                <c:pt idx="4696">
                  <c:v>2013</c:v>
                </c:pt>
                <c:pt idx="4697">
                  <c:v>2013</c:v>
                </c:pt>
                <c:pt idx="4698">
                  <c:v>2013</c:v>
                </c:pt>
                <c:pt idx="4699">
                  <c:v>2013</c:v>
                </c:pt>
                <c:pt idx="4700">
                  <c:v>2013</c:v>
                </c:pt>
                <c:pt idx="4701">
                  <c:v>2013</c:v>
                </c:pt>
                <c:pt idx="4702">
                  <c:v>2013</c:v>
                </c:pt>
                <c:pt idx="4703">
                  <c:v>2013</c:v>
                </c:pt>
                <c:pt idx="4704">
                  <c:v>2013</c:v>
                </c:pt>
                <c:pt idx="4705">
                  <c:v>2013</c:v>
                </c:pt>
                <c:pt idx="4706">
                  <c:v>2013</c:v>
                </c:pt>
                <c:pt idx="4707">
                  <c:v>2013</c:v>
                </c:pt>
                <c:pt idx="4708">
                  <c:v>2013</c:v>
                </c:pt>
                <c:pt idx="4709">
                  <c:v>2013</c:v>
                </c:pt>
                <c:pt idx="4710">
                  <c:v>2013</c:v>
                </c:pt>
                <c:pt idx="4711">
                  <c:v>2013</c:v>
                </c:pt>
                <c:pt idx="4712">
                  <c:v>2013</c:v>
                </c:pt>
                <c:pt idx="4713">
                  <c:v>2013</c:v>
                </c:pt>
                <c:pt idx="4714">
                  <c:v>2013</c:v>
                </c:pt>
                <c:pt idx="4715">
                  <c:v>2013</c:v>
                </c:pt>
                <c:pt idx="4716">
                  <c:v>2013</c:v>
                </c:pt>
                <c:pt idx="4717">
                  <c:v>2013</c:v>
                </c:pt>
                <c:pt idx="4718">
                  <c:v>2013</c:v>
                </c:pt>
                <c:pt idx="4719">
                  <c:v>2013</c:v>
                </c:pt>
                <c:pt idx="4720">
                  <c:v>2013</c:v>
                </c:pt>
                <c:pt idx="4721">
                  <c:v>2013</c:v>
                </c:pt>
                <c:pt idx="4722">
                  <c:v>2013</c:v>
                </c:pt>
                <c:pt idx="4723">
                  <c:v>2013</c:v>
                </c:pt>
                <c:pt idx="4724">
                  <c:v>2013</c:v>
                </c:pt>
                <c:pt idx="4725">
                  <c:v>2013</c:v>
                </c:pt>
                <c:pt idx="4726">
                  <c:v>2013</c:v>
                </c:pt>
                <c:pt idx="4727">
                  <c:v>2013</c:v>
                </c:pt>
                <c:pt idx="4728">
                  <c:v>2013</c:v>
                </c:pt>
                <c:pt idx="4729">
                  <c:v>2013</c:v>
                </c:pt>
                <c:pt idx="4730">
                  <c:v>2013</c:v>
                </c:pt>
                <c:pt idx="4731">
                  <c:v>2013</c:v>
                </c:pt>
                <c:pt idx="4732">
                  <c:v>2013</c:v>
                </c:pt>
                <c:pt idx="4733">
                  <c:v>2013</c:v>
                </c:pt>
                <c:pt idx="4734">
                  <c:v>2013</c:v>
                </c:pt>
                <c:pt idx="4735">
                  <c:v>2013</c:v>
                </c:pt>
                <c:pt idx="4736">
                  <c:v>2013</c:v>
                </c:pt>
                <c:pt idx="4737">
                  <c:v>2013</c:v>
                </c:pt>
                <c:pt idx="4738">
                  <c:v>2013</c:v>
                </c:pt>
                <c:pt idx="4739">
                  <c:v>2013</c:v>
                </c:pt>
                <c:pt idx="4740">
                  <c:v>2013</c:v>
                </c:pt>
                <c:pt idx="4741">
                  <c:v>2013</c:v>
                </c:pt>
                <c:pt idx="4742">
                  <c:v>2013</c:v>
                </c:pt>
                <c:pt idx="4743">
                  <c:v>2013</c:v>
                </c:pt>
                <c:pt idx="4744">
                  <c:v>2013</c:v>
                </c:pt>
                <c:pt idx="4745">
                  <c:v>2013</c:v>
                </c:pt>
                <c:pt idx="4746">
                  <c:v>2013</c:v>
                </c:pt>
                <c:pt idx="4747">
                  <c:v>2013</c:v>
                </c:pt>
                <c:pt idx="4748">
                  <c:v>2013</c:v>
                </c:pt>
                <c:pt idx="4749">
                  <c:v>2013</c:v>
                </c:pt>
                <c:pt idx="4750">
                  <c:v>2013</c:v>
                </c:pt>
                <c:pt idx="4751">
                  <c:v>2013</c:v>
                </c:pt>
                <c:pt idx="4752">
                  <c:v>2013</c:v>
                </c:pt>
                <c:pt idx="4753">
                  <c:v>2013</c:v>
                </c:pt>
                <c:pt idx="4754">
                  <c:v>2013</c:v>
                </c:pt>
                <c:pt idx="4755">
                  <c:v>2013</c:v>
                </c:pt>
                <c:pt idx="4756">
                  <c:v>2013</c:v>
                </c:pt>
                <c:pt idx="4757">
                  <c:v>2013</c:v>
                </c:pt>
                <c:pt idx="4758">
                  <c:v>2013</c:v>
                </c:pt>
                <c:pt idx="4759">
                  <c:v>2013</c:v>
                </c:pt>
                <c:pt idx="4760">
                  <c:v>2013</c:v>
                </c:pt>
                <c:pt idx="4761">
                  <c:v>2013</c:v>
                </c:pt>
                <c:pt idx="4762">
                  <c:v>2013</c:v>
                </c:pt>
                <c:pt idx="4763">
                  <c:v>2013</c:v>
                </c:pt>
                <c:pt idx="4764">
                  <c:v>2013</c:v>
                </c:pt>
                <c:pt idx="4765">
                  <c:v>2013</c:v>
                </c:pt>
                <c:pt idx="4766">
                  <c:v>2013</c:v>
                </c:pt>
                <c:pt idx="4767">
                  <c:v>2013</c:v>
                </c:pt>
                <c:pt idx="4768">
                  <c:v>2013</c:v>
                </c:pt>
                <c:pt idx="4769">
                  <c:v>2013</c:v>
                </c:pt>
                <c:pt idx="4770">
                  <c:v>2013</c:v>
                </c:pt>
                <c:pt idx="4771">
                  <c:v>2013</c:v>
                </c:pt>
                <c:pt idx="4772">
                  <c:v>2013</c:v>
                </c:pt>
                <c:pt idx="4773">
                  <c:v>2013</c:v>
                </c:pt>
                <c:pt idx="4774">
                  <c:v>2013</c:v>
                </c:pt>
                <c:pt idx="4775">
                  <c:v>2013</c:v>
                </c:pt>
                <c:pt idx="4776">
                  <c:v>2006</c:v>
                </c:pt>
                <c:pt idx="4777">
                  <c:v>1986</c:v>
                </c:pt>
                <c:pt idx="4778">
                  <c:v>2015</c:v>
                </c:pt>
                <c:pt idx="4779">
                  <c:v>2014</c:v>
                </c:pt>
                <c:pt idx="4780">
                  <c:v>1992</c:v>
                </c:pt>
                <c:pt idx="4781">
                  <c:v>2005</c:v>
                </c:pt>
                <c:pt idx="4782">
                  <c:v>2014</c:v>
                </c:pt>
                <c:pt idx="4783">
                  <c:v>2014</c:v>
                </c:pt>
                <c:pt idx="4784">
                  <c:v>1993</c:v>
                </c:pt>
                <c:pt idx="4785">
                  <c:v>2005</c:v>
                </c:pt>
                <c:pt idx="4786">
                  <c:v>2005</c:v>
                </c:pt>
                <c:pt idx="4787">
                  <c:v>2014</c:v>
                </c:pt>
                <c:pt idx="4788">
                  <c:v>2006</c:v>
                </c:pt>
                <c:pt idx="4789">
                  <c:v>2007</c:v>
                </c:pt>
                <c:pt idx="4790">
                  <c:v>1986</c:v>
                </c:pt>
                <c:pt idx="4791">
                  <c:v>1986</c:v>
                </c:pt>
                <c:pt idx="4792">
                  <c:v>1997</c:v>
                </c:pt>
                <c:pt idx="4793">
                  <c:v>2013</c:v>
                </c:pt>
                <c:pt idx="4794">
                  <c:v>2013</c:v>
                </c:pt>
                <c:pt idx="4795">
                  <c:v>2013</c:v>
                </c:pt>
                <c:pt idx="4796">
                  <c:v>2013</c:v>
                </c:pt>
                <c:pt idx="4797">
                  <c:v>2013</c:v>
                </c:pt>
                <c:pt idx="4798">
                  <c:v>2013</c:v>
                </c:pt>
                <c:pt idx="4799">
                  <c:v>2013</c:v>
                </c:pt>
                <c:pt idx="4800">
                  <c:v>1985</c:v>
                </c:pt>
                <c:pt idx="4801">
                  <c:v>2014</c:v>
                </c:pt>
                <c:pt idx="4802">
                  <c:v>2007</c:v>
                </c:pt>
                <c:pt idx="4803">
                  <c:v>2007</c:v>
                </c:pt>
                <c:pt idx="4804">
                  <c:v>1986</c:v>
                </c:pt>
                <c:pt idx="4805">
                  <c:v>2006</c:v>
                </c:pt>
                <c:pt idx="4806">
                  <c:v>1992</c:v>
                </c:pt>
                <c:pt idx="4807">
                  <c:v>2014</c:v>
                </c:pt>
                <c:pt idx="4808">
                  <c:v>2014</c:v>
                </c:pt>
                <c:pt idx="4809">
                  <c:v>1992</c:v>
                </c:pt>
                <c:pt idx="4810">
                  <c:v>2005</c:v>
                </c:pt>
                <c:pt idx="4811">
                  <c:v>1992</c:v>
                </c:pt>
                <c:pt idx="4812">
                  <c:v>1992</c:v>
                </c:pt>
                <c:pt idx="4813">
                  <c:v>2007</c:v>
                </c:pt>
                <c:pt idx="4814">
                  <c:v>2014</c:v>
                </c:pt>
                <c:pt idx="4815">
                  <c:v>2014</c:v>
                </c:pt>
                <c:pt idx="4816">
                  <c:v>2014</c:v>
                </c:pt>
                <c:pt idx="4817">
                  <c:v>2014</c:v>
                </c:pt>
                <c:pt idx="4818">
                  <c:v>1993</c:v>
                </c:pt>
                <c:pt idx="4819">
                  <c:v>2014</c:v>
                </c:pt>
                <c:pt idx="4820">
                  <c:v>2005</c:v>
                </c:pt>
                <c:pt idx="4821">
                  <c:v>2007</c:v>
                </c:pt>
                <c:pt idx="4822">
                  <c:v>2006</c:v>
                </c:pt>
                <c:pt idx="4823">
                  <c:v>1986</c:v>
                </c:pt>
                <c:pt idx="4824">
                  <c:v>2007</c:v>
                </c:pt>
                <c:pt idx="4825">
                  <c:v>1986</c:v>
                </c:pt>
                <c:pt idx="4826">
                  <c:v>2007</c:v>
                </c:pt>
                <c:pt idx="4827">
                  <c:v>2009</c:v>
                </c:pt>
                <c:pt idx="4828">
                  <c:v>2013</c:v>
                </c:pt>
                <c:pt idx="4829">
                  <c:v>2013</c:v>
                </c:pt>
                <c:pt idx="4830">
                  <c:v>2013</c:v>
                </c:pt>
                <c:pt idx="4831">
                  <c:v>2013</c:v>
                </c:pt>
                <c:pt idx="4832">
                  <c:v>2013</c:v>
                </c:pt>
                <c:pt idx="4833">
                  <c:v>2006</c:v>
                </c:pt>
                <c:pt idx="4834">
                  <c:v>2006</c:v>
                </c:pt>
                <c:pt idx="4835">
                  <c:v>2006</c:v>
                </c:pt>
                <c:pt idx="4836">
                  <c:v>2006</c:v>
                </c:pt>
                <c:pt idx="4837">
                  <c:v>1985</c:v>
                </c:pt>
                <c:pt idx="4838">
                  <c:v>2014</c:v>
                </c:pt>
                <c:pt idx="4839">
                  <c:v>2014</c:v>
                </c:pt>
                <c:pt idx="4840">
                  <c:v>2014</c:v>
                </c:pt>
                <c:pt idx="4841">
                  <c:v>2014</c:v>
                </c:pt>
                <c:pt idx="4842">
                  <c:v>2007</c:v>
                </c:pt>
                <c:pt idx="4843">
                  <c:v>2007</c:v>
                </c:pt>
                <c:pt idx="4844">
                  <c:v>1986</c:v>
                </c:pt>
                <c:pt idx="4845">
                  <c:v>1986</c:v>
                </c:pt>
                <c:pt idx="4846">
                  <c:v>1986</c:v>
                </c:pt>
                <c:pt idx="4847">
                  <c:v>2014</c:v>
                </c:pt>
                <c:pt idx="4848">
                  <c:v>2014</c:v>
                </c:pt>
                <c:pt idx="4849">
                  <c:v>2005</c:v>
                </c:pt>
                <c:pt idx="4850">
                  <c:v>2014</c:v>
                </c:pt>
                <c:pt idx="4851">
                  <c:v>1993</c:v>
                </c:pt>
                <c:pt idx="4852">
                  <c:v>2014</c:v>
                </c:pt>
                <c:pt idx="4853">
                  <c:v>1993</c:v>
                </c:pt>
                <c:pt idx="4854">
                  <c:v>2014</c:v>
                </c:pt>
                <c:pt idx="4855">
                  <c:v>1993</c:v>
                </c:pt>
                <c:pt idx="4856">
                  <c:v>1993</c:v>
                </c:pt>
                <c:pt idx="4857">
                  <c:v>1992</c:v>
                </c:pt>
                <c:pt idx="4858">
                  <c:v>2005</c:v>
                </c:pt>
                <c:pt idx="4859">
                  <c:v>1993</c:v>
                </c:pt>
                <c:pt idx="4860">
                  <c:v>2014</c:v>
                </c:pt>
                <c:pt idx="4861">
                  <c:v>2007</c:v>
                </c:pt>
                <c:pt idx="4862">
                  <c:v>1992</c:v>
                </c:pt>
                <c:pt idx="4863">
                  <c:v>2014</c:v>
                </c:pt>
                <c:pt idx="4864">
                  <c:v>1992</c:v>
                </c:pt>
                <c:pt idx="4865">
                  <c:v>1992</c:v>
                </c:pt>
                <c:pt idx="4866">
                  <c:v>2014</c:v>
                </c:pt>
                <c:pt idx="4867">
                  <c:v>2014</c:v>
                </c:pt>
                <c:pt idx="4868">
                  <c:v>2007</c:v>
                </c:pt>
                <c:pt idx="4869">
                  <c:v>2007</c:v>
                </c:pt>
                <c:pt idx="4870">
                  <c:v>1986</c:v>
                </c:pt>
                <c:pt idx="4871">
                  <c:v>2007</c:v>
                </c:pt>
                <c:pt idx="4872">
                  <c:v>2007</c:v>
                </c:pt>
                <c:pt idx="4873">
                  <c:v>2006</c:v>
                </c:pt>
                <c:pt idx="4874">
                  <c:v>2015</c:v>
                </c:pt>
                <c:pt idx="4875">
                  <c:v>2007</c:v>
                </c:pt>
                <c:pt idx="4876">
                  <c:v>2007</c:v>
                </c:pt>
                <c:pt idx="4877">
                  <c:v>1997</c:v>
                </c:pt>
                <c:pt idx="4878">
                  <c:v>2013</c:v>
                </c:pt>
                <c:pt idx="4879">
                  <c:v>2013</c:v>
                </c:pt>
                <c:pt idx="4880">
                  <c:v>2013</c:v>
                </c:pt>
                <c:pt idx="4881">
                  <c:v>2013</c:v>
                </c:pt>
                <c:pt idx="4882">
                  <c:v>2007</c:v>
                </c:pt>
                <c:pt idx="4883">
                  <c:v>1986</c:v>
                </c:pt>
                <c:pt idx="4884">
                  <c:v>1992</c:v>
                </c:pt>
                <c:pt idx="4885">
                  <c:v>2008</c:v>
                </c:pt>
                <c:pt idx="4886">
                  <c:v>2007</c:v>
                </c:pt>
                <c:pt idx="4887">
                  <c:v>1992</c:v>
                </c:pt>
                <c:pt idx="4888">
                  <c:v>2014</c:v>
                </c:pt>
                <c:pt idx="4889">
                  <c:v>2014</c:v>
                </c:pt>
                <c:pt idx="4890">
                  <c:v>2014</c:v>
                </c:pt>
                <c:pt idx="4891">
                  <c:v>1992</c:v>
                </c:pt>
                <c:pt idx="4892">
                  <c:v>1993</c:v>
                </c:pt>
                <c:pt idx="4893">
                  <c:v>2005</c:v>
                </c:pt>
                <c:pt idx="4894">
                  <c:v>2005</c:v>
                </c:pt>
                <c:pt idx="4895">
                  <c:v>2014</c:v>
                </c:pt>
                <c:pt idx="4896">
                  <c:v>2014</c:v>
                </c:pt>
                <c:pt idx="4897">
                  <c:v>2008</c:v>
                </c:pt>
                <c:pt idx="4898">
                  <c:v>2014</c:v>
                </c:pt>
                <c:pt idx="4899">
                  <c:v>1993</c:v>
                </c:pt>
                <c:pt idx="4900">
                  <c:v>2005</c:v>
                </c:pt>
                <c:pt idx="4901">
                  <c:v>2007</c:v>
                </c:pt>
                <c:pt idx="4902">
                  <c:v>2008</c:v>
                </c:pt>
                <c:pt idx="4903">
                  <c:v>1993</c:v>
                </c:pt>
                <c:pt idx="4904">
                  <c:v>2014</c:v>
                </c:pt>
                <c:pt idx="4905">
                  <c:v>2014</c:v>
                </c:pt>
                <c:pt idx="4906">
                  <c:v>1986</c:v>
                </c:pt>
                <c:pt idx="4907">
                  <c:v>2007</c:v>
                </c:pt>
                <c:pt idx="4908">
                  <c:v>2006</c:v>
                </c:pt>
                <c:pt idx="4909">
                  <c:v>2007</c:v>
                </c:pt>
                <c:pt idx="4910">
                  <c:v>1986</c:v>
                </c:pt>
                <c:pt idx="4911">
                  <c:v>2006</c:v>
                </c:pt>
                <c:pt idx="4912">
                  <c:v>1997</c:v>
                </c:pt>
                <c:pt idx="4913">
                  <c:v>2013</c:v>
                </c:pt>
                <c:pt idx="4914">
                  <c:v>2015</c:v>
                </c:pt>
                <c:pt idx="4915">
                  <c:v>2014</c:v>
                </c:pt>
                <c:pt idx="4916">
                  <c:v>2014</c:v>
                </c:pt>
                <c:pt idx="4917">
                  <c:v>2014</c:v>
                </c:pt>
                <c:pt idx="4918">
                  <c:v>2014</c:v>
                </c:pt>
                <c:pt idx="4919">
                  <c:v>1993</c:v>
                </c:pt>
                <c:pt idx="4920">
                  <c:v>1993</c:v>
                </c:pt>
                <c:pt idx="4921">
                  <c:v>2014</c:v>
                </c:pt>
                <c:pt idx="4922">
                  <c:v>2005</c:v>
                </c:pt>
                <c:pt idx="4923">
                  <c:v>2014</c:v>
                </c:pt>
                <c:pt idx="4924">
                  <c:v>2005</c:v>
                </c:pt>
                <c:pt idx="4925">
                  <c:v>1993</c:v>
                </c:pt>
                <c:pt idx="4926">
                  <c:v>2014</c:v>
                </c:pt>
                <c:pt idx="4927">
                  <c:v>2005</c:v>
                </c:pt>
                <c:pt idx="4928">
                  <c:v>2014</c:v>
                </c:pt>
                <c:pt idx="4929">
                  <c:v>2014</c:v>
                </c:pt>
                <c:pt idx="4930">
                  <c:v>2005</c:v>
                </c:pt>
                <c:pt idx="4931">
                  <c:v>2008</c:v>
                </c:pt>
                <c:pt idx="4932">
                  <c:v>2014</c:v>
                </c:pt>
                <c:pt idx="4933">
                  <c:v>1986</c:v>
                </c:pt>
                <c:pt idx="4934">
                  <c:v>2006</c:v>
                </c:pt>
                <c:pt idx="4935">
                  <c:v>2007</c:v>
                </c:pt>
                <c:pt idx="4936">
                  <c:v>2007</c:v>
                </c:pt>
                <c:pt idx="4937">
                  <c:v>1986</c:v>
                </c:pt>
                <c:pt idx="4938">
                  <c:v>2007</c:v>
                </c:pt>
                <c:pt idx="4939">
                  <c:v>2009</c:v>
                </c:pt>
                <c:pt idx="4940">
                  <c:v>2013</c:v>
                </c:pt>
                <c:pt idx="4941">
                  <c:v>2013</c:v>
                </c:pt>
                <c:pt idx="4942">
                  <c:v>2013</c:v>
                </c:pt>
                <c:pt idx="4943">
                  <c:v>2006</c:v>
                </c:pt>
                <c:pt idx="4944">
                  <c:v>2006</c:v>
                </c:pt>
                <c:pt idx="4945">
                  <c:v>2006</c:v>
                </c:pt>
                <c:pt idx="4946">
                  <c:v>2006</c:v>
                </c:pt>
                <c:pt idx="4947">
                  <c:v>2014</c:v>
                </c:pt>
                <c:pt idx="4948">
                  <c:v>2014</c:v>
                </c:pt>
                <c:pt idx="4949">
                  <c:v>2014</c:v>
                </c:pt>
                <c:pt idx="4950">
                  <c:v>2007</c:v>
                </c:pt>
                <c:pt idx="4951">
                  <c:v>2007</c:v>
                </c:pt>
                <c:pt idx="4952">
                  <c:v>1986</c:v>
                </c:pt>
                <c:pt idx="4953">
                  <c:v>1986</c:v>
                </c:pt>
                <c:pt idx="4954">
                  <c:v>2006</c:v>
                </c:pt>
                <c:pt idx="4955">
                  <c:v>2005</c:v>
                </c:pt>
                <c:pt idx="4956">
                  <c:v>1993</c:v>
                </c:pt>
                <c:pt idx="4957">
                  <c:v>2014</c:v>
                </c:pt>
                <c:pt idx="4958">
                  <c:v>1992</c:v>
                </c:pt>
                <c:pt idx="4959">
                  <c:v>2005</c:v>
                </c:pt>
                <c:pt idx="4960">
                  <c:v>2008</c:v>
                </c:pt>
                <c:pt idx="4961">
                  <c:v>2007</c:v>
                </c:pt>
                <c:pt idx="4962">
                  <c:v>1993</c:v>
                </c:pt>
                <c:pt idx="4963">
                  <c:v>2005</c:v>
                </c:pt>
                <c:pt idx="4964">
                  <c:v>2005</c:v>
                </c:pt>
                <c:pt idx="4965">
                  <c:v>1993</c:v>
                </c:pt>
                <c:pt idx="4966">
                  <c:v>1992</c:v>
                </c:pt>
                <c:pt idx="4967">
                  <c:v>2014</c:v>
                </c:pt>
                <c:pt idx="4968">
                  <c:v>2014</c:v>
                </c:pt>
                <c:pt idx="4969">
                  <c:v>1993</c:v>
                </c:pt>
                <c:pt idx="4970">
                  <c:v>2007</c:v>
                </c:pt>
                <c:pt idx="4971">
                  <c:v>2006</c:v>
                </c:pt>
                <c:pt idx="4972">
                  <c:v>2007</c:v>
                </c:pt>
                <c:pt idx="4973">
                  <c:v>1986</c:v>
                </c:pt>
                <c:pt idx="4974">
                  <c:v>2007</c:v>
                </c:pt>
                <c:pt idx="4975">
                  <c:v>2015</c:v>
                </c:pt>
                <c:pt idx="4976">
                  <c:v>2015</c:v>
                </c:pt>
                <c:pt idx="4977">
                  <c:v>1997</c:v>
                </c:pt>
                <c:pt idx="4978">
                  <c:v>2013</c:v>
                </c:pt>
                <c:pt idx="4979">
                  <c:v>2013</c:v>
                </c:pt>
                <c:pt idx="4980">
                  <c:v>2013</c:v>
                </c:pt>
                <c:pt idx="4981">
                  <c:v>2013</c:v>
                </c:pt>
                <c:pt idx="4982">
                  <c:v>2006</c:v>
                </c:pt>
                <c:pt idx="4983">
                  <c:v>2014</c:v>
                </c:pt>
                <c:pt idx="4984">
                  <c:v>2007</c:v>
                </c:pt>
                <c:pt idx="4985">
                  <c:v>2007</c:v>
                </c:pt>
                <c:pt idx="4986">
                  <c:v>2007</c:v>
                </c:pt>
                <c:pt idx="4987">
                  <c:v>2015</c:v>
                </c:pt>
                <c:pt idx="4988">
                  <c:v>2006</c:v>
                </c:pt>
                <c:pt idx="4989">
                  <c:v>2006</c:v>
                </c:pt>
                <c:pt idx="4990">
                  <c:v>2006</c:v>
                </c:pt>
                <c:pt idx="4991">
                  <c:v>2014</c:v>
                </c:pt>
                <c:pt idx="4992">
                  <c:v>2014</c:v>
                </c:pt>
                <c:pt idx="4993">
                  <c:v>2005</c:v>
                </c:pt>
                <c:pt idx="4994">
                  <c:v>1992</c:v>
                </c:pt>
                <c:pt idx="4995">
                  <c:v>1992</c:v>
                </c:pt>
                <c:pt idx="4996">
                  <c:v>1992</c:v>
                </c:pt>
                <c:pt idx="4997">
                  <c:v>2014</c:v>
                </c:pt>
                <c:pt idx="4998">
                  <c:v>2014</c:v>
                </c:pt>
                <c:pt idx="4999">
                  <c:v>2014</c:v>
                </c:pt>
                <c:pt idx="5000">
                  <c:v>2005</c:v>
                </c:pt>
                <c:pt idx="5001">
                  <c:v>2005</c:v>
                </c:pt>
                <c:pt idx="5002">
                  <c:v>2007</c:v>
                </c:pt>
                <c:pt idx="5003">
                  <c:v>2014</c:v>
                </c:pt>
                <c:pt idx="5004">
                  <c:v>2007</c:v>
                </c:pt>
                <c:pt idx="5005">
                  <c:v>2014</c:v>
                </c:pt>
                <c:pt idx="5006">
                  <c:v>2014</c:v>
                </c:pt>
                <c:pt idx="5007">
                  <c:v>1992</c:v>
                </c:pt>
                <c:pt idx="5008">
                  <c:v>2005</c:v>
                </c:pt>
                <c:pt idx="5009">
                  <c:v>2014</c:v>
                </c:pt>
                <c:pt idx="5010">
                  <c:v>2014</c:v>
                </c:pt>
                <c:pt idx="5011">
                  <c:v>1993</c:v>
                </c:pt>
                <c:pt idx="5012">
                  <c:v>2014</c:v>
                </c:pt>
                <c:pt idx="5013">
                  <c:v>1993</c:v>
                </c:pt>
                <c:pt idx="5014">
                  <c:v>2014</c:v>
                </c:pt>
                <c:pt idx="5015">
                  <c:v>2014</c:v>
                </c:pt>
                <c:pt idx="5016">
                  <c:v>2005</c:v>
                </c:pt>
                <c:pt idx="5017">
                  <c:v>2014</c:v>
                </c:pt>
                <c:pt idx="5018">
                  <c:v>1992</c:v>
                </c:pt>
                <c:pt idx="5019">
                  <c:v>2007</c:v>
                </c:pt>
                <c:pt idx="5020">
                  <c:v>2007</c:v>
                </c:pt>
                <c:pt idx="5021">
                  <c:v>2007</c:v>
                </c:pt>
                <c:pt idx="5022">
                  <c:v>2007</c:v>
                </c:pt>
                <c:pt idx="5023">
                  <c:v>2007</c:v>
                </c:pt>
                <c:pt idx="5024">
                  <c:v>2007</c:v>
                </c:pt>
                <c:pt idx="5025">
                  <c:v>2009</c:v>
                </c:pt>
                <c:pt idx="5026">
                  <c:v>2013</c:v>
                </c:pt>
                <c:pt idx="5027">
                  <c:v>2006</c:v>
                </c:pt>
                <c:pt idx="5028">
                  <c:v>1985</c:v>
                </c:pt>
                <c:pt idx="5029">
                  <c:v>2014</c:v>
                </c:pt>
                <c:pt idx="5030">
                  <c:v>2014</c:v>
                </c:pt>
                <c:pt idx="5031">
                  <c:v>2014</c:v>
                </c:pt>
                <c:pt idx="5032">
                  <c:v>2014</c:v>
                </c:pt>
                <c:pt idx="5033">
                  <c:v>1993</c:v>
                </c:pt>
                <c:pt idx="5034">
                  <c:v>2005</c:v>
                </c:pt>
                <c:pt idx="5035">
                  <c:v>2014</c:v>
                </c:pt>
                <c:pt idx="5036">
                  <c:v>2014</c:v>
                </c:pt>
                <c:pt idx="5037">
                  <c:v>2014</c:v>
                </c:pt>
                <c:pt idx="5038">
                  <c:v>2008</c:v>
                </c:pt>
                <c:pt idx="5039">
                  <c:v>2014</c:v>
                </c:pt>
                <c:pt idx="5040">
                  <c:v>2014</c:v>
                </c:pt>
                <c:pt idx="5041">
                  <c:v>2014</c:v>
                </c:pt>
                <c:pt idx="5042">
                  <c:v>2014</c:v>
                </c:pt>
                <c:pt idx="5043">
                  <c:v>2005</c:v>
                </c:pt>
                <c:pt idx="5044">
                  <c:v>1993</c:v>
                </c:pt>
                <c:pt idx="5045">
                  <c:v>2008</c:v>
                </c:pt>
                <c:pt idx="5046">
                  <c:v>2014</c:v>
                </c:pt>
                <c:pt idx="5047">
                  <c:v>1993</c:v>
                </c:pt>
                <c:pt idx="5048">
                  <c:v>2007</c:v>
                </c:pt>
                <c:pt idx="5049">
                  <c:v>2014</c:v>
                </c:pt>
                <c:pt idx="5050">
                  <c:v>2007</c:v>
                </c:pt>
                <c:pt idx="5051">
                  <c:v>2005</c:v>
                </c:pt>
                <c:pt idx="5052">
                  <c:v>2014</c:v>
                </c:pt>
                <c:pt idx="5053">
                  <c:v>2005</c:v>
                </c:pt>
                <c:pt idx="5054">
                  <c:v>2014</c:v>
                </c:pt>
                <c:pt idx="5055">
                  <c:v>2005</c:v>
                </c:pt>
                <c:pt idx="5056">
                  <c:v>2014</c:v>
                </c:pt>
                <c:pt idx="5057">
                  <c:v>2005</c:v>
                </c:pt>
                <c:pt idx="5058">
                  <c:v>2014</c:v>
                </c:pt>
                <c:pt idx="5059">
                  <c:v>2014</c:v>
                </c:pt>
                <c:pt idx="5060">
                  <c:v>2014</c:v>
                </c:pt>
                <c:pt idx="5061">
                  <c:v>1992</c:v>
                </c:pt>
                <c:pt idx="5062">
                  <c:v>2014</c:v>
                </c:pt>
                <c:pt idx="5063">
                  <c:v>2015</c:v>
                </c:pt>
                <c:pt idx="5064">
                  <c:v>2007</c:v>
                </c:pt>
                <c:pt idx="5065">
                  <c:v>1978</c:v>
                </c:pt>
                <c:pt idx="5066">
                  <c:v>2007</c:v>
                </c:pt>
                <c:pt idx="5067">
                  <c:v>2006</c:v>
                </c:pt>
                <c:pt idx="5068">
                  <c:v>2007</c:v>
                </c:pt>
                <c:pt idx="5069">
                  <c:v>1986</c:v>
                </c:pt>
                <c:pt idx="5070">
                  <c:v>1978</c:v>
                </c:pt>
                <c:pt idx="5071">
                  <c:v>2006</c:v>
                </c:pt>
                <c:pt idx="5072">
                  <c:v>2015</c:v>
                </c:pt>
                <c:pt idx="5073">
                  <c:v>1986</c:v>
                </c:pt>
                <c:pt idx="5074">
                  <c:v>1997</c:v>
                </c:pt>
                <c:pt idx="5075">
                  <c:v>2009</c:v>
                </c:pt>
                <c:pt idx="5076">
                  <c:v>2009</c:v>
                </c:pt>
                <c:pt idx="5077">
                  <c:v>2013</c:v>
                </c:pt>
                <c:pt idx="5078">
                  <c:v>2013</c:v>
                </c:pt>
                <c:pt idx="5079">
                  <c:v>2013</c:v>
                </c:pt>
                <c:pt idx="5080">
                  <c:v>2006</c:v>
                </c:pt>
                <c:pt idx="5081">
                  <c:v>2014</c:v>
                </c:pt>
                <c:pt idx="5082">
                  <c:v>2014</c:v>
                </c:pt>
                <c:pt idx="5083">
                  <c:v>2007</c:v>
                </c:pt>
                <c:pt idx="5084">
                  <c:v>2007</c:v>
                </c:pt>
                <c:pt idx="5085">
                  <c:v>2006</c:v>
                </c:pt>
                <c:pt idx="5086">
                  <c:v>2015</c:v>
                </c:pt>
                <c:pt idx="5087">
                  <c:v>1993</c:v>
                </c:pt>
                <c:pt idx="5088">
                  <c:v>2014</c:v>
                </c:pt>
                <c:pt idx="5089">
                  <c:v>2005</c:v>
                </c:pt>
                <c:pt idx="5090">
                  <c:v>2014</c:v>
                </c:pt>
                <c:pt idx="5091">
                  <c:v>2014</c:v>
                </c:pt>
                <c:pt idx="5092">
                  <c:v>2014</c:v>
                </c:pt>
                <c:pt idx="5093">
                  <c:v>2014</c:v>
                </c:pt>
                <c:pt idx="5094">
                  <c:v>1992</c:v>
                </c:pt>
                <c:pt idx="5095">
                  <c:v>2014</c:v>
                </c:pt>
                <c:pt idx="5096">
                  <c:v>2014</c:v>
                </c:pt>
                <c:pt idx="5097">
                  <c:v>2014</c:v>
                </c:pt>
                <c:pt idx="5098">
                  <c:v>1993</c:v>
                </c:pt>
                <c:pt idx="5099">
                  <c:v>1993</c:v>
                </c:pt>
                <c:pt idx="5100">
                  <c:v>2014</c:v>
                </c:pt>
                <c:pt idx="5101">
                  <c:v>2014</c:v>
                </c:pt>
                <c:pt idx="5102">
                  <c:v>1992</c:v>
                </c:pt>
                <c:pt idx="5103">
                  <c:v>2014</c:v>
                </c:pt>
                <c:pt idx="5104">
                  <c:v>2008</c:v>
                </c:pt>
                <c:pt idx="5105">
                  <c:v>1992</c:v>
                </c:pt>
                <c:pt idx="5106">
                  <c:v>1992</c:v>
                </c:pt>
                <c:pt idx="5107">
                  <c:v>2014</c:v>
                </c:pt>
                <c:pt idx="5108">
                  <c:v>1992</c:v>
                </c:pt>
                <c:pt idx="5109">
                  <c:v>2008</c:v>
                </c:pt>
                <c:pt idx="5110">
                  <c:v>2014</c:v>
                </c:pt>
                <c:pt idx="5111">
                  <c:v>2014</c:v>
                </c:pt>
                <c:pt idx="5112">
                  <c:v>2005</c:v>
                </c:pt>
                <c:pt idx="5113">
                  <c:v>2014</c:v>
                </c:pt>
                <c:pt idx="5114">
                  <c:v>2014</c:v>
                </c:pt>
                <c:pt idx="5115">
                  <c:v>2006</c:v>
                </c:pt>
                <c:pt idx="5116">
                  <c:v>2007</c:v>
                </c:pt>
                <c:pt idx="5117">
                  <c:v>2007</c:v>
                </c:pt>
                <c:pt idx="5118">
                  <c:v>2007</c:v>
                </c:pt>
                <c:pt idx="5119">
                  <c:v>1986</c:v>
                </c:pt>
                <c:pt idx="5120">
                  <c:v>2007</c:v>
                </c:pt>
                <c:pt idx="5121">
                  <c:v>2007</c:v>
                </c:pt>
                <c:pt idx="5122">
                  <c:v>2007</c:v>
                </c:pt>
                <c:pt idx="5123">
                  <c:v>2007</c:v>
                </c:pt>
                <c:pt idx="5124">
                  <c:v>2007</c:v>
                </c:pt>
                <c:pt idx="5125">
                  <c:v>1986</c:v>
                </c:pt>
                <c:pt idx="5126">
                  <c:v>1986</c:v>
                </c:pt>
                <c:pt idx="5127">
                  <c:v>2009</c:v>
                </c:pt>
                <c:pt idx="5128">
                  <c:v>2013</c:v>
                </c:pt>
                <c:pt idx="5129">
                  <c:v>2003</c:v>
                </c:pt>
                <c:pt idx="5130">
                  <c:v>2006</c:v>
                </c:pt>
                <c:pt idx="5131">
                  <c:v>2006</c:v>
                </c:pt>
                <c:pt idx="5132">
                  <c:v>1985</c:v>
                </c:pt>
                <c:pt idx="5133">
                  <c:v>2006</c:v>
                </c:pt>
                <c:pt idx="5134">
                  <c:v>2006</c:v>
                </c:pt>
                <c:pt idx="5135">
                  <c:v>2006</c:v>
                </c:pt>
                <c:pt idx="5136">
                  <c:v>2006</c:v>
                </c:pt>
                <c:pt idx="5137">
                  <c:v>2006</c:v>
                </c:pt>
                <c:pt idx="5138">
                  <c:v>1993</c:v>
                </c:pt>
                <c:pt idx="5139">
                  <c:v>2014</c:v>
                </c:pt>
                <c:pt idx="5140">
                  <c:v>1993</c:v>
                </c:pt>
                <c:pt idx="5141">
                  <c:v>2014</c:v>
                </c:pt>
                <c:pt idx="5142">
                  <c:v>2014</c:v>
                </c:pt>
                <c:pt idx="5143">
                  <c:v>2005</c:v>
                </c:pt>
                <c:pt idx="5144">
                  <c:v>2014</c:v>
                </c:pt>
                <c:pt idx="5145">
                  <c:v>2014</c:v>
                </c:pt>
                <c:pt idx="5146">
                  <c:v>2014</c:v>
                </c:pt>
                <c:pt idx="5147">
                  <c:v>2005</c:v>
                </c:pt>
                <c:pt idx="5148">
                  <c:v>2014</c:v>
                </c:pt>
                <c:pt idx="5149">
                  <c:v>2014</c:v>
                </c:pt>
                <c:pt idx="5150">
                  <c:v>2014</c:v>
                </c:pt>
                <c:pt idx="5151">
                  <c:v>2005</c:v>
                </c:pt>
                <c:pt idx="5152">
                  <c:v>2014</c:v>
                </c:pt>
                <c:pt idx="5153">
                  <c:v>2008</c:v>
                </c:pt>
                <c:pt idx="5154">
                  <c:v>2008</c:v>
                </c:pt>
                <c:pt idx="5155">
                  <c:v>2014</c:v>
                </c:pt>
                <c:pt idx="5156">
                  <c:v>1993</c:v>
                </c:pt>
                <c:pt idx="5157">
                  <c:v>1993</c:v>
                </c:pt>
                <c:pt idx="5158">
                  <c:v>2007</c:v>
                </c:pt>
                <c:pt idx="5159">
                  <c:v>2014</c:v>
                </c:pt>
                <c:pt idx="5160">
                  <c:v>2014</c:v>
                </c:pt>
                <c:pt idx="5161">
                  <c:v>2005</c:v>
                </c:pt>
                <c:pt idx="5162">
                  <c:v>2005</c:v>
                </c:pt>
                <c:pt idx="5163">
                  <c:v>2014</c:v>
                </c:pt>
                <c:pt idx="5164">
                  <c:v>2005</c:v>
                </c:pt>
                <c:pt idx="5165">
                  <c:v>2005</c:v>
                </c:pt>
                <c:pt idx="5166">
                  <c:v>2014</c:v>
                </c:pt>
                <c:pt idx="5167">
                  <c:v>2014</c:v>
                </c:pt>
                <c:pt idx="5168">
                  <c:v>2008</c:v>
                </c:pt>
                <c:pt idx="5169">
                  <c:v>1993</c:v>
                </c:pt>
                <c:pt idx="5170">
                  <c:v>2014</c:v>
                </c:pt>
                <c:pt idx="5171">
                  <c:v>1993</c:v>
                </c:pt>
                <c:pt idx="5172">
                  <c:v>2014</c:v>
                </c:pt>
                <c:pt idx="5173">
                  <c:v>2008</c:v>
                </c:pt>
                <c:pt idx="5174">
                  <c:v>2007</c:v>
                </c:pt>
                <c:pt idx="5175">
                  <c:v>2007</c:v>
                </c:pt>
                <c:pt idx="5176">
                  <c:v>2006</c:v>
                </c:pt>
                <c:pt idx="5177">
                  <c:v>2007</c:v>
                </c:pt>
                <c:pt idx="5178">
                  <c:v>2006</c:v>
                </c:pt>
                <c:pt idx="5179">
                  <c:v>2006</c:v>
                </c:pt>
                <c:pt idx="5180">
                  <c:v>2007</c:v>
                </c:pt>
                <c:pt idx="5181">
                  <c:v>2007</c:v>
                </c:pt>
                <c:pt idx="5182">
                  <c:v>2007</c:v>
                </c:pt>
                <c:pt idx="5183">
                  <c:v>1986</c:v>
                </c:pt>
                <c:pt idx="5184">
                  <c:v>2015</c:v>
                </c:pt>
                <c:pt idx="5185">
                  <c:v>1978</c:v>
                </c:pt>
                <c:pt idx="5186">
                  <c:v>1986</c:v>
                </c:pt>
                <c:pt idx="5187">
                  <c:v>1978</c:v>
                </c:pt>
                <c:pt idx="5188">
                  <c:v>2007</c:v>
                </c:pt>
                <c:pt idx="5189">
                  <c:v>1978</c:v>
                </c:pt>
                <c:pt idx="5190">
                  <c:v>2009</c:v>
                </c:pt>
                <c:pt idx="5191">
                  <c:v>2009</c:v>
                </c:pt>
                <c:pt idx="5192">
                  <c:v>2009</c:v>
                </c:pt>
                <c:pt idx="5193">
                  <c:v>2009</c:v>
                </c:pt>
                <c:pt idx="5194">
                  <c:v>2013</c:v>
                </c:pt>
                <c:pt idx="5195">
                  <c:v>2013</c:v>
                </c:pt>
                <c:pt idx="5196">
                  <c:v>2013</c:v>
                </c:pt>
                <c:pt idx="5197">
                  <c:v>2013</c:v>
                </c:pt>
                <c:pt idx="5198">
                  <c:v>2013</c:v>
                </c:pt>
                <c:pt idx="5199">
                  <c:v>1985</c:v>
                </c:pt>
                <c:pt idx="5200">
                  <c:v>1985</c:v>
                </c:pt>
                <c:pt idx="5201">
                  <c:v>2014</c:v>
                </c:pt>
                <c:pt idx="5202">
                  <c:v>2007</c:v>
                </c:pt>
                <c:pt idx="5203">
                  <c:v>2015</c:v>
                </c:pt>
                <c:pt idx="5204">
                  <c:v>2006</c:v>
                </c:pt>
                <c:pt idx="5205">
                  <c:v>2006</c:v>
                </c:pt>
                <c:pt idx="5206">
                  <c:v>2006</c:v>
                </c:pt>
                <c:pt idx="5207">
                  <c:v>2015</c:v>
                </c:pt>
                <c:pt idx="5208">
                  <c:v>2015</c:v>
                </c:pt>
                <c:pt idx="5209">
                  <c:v>2006</c:v>
                </c:pt>
                <c:pt idx="5210">
                  <c:v>2015</c:v>
                </c:pt>
                <c:pt idx="5211">
                  <c:v>2015</c:v>
                </c:pt>
                <c:pt idx="5212">
                  <c:v>2014</c:v>
                </c:pt>
                <c:pt idx="5213">
                  <c:v>2014</c:v>
                </c:pt>
                <c:pt idx="5214">
                  <c:v>2005</c:v>
                </c:pt>
                <c:pt idx="5215">
                  <c:v>2008</c:v>
                </c:pt>
                <c:pt idx="5216">
                  <c:v>1992</c:v>
                </c:pt>
                <c:pt idx="5217">
                  <c:v>2014</c:v>
                </c:pt>
                <c:pt idx="5218">
                  <c:v>1992</c:v>
                </c:pt>
                <c:pt idx="5219">
                  <c:v>1993</c:v>
                </c:pt>
                <c:pt idx="5220">
                  <c:v>2014</c:v>
                </c:pt>
                <c:pt idx="5221">
                  <c:v>2005</c:v>
                </c:pt>
                <c:pt idx="5222">
                  <c:v>1993</c:v>
                </c:pt>
                <c:pt idx="5223">
                  <c:v>1992</c:v>
                </c:pt>
                <c:pt idx="5224">
                  <c:v>2005</c:v>
                </c:pt>
                <c:pt idx="5225">
                  <c:v>1992</c:v>
                </c:pt>
                <c:pt idx="5226">
                  <c:v>2007</c:v>
                </c:pt>
                <c:pt idx="5227">
                  <c:v>1993</c:v>
                </c:pt>
                <c:pt idx="5228">
                  <c:v>2014</c:v>
                </c:pt>
                <c:pt idx="5229">
                  <c:v>2014</c:v>
                </c:pt>
                <c:pt idx="5230">
                  <c:v>2014</c:v>
                </c:pt>
                <c:pt idx="5231">
                  <c:v>1992</c:v>
                </c:pt>
                <c:pt idx="5232">
                  <c:v>1992</c:v>
                </c:pt>
                <c:pt idx="5233">
                  <c:v>2014</c:v>
                </c:pt>
                <c:pt idx="5234">
                  <c:v>2014</c:v>
                </c:pt>
                <c:pt idx="5235">
                  <c:v>2014</c:v>
                </c:pt>
                <c:pt idx="5236">
                  <c:v>2008</c:v>
                </c:pt>
                <c:pt idx="5237">
                  <c:v>2014</c:v>
                </c:pt>
                <c:pt idx="5238">
                  <c:v>2005</c:v>
                </c:pt>
                <c:pt idx="5239">
                  <c:v>2007</c:v>
                </c:pt>
                <c:pt idx="5240">
                  <c:v>2005</c:v>
                </c:pt>
                <c:pt idx="5241">
                  <c:v>2014</c:v>
                </c:pt>
                <c:pt idx="5242">
                  <c:v>2007</c:v>
                </c:pt>
                <c:pt idx="5243">
                  <c:v>2007</c:v>
                </c:pt>
                <c:pt idx="5244">
                  <c:v>1986</c:v>
                </c:pt>
                <c:pt idx="5245">
                  <c:v>2007</c:v>
                </c:pt>
                <c:pt idx="5246">
                  <c:v>1986</c:v>
                </c:pt>
                <c:pt idx="5247">
                  <c:v>1986</c:v>
                </c:pt>
                <c:pt idx="5248">
                  <c:v>1997</c:v>
                </c:pt>
                <c:pt idx="5249">
                  <c:v>2009</c:v>
                </c:pt>
                <c:pt idx="5250">
                  <c:v>2009</c:v>
                </c:pt>
                <c:pt idx="5251">
                  <c:v>2013</c:v>
                </c:pt>
                <c:pt idx="5252">
                  <c:v>2006</c:v>
                </c:pt>
                <c:pt idx="5253">
                  <c:v>1985</c:v>
                </c:pt>
                <c:pt idx="5254">
                  <c:v>2007</c:v>
                </c:pt>
                <c:pt idx="5255">
                  <c:v>1986</c:v>
                </c:pt>
                <c:pt idx="5256">
                  <c:v>2015</c:v>
                </c:pt>
                <c:pt idx="5257">
                  <c:v>2015</c:v>
                </c:pt>
                <c:pt idx="5258">
                  <c:v>2015</c:v>
                </c:pt>
                <c:pt idx="5259">
                  <c:v>2015</c:v>
                </c:pt>
                <c:pt idx="5260">
                  <c:v>2015</c:v>
                </c:pt>
                <c:pt idx="5261">
                  <c:v>2015</c:v>
                </c:pt>
                <c:pt idx="5262">
                  <c:v>2015</c:v>
                </c:pt>
                <c:pt idx="5263">
                  <c:v>2015</c:v>
                </c:pt>
                <c:pt idx="5264">
                  <c:v>2008</c:v>
                </c:pt>
                <c:pt idx="5265">
                  <c:v>1992</c:v>
                </c:pt>
                <c:pt idx="5266">
                  <c:v>1993</c:v>
                </c:pt>
                <c:pt idx="5267">
                  <c:v>1993</c:v>
                </c:pt>
                <c:pt idx="5268">
                  <c:v>1992</c:v>
                </c:pt>
                <c:pt idx="5269">
                  <c:v>2014</c:v>
                </c:pt>
                <c:pt idx="5270">
                  <c:v>2014</c:v>
                </c:pt>
                <c:pt idx="5271">
                  <c:v>2007</c:v>
                </c:pt>
                <c:pt idx="5272">
                  <c:v>2008</c:v>
                </c:pt>
                <c:pt idx="5273">
                  <c:v>2005</c:v>
                </c:pt>
                <c:pt idx="5274">
                  <c:v>2014</c:v>
                </c:pt>
                <c:pt idx="5275">
                  <c:v>2014</c:v>
                </c:pt>
                <c:pt idx="5276">
                  <c:v>2007</c:v>
                </c:pt>
                <c:pt idx="5277">
                  <c:v>2005</c:v>
                </c:pt>
                <c:pt idx="5278">
                  <c:v>2014</c:v>
                </c:pt>
                <c:pt idx="5279">
                  <c:v>2014</c:v>
                </c:pt>
                <c:pt idx="5280">
                  <c:v>2014</c:v>
                </c:pt>
                <c:pt idx="5281">
                  <c:v>2014</c:v>
                </c:pt>
                <c:pt idx="5282">
                  <c:v>2007</c:v>
                </c:pt>
                <c:pt idx="5283">
                  <c:v>2007</c:v>
                </c:pt>
                <c:pt idx="5284">
                  <c:v>2007</c:v>
                </c:pt>
                <c:pt idx="5285">
                  <c:v>2006</c:v>
                </c:pt>
                <c:pt idx="5286">
                  <c:v>2007</c:v>
                </c:pt>
                <c:pt idx="5287">
                  <c:v>1978</c:v>
                </c:pt>
                <c:pt idx="5288">
                  <c:v>1978</c:v>
                </c:pt>
                <c:pt idx="5289">
                  <c:v>2007</c:v>
                </c:pt>
                <c:pt idx="5290">
                  <c:v>2013</c:v>
                </c:pt>
                <c:pt idx="5291">
                  <c:v>2006</c:v>
                </c:pt>
                <c:pt idx="5292">
                  <c:v>2006</c:v>
                </c:pt>
                <c:pt idx="5293">
                  <c:v>2006</c:v>
                </c:pt>
                <c:pt idx="5294">
                  <c:v>2015</c:v>
                </c:pt>
                <c:pt idx="5295">
                  <c:v>2006</c:v>
                </c:pt>
                <c:pt idx="5296">
                  <c:v>1992</c:v>
                </c:pt>
                <c:pt idx="5297">
                  <c:v>1992</c:v>
                </c:pt>
                <c:pt idx="5298">
                  <c:v>2008</c:v>
                </c:pt>
                <c:pt idx="5299">
                  <c:v>2014</c:v>
                </c:pt>
                <c:pt idx="5300">
                  <c:v>1992</c:v>
                </c:pt>
                <c:pt idx="5301">
                  <c:v>1992</c:v>
                </c:pt>
                <c:pt idx="5302">
                  <c:v>2014</c:v>
                </c:pt>
                <c:pt idx="5303">
                  <c:v>2005</c:v>
                </c:pt>
                <c:pt idx="5304">
                  <c:v>1992</c:v>
                </c:pt>
                <c:pt idx="5305">
                  <c:v>2014</c:v>
                </c:pt>
                <c:pt idx="5306">
                  <c:v>2005</c:v>
                </c:pt>
                <c:pt idx="5307">
                  <c:v>2014</c:v>
                </c:pt>
                <c:pt idx="5308">
                  <c:v>2008</c:v>
                </c:pt>
                <c:pt idx="5309">
                  <c:v>2014</c:v>
                </c:pt>
                <c:pt idx="5310">
                  <c:v>2005</c:v>
                </c:pt>
                <c:pt idx="5311">
                  <c:v>2007</c:v>
                </c:pt>
                <c:pt idx="5312">
                  <c:v>2015</c:v>
                </c:pt>
                <c:pt idx="5313">
                  <c:v>2007</c:v>
                </c:pt>
                <c:pt idx="5314">
                  <c:v>1997</c:v>
                </c:pt>
                <c:pt idx="5315">
                  <c:v>2009</c:v>
                </c:pt>
                <c:pt idx="5316">
                  <c:v>2013</c:v>
                </c:pt>
                <c:pt idx="5317">
                  <c:v>2013</c:v>
                </c:pt>
                <c:pt idx="5318">
                  <c:v>2013</c:v>
                </c:pt>
                <c:pt idx="5319">
                  <c:v>2013</c:v>
                </c:pt>
                <c:pt idx="5320">
                  <c:v>2006</c:v>
                </c:pt>
                <c:pt idx="5321">
                  <c:v>2014</c:v>
                </c:pt>
                <c:pt idx="5322">
                  <c:v>2014</c:v>
                </c:pt>
                <c:pt idx="5323">
                  <c:v>1986</c:v>
                </c:pt>
                <c:pt idx="5324">
                  <c:v>1986</c:v>
                </c:pt>
                <c:pt idx="5325">
                  <c:v>2015</c:v>
                </c:pt>
                <c:pt idx="5326">
                  <c:v>2006</c:v>
                </c:pt>
                <c:pt idx="5327">
                  <c:v>2015</c:v>
                </c:pt>
                <c:pt idx="5328">
                  <c:v>2015</c:v>
                </c:pt>
                <c:pt idx="5329">
                  <c:v>2006</c:v>
                </c:pt>
                <c:pt idx="5330">
                  <c:v>2015</c:v>
                </c:pt>
                <c:pt idx="5331">
                  <c:v>2015</c:v>
                </c:pt>
                <c:pt idx="5332">
                  <c:v>2015</c:v>
                </c:pt>
                <c:pt idx="5333">
                  <c:v>2015</c:v>
                </c:pt>
                <c:pt idx="5334">
                  <c:v>2015</c:v>
                </c:pt>
                <c:pt idx="5335">
                  <c:v>2015</c:v>
                </c:pt>
                <c:pt idx="5336">
                  <c:v>2014</c:v>
                </c:pt>
                <c:pt idx="5337">
                  <c:v>2014</c:v>
                </c:pt>
                <c:pt idx="5338">
                  <c:v>2014</c:v>
                </c:pt>
                <c:pt idx="5339">
                  <c:v>2014</c:v>
                </c:pt>
                <c:pt idx="5340">
                  <c:v>2014</c:v>
                </c:pt>
                <c:pt idx="5341">
                  <c:v>2005</c:v>
                </c:pt>
                <c:pt idx="5342">
                  <c:v>1993</c:v>
                </c:pt>
                <c:pt idx="5343">
                  <c:v>2005</c:v>
                </c:pt>
                <c:pt idx="5344">
                  <c:v>2014</c:v>
                </c:pt>
                <c:pt idx="5345">
                  <c:v>2014</c:v>
                </c:pt>
                <c:pt idx="5346">
                  <c:v>2014</c:v>
                </c:pt>
                <c:pt idx="5347">
                  <c:v>1993</c:v>
                </c:pt>
                <c:pt idx="5348">
                  <c:v>1993</c:v>
                </c:pt>
                <c:pt idx="5349">
                  <c:v>2014</c:v>
                </c:pt>
                <c:pt idx="5350">
                  <c:v>2014</c:v>
                </c:pt>
                <c:pt idx="5351">
                  <c:v>2008</c:v>
                </c:pt>
                <c:pt idx="5352">
                  <c:v>1992</c:v>
                </c:pt>
                <c:pt idx="5353">
                  <c:v>1992</c:v>
                </c:pt>
                <c:pt idx="5354">
                  <c:v>1992</c:v>
                </c:pt>
                <c:pt idx="5355">
                  <c:v>2005</c:v>
                </c:pt>
                <c:pt idx="5356">
                  <c:v>2014</c:v>
                </c:pt>
                <c:pt idx="5357">
                  <c:v>2008</c:v>
                </c:pt>
                <c:pt idx="5358">
                  <c:v>2014</c:v>
                </c:pt>
                <c:pt idx="5359">
                  <c:v>1986</c:v>
                </c:pt>
                <c:pt idx="5360">
                  <c:v>1986</c:v>
                </c:pt>
                <c:pt idx="5361">
                  <c:v>2006</c:v>
                </c:pt>
                <c:pt idx="5362">
                  <c:v>1978</c:v>
                </c:pt>
                <c:pt idx="5363">
                  <c:v>2007</c:v>
                </c:pt>
                <c:pt idx="5364">
                  <c:v>2007</c:v>
                </c:pt>
                <c:pt idx="5365">
                  <c:v>2007</c:v>
                </c:pt>
                <c:pt idx="5366">
                  <c:v>1978</c:v>
                </c:pt>
                <c:pt idx="5367">
                  <c:v>1978</c:v>
                </c:pt>
                <c:pt idx="5368">
                  <c:v>2006</c:v>
                </c:pt>
                <c:pt idx="5369">
                  <c:v>2006</c:v>
                </c:pt>
                <c:pt idx="5370">
                  <c:v>1997</c:v>
                </c:pt>
                <c:pt idx="5371">
                  <c:v>2013</c:v>
                </c:pt>
                <c:pt idx="5372">
                  <c:v>2013</c:v>
                </c:pt>
                <c:pt idx="5373">
                  <c:v>2006</c:v>
                </c:pt>
                <c:pt idx="5374">
                  <c:v>2006</c:v>
                </c:pt>
                <c:pt idx="5375">
                  <c:v>1985</c:v>
                </c:pt>
                <c:pt idx="5376">
                  <c:v>2014</c:v>
                </c:pt>
                <c:pt idx="5377">
                  <c:v>2007</c:v>
                </c:pt>
                <c:pt idx="5378">
                  <c:v>1986</c:v>
                </c:pt>
                <c:pt idx="5379">
                  <c:v>2015</c:v>
                </c:pt>
                <c:pt idx="5380">
                  <c:v>2006</c:v>
                </c:pt>
                <c:pt idx="5381">
                  <c:v>2015</c:v>
                </c:pt>
                <c:pt idx="5382">
                  <c:v>2006</c:v>
                </c:pt>
                <c:pt idx="5383">
                  <c:v>2015</c:v>
                </c:pt>
                <c:pt idx="5384">
                  <c:v>2015</c:v>
                </c:pt>
                <c:pt idx="5385">
                  <c:v>2015</c:v>
                </c:pt>
                <c:pt idx="5386">
                  <c:v>2015</c:v>
                </c:pt>
                <c:pt idx="5387">
                  <c:v>2015</c:v>
                </c:pt>
                <c:pt idx="5388">
                  <c:v>2015</c:v>
                </c:pt>
                <c:pt idx="5389">
                  <c:v>2008</c:v>
                </c:pt>
                <c:pt idx="5390">
                  <c:v>2005</c:v>
                </c:pt>
                <c:pt idx="5391">
                  <c:v>1993</c:v>
                </c:pt>
                <c:pt idx="5392">
                  <c:v>1992</c:v>
                </c:pt>
                <c:pt idx="5393">
                  <c:v>1992</c:v>
                </c:pt>
                <c:pt idx="5394">
                  <c:v>1992</c:v>
                </c:pt>
                <c:pt idx="5395">
                  <c:v>2014</c:v>
                </c:pt>
                <c:pt idx="5396">
                  <c:v>2005</c:v>
                </c:pt>
                <c:pt idx="5397">
                  <c:v>1992</c:v>
                </c:pt>
                <c:pt idx="5398">
                  <c:v>2014</c:v>
                </c:pt>
                <c:pt idx="5399">
                  <c:v>2005</c:v>
                </c:pt>
                <c:pt idx="5400">
                  <c:v>2014</c:v>
                </c:pt>
                <c:pt idx="5401">
                  <c:v>2005</c:v>
                </c:pt>
                <c:pt idx="5402">
                  <c:v>1992</c:v>
                </c:pt>
                <c:pt idx="5403">
                  <c:v>2014</c:v>
                </c:pt>
                <c:pt idx="5404">
                  <c:v>2008</c:v>
                </c:pt>
                <c:pt idx="5405">
                  <c:v>2014</c:v>
                </c:pt>
                <c:pt idx="5406">
                  <c:v>2014</c:v>
                </c:pt>
                <c:pt idx="5407">
                  <c:v>2014</c:v>
                </c:pt>
                <c:pt idx="5408">
                  <c:v>2014</c:v>
                </c:pt>
                <c:pt idx="5409">
                  <c:v>2014</c:v>
                </c:pt>
                <c:pt idx="5410">
                  <c:v>1993</c:v>
                </c:pt>
                <c:pt idx="5411">
                  <c:v>1992</c:v>
                </c:pt>
                <c:pt idx="5412">
                  <c:v>2014</c:v>
                </c:pt>
                <c:pt idx="5413">
                  <c:v>2014</c:v>
                </c:pt>
                <c:pt idx="5414">
                  <c:v>2014</c:v>
                </c:pt>
                <c:pt idx="5415">
                  <c:v>2014</c:v>
                </c:pt>
                <c:pt idx="5416">
                  <c:v>2014</c:v>
                </c:pt>
                <c:pt idx="5417">
                  <c:v>2014</c:v>
                </c:pt>
                <c:pt idx="5418">
                  <c:v>1993</c:v>
                </c:pt>
                <c:pt idx="5419">
                  <c:v>2014</c:v>
                </c:pt>
                <c:pt idx="5420">
                  <c:v>2005</c:v>
                </c:pt>
                <c:pt idx="5421">
                  <c:v>2008</c:v>
                </c:pt>
                <c:pt idx="5422">
                  <c:v>2014</c:v>
                </c:pt>
                <c:pt idx="5423">
                  <c:v>1992</c:v>
                </c:pt>
                <c:pt idx="5424">
                  <c:v>1992</c:v>
                </c:pt>
                <c:pt idx="5425">
                  <c:v>2014</c:v>
                </c:pt>
                <c:pt idx="5426">
                  <c:v>2014</c:v>
                </c:pt>
                <c:pt idx="5427">
                  <c:v>1992</c:v>
                </c:pt>
                <c:pt idx="5428">
                  <c:v>1992</c:v>
                </c:pt>
                <c:pt idx="5429">
                  <c:v>2008</c:v>
                </c:pt>
                <c:pt idx="5430">
                  <c:v>2014</c:v>
                </c:pt>
                <c:pt idx="5431">
                  <c:v>2008</c:v>
                </c:pt>
                <c:pt idx="5432">
                  <c:v>2005</c:v>
                </c:pt>
                <c:pt idx="5433">
                  <c:v>2007</c:v>
                </c:pt>
                <c:pt idx="5434">
                  <c:v>1986</c:v>
                </c:pt>
                <c:pt idx="5435">
                  <c:v>2007</c:v>
                </c:pt>
                <c:pt idx="5436">
                  <c:v>1978</c:v>
                </c:pt>
                <c:pt idx="5437">
                  <c:v>2007</c:v>
                </c:pt>
                <c:pt idx="5438">
                  <c:v>2007</c:v>
                </c:pt>
                <c:pt idx="5439">
                  <c:v>1978</c:v>
                </c:pt>
                <c:pt idx="5440">
                  <c:v>2007</c:v>
                </c:pt>
                <c:pt idx="5441">
                  <c:v>1986</c:v>
                </c:pt>
                <c:pt idx="5442">
                  <c:v>1986</c:v>
                </c:pt>
                <c:pt idx="5443">
                  <c:v>2006</c:v>
                </c:pt>
                <c:pt idx="5444">
                  <c:v>2015</c:v>
                </c:pt>
                <c:pt idx="5445">
                  <c:v>2006</c:v>
                </c:pt>
                <c:pt idx="5446">
                  <c:v>1997</c:v>
                </c:pt>
                <c:pt idx="5447">
                  <c:v>2009</c:v>
                </c:pt>
                <c:pt idx="5448">
                  <c:v>2013</c:v>
                </c:pt>
                <c:pt idx="5449">
                  <c:v>2013</c:v>
                </c:pt>
                <c:pt idx="5450">
                  <c:v>2013</c:v>
                </c:pt>
                <c:pt idx="5451">
                  <c:v>2006</c:v>
                </c:pt>
                <c:pt idx="5452">
                  <c:v>2014</c:v>
                </c:pt>
                <c:pt idx="5453">
                  <c:v>2014</c:v>
                </c:pt>
                <c:pt idx="5454">
                  <c:v>2014</c:v>
                </c:pt>
                <c:pt idx="5455">
                  <c:v>2014</c:v>
                </c:pt>
                <c:pt idx="5456">
                  <c:v>2007</c:v>
                </c:pt>
                <c:pt idx="5457">
                  <c:v>2007</c:v>
                </c:pt>
                <c:pt idx="5458">
                  <c:v>1986</c:v>
                </c:pt>
                <c:pt idx="5459">
                  <c:v>1986</c:v>
                </c:pt>
                <c:pt idx="5460">
                  <c:v>2015</c:v>
                </c:pt>
                <c:pt idx="5461">
                  <c:v>2006</c:v>
                </c:pt>
                <c:pt idx="5462">
                  <c:v>2006</c:v>
                </c:pt>
                <c:pt idx="5463">
                  <c:v>2015</c:v>
                </c:pt>
                <c:pt idx="5464">
                  <c:v>2015</c:v>
                </c:pt>
                <c:pt idx="5465">
                  <c:v>2015</c:v>
                </c:pt>
                <c:pt idx="5466">
                  <c:v>2015</c:v>
                </c:pt>
                <c:pt idx="5467">
                  <c:v>2015</c:v>
                </c:pt>
                <c:pt idx="5468">
                  <c:v>2015</c:v>
                </c:pt>
                <c:pt idx="5469">
                  <c:v>2015</c:v>
                </c:pt>
                <c:pt idx="5470">
                  <c:v>2015</c:v>
                </c:pt>
                <c:pt idx="5471">
                  <c:v>2015</c:v>
                </c:pt>
                <c:pt idx="5472">
                  <c:v>2007</c:v>
                </c:pt>
                <c:pt idx="5473">
                  <c:v>2005</c:v>
                </c:pt>
                <c:pt idx="5474">
                  <c:v>2014</c:v>
                </c:pt>
                <c:pt idx="5475">
                  <c:v>2005</c:v>
                </c:pt>
                <c:pt idx="5476">
                  <c:v>2014</c:v>
                </c:pt>
                <c:pt idx="5477">
                  <c:v>2014</c:v>
                </c:pt>
                <c:pt idx="5478">
                  <c:v>1992</c:v>
                </c:pt>
                <c:pt idx="5479">
                  <c:v>2014</c:v>
                </c:pt>
                <c:pt idx="5480">
                  <c:v>2014</c:v>
                </c:pt>
                <c:pt idx="5481">
                  <c:v>2014</c:v>
                </c:pt>
                <c:pt idx="5482">
                  <c:v>2014</c:v>
                </c:pt>
                <c:pt idx="5483">
                  <c:v>2014</c:v>
                </c:pt>
                <c:pt idx="5484">
                  <c:v>2014</c:v>
                </c:pt>
                <c:pt idx="5485">
                  <c:v>2014</c:v>
                </c:pt>
                <c:pt idx="5486">
                  <c:v>1993</c:v>
                </c:pt>
                <c:pt idx="5487">
                  <c:v>1993</c:v>
                </c:pt>
                <c:pt idx="5488">
                  <c:v>1992</c:v>
                </c:pt>
                <c:pt idx="5489">
                  <c:v>1993</c:v>
                </c:pt>
                <c:pt idx="5490">
                  <c:v>1992</c:v>
                </c:pt>
                <c:pt idx="5491">
                  <c:v>2014</c:v>
                </c:pt>
                <c:pt idx="5492">
                  <c:v>2014</c:v>
                </c:pt>
                <c:pt idx="5493">
                  <c:v>2014</c:v>
                </c:pt>
                <c:pt idx="5494">
                  <c:v>1986</c:v>
                </c:pt>
                <c:pt idx="5495">
                  <c:v>2007</c:v>
                </c:pt>
                <c:pt idx="5496">
                  <c:v>1986</c:v>
                </c:pt>
                <c:pt idx="5497">
                  <c:v>1986</c:v>
                </c:pt>
                <c:pt idx="5498">
                  <c:v>1997</c:v>
                </c:pt>
                <c:pt idx="5499">
                  <c:v>2009</c:v>
                </c:pt>
                <c:pt idx="5500">
                  <c:v>2009</c:v>
                </c:pt>
                <c:pt idx="5501">
                  <c:v>2013</c:v>
                </c:pt>
                <c:pt idx="5502">
                  <c:v>2013</c:v>
                </c:pt>
                <c:pt idx="5503">
                  <c:v>2013</c:v>
                </c:pt>
                <c:pt idx="5504">
                  <c:v>2013</c:v>
                </c:pt>
                <c:pt idx="5505">
                  <c:v>2006</c:v>
                </c:pt>
                <c:pt idx="5506">
                  <c:v>2007</c:v>
                </c:pt>
                <c:pt idx="5507">
                  <c:v>2007</c:v>
                </c:pt>
                <c:pt idx="5508">
                  <c:v>2007</c:v>
                </c:pt>
                <c:pt idx="5509">
                  <c:v>2007</c:v>
                </c:pt>
                <c:pt idx="5510">
                  <c:v>1986</c:v>
                </c:pt>
                <c:pt idx="5511">
                  <c:v>2015</c:v>
                </c:pt>
                <c:pt idx="5512">
                  <c:v>2006</c:v>
                </c:pt>
                <c:pt idx="5513">
                  <c:v>2006</c:v>
                </c:pt>
                <c:pt idx="5514">
                  <c:v>2015</c:v>
                </c:pt>
                <c:pt idx="5515">
                  <c:v>2015</c:v>
                </c:pt>
                <c:pt idx="5516">
                  <c:v>2015</c:v>
                </c:pt>
                <c:pt idx="5517">
                  <c:v>2015</c:v>
                </c:pt>
                <c:pt idx="5518">
                  <c:v>2015</c:v>
                </c:pt>
                <c:pt idx="5519">
                  <c:v>2015</c:v>
                </c:pt>
                <c:pt idx="5520">
                  <c:v>2015</c:v>
                </c:pt>
                <c:pt idx="5521">
                  <c:v>2015</c:v>
                </c:pt>
                <c:pt idx="5522">
                  <c:v>2015</c:v>
                </c:pt>
                <c:pt idx="5523">
                  <c:v>2015</c:v>
                </c:pt>
                <c:pt idx="5524">
                  <c:v>2015</c:v>
                </c:pt>
                <c:pt idx="5525">
                  <c:v>2007</c:v>
                </c:pt>
                <c:pt idx="5526">
                  <c:v>1992</c:v>
                </c:pt>
                <c:pt idx="5527">
                  <c:v>1992</c:v>
                </c:pt>
                <c:pt idx="5528">
                  <c:v>1992</c:v>
                </c:pt>
                <c:pt idx="5529">
                  <c:v>2014</c:v>
                </c:pt>
                <c:pt idx="5530">
                  <c:v>1993</c:v>
                </c:pt>
                <c:pt idx="5531">
                  <c:v>2005</c:v>
                </c:pt>
                <c:pt idx="5532">
                  <c:v>2014</c:v>
                </c:pt>
                <c:pt idx="5533">
                  <c:v>1993</c:v>
                </c:pt>
                <c:pt idx="5534">
                  <c:v>2007</c:v>
                </c:pt>
                <c:pt idx="5535">
                  <c:v>2014</c:v>
                </c:pt>
                <c:pt idx="5536">
                  <c:v>1993</c:v>
                </c:pt>
                <c:pt idx="5537">
                  <c:v>2014</c:v>
                </c:pt>
                <c:pt idx="5538">
                  <c:v>2014</c:v>
                </c:pt>
                <c:pt idx="5539">
                  <c:v>1992</c:v>
                </c:pt>
                <c:pt idx="5540">
                  <c:v>2014</c:v>
                </c:pt>
                <c:pt idx="5541">
                  <c:v>2005</c:v>
                </c:pt>
                <c:pt idx="5542">
                  <c:v>1993</c:v>
                </c:pt>
                <c:pt idx="5543">
                  <c:v>2008</c:v>
                </c:pt>
                <c:pt idx="5544">
                  <c:v>2008</c:v>
                </c:pt>
                <c:pt idx="5545">
                  <c:v>2014</c:v>
                </c:pt>
                <c:pt idx="5546">
                  <c:v>1992</c:v>
                </c:pt>
                <c:pt idx="5547">
                  <c:v>2014</c:v>
                </c:pt>
                <c:pt idx="5548">
                  <c:v>2014</c:v>
                </c:pt>
                <c:pt idx="5549">
                  <c:v>2014</c:v>
                </c:pt>
                <c:pt idx="5550">
                  <c:v>2014</c:v>
                </c:pt>
                <c:pt idx="5551">
                  <c:v>2014</c:v>
                </c:pt>
                <c:pt idx="5552">
                  <c:v>2005</c:v>
                </c:pt>
                <c:pt idx="5553">
                  <c:v>2014</c:v>
                </c:pt>
                <c:pt idx="5554">
                  <c:v>2005</c:v>
                </c:pt>
                <c:pt idx="5555">
                  <c:v>2008</c:v>
                </c:pt>
                <c:pt idx="5556">
                  <c:v>2008</c:v>
                </c:pt>
                <c:pt idx="5557">
                  <c:v>2007</c:v>
                </c:pt>
                <c:pt idx="5558">
                  <c:v>2007</c:v>
                </c:pt>
                <c:pt idx="5559">
                  <c:v>1986</c:v>
                </c:pt>
                <c:pt idx="5560">
                  <c:v>2007</c:v>
                </c:pt>
                <c:pt idx="5561">
                  <c:v>2007</c:v>
                </c:pt>
                <c:pt idx="5562">
                  <c:v>2007</c:v>
                </c:pt>
                <c:pt idx="5563">
                  <c:v>1986</c:v>
                </c:pt>
                <c:pt idx="5564">
                  <c:v>1986</c:v>
                </c:pt>
                <c:pt idx="5565">
                  <c:v>2007</c:v>
                </c:pt>
                <c:pt idx="5566">
                  <c:v>2009</c:v>
                </c:pt>
                <c:pt idx="5567">
                  <c:v>2013</c:v>
                </c:pt>
                <c:pt idx="5568">
                  <c:v>2013</c:v>
                </c:pt>
                <c:pt idx="5569">
                  <c:v>2006</c:v>
                </c:pt>
                <c:pt idx="5570">
                  <c:v>2006</c:v>
                </c:pt>
                <c:pt idx="5571">
                  <c:v>2006</c:v>
                </c:pt>
                <c:pt idx="5572">
                  <c:v>1985</c:v>
                </c:pt>
                <c:pt idx="5573">
                  <c:v>2014</c:v>
                </c:pt>
                <c:pt idx="5574">
                  <c:v>2014</c:v>
                </c:pt>
                <c:pt idx="5575">
                  <c:v>2014</c:v>
                </c:pt>
                <c:pt idx="5576">
                  <c:v>2014</c:v>
                </c:pt>
                <c:pt idx="5577">
                  <c:v>2007</c:v>
                </c:pt>
                <c:pt idx="5578">
                  <c:v>2007</c:v>
                </c:pt>
                <c:pt idx="5579">
                  <c:v>2007</c:v>
                </c:pt>
                <c:pt idx="5580">
                  <c:v>2006</c:v>
                </c:pt>
                <c:pt idx="5581">
                  <c:v>2006</c:v>
                </c:pt>
                <c:pt idx="5582">
                  <c:v>2015</c:v>
                </c:pt>
                <c:pt idx="5583">
                  <c:v>2015</c:v>
                </c:pt>
                <c:pt idx="5584">
                  <c:v>2015</c:v>
                </c:pt>
                <c:pt idx="5585">
                  <c:v>2015</c:v>
                </c:pt>
                <c:pt idx="5586">
                  <c:v>2015</c:v>
                </c:pt>
                <c:pt idx="5587">
                  <c:v>2015</c:v>
                </c:pt>
                <c:pt idx="5588">
                  <c:v>2015</c:v>
                </c:pt>
                <c:pt idx="5589">
                  <c:v>2015</c:v>
                </c:pt>
                <c:pt idx="5590">
                  <c:v>2015</c:v>
                </c:pt>
                <c:pt idx="5591">
                  <c:v>2015</c:v>
                </c:pt>
                <c:pt idx="5592">
                  <c:v>2015</c:v>
                </c:pt>
                <c:pt idx="5593">
                  <c:v>2015</c:v>
                </c:pt>
                <c:pt idx="5594">
                  <c:v>2005</c:v>
                </c:pt>
                <c:pt idx="5595">
                  <c:v>2005</c:v>
                </c:pt>
                <c:pt idx="5596">
                  <c:v>2005</c:v>
                </c:pt>
                <c:pt idx="5597">
                  <c:v>2014</c:v>
                </c:pt>
                <c:pt idx="5598">
                  <c:v>2014</c:v>
                </c:pt>
                <c:pt idx="5599">
                  <c:v>2014</c:v>
                </c:pt>
                <c:pt idx="5600">
                  <c:v>2014</c:v>
                </c:pt>
                <c:pt idx="5601">
                  <c:v>2007</c:v>
                </c:pt>
                <c:pt idx="5602">
                  <c:v>2014</c:v>
                </c:pt>
                <c:pt idx="5603">
                  <c:v>2014</c:v>
                </c:pt>
                <c:pt idx="5604">
                  <c:v>2005</c:v>
                </c:pt>
                <c:pt idx="5605">
                  <c:v>2014</c:v>
                </c:pt>
                <c:pt idx="5606">
                  <c:v>2014</c:v>
                </c:pt>
                <c:pt idx="5607">
                  <c:v>2005</c:v>
                </c:pt>
                <c:pt idx="5608">
                  <c:v>2014</c:v>
                </c:pt>
                <c:pt idx="5609">
                  <c:v>2008</c:v>
                </c:pt>
                <c:pt idx="5610">
                  <c:v>2008</c:v>
                </c:pt>
                <c:pt idx="5611">
                  <c:v>2007</c:v>
                </c:pt>
                <c:pt idx="5612">
                  <c:v>2014</c:v>
                </c:pt>
                <c:pt idx="5613">
                  <c:v>2014</c:v>
                </c:pt>
                <c:pt idx="5614">
                  <c:v>2014</c:v>
                </c:pt>
                <c:pt idx="5615">
                  <c:v>2014</c:v>
                </c:pt>
                <c:pt idx="5616">
                  <c:v>2014</c:v>
                </c:pt>
                <c:pt idx="5617">
                  <c:v>2014</c:v>
                </c:pt>
                <c:pt idx="5618">
                  <c:v>2014</c:v>
                </c:pt>
                <c:pt idx="5619">
                  <c:v>2014</c:v>
                </c:pt>
                <c:pt idx="5620">
                  <c:v>2005</c:v>
                </c:pt>
                <c:pt idx="5621">
                  <c:v>2005</c:v>
                </c:pt>
                <c:pt idx="5622">
                  <c:v>2014</c:v>
                </c:pt>
                <c:pt idx="5623">
                  <c:v>2014</c:v>
                </c:pt>
                <c:pt idx="5624">
                  <c:v>1992</c:v>
                </c:pt>
                <c:pt idx="5625">
                  <c:v>2014</c:v>
                </c:pt>
                <c:pt idx="5626">
                  <c:v>2008</c:v>
                </c:pt>
                <c:pt idx="5627">
                  <c:v>2014</c:v>
                </c:pt>
                <c:pt idx="5628">
                  <c:v>1992</c:v>
                </c:pt>
                <c:pt idx="5629">
                  <c:v>2014</c:v>
                </c:pt>
                <c:pt idx="5630">
                  <c:v>2014</c:v>
                </c:pt>
                <c:pt idx="5631">
                  <c:v>1993</c:v>
                </c:pt>
                <c:pt idx="5632">
                  <c:v>2005</c:v>
                </c:pt>
                <c:pt idx="5633">
                  <c:v>2005</c:v>
                </c:pt>
                <c:pt idx="5634">
                  <c:v>2014</c:v>
                </c:pt>
                <c:pt idx="5635">
                  <c:v>2014</c:v>
                </c:pt>
                <c:pt idx="5636">
                  <c:v>2014</c:v>
                </c:pt>
                <c:pt idx="5637">
                  <c:v>2007</c:v>
                </c:pt>
                <c:pt idx="5638">
                  <c:v>2014</c:v>
                </c:pt>
                <c:pt idx="5639">
                  <c:v>2014</c:v>
                </c:pt>
                <c:pt idx="5640">
                  <c:v>2005</c:v>
                </c:pt>
                <c:pt idx="5641">
                  <c:v>1992</c:v>
                </c:pt>
                <c:pt idx="5642">
                  <c:v>1993</c:v>
                </c:pt>
                <c:pt idx="5643">
                  <c:v>1992</c:v>
                </c:pt>
                <c:pt idx="5644">
                  <c:v>2014</c:v>
                </c:pt>
                <c:pt idx="5645">
                  <c:v>1992</c:v>
                </c:pt>
                <c:pt idx="5646">
                  <c:v>2014</c:v>
                </c:pt>
                <c:pt idx="5647">
                  <c:v>2014</c:v>
                </c:pt>
                <c:pt idx="5648">
                  <c:v>1986</c:v>
                </c:pt>
                <c:pt idx="5649">
                  <c:v>2007</c:v>
                </c:pt>
                <c:pt idx="5650">
                  <c:v>2007</c:v>
                </c:pt>
                <c:pt idx="5651">
                  <c:v>2006</c:v>
                </c:pt>
                <c:pt idx="5652">
                  <c:v>2015</c:v>
                </c:pt>
                <c:pt idx="5653">
                  <c:v>2007</c:v>
                </c:pt>
                <c:pt idx="5654">
                  <c:v>2006</c:v>
                </c:pt>
                <c:pt idx="5655">
                  <c:v>1986</c:v>
                </c:pt>
                <c:pt idx="5656">
                  <c:v>2007</c:v>
                </c:pt>
                <c:pt idx="5657">
                  <c:v>1986</c:v>
                </c:pt>
                <c:pt idx="5658">
                  <c:v>1978</c:v>
                </c:pt>
                <c:pt idx="5659">
                  <c:v>1986</c:v>
                </c:pt>
                <c:pt idx="5660">
                  <c:v>2006</c:v>
                </c:pt>
                <c:pt idx="5661">
                  <c:v>2015</c:v>
                </c:pt>
                <c:pt idx="5662">
                  <c:v>2006</c:v>
                </c:pt>
                <c:pt idx="5663">
                  <c:v>1986</c:v>
                </c:pt>
                <c:pt idx="5664">
                  <c:v>2015</c:v>
                </c:pt>
                <c:pt idx="5665">
                  <c:v>1978</c:v>
                </c:pt>
                <c:pt idx="5666">
                  <c:v>1986</c:v>
                </c:pt>
                <c:pt idx="5667">
                  <c:v>2009</c:v>
                </c:pt>
                <c:pt idx="5668">
                  <c:v>2013</c:v>
                </c:pt>
                <c:pt idx="5669">
                  <c:v>2013</c:v>
                </c:pt>
                <c:pt idx="5670">
                  <c:v>2013</c:v>
                </c:pt>
                <c:pt idx="5671">
                  <c:v>2006</c:v>
                </c:pt>
                <c:pt idx="5672">
                  <c:v>2006</c:v>
                </c:pt>
                <c:pt idx="5673">
                  <c:v>2006</c:v>
                </c:pt>
                <c:pt idx="5674">
                  <c:v>2006</c:v>
                </c:pt>
                <c:pt idx="5675">
                  <c:v>1985</c:v>
                </c:pt>
                <c:pt idx="5676">
                  <c:v>2007</c:v>
                </c:pt>
                <c:pt idx="5677">
                  <c:v>1986</c:v>
                </c:pt>
                <c:pt idx="5678">
                  <c:v>2015</c:v>
                </c:pt>
                <c:pt idx="5679">
                  <c:v>2015</c:v>
                </c:pt>
                <c:pt idx="5680">
                  <c:v>2015</c:v>
                </c:pt>
                <c:pt idx="5681">
                  <c:v>2015</c:v>
                </c:pt>
                <c:pt idx="5682">
                  <c:v>2015</c:v>
                </c:pt>
                <c:pt idx="5683">
                  <c:v>2015</c:v>
                </c:pt>
                <c:pt idx="5684">
                  <c:v>2015</c:v>
                </c:pt>
                <c:pt idx="5685">
                  <c:v>2006</c:v>
                </c:pt>
                <c:pt idx="5686">
                  <c:v>2006</c:v>
                </c:pt>
                <c:pt idx="5687">
                  <c:v>2015</c:v>
                </c:pt>
                <c:pt idx="5688">
                  <c:v>2015</c:v>
                </c:pt>
                <c:pt idx="5689">
                  <c:v>2015</c:v>
                </c:pt>
                <c:pt idx="5690">
                  <c:v>2015</c:v>
                </c:pt>
                <c:pt idx="5691">
                  <c:v>2015</c:v>
                </c:pt>
                <c:pt idx="5692">
                  <c:v>2015</c:v>
                </c:pt>
                <c:pt idx="5693">
                  <c:v>2006</c:v>
                </c:pt>
                <c:pt idx="5694">
                  <c:v>2015</c:v>
                </c:pt>
                <c:pt idx="5695">
                  <c:v>2006</c:v>
                </c:pt>
                <c:pt idx="5696">
                  <c:v>2015</c:v>
                </c:pt>
                <c:pt idx="5697">
                  <c:v>2015</c:v>
                </c:pt>
                <c:pt idx="5698">
                  <c:v>2015</c:v>
                </c:pt>
                <c:pt idx="5699">
                  <c:v>2015</c:v>
                </c:pt>
                <c:pt idx="5700">
                  <c:v>2015</c:v>
                </c:pt>
                <c:pt idx="5701">
                  <c:v>2015</c:v>
                </c:pt>
                <c:pt idx="5702">
                  <c:v>2015</c:v>
                </c:pt>
                <c:pt idx="5703">
                  <c:v>2015</c:v>
                </c:pt>
                <c:pt idx="5704">
                  <c:v>2006</c:v>
                </c:pt>
                <c:pt idx="5705">
                  <c:v>2015</c:v>
                </c:pt>
                <c:pt idx="5706">
                  <c:v>2015</c:v>
                </c:pt>
                <c:pt idx="5707">
                  <c:v>2015</c:v>
                </c:pt>
                <c:pt idx="5708">
                  <c:v>2015</c:v>
                </c:pt>
                <c:pt idx="5709">
                  <c:v>2015</c:v>
                </c:pt>
                <c:pt idx="5710">
                  <c:v>2015</c:v>
                </c:pt>
                <c:pt idx="5711">
                  <c:v>2015</c:v>
                </c:pt>
                <c:pt idx="5712">
                  <c:v>2015</c:v>
                </c:pt>
                <c:pt idx="5713">
                  <c:v>1992</c:v>
                </c:pt>
                <c:pt idx="5714">
                  <c:v>1992</c:v>
                </c:pt>
                <c:pt idx="5715">
                  <c:v>2005</c:v>
                </c:pt>
                <c:pt idx="5716">
                  <c:v>2014</c:v>
                </c:pt>
                <c:pt idx="5717">
                  <c:v>2014</c:v>
                </c:pt>
                <c:pt idx="5718">
                  <c:v>2005</c:v>
                </c:pt>
                <c:pt idx="5719">
                  <c:v>2008</c:v>
                </c:pt>
                <c:pt idx="5720">
                  <c:v>2014</c:v>
                </c:pt>
                <c:pt idx="5721">
                  <c:v>2014</c:v>
                </c:pt>
                <c:pt idx="5722">
                  <c:v>2014</c:v>
                </c:pt>
                <c:pt idx="5723">
                  <c:v>2005</c:v>
                </c:pt>
                <c:pt idx="5724">
                  <c:v>2014</c:v>
                </c:pt>
                <c:pt idx="5725">
                  <c:v>2005</c:v>
                </c:pt>
                <c:pt idx="5726">
                  <c:v>2014</c:v>
                </c:pt>
                <c:pt idx="5727">
                  <c:v>2014</c:v>
                </c:pt>
                <c:pt idx="5728">
                  <c:v>2005</c:v>
                </c:pt>
                <c:pt idx="5729">
                  <c:v>2014</c:v>
                </c:pt>
                <c:pt idx="5730">
                  <c:v>2014</c:v>
                </c:pt>
                <c:pt idx="5731">
                  <c:v>2007</c:v>
                </c:pt>
                <c:pt idx="5732">
                  <c:v>2005</c:v>
                </c:pt>
                <c:pt idx="5733">
                  <c:v>1992</c:v>
                </c:pt>
                <c:pt idx="5734">
                  <c:v>2014</c:v>
                </c:pt>
                <c:pt idx="5735">
                  <c:v>2014</c:v>
                </c:pt>
                <c:pt idx="5736">
                  <c:v>2005</c:v>
                </c:pt>
                <c:pt idx="5737">
                  <c:v>1992</c:v>
                </c:pt>
                <c:pt idx="5738">
                  <c:v>1992</c:v>
                </c:pt>
                <c:pt idx="5739">
                  <c:v>2005</c:v>
                </c:pt>
                <c:pt idx="5740">
                  <c:v>2014</c:v>
                </c:pt>
                <c:pt idx="5741">
                  <c:v>2007</c:v>
                </c:pt>
                <c:pt idx="5742">
                  <c:v>1992</c:v>
                </c:pt>
                <c:pt idx="5743">
                  <c:v>2005</c:v>
                </c:pt>
                <c:pt idx="5744">
                  <c:v>2014</c:v>
                </c:pt>
                <c:pt idx="5745">
                  <c:v>2014</c:v>
                </c:pt>
                <c:pt idx="5746">
                  <c:v>2014</c:v>
                </c:pt>
                <c:pt idx="5747">
                  <c:v>2008</c:v>
                </c:pt>
                <c:pt idx="5748">
                  <c:v>2014</c:v>
                </c:pt>
                <c:pt idx="5749">
                  <c:v>2005</c:v>
                </c:pt>
                <c:pt idx="5750">
                  <c:v>1992</c:v>
                </c:pt>
                <c:pt idx="5751">
                  <c:v>2005</c:v>
                </c:pt>
                <c:pt idx="5752">
                  <c:v>1993</c:v>
                </c:pt>
                <c:pt idx="5753">
                  <c:v>2005</c:v>
                </c:pt>
                <c:pt idx="5754">
                  <c:v>2014</c:v>
                </c:pt>
                <c:pt idx="5755">
                  <c:v>2014</c:v>
                </c:pt>
                <c:pt idx="5756">
                  <c:v>1993</c:v>
                </c:pt>
                <c:pt idx="5757">
                  <c:v>2007</c:v>
                </c:pt>
                <c:pt idx="5758">
                  <c:v>2014</c:v>
                </c:pt>
                <c:pt idx="5759">
                  <c:v>2005</c:v>
                </c:pt>
                <c:pt idx="5760">
                  <c:v>2014</c:v>
                </c:pt>
                <c:pt idx="5761">
                  <c:v>2005</c:v>
                </c:pt>
                <c:pt idx="5762">
                  <c:v>2014</c:v>
                </c:pt>
                <c:pt idx="5763">
                  <c:v>2014</c:v>
                </c:pt>
                <c:pt idx="5764">
                  <c:v>1993</c:v>
                </c:pt>
                <c:pt idx="5765">
                  <c:v>2008</c:v>
                </c:pt>
                <c:pt idx="5766">
                  <c:v>1993</c:v>
                </c:pt>
                <c:pt idx="5767">
                  <c:v>2014</c:v>
                </c:pt>
                <c:pt idx="5768">
                  <c:v>2014</c:v>
                </c:pt>
                <c:pt idx="5769">
                  <c:v>2014</c:v>
                </c:pt>
                <c:pt idx="5770">
                  <c:v>2005</c:v>
                </c:pt>
                <c:pt idx="5771">
                  <c:v>2014</c:v>
                </c:pt>
                <c:pt idx="5772">
                  <c:v>1992</c:v>
                </c:pt>
                <c:pt idx="5773">
                  <c:v>1993</c:v>
                </c:pt>
                <c:pt idx="5774">
                  <c:v>2005</c:v>
                </c:pt>
                <c:pt idx="5775">
                  <c:v>2005</c:v>
                </c:pt>
                <c:pt idx="5776">
                  <c:v>2008</c:v>
                </c:pt>
                <c:pt idx="5777">
                  <c:v>2014</c:v>
                </c:pt>
                <c:pt idx="5778">
                  <c:v>1992</c:v>
                </c:pt>
                <c:pt idx="5779">
                  <c:v>1993</c:v>
                </c:pt>
                <c:pt idx="5780">
                  <c:v>1993</c:v>
                </c:pt>
                <c:pt idx="5781">
                  <c:v>2008</c:v>
                </c:pt>
                <c:pt idx="5782">
                  <c:v>2007</c:v>
                </c:pt>
                <c:pt idx="5783">
                  <c:v>1993</c:v>
                </c:pt>
                <c:pt idx="5784">
                  <c:v>2014</c:v>
                </c:pt>
                <c:pt idx="5785">
                  <c:v>2005</c:v>
                </c:pt>
                <c:pt idx="5786">
                  <c:v>2005</c:v>
                </c:pt>
                <c:pt idx="5787">
                  <c:v>2005</c:v>
                </c:pt>
                <c:pt idx="5788">
                  <c:v>2007</c:v>
                </c:pt>
                <c:pt idx="5789">
                  <c:v>2007</c:v>
                </c:pt>
                <c:pt idx="5790">
                  <c:v>1978</c:v>
                </c:pt>
                <c:pt idx="5791">
                  <c:v>2015</c:v>
                </c:pt>
                <c:pt idx="5792">
                  <c:v>1986</c:v>
                </c:pt>
                <c:pt idx="5793">
                  <c:v>2007</c:v>
                </c:pt>
                <c:pt idx="5794">
                  <c:v>1978</c:v>
                </c:pt>
                <c:pt idx="5795">
                  <c:v>1986</c:v>
                </c:pt>
                <c:pt idx="5796">
                  <c:v>1986</c:v>
                </c:pt>
                <c:pt idx="5797">
                  <c:v>2007</c:v>
                </c:pt>
                <c:pt idx="5798">
                  <c:v>2015</c:v>
                </c:pt>
                <c:pt idx="5799">
                  <c:v>2015</c:v>
                </c:pt>
                <c:pt idx="5800">
                  <c:v>2007</c:v>
                </c:pt>
                <c:pt idx="5801">
                  <c:v>2015</c:v>
                </c:pt>
                <c:pt idx="5802">
                  <c:v>2007</c:v>
                </c:pt>
                <c:pt idx="5803">
                  <c:v>2007</c:v>
                </c:pt>
                <c:pt idx="5804">
                  <c:v>1986</c:v>
                </c:pt>
                <c:pt idx="5805">
                  <c:v>2007</c:v>
                </c:pt>
                <c:pt idx="5806">
                  <c:v>2006</c:v>
                </c:pt>
                <c:pt idx="5807">
                  <c:v>1986</c:v>
                </c:pt>
                <c:pt idx="5808">
                  <c:v>2007</c:v>
                </c:pt>
                <c:pt idx="5809">
                  <c:v>2007</c:v>
                </c:pt>
                <c:pt idx="5810">
                  <c:v>2007</c:v>
                </c:pt>
                <c:pt idx="5811">
                  <c:v>2015</c:v>
                </c:pt>
                <c:pt idx="5812">
                  <c:v>2015</c:v>
                </c:pt>
                <c:pt idx="5813">
                  <c:v>2007</c:v>
                </c:pt>
                <c:pt idx="5814">
                  <c:v>2006</c:v>
                </c:pt>
                <c:pt idx="5815">
                  <c:v>1997</c:v>
                </c:pt>
                <c:pt idx="5816">
                  <c:v>2009</c:v>
                </c:pt>
                <c:pt idx="5817">
                  <c:v>2013</c:v>
                </c:pt>
                <c:pt idx="5818">
                  <c:v>2006</c:v>
                </c:pt>
                <c:pt idx="5819">
                  <c:v>2014</c:v>
                </c:pt>
                <c:pt idx="5820">
                  <c:v>2007</c:v>
                </c:pt>
                <c:pt idx="5821">
                  <c:v>2007</c:v>
                </c:pt>
                <c:pt idx="5822">
                  <c:v>2007</c:v>
                </c:pt>
                <c:pt idx="5823">
                  <c:v>2015</c:v>
                </c:pt>
                <c:pt idx="5824">
                  <c:v>2015</c:v>
                </c:pt>
                <c:pt idx="5825">
                  <c:v>2015</c:v>
                </c:pt>
                <c:pt idx="5826">
                  <c:v>2015</c:v>
                </c:pt>
                <c:pt idx="5827">
                  <c:v>2006</c:v>
                </c:pt>
                <c:pt idx="5828">
                  <c:v>2015</c:v>
                </c:pt>
                <c:pt idx="5829">
                  <c:v>2015</c:v>
                </c:pt>
                <c:pt idx="5830">
                  <c:v>2015</c:v>
                </c:pt>
                <c:pt idx="5831">
                  <c:v>2015</c:v>
                </c:pt>
                <c:pt idx="5832">
                  <c:v>2008</c:v>
                </c:pt>
                <c:pt idx="5833">
                  <c:v>2014</c:v>
                </c:pt>
                <c:pt idx="5834">
                  <c:v>2014</c:v>
                </c:pt>
                <c:pt idx="5835">
                  <c:v>1992</c:v>
                </c:pt>
                <c:pt idx="5836">
                  <c:v>2014</c:v>
                </c:pt>
                <c:pt idx="5837">
                  <c:v>1993</c:v>
                </c:pt>
                <c:pt idx="5838">
                  <c:v>2014</c:v>
                </c:pt>
                <c:pt idx="5839">
                  <c:v>2008</c:v>
                </c:pt>
                <c:pt idx="5840">
                  <c:v>2008</c:v>
                </c:pt>
                <c:pt idx="5841">
                  <c:v>1993</c:v>
                </c:pt>
                <c:pt idx="5842">
                  <c:v>2005</c:v>
                </c:pt>
                <c:pt idx="5843">
                  <c:v>2014</c:v>
                </c:pt>
                <c:pt idx="5844">
                  <c:v>2005</c:v>
                </c:pt>
                <c:pt idx="5845">
                  <c:v>2014</c:v>
                </c:pt>
                <c:pt idx="5846">
                  <c:v>2014</c:v>
                </c:pt>
                <c:pt idx="5847">
                  <c:v>1993</c:v>
                </c:pt>
                <c:pt idx="5848">
                  <c:v>2005</c:v>
                </c:pt>
                <c:pt idx="5849">
                  <c:v>2007</c:v>
                </c:pt>
                <c:pt idx="5850">
                  <c:v>2008</c:v>
                </c:pt>
                <c:pt idx="5851">
                  <c:v>1993</c:v>
                </c:pt>
                <c:pt idx="5852">
                  <c:v>1993</c:v>
                </c:pt>
                <c:pt idx="5853">
                  <c:v>2007</c:v>
                </c:pt>
                <c:pt idx="5854">
                  <c:v>2014</c:v>
                </c:pt>
                <c:pt idx="5855">
                  <c:v>2014</c:v>
                </c:pt>
                <c:pt idx="5856">
                  <c:v>2008</c:v>
                </c:pt>
                <c:pt idx="5857">
                  <c:v>2008</c:v>
                </c:pt>
                <c:pt idx="5858">
                  <c:v>1993</c:v>
                </c:pt>
                <c:pt idx="5859">
                  <c:v>2005</c:v>
                </c:pt>
                <c:pt idx="5860">
                  <c:v>1993</c:v>
                </c:pt>
                <c:pt idx="5861">
                  <c:v>1993</c:v>
                </c:pt>
                <c:pt idx="5862">
                  <c:v>1993</c:v>
                </c:pt>
                <c:pt idx="5863">
                  <c:v>2005</c:v>
                </c:pt>
                <c:pt idx="5864">
                  <c:v>2005</c:v>
                </c:pt>
                <c:pt idx="5865">
                  <c:v>1992</c:v>
                </c:pt>
                <c:pt idx="5866">
                  <c:v>2014</c:v>
                </c:pt>
                <c:pt idx="5867">
                  <c:v>2014</c:v>
                </c:pt>
                <c:pt idx="5868">
                  <c:v>2008</c:v>
                </c:pt>
                <c:pt idx="5869">
                  <c:v>1993</c:v>
                </c:pt>
                <c:pt idx="5870">
                  <c:v>1993</c:v>
                </c:pt>
                <c:pt idx="5871">
                  <c:v>1978</c:v>
                </c:pt>
                <c:pt idx="5872">
                  <c:v>2007</c:v>
                </c:pt>
                <c:pt idx="5873">
                  <c:v>1978</c:v>
                </c:pt>
                <c:pt idx="5874">
                  <c:v>2015</c:v>
                </c:pt>
                <c:pt idx="5875">
                  <c:v>2006</c:v>
                </c:pt>
                <c:pt idx="5876">
                  <c:v>2007</c:v>
                </c:pt>
                <c:pt idx="5877">
                  <c:v>2015</c:v>
                </c:pt>
                <c:pt idx="5878">
                  <c:v>2007</c:v>
                </c:pt>
                <c:pt idx="5879">
                  <c:v>1986</c:v>
                </c:pt>
                <c:pt idx="5880">
                  <c:v>1986</c:v>
                </c:pt>
                <c:pt idx="5881">
                  <c:v>2007</c:v>
                </c:pt>
                <c:pt idx="5882">
                  <c:v>2007</c:v>
                </c:pt>
                <c:pt idx="5883">
                  <c:v>2006</c:v>
                </c:pt>
                <c:pt idx="5884">
                  <c:v>2015</c:v>
                </c:pt>
                <c:pt idx="5885">
                  <c:v>2007</c:v>
                </c:pt>
                <c:pt idx="5886">
                  <c:v>2007</c:v>
                </c:pt>
                <c:pt idx="5887">
                  <c:v>2006</c:v>
                </c:pt>
                <c:pt idx="5888">
                  <c:v>2007</c:v>
                </c:pt>
                <c:pt idx="5889">
                  <c:v>1978</c:v>
                </c:pt>
                <c:pt idx="5890">
                  <c:v>2007</c:v>
                </c:pt>
              </c:numCache>
            </c:numRef>
          </c:xVal>
          <c:yVal>
            <c:numRef>
              <c:f>Daegu_Real_Estate_data!$U$2:$U$5892</c:f>
              <c:numCache>
                <c:formatCode>General</c:formatCode>
                <c:ptCount val="5891"/>
                <c:pt idx="0">
                  <c:v>141592</c:v>
                </c:pt>
                <c:pt idx="1">
                  <c:v>51327</c:v>
                </c:pt>
                <c:pt idx="2">
                  <c:v>48672</c:v>
                </c:pt>
                <c:pt idx="3">
                  <c:v>380530</c:v>
                </c:pt>
                <c:pt idx="4">
                  <c:v>221238</c:v>
                </c:pt>
                <c:pt idx="5">
                  <c:v>35840</c:v>
                </c:pt>
                <c:pt idx="6">
                  <c:v>78318</c:v>
                </c:pt>
                <c:pt idx="7">
                  <c:v>61946</c:v>
                </c:pt>
                <c:pt idx="8">
                  <c:v>84070</c:v>
                </c:pt>
                <c:pt idx="9">
                  <c:v>83185</c:v>
                </c:pt>
                <c:pt idx="10">
                  <c:v>168141</c:v>
                </c:pt>
                <c:pt idx="11">
                  <c:v>153982</c:v>
                </c:pt>
                <c:pt idx="12">
                  <c:v>200884</c:v>
                </c:pt>
                <c:pt idx="13">
                  <c:v>60176</c:v>
                </c:pt>
                <c:pt idx="14">
                  <c:v>93362</c:v>
                </c:pt>
                <c:pt idx="15">
                  <c:v>185840</c:v>
                </c:pt>
                <c:pt idx="16">
                  <c:v>120796</c:v>
                </c:pt>
                <c:pt idx="17">
                  <c:v>64601</c:v>
                </c:pt>
                <c:pt idx="18">
                  <c:v>176991</c:v>
                </c:pt>
                <c:pt idx="19">
                  <c:v>55752</c:v>
                </c:pt>
                <c:pt idx="20">
                  <c:v>38053</c:v>
                </c:pt>
                <c:pt idx="21">
                  <c:v>92035</c:v>
                </c:pt>
                <c:pt idx="22">
                  <c:v>181061</c:v>
                </c:pt>
                <c:pt idx="23">
                  <c:v>165486</c:v>
                </c:pt>
                <c:pt idx="24">
                  <c:v>198230</c:v>
                </c:pt>
                <c:pt idx="25">
                  <c:v>185840</c:v>
                </c:pt>
                <c:pt idx="26">
                  <c:v>448672</c:v>
                </c:pt>
                <c:pt idx="27">
                  <c:v>371681</c:v>
                </c:pt>
                <c:pt idx="28">
                  <c:v>167964</c:v>
                </c:pt>
                <c:pt idx="29">
                  <c:v>198230</c:v>
                </c:pt>
                <c:pt idx="30">
                  <c:v>74336</c:v>
                </c:pt>
                <c:pt idx="31">
                  <c:v>46902</c:v>
                </c:pt>
                <c:pt idx="32">
                  <c:v>61946</c:v>
                </c:pt>
                <c:pt idx="33">
                  <c:v>292035</c:v>
                </c:pt>
                <c:pt idx="34">
                  <c:v>221238</c:v>
                </c:pt>
                <c:pt idx="35">
                  <c:v>38495</c:v>
                </c:pt>
                <c:pt idx="36">
                  <c:v>60619</c:v>
                </c:pt>
                <c:pt idx="37">
                  <c:v>138053</c:v>
                </c:pt>
                <c:pt idx="38">
                  <c:v>39823</c:v>
                </c:pt>
                <c:pt idx="39">
                  <c:v>36283</c:v>
                </c:pt>
                <c:pt idx="40">
                  <c:v>92920</c:v>
                </c:pt>
                <c:pt idx="41">
                  <c:v>176991</c:v>
                </c:pt>
                <c:pt idx="42">
                  <c:v>134513</c:v>
                </c:pt>
                <c:pt idx="43">
                  <c:v>77876</c:v>
                </c:pt>
                <c:pt idx="44">
                  <c:v>85840</c:v>
                </c:pt>
                <c:pt idx="45">
                  <c:v>141592</c:v>
                </c:pt>
                <c:pt idx="46">
                  <c:v>98230</c:v>
                </c:pt>
                <c:pt idx="47">
                  <c:v>35398</c:v>
                </c:pt>
                <c:pt idx="48">
                  <c:v>159292</c:v>
                </c:pt>
                <c:pt idx="49">
                  <c:v>95575</c:v>
                </c:pt>
                <c:pt idx="50">
                  <c:v>147787</c:v>
                </c:pt>
                <c:pt idx="51">
                  <c:v>340707</c:v>
                </c:pt>
                <c:pt idx="52">
                  <c:v>197345</c:v>
                </c:pt>
                <c:pt idx="53">
                  <c:v>181415</c:v>
                </c:pt>
                <c:pt idx="54">
                  <c:v>346017</c:v>
                </c:pt>
                <c:pt idx="55">
                  <c:v>55752</c:v>
                </c:pt>
                <c:pt idx="56">
                  <c:v>347787</c:v>
                </c:pt>
                <c:pt idx="57">
                  <c:v>347787</c:v>
                </c:pt>
                <c:pt idx="58">
                  <c:v>383185</c:v>
                </c:pt>
                <c:pt idx="59">
                  <c:v>462831</c:v>
                </c:pt>
                <c:pt idx="60">
                  <c:v>407079</c:v>
                </c:pt>
                <c:pt idx="61">
                  <c:v>360176</c:v>
                </c:pt>
                <c:pt idx="62">
                  <c:v>315929</c:v>
                </c:pt>
                <c:pt idx="63">
                  <c:v>289380</c:v>
                </c:pt>
                <c:pt idx="64">
                  <c:v>348672</c:v>
                </c:pt>
                <c:pt idx="65">
                  <c:v>465486</c:v>
                </c:pt>
                <c:pt idx="66">
                  <c:v>393805</c:v>
                </c:pt>
                <c:pt idx="67">
                  <c:v>408849</c:v>
                </c:pt>
                <c:pt idx="68">
                  <c:v>348672</c:v>
                </c:pt>
                <c:pt idx="69">
                  <c:v>371681</c:v>
                </c:pt>
                <c:pt idx="70">
                  <c:v>326548</c:v>
                </c:pt>
                <c:pt idx="71">
                  <c:v>348672</c:v>
                </c:pt>
                <c:pt idx="72">
                  <c:v>371681</c:v>
                </c:pt>
                <c:pt idx="73">
                  <c:v>348672</c:v>
                </c:pt>
                <c:pt idx="74">
                  <c:v>371681</c:v>
                </c:pt>
                <c:pt idx="75">
                  <c:v>337168</c:v>
                </c:pt>
                <c:pt idx="76">
                  <c:v>360176</c:v>
                </c:pt>
                <c:pt idx="77">
                  <c:v>360176</c:v>
                </c:pt>
                <c:pt idx="78">
                  <c:v>95132</c:v>
                </c:pt>
                <c:pt idx="79">
                  <c:v>110619</c:v>
                </c:pt>
                <c:pt idx="80">
                  <c:v>163716</c:v>
                </c:pt>
                <c:pt idx="81">
                  <c:v>232212</c:v>
                </c:pt>
                <c:pt idx="82">
                  <c:v>86725</c:v>
                </c:pt>
                <c:pt idx="83">
                  <c:v>172566</c:v>
                </c:pt>
                <c:pt idx="84">
                  <c:v>194690</c:v>
                </c:pt>
                <c:pt idx="85">
                  <c:v>36283</c:v>
                </c:pt>
                <c:pt idx="86">
                  <c:v>60176</c:v>
                </c:pt>
                <c:pt idx="87">
                  <c:v>88495</c:v>
                </c:pt>
                <c:pt idx="88">
                  <c:v>61946</c:v>
                </c:pt>
                <c:pt idx="89">
                  <c:v>81858</c:v>
                </c:pt>
                <c:pt idx="90">
                  <c:v>60176</c:v>
                </c:pt>
                <c:pt idx="91">
                  <c:v>191150</c:v>
                </c:pt>
                <c:pt idx="92">
                  <c:v>408849</c:v>
                </c:pt>
                <c:pt idx="93">
                  <c:v>162831</c:v>
                </c:pt>
                <c:pt idx="94">
                  <c:v>203539</c:v>
                </c:pt>
                <c:pt idx="95">
                  <c:v>94690</c:v>
                </c:pt>
                <c:pt idx="96">
                  <c:v>242920</c:v>
                </c:pt>
                <c:pt idx="97">
                  <c:v>307964</c:v>
                </c:pt>
                <c:pt idx="98">
                  <c:v>287486</c:v>
                </c:pt>
                <c:pt idx="99">
                  <c:v>285840</c:v>
                </c:pt>
                <c:pt idx="100">
                  <c:v>132743</c:v>
                </c:pt>
                <c:pt idx="101">
                  <c:v>176991</c:v>
                </c:pt>
                <c:pt idx="102">
                  <c:v>323982</c:v>
                </c:pt>
                <c:pt idx="103">
                  <c:v>92035</c:v>
                </c:pt>
                <c:pt idx="104">
                  <c:v>115044</c:v>
                </c:pt>
                <c:pt idx="105">
                  <c:v>137168</c:v>
                </c:pt>
                <c:pt idx="106">
                  <c:v>265486</c:v>
                </c:pt>
                <c:pt idx="107">
                  <c:v>97345</c:v>
                </c:pt>
                <c:pt idx="108">
                  <c:v>199469</c:v>
                </c:pt>
                <c:pt idx="109">
                  <c:v>290000</c:v>
                </c:pt>
                <c:pt idx="110">
                  <c:v>82300</c:v>
                </c:pt>
                <c:pt idx="111">
                  <c:v>134513</c:v>
                </c:pt>
                <c:pt idx="112">
                  <c:v>201769</c:v>
                </c:pt>
                <c:pt idx="113">
                  <c:v>185840</c:v>
                </c:pt>
                <c:pt idx="114">
                  <c:v>174336</c:v>
                </c:pt>
                <c:pt idx="115">
                  <c:v>319469</c:v>
                </c:pt>
                <c:pt idx="116">
                  <c:v>170796</c:v>
                </c:pt>
                <c:pt idx="117">
                  <c:v>112389</c:v>
                </c:pt>
                <c:pt idx="118">
                  <c:v>72566</c:v>
                </c:pt>
                <c:pt idx="119">
                  <c:v>448672</c:v>
                </c:pt>
                <c:pt idx="120">
                  <c:v>462831</c:v>
                </c:pt>
                <c:pt idx="121">
                  <c:v>317699</c:v>
                </c:pt>
                <c:pt idx="122">
                  <c:v>295460</c:v>
                </c:pt>
                <c:pt idx="123">
                  <c:v>44247</c:v>
                </c:pt>
                <c:pt idx="124">
                  <c:v>51327</c:v>
                </c:pt>
                <c:pt idx="125">
                  <c:v>52212</c:v>
                </c:pt>
                <c:pt idx="126">
                  <c:v>265486</c:v>
                </c:pt>
                <c:pt idx="127">
                  <c:v>38761</c:v>
                </c:pt>
                <c:pt idx="128">
                  <c:v>39823</c:v>
                </c:pt>
                <c:pt idx="129">
                  <c:v>84070</c:v>
                </c:pt>
                <c:pt idx="130">
                  <c:v>212389</c:v>
                </c:pt>
                <c:pt idx="131">
                  <c:v>225663</c:v>
                </c:pt>
                <c:pt idx="132">
                  <c:v>151327</c:v>
                </c:pt>
                <c:pt idx="133">
                  <c:v>91150</c:v>
                </c:pt>
                <c:pt idx="134">
                  <c:v>131415</c:v>
                </c:pt>
                <c:pt idx="135">
                  <c:v>135398</c:v>
                </c:pt>
                <c:pt idx="136">
                  <c:v>163539</c:v>
                </c:pt>
                <c:pt idx="137">
                  <c:v>176991</c:v>
                </c:pt>
                <c:pt idx="138">
                  <c:v>80530</c:v>
                </c:pt>
                <c:pt idx="139">
                  <c:v>86283</c:v>
                </c:pt>
                <c:pt idx="140">
                  <c:v>126106</c:v>
                </c:pt>
                <c:pt idx="141">
                  <c:v>207964</c:v>
                </c:pt>
                <c:pt idx="142">
                  <c:v>198230</c:v>
                </c:pt>
                <c:pt idx="143">
                  <c:v>203539</c:v>
                </c:pt>
                <c:pt idx="144">
                  <c:v>194690</c:v>
                </c:pt>
                <c:pt idx="145">
                  <c:v>351769</c:v>
                </c:pt>
                <c:pt idx="146">
                  <c:v>119292</c:v>
                </c:pt>
                <c:pt idx="147">
                  <c:v>193805</c:v>
                </c:pt>
                <c:pt idx="148">
                  <c:v>221238</c:v>
                </c:pt>
                <c:pt idx="149">
                  <c:v>150442</c:v>
                </c:pt>
                <c:pt idx="150">
                  <c:v>191150</c:v>
                </c:pt>
                <c:pt idx="151">
                  <c:v>110619</c:v>
                </c:pt>
                <c:pt idx="152">
                  <c:v>61946</c:v>
                </c:pt>
                <c:pt idx="153">
                  <c:v>283185</c:v>
                </c:pt>
                <c:pt idx="154">
                  <c:v>383185</c:v>
                </c:pt>
                <c:pt idx="155">
                  <c:v>357522</c:v>
                </c:pt>
                <c:pt idx="156">
                  <c:v>337168</c:v>
                </c:pt>
                <c:pt idx="157">
                  <c:v>93805</c:v>
                </c:pt>
                <c:pt idx="158">
                  <c:v>197345</c:v>
                </c:pt>
                <c:pt idx="159">
                  <c:v>101327</c:v>
                </c:pt>
                <c:pt idx="160">
                  <c:v>146017</c:v>
                </c:pt>
                <c:pt idx="161">
                  <c:v>243362</c:v>
                </c:pt>
                <c:pt idx="162">
                  <c:v>69026</c:v>
                </c:pt>
                <c:pt idx="163">
                  <c:v>79646</c:v>
                </c:pt>
                <c:pt idx="164">
                  <c:v>295575</c:v>
                </c:pt>
                <c:pt idx="165">
                  <c:v>64601</c:v>
                </c:pt>
                <c:pt idx="166">
                  <c:v>127433</c:v>
                </c:pt>
                <c:pt idx="167">
                  <c:v>66371</c:v>
                </c:pt>
                <c:pt idx="168">
                  <c:v>160637</c:v>
                </c:pt>
                <c:pt idx="169">
                  <c:v>35398</c:v>
                </c:pt>
                <c:pt idx="170">
                  <c:v>256637</c:v>
                </c:pt>
                <c:pt idx="171">
                  <c:v>254867</c:v>
                </c:pt>
                <c:pt idx="172">
                  <c:v>176991</c:v>
                </c:pt>
                <c:pt idx="173">
                  <c:v>188495</c:v>
                </c:pt>
                <c:pt idx="174">
                  <c:v>176106</c:v>
                </c:pt>
                <c:pt idx="175">
                  <c:v>428318</c:v>
                </c:pt>
                <c:pt idx="176">
                  <c:v>176106</c:v>
                </c:pt>
                <c:pt idx="177">
                  <c:v>166371</c:v>
                </c:pt>
                <c:pt idx="178">
                  <c:v>151769</c:v>
                </c:pt>
                <c:pt idx="179">
                  <c:v>150442</c:v>
                </c:pt>
                <c:pt idx="180">
                  <c:v>115929</c:v>
                </c:pt>
                <c:pt idx="181">
                  <c:v>63274</c:v>
                </c:pt>
                <c:pt idx="182">
                  <c:v>219469</c:v>
                </c:pt>
                <c:pt idx="183">
                  <c:v>123893</c:v>
                </c:pt>
                <c:pt idx="184">
                  <c:v>59734</c:v>
                </c:pt>
                <c:pt idx="185">
                  <c:v>60176</c:v>
                </c:pt>
                <c:pt idx="186">
                  <c:v>327433</c:v>
                </c:pt>
                <c:pt idx="187">
                  <c:v>307964</c:v>
                </c:pt>
                <c:pt idx="188">
                  <c:v>448672</c:v>
                </c:pt>
                <c:pt idx="189">
                  <c:v>370796</c:v>
                </c:pt>
                <c:pt idx="190">
                  <c:v>347787</c:v>
                </c:pt>
                <c:pt idx="191">
                  <c:v>462831</c:v>
                </c:pt>
                <c:pt idx="192">
                  <c:v>448672</c:v>
                </c:pt>
                <c:pt idx="193">
                  <c:v>435398</c:v>
                </c:pt>
                <c:pt idx="194">
                  <c:v>51327</c:v>
                </c:pt>
                <c:pt idx="195">
                  <c:v>269911</c:v>
                </c:pt>
                <c:pt idx="196">
                  <c:v>256637</c:v>
                </c:pt>
                <c:pt idx="197">
                  <c:v>272566</c:v>
                </c:pt>
                <c:pt idx="198">
                  <c:v>178761</c:v>
                </c:pt>
                <c:pt idx="199">
                  <c:v>194690</c:v>
                </c:pt>
                <c:pt idx="200">
                  <c:v>174336</c:v>
                </c:pt>
                <c:pt idx="201">
                  <c:v>37787</c:v>
                </c:pt>
                <c:pt idx="202">
                  <c:v>161946</c:v>
                </c:pt>
                <c:pt idx="203">
                  <c:v>70796</c:v>
                </c:pt>
                <c:pt idx="204">
                  <c:v>84955</c:v>
                </c:pt>
                <c:pt idx="205">
                  <c:v>92035</c:v>
                </c:pt>
                <c:pt idx="206">
                  <c:v>90707</c:v>
                </c:pt>
                <c:pt idx="207">
                  <c:v>194690</c:v>
                </c:pt>
                <c:pt idx="208">
                  <c:v>153539</c:v>
                </c:pt>
                <c:pt idx="209">
                  <c:v>122389</c:v>
                </c:pt>
                <c:pt idx="210">
                  <c:v>123893</c:v>
                </c:pt>
                <c:pt idx="211">
                  <c:v>341592</c:v>
                </c:pt>
                <c:pt idx="212">
                  <c:v>37168</c:v>
                </c:pt>
                <c:pt idx="213">
                  <c:v>124778</c:v>
                </c:pt>
                <c:pt idx="214">
                  <c:v>222123</c:v>
                </c:pt>
                <c:pt idx="215">
                  <c:v>207964</c:v>
                </c:pt>
                <c:pt idx="216">
                  <c:v>168141</c:v>
                </c:pt>
                <c:pt idx="217">
                  <c:v>80530</c:v>
                </c:pt>
                <c:pt idx="218">
                  <c:v>169911</c:v>
                </c:pt>
                <c:pt idx="219">
                  <c:v>207079</c:v>
                </c:pt>
                <c:pt idx="220">
                  <c:v>381663</c:v>
                </c:pt>
                <c:pt idx="221">
                  <c:v>184955</c:v>
                </c:pt>
                <c:pt idx="222">
                  <c:v>356637</c:v>
                </c:pt>
                <c:pt idx="223">
                  <c:v>207079</c:v>
                </c:pt>
                <c:pt idx="224">
                  <c:v>184070</c:v>
                </c:pt>
                <c:pt idx="225">
                  <c:v>170796</c:v>
                </c:pt>
                <c:pt idx="226">
                  <c:v>147787</c:v>
                </c:pt>
                <c:pt idx="227">
                  <c:v>442477</c:v>
                </c:pt>
                <c:pt idx="228">
                  <c:v>150442</c:v>
                </c:pt>
                <c:pt idx="229">
                  <c:v>408849</c:v>
                </c:pt>
                <c:pt idx="230">
                  <c:v>70796</c:v>
                </c:pt>
                <c:pt idx="231">
                  <c:v>57522</c:v>
                </c:pt>
                <c:pt idx="232">
                  <c:v>383185</c:v>
                </c:pt>
                <c:pt idx="233">
                  <c:v>382300</c:v>
                </c:pt>
                <c:pt idx="234">
                  <c:v>462831</c:v>
                </c:pt>
                <c:pt idx="235">
                  <c:v>371681</c:v>
                </c:pt>
                <c:pt idx="236">
                  <c:v>373451</c:v>
                </c:pt>
                <c:pt idx="237">
                  <c:v>347787</c:v>
                </c:pt>
                <c:pt idx="238">
                  <c:v>383185</c:v>
                </c:pt>
                <c:pt idx="239">
                  <c:v>48672</c:v>
                </c:pt>
                <c:pt idx="240">
                  <c:v>191150</c:v>
                </c:pt>
                <c:pt idx="241">
                  <c:v>272566</c:v>
                </c:pt>
                <c:pt idx="242">
                  <c:v>212389</c:v>
                </c:pt>
                <c:pt idx="243">
                  <c:v>86725</c:v>
                </c:pt>
                <c:pt idx="244">
                  <c:v>247787</c:v>
                </c:pt>
                <c:pt idx="245">
                  <c:v>128318</c:v>
                </c:pt>
                <c:pt idx="246">
                  <c:v>85132</c:v>
                </c:pt>
                <c:pt idx="247">
                  <c:v>265486</c:v>
                </c:pt>
                <c:pt idx="248">
                  <c:v>162831</c:v>
                </c:pt>
                <c:pt idx="249">
                  <c:v>84955</c:v>
                </c:pt>
                <c:pt idx="250">
                  <c:v>89380</c:v>
                </c:pt>
                <c:pt idx="251">
                  <c:v>185840</c:v>
                </c:pt>
                <c:pt idx="252">
                  <c:v>38938</c:v>
                </c:pt>
                <c:pt idx="253">
                  <c:v>221238</c:v>
                </c:pt>
                <c:pt idx="254">
                  <c:v>164601</c:v>
                </c:pt>
                <c:pt idx="255">
                  <c:v>176106</c:v>
                </c:pt>
                <c:pt idx="256">
                  <c:v>142920</c:v>
                </c:pt>
                <c:pt idx="257">
                  <c:v>66371</c:v>
                </c:pt>
                <c:pt idx="258">
                  <c:v>72123</c:v>
                </c:pt>
                <c:pt idx="259">
                  <c:v>44690</c:v>
                </c:pt>
                <c:pt idx="260">
                  <c:v>448672</c:v>
                </c:pt>
                <c:pt idx="261">
                  <c:v>383185</c:v>
                </c:pt>
                <c:pt idx="262">
                  <c:v>307964</c:v>
                </c:pt>
                <c:pt idx="263">
                  <c:v>53097</c:v>
                </c:pt>
                <c:pt idx="264">
                  <c:v>53982</c:v>
                </c:pt>
                <c:pt idx="265">
                  <c:v>265486</c:v>
                </c:pt>
                <c:pt idx="266">
                  <c:v>265486</c:v>
                </c:pt>
                <c:pt idx="267">
                  <c:v>173451</c:v>
                </c:pt>
                <c:pt idx="268">
                  <c:v>141592</c:v>
                </c:pt>
                <c:pt idx="269">
                  <c:v>65929</c:v>
                </c:pt>
                <c:pt idx="270">
                  <c:v>185840</c:v>
                </c:pt>
                <c:pt idx="271">
                  <c:v>265486</c:v>
                </c:pt>
                <c:pt idx="272">
                  <c:v>181415</c:v>
                </c:pt>
                <c:pt idx="273">
                  <c:v>127433</c:v>
                </c:pt>
                <c:pt idx="274">
                  <c:v>181415</c:v>
                </c:pt>
                <c:pt idx="275">
                  <c:v>144247</c:v>
                </c:pt>
                <c:pt idx="276">
                  <c:v>183628</c:v>
                </c:pt>
                <c:pt idx="277">
                  <c:v>44247</c:v>
                </c:pt>
                <c:pt idx="278">
                  <c:v>185840</c:v>
                </c:pt>
                <c:pt idx="279">
                  <c:v>291238</c:v>
                </c:pt>
                <c:pt idx="280">
                  <c:v>291238</c:v>
                </c:pt>
                <c:pt idx="281">
                  <c:v>277876</c:v>
                </c:pt>
                <c:pt idx="282">
                  <c:v>137168</c:v>
                </c:pt>
                <c:pt idx="283">
                  <c:v>176991</c:v>
                </c:pt>
                <c:pt idx="284">
                  <c:v>198230</c:v>
                </c:pt>
                <c:pt idx="285">
                  <c:v>332743</c:v>
                </c:pt>
                <c:pt idx="286">
                  <c:v>69911</c:v>
                </c:pt>
                <c:pt idx="287">
                  <c:v>194690</c:v>
                </c:pt>
                <c:pt idx="288">
                  <c:v>55752</c:v>
                </c:pt>
                <c:pt idx="289">
                  <c:v>61061</c:v>
                </c:pt>
                <c:pt idx="290">
                  <c:v>326548</c:v>
                </c:pt>
                <c:pt idx="291">
                  <c:v>360176</c:v>
                </c:pt>
                <c:pt idx="292">
                  <c:v>289380</c:v>
                </c:pt>
                <c:pt idx="293">
                  <c:v>307964</c:v>
                </c:pt>
                <c:pt idx="294">
                  <c:v>371681</c:v>
                </c:pt>
                <c:pt idx="295">
                  <c:v>317699</c:v>
                </c:pt>
                <c:pt idx="296">
                  <c:v>315929</c:v>
                </c:pt>
                <c:pt idx="297">
                  <c:v>346017</c:v>
                </c:pt>
                <c:pt idx="298">
                  <c:v>171681</c:v>
                </c:pt>
                <c:pt idx="299">
                  <c:v>268849</c:v>
                </c:pt>
                <c:pt idx="300">
                  <c:v>172566</c:v>
                </c:pt>
                <c:pt idx="301">
                  <c:v>353982</c:v>
                </c:pt>
                <c:pt idx="302">
                  <c:v>128318</c:v>
                </c:pt>
                <c:pt idx="303">
                  <c:v>283185</c:v>
                </c:pt>
                <c:pt idx="304">
                  <c:v>169911</c:v>
                </c:pt>
                <c:pt idx="305">
                  <c:v>38053</c:v>
                </c:pt>
                <c:pt idx="306">
                  <c:v>221238</c:v>
                </c:pt>
                <c:pt idx="307">
                  <c:v>159292</c:v>
                </c:pt>
                <c:pt idx="308">
                  <c:v>129646</c:v>
                </c:pt>
                <c:pt idx="309">
                  <c:v>176991</c:v>
                </c:pt>
                <c:pt idx="310">
                  <c:v>225663</c:v>
                </c:pt>
                <c:pt idx="311">
                  <c:v>92035</c:v>
                </c:pt>
                <c:pt idx="312">
                  <c:v>38584</c:v>
                </c:pt>
                <c:pt idx="313">
                  <c:v>225663</c:v>
                </c:pt>
                <c:pt idx="314">
                  <c:v>333628</c:v>
                </c:pt>
                <c:pt idx="315">
                  <c:v>185840</c:v>
                </c:pt>
                <c:pt idx="316">
                  <c:v>163716</c:v>
                </c:pt>
                <c:pt idx="317">
                  <c:v>167964</c:v>
                </c:pt>
                <c:pt idx="318">
                  <c:v>348672</c:v>
                </c:pt>
                <c:pt idx="319">
                  <c:v>362831</c:v>
                </c:pt>
                <c:pt idx="320">
                  <c:v>333628</c:v>
                </c:pt>
                <c:pt idx="321">
                  <c:v>168141</c:v>
                </c:pt>
                <c:pt idx="322">
                  <c:v>199115</c:v>
                </c:pt>
                <c:pt idx="323">
                  <c:v>141592</c:v>
                </c:pt>
                <c:pt idx="324">
                  <c:v>194690</c:v>
                </c:pt>
                <c:pt idx="325">
                  <c:v>346017</c:v>
                </c:pt>
                <c:pt idx="326">
                  <c:v>317699</c:v>
                </c:pt>
                <c:pt idx="327">
                  <c:v>383185</c:v>
                </c:pt>
                <c:pt idx="328">
                  <c:v>348672</c:v>
                </c:pt>
                <c:pt idx="329">
                  <c:v>408849</c:v>
                </c:pt>
                <c:pt idx="330">
                  <c:v>337168</c:v>
                </c:pt>
                <c:pt idx="331">
                  <c:v>348672</c:v>
                </c:pt>
                <c:pt idx="332">
                  <c:v>340707</c:v>
                </c:pt>
                <c:pt idx="333">
                  <c:v>380530</c:v>
                </c:pt>
                <c:pt idx="334">
                  <c:v>380530</c:v>
                </c:pt>
                <c:pt idx="335">
                  <c:v>58849</c:v>
                </c:pt>
                <c:pt idx="336">
                  <c:v>61946</c:v>
                </c:pt>
                <c:pt idx="337">
                  <c:v>137168</c:v>
                </c:pt>
                <c:pt idx="338">
                  <c:v>121238</c:v>
                </c:pt>
                <c:pt idx="339">
                  <c:v>65486</c:v>
                </c:pt>
                <c:pt idx="340">
                  <c:v>141592</c:v>
                </c:pt>
                <c:pt idx="341">
                  <c:v>68141</c:v>
                </c:pt>
                <c:pt idx="342">
                  <c:v>92035</c:v>
                </c:pt>
                <c:pt idx="343">
                  <c:v>230088</c:v>
                </c:pt>
                <c:pt idx="344">
                  <c:v>80530</c:v>
                </c:pt>
                <c:pt idx="345">
                  <c:v>48672</c:v>
                </c:pt>
                <c:pt idx="346">
                  <c:v>38053</c:v>
                </c:pt>
                <c:pt idx="347">
                  <c:v>185840</c:v>
                </c:pt>
                <c:pt idx="348">
                  <c:v>123008</c:v>
                </c:pt>
                <c:pt idx="349">
                  <c:v>132743</c:v>
                </c:pt>
                <c:pt idx="350">
                  <c:v>151327</c:v>
                </c:pt>
                <c:pt idx="351">
                  <c:v>398230</c:v>
                </c:pt>
                <c:pt idx="352">
                  <c:v>190265</c:v>
                </c:pt>
                <c:pt idx="353">
                  <c:v>165929</c:v>
                </c:pt>
                <c:pt idx="354">
                  <c:v>408849</c:v>
                </c:pt>
                <c:pt idx="355">
                  <c:v>307964</c:v>
                </c:pt>
                <c:pt idx="356">
                  <c:v>383185</c:v>
                </c:pt>
                <c:pt idx="357">
                  <c:v>371681</c:v>
                </c:pt>
                <c:pt idx="358">
                  <c:v>348672</c:v>
                </c:pt>
                <c:pt idx="359">
                  <c:v>360176</c:v>
                </c:pt>
                <c:pt idx="360">
                  <c:v>278761</c:v>
                </c:pt>
                <c:pt idx="361">
                  <c:v>380530</c:v>
                </c:pt>
                <c:pt idx="362">
                  <c:v>204424</c:v>
                </c:pt>
                <c:pt idx="363">
                  <c:v>75221</c:v>
                </c:pt>
                <c:pt idx="364">
                  <c:v>84070</c:v>
                </c:pt>
                <c:pt idx="365">
                  <c:v>92035</c:v>
                </c:pt>
                <c:pt idx="366">
                  <c:v>79646</c:v>
                </c:pt>
                <c:pt idx="367">
                  <c:v>204424</c:v>
                </c:pt>
                <c:pt idx="368">
                  <c:v>252212</c:v>
                </c:pt>
                <c:pt idx="369">
                  <c:v>194690</c:v>
                </c:pt>
                <c:pt idx="370">
                  <c:v>63716</c:v>
                </c:pt>
                <c:pt idx="371">
                  <c:v>37610</c:v>
                </c:pt>
                <c:pt idx="372">
                  <c:v>90265</c:v>
                </c:pt>
                <c:pt idx="373">
                  <c:v>115044</c:v>
                </c:pt>
                <c:pt idx="374">
                  <c:v>273451</c:v>
                </c:pt>
                <c:pt idx="375">
                  <c:v>36283</c:v>
                </c:pt>
                <c:pt idx="376">
                  <c:v>154867</c:v>
                </c:pt>
                <c:pt idx="377">
                  <c:v>90707</c:v>
                </c:pt>
                <c:pt idx="378">
                  <c:v>128318</c:v>
                </c:pt>
                <c:pt idx="379">
                  <c:v>172566</c:v>
                </c:pt>
                <c:pt idx="380">
                  <c:v>348672</c:v>
                </c:pt>
                <c:pt idx="381">
                  <c:v>362831</c:v>
                </c:pt>
                <c:pt idx="382">
                  <c:v>448672</c:v>
                </c:pt>
                <c:pt idx="383">
                  <c:v>75221</c:v>
                </c:pt>
                <c:pt idx="384">
                  <c:v>73451</c:v>
                </c:pt>
                <c:pt idx="385">
                  <c:v>70796</c:v>
                </c:pt>
                <c:pt idx="386">
                  <c:v>180530</c:v>
                </c:pt>
                <c:pt idx="387">
                  <c:v>123008</c:v>
                </c:pt>
                <c:pt idx="388">
                  <c:v>100000</c:v>
                </c:pt>
                <c:pt idx="389">
                  <c:v>247787</c:v>
                </c:pt>
                <c:pt idx="390">
                  <c:v>90707</c:v>
                </c:pt>
                <c:pt idx="391">
                  <c:v>182743</c:v>
                </c:pt>
                <c:pt idx="392">
                  <c:v>137168</c:v>
                </c:pt>
                <c:pt idx="393">
                  <c:v>61504</c:v>
                </c:pt>
                <c:pt idx="394">
                  <c:v>215929</c:v>
                </c:pt>
                <c:pt idx="395">
                  <c:v>291415</c:v>
                </c:pt>
                <c:pt idx="396">
                  <c:v>78318</c:v>
                </c:pt>
                <c:pt idx="397">
                  <c:v>46017</c:v>
                </c:pt>
                <c:pt idx="398">
                  <c:v>112831</c:v>
                </c:pt>
                <c:pt idx="399">
                  <c:v>82743</c:v>
                </c:pt>
                <c:pt idx="400">
                  <c:v>66371</c:v>
                </c:pt>
                <c:pt idx="401">
                  <c:v>77876</c:v>
                </c:pt>
                <c:pt idx="402">
                  <c:v>91150</c:v>
                </c:pt>
                <c:pt idx="403">
                  <c:v>137168</c:v>
                </c:pt>
                <c:pt idx="404">
                  <c:v>168141</c:v>
                </c:pt>
                <c:pt idx="405">
                  <c:v>333628</c:v>
                </c:pt>
                <c:pt idx="406">
                  <c:v>348672</c:v>
                </c:pt>
                <c:pt idx="407">
                  <c:v>143362</c:v>
                </c:pt>
                <c:pt idx="408">
                  <c:v>389380</c:v>
                </c:pt>
                <c:pt idx="409">
                  <c:v>141592</c:v>
                </c:pt>
                <c:pt idx="410">
                  <c:v>346017</c:v>
                </c:pt>
                <c:pt idx="411">
                  <c:v>58407</c:v>
                </c:pt>
                <c:pt idx="412">
                  <c:v>55752</c:v>
                </c:pt>
                <c:pt idx="413">
                  <c:v>59115</c:v>
                </c:pt>
                <c:pt idx="414">
                  <c:v>92920</c:v>
                </c:pt>
                <c:pt idx="415">
                  <c:v>230088</c:v>
                </c:pt>
                <c:pt idx="416">
                  <c:v>127433</c:v>
                </c:pt>
                <c:pt idx="417">
                  <c:v>176991</c:v>
                </c:pt>
                <c:pt idx="418">
                  <c:v>119469</c:v>
                </c:pt>
                <c:pt idx="419">
                  <c:v>60619</c:v>
                </c:pt>
                <c:pt idx="420">
                  <c:v>277256</c:v>
                </c:pt>
                <c:pt idx="421">
                  <c:v>291238</c:v>
                </c:pt>
                <c:pt idx="422">
                  <c:v>281592</c:v>
                </c:pt>
                <c:pt idx="423">
                  <c:v>277256</c:v>
                </c:pt>
                <c:pt idx="424">
                  <c:v>282566</c:v>
                </c:pt>
                <c:pt idx="425">
                  <c:v>286902</c:v>
                </c:pt>
                <c:pt idx="426">
                  <c:v>209911</c:v>
                </c:pt>
                <c:pt idx="427">
                  <c:v>286902</c:v>
                </c:pt>
                <c:pt idx="428">
                  <c:v>277876</c:v>
                </c:pt>
                <c:pt idx="429">
                  <c:v>291238</c:v>
                </c:pt>
                <c:pt idx="430">
                  <c:v>277876</c:v>
                </c:pt>
                <c:pt idx="431">
                  <c:v>282566</c:v>
                </c:pt>
                <c:pt idx="432">
                  <c:v>282566</c:v>
                </c:pt>
                <c:pt idx="433">
                  <c:v>220265</c:v>
                </c:pt>
                <c:pt idx="434">
                  <c:v>286902</c:v>
                </c:pt>
                <c:pt idx="435">
                  <c:v>295575</c:v>
                </c:pt>
                <c:pt idx="436">
                  <c:v>291238</c:v>
                </c:pt>
                <c:pt idx="437">
                  <c:v>286902</c:v>
                </c:pt>
                <c:pt idx="438">
                  <c:v>295575</c:v>
                </c:pt>
                <c:pt idx="439">
                  <c:v>282566</c:v>
                </c:pt>
                <c:pt idx="440">
                  <c:v>273362</c:v>
                </c:pt>
                <c:pt idx="441">
                  <c:v>286902</c:v>
                </c:pt>
                <c:pt idx="442">
                  <c:v>277876</c:v>
                </c:pt>
                <c:pt idx="443">
                  <c:v>282566</c:v>
                </c:pt>
                <c:pt idx="444">
                  <c:v>282566</c:v>
                </c:pt>
                <c:pt idx="445">
                  <c:v>282566</c:v>
                </c:pt>
                <c:pt idx="446">
                  <c:v>273362</c:v>
                </c:pt>
                <c:pt idx="447">
                  <c:v>286902</c:v>
                </c:pt>
                <c:pt idx="448">
                  <c:v>277876</c:v>
                </c:pt>
                <c:pt idx="449">
                  <c:v>291238</c:v>
                </c:pt>
                <c:pt idx="450">
                  <c:v>295575</c:v>
                </c:pt>
                <c:pt idx="451">
                  <c:v>295575</c:v>
                </c:pt>
                <c:pt idx="452">
                  <c:v>286902</c:v>
                </c:pt>
                <c:pt idx="453">
                  <c:v>295575</c:v>
                </c:pt>
                <c:pt idx="454">
                  <c:v>295575</c:v>
                </c:pt>
                <c:pt idx="455">
                  <c:v>295575</c:v>
                </c:pt>
                <c:pt idx="456">
                  <c:v>282566</c:v>
                </c:pt>
                <c:pt idx="457">
                  <c:v>291238</c:v>
                </c:pt>
                <c:pt idx="458">
                  <c:v>277876</c:v>
                </c:pt>
                <c:pt idx="459">
                  <c:v>286902</c:v>
                </c:pt>
                <c:pt idx="460">
                  <c:v>286902</c:v>
                </c:pt>
                <c:pt idx="461">
                  <c:v>291238</c:v>
                </c:pt>
                <c:pt idx="462">
                  <c:v>277876</c:v>
                </c:pt>
                <c:pt idx="463">
                  <c:v>38053</c:v>
                </c:pt>
                <c:pt idx="464">
                  <c:v>115044</c:v>
                </c:pt>
                <c:pt idx="465">
                  <c:v>123893</c:v>
                </c:pt>
                <c:pt idx="466">
                  <c:v>209734</c:v>
                </c:pt>
                <c:pt idx="467">
                  <c:v>155752</c:v>
                </c:pt>
                <c:pt idx="468">
                  <c:v>176991</c:v>
                </c:pt>
                <c:pt idx="469">
                  <c:v>556637</c:v>
                </c:pt>
                <c:pt idx="470">
                  <c:v>185840</c:v>
                </c:pt>
                <c:pt idx="471">
                  <c:v>47787</c:v>
                </c:pt>
                <c:pt idx="472">
                  <c:v>91150</c:v>
                </c:pt>
                <c:pt idx="473">
                  <c:v>262831</c:v>
                </c:pt>
                <c:pt idx="474">
                  <c:v>84070</c:v>
                </c:pt>
                <c:pt idx="475">
                  <c:v>286902</c:v>
                </c:pt>
                <c:pt idx="476">
                  <c:v>115044</c:v>
                </c:pt>
                <c:pt idx="477">
                  <c:v>37168</c:v>
                </c:pt>
                <c:pt idx="478">
                  <c:v>138053</c:v>
                </c:pt>
                <c:pt idx="479">
                  <c:v>123451</c:v>
                </c:pt>
                <c:pt idx="480">
                  <c:v>34955</c:v>
                </c:pt>
                <c:pt idx="481">
                  <c:v>291238</c:v>
                </c:pt>
                <c:pt idx="482">
                  <c:v>123893</c:v>
                </c:pt>
                <c:pt idx="483">
                  <c:v>115044</c:v>
                </c:pt>
                <c:pt idx="484">
                  <c:v>75221</c:v>
                </c:pt>
                <c:pt idx="485">
                  <c:v>277256</c:v>
                </c:pt>
                <c:pt idx="486">
                  <c:v>200884</c:v>
                </c:pt>
                <c:pt idx="487">
                  <c:v>130973</c:v>
                </c:pt>
                <c:pt idx="488">
                  <c:v>71681</c:v>
                </c:pt>
                <c:pt idx="489">
                  <c:v>74778</c:v>
                </c:pt>
                <c:pt idx="490">
                  <c:v>66814</c:v>
                </c:pt>
                <c:pt idx="491">
                  <c:v>119469</c:v>
                </c:pt>
                <c:pt idx="492">
                  <c:v>188053</c:v>
                </c:pt>
                <c:pt idx="493">
                  <c:v>53097</c:v>
                </c:pt>
                <c:pt idx="494">
                  <c:v>284955</c:v>
                </c:pt>
                <c:pt idx="495">
                  <c:v>219026</c:v>
                </c:pt>
                <c:pt idx="496">
                  <c:v>88495</c:v>
                </c:pt>
                <c:pt idx="497">
                  <c:v>34070</c:v>
                </c:pt>
                <c:pt idx="498">
                  <c:v>95575</c:v>
                </c:pt>
                <c:pt idx="499">
                  <c:v>215929</c:v>
                </c:pt>
                <c:pt idx="500">
                  <c:v>66371</c:v>
                </c:pt>
                <c:pt idx="501">
                  <c:v>150442</c:v>
                </c:pt>
                <c:pt idx="502">
                  <c:v>121238</c:v>
                </c:pt>
                <c:pt idx="503">
                  <c:v>408849</c:v>
                </c:pt>
                <c:pt idx="504">
                  <c:v>408849</c:v>
                </c:pt>
                <c:pt idx="505">
                  <c:v>527433</c:v>
                </c:pt>
                <c:pt idx="506">
                  <c:v>150442</c:v>
                </c:pt>
                <c:pt idx="507">
                  <c:v>126548</c:v>
                </c:pt>
                <c:pt idx="508">
                  <c:v>209734</c:v>
                </c:pt>
                <c:pt idx="509">
                  <c:v>79646</c:v>
                </c:pt>
                <c:pt idx="510">
                  <c:v>79646</c:v>
                </c:pt>
                <c:pt idx="511">
                  <c:v>90265</c:v>
                </c:pt>
                <c:pt idx="512">
                  <c:v>166814</c:v>
                </c:pt>
                <c:pt idx="513">
                  <c:v>84070</c:v>
                </c:pt>
                <c:pt idx="514">
                  <c:v>215176</c:v>
                </c:pt>
                <c:pt idx="515">
                  <c:v>79646</c:v>
                </c:pt>
                <c:pt idx="516">
                  <c:v>230088</c:v>
                </c:pt>
                <c:pt idx="517">
                  <c:v>221238</c:v>
                </c:pt>
                <c:pt idx="518">
                  <c:v>32743</c:v>
                </c:pt>
                <c:pt idx="519">
                  <c:v>154424</c:v>
                </c:pt>
                <c:pt idx="520">
                  <c:v>216371</c:v>
                </c:pt>
                <c:pt idx="521">
                  <c:v>501769</c:v>
                </c:pt>
                <c:pt idx="522">
                  <c:v>501769</c:v>
                </c:pt>
                <c:pt idx="523">
                  <c:v>194690</c:v>
                </c:pt>
                <c:pt idx="524">
                  <c:v>162831</c:v>
                </c:pt>
                <c:pt idx="525">
                  <c:v>123893</c:v>
                </c:pt>
                <c:pt idx="526">
                  <c:v>168141</c:v>
                </c:pt>
                <c:pt idx="527">
                  <c:v>137168</c:v>
                </c:pt>
                <c:pt idx="528">
                  <c:v>167256</c:v>
                </c:pt>
                <c:pt idx="529">
                  <c:v>160176</c:v>
                </c:pt>
                <c:pt idx="530">
                  <c:v>144247</c:v>
                </c:pt>
                <c:pt idx="531">
                  <c:v>70796</c:v>
                </c:pt>
                <c:pt idx="532">
                  <c:v>36814</c:v>
                </c:pt>
                <c:pt idx="533">
                  <c:v>51327</c:v>
                </c:pt>
                <c:pt idx="534">
                  <c:v>163716</c:v>
                </c:pt>
                <c:pt idx="535">
                  <c:v>251769</c:v>
                </c:pt>
                <c:pt idx="536">
                  <c:v>203539</c:v>
                </c:pt>
                <c:pt idx="537">
                  <c:v>247787</c:v>
                </c:pt>
                <c:pt idx="538">
                  <c:v>221238</c:v>
                </c:pt>
                <c:pt idx="539">
                  <c:v>135398</c:v>
                </c:pt>
                <c:pt idx="540">
                  <c:v>142920</c:v>
                </c:pt>
                <c:pt idx="541">
                  <c:v>221238</c:v>
                </c:pt>
                <c:pt idx="542">
                  <c:v>221238</c:v>
                </c:pt>
                <c:pt idx="543">
                  <c:v>35398</c:v>
                </c:pt>
                <c:pt idx="544">
                  <c:v>527433</c:v>
                </c:pt>
                <c:pt idx="545">
                  <c:v>159292</c:v>
                </c:pt>
                <c:pt idx="546">
                  <c:v>215929</c:v>
                </c:pt>
                <c:pt idx="547">
                  <c:v>115044</c:v>
                </c:pt>
                <c:pt idx="548">
                  <c:v>115044</c:v>
                </c:pt>
                <c:pt idx="549">
                  <c:v>138053</c:v>
                </c:pt>
                <c:pt idx="550">
                  <c:v>101769</c:v>
                </c:pt>
                <c:pt idx="551">
                  <c:v>53982</c:v>
                </c:pt>
                <c:pt idx="552">
                  <c:v>58407</c:v>
                </c:pt>
                <c:pt idx="553">
                  <c:v>64601</c:v>
                </c:pt>
                <c:pt idx="554">
                  <c:v>63716</c:v>
                </c:pt>
                <c:pt idx="555">
                  <c:v>203707</c:v>
                </c:pt>
                <c:pt idx="556">
                  <c:v>207044</c:v>
                </c:pt>
                <c:pt idx="557">
                  <c:v>195566</c:v>
                </c:pt>
                <c:pt idx="558">
                  <c:v>200522</c:v>
                </c:pt>
                <c:pt idx="559">
                  <c:v>200522</c:v>
                </c:pt>
                <c:pt idx="560">
                  <c:v>201672</c:v>
                </c:pt>
                <c:pt idx="561">
                  <c:v>185840</c:v>
                </c:pt>
                <c:pt idx="562">
                  <c:v>150442</c:v>
                </c:pt>
                <c:pt idx="563">
                  <c:v>55752</c:v>
                </c:pt>
                <c:pt idx="564">
                  <c:v>265486</c:v>
                </c:pt>
                <c:pt idx="565">
                  <c:v>161946</c:v>
                </c:pt>
                <c:pt idx="566">
                  <c:v>223893</c:v>
                </c:pt>
                <c:pt idx="567">
                  <c:v>37168</c:v>
                </c:pt>
                <c:pt idx="568">
                  <c:v>77876</c:v>
                </c:pt>
                <c:pt idx="569">
                  <c:v>53097</c:v>
                </c:pt>
                <c:pt idx="570">
                  <c:v>159292</c:v>
                </c:pt>
                <c:pt idx="571">
                  <c:v>141592</c:v>
                </c:pt>
                <c:pt idx="572">
                  <c:v>138938</c:v>
                </c:pt>
                <c:pt idx="573">
                  <c:v>238938</c:v>
                </c:pt>
                <c:pt idx="574">
                  <c:v>209442</c:v>
                </c:pt>
                <c:pt idx="575">
                  <c:v>153097</c:v>
                </c:pt>
                <c:pt idx="576">
                  <c:v>75221</c:v>
                </c:pt>
                <c:pt idx="577">
                  <c:v>115044</c:v>
                </c:pt>
                <c:pt idx="578">
                  <c:v>146017</c:v>
                </c:pt>
                <c:pt idx="579">
                  <c:v>154424</c:v>
                </c:pt>
                <c:pt idx="580">
                  <c:v>157522</c:v>
                </c:pt>
                <c:pt idx="581">
                  <c:v>110619</c:v>
                </c:pt>
                <c:pt idx="582">
                  <c:v>92035</c:v>
                </c:pt>
                <c:pt idx="583">
                  <c:v>152212</c:v>
                </c:pt>
                <c:pt idx="584">
                  <c:v>225663</c:v>
                </c:pt>
                <c:pt idx="585">
                  <c:v>194690</c:v>
                </c:pt>
                <c:pt idx="586">
                  <c:v>123893</c:v>
                </c:pt>
                <c:pt idx="587">
                  <c:v>110619</c:v>
                </c:pt>
                <c:pt idx="588">
                  <c:v>123893</c:v>
                </c:pt>
                <c:pt idx="589">
                  <c:v>157522</c:v>
                </c:pt>
                <c:pt idx="590">
                  <c:v>36283</c:v>
                </c:pt>
                <c:pt idx="591">
                  <c:v>128318</c:v>
                </c:pt>
                <c:pt idx="592">
                  <c:v>168141</c:v>
                </c:pt>
                <c:pt idx="593">
                  <c:v>148672</c:v>
                </c:pt>
                <c:pt idx="594">
                  <c:v>154867</c:v>
                </c:pt>
                <c:pt idx="595">
                  <c:v>191150</c:v>
                </c:pt>
                <c:pt idx="596">
                  <c:v>243362</c:v>
                </c:pt>
                <c:pt idx="597">
                  <c:v>230088</c:v>
                </c:pt>
                <c:pt idx="598">
                  <c:v>448672</c:v>
                </c:pt>
                <c:pt idx="599">
                  <c:v>194318</c:v>
                </c:pt>
                <c:pt idx="600">
                  <c:v>200318</c:v>
                </c:pt>
                <c:pt idx="601">
                  <c:v>209132</c:v>
                </c:pt>
                <c:pt idx="602">
                  <c:v>265442</c:v>
                </c:pt>
                <c:pt idx="603">
                  <c:v>203646</c:v>
                </c:pt>
                <c:pt idx="604">
                  <c:v>200522</c:v>
                </c:pt>
                <c:pt idx="605">
                  <c:v>262920</c:v>
                </c:pt>
                <c:pt idx="606">
                  <c:v>200522</c:v>
                </c:pt>
                <c:pt idx="607">
                  <c:v>203646</c:v>
                </c:pt>
                <c:pt idx="608">
                  <c:v>203646</c:v>
                </c:pt>
                <c:pt idx="609">
                  <c:v>203646</c:v>
                </c:pt>
                <c:pt idx="610">
                  <c:v>200522</c:v>
                </c:pt>
                <c:pt idx="611">
                  <c:v>177433</c:v>
                </c:pt>
                <c:pt idx="612">
                  <c:v>181415</c:v>
                </c:pt>
                <c:pt idx="613">
                  <c:v>76991</c:v>
                </c:pt>
                <c:pt idx="614">
                  <c:v>88495</c:v>
                </c:pt>
                <c:pt idx="615">
                  <c:v>150442</c:v>
                </c:pt>
                <c:pt idx="616">
                  <c:v>213274</c:v>
                </c:pt>
                <c:pt idx="617">
                  <c:v>37168</c:v>
                </c:pt>
                <c:pt idx="618">
                  <c:v>67256</c:v>
                </c:pt>
                <c:pt idx="619">
                  <c:v>76548</c:v>
                </c:pt>
                <c:pt idx="620">
                  <c:v>48672</c:v>
                </c:pt>
                <c:pt idx="621">
                  <c:v>212389</c:v>
                </c:pt>
                <c:pt idx="622">
                  <c:v>168141</c:v>
                </c:pt>
                <c:pt idx="623">
                  <c:v>84070</c:v>
                </c:pt>
                <c:pt idx="624">
                  <c:v>149557</c:v>
                </c:pt>
                <c:pt idx="625">
                  <c:v>194690</c:v>
                </c:pt>
                <c:pt idx="626">
                  <c:v>161946</c:v>
                </c:pt>
                <c:pt idx="627">
                  <c:v>84070</c:v>
                </c:pt>
                <c:pt idx="628">
                  <c:v>90265</c:v>
                </c:pt>
                <c:pt idx="629">
                  <c:v>128318</c:v>
                </c:pt>
                <c:pt idx="630">
                  <c:v>164601</c:v>
                </c:pt>
                <c:pt idx="631">
                  <c:v>221238</c:v>
                </c:pt>
                <c:pt idx="632">
                  <c:v>229203</c:v>
                </c:pt>
                <c:pt idx="633">
                  <c:v>203539</c:v>
                </c:pt>
                <c:pt idx="634">
                  <c:v>165486</c:v>
                </c:pt>
                <c:pt idx="635">
                  <c:v>185840</c:v>
                </c:pt>
                <c:pt idx="636">
                  <c:v>415929</c:v>
                </c:pt>
                <c:pt idx="637">
                  <c:v>141592</c:v>
                </c:pt>
                <c:pt idx="638">
                  <c:v>380530</c:v>
                </c:pt>
                <c:pt idx="639">
                  <c:v>448672</c:v>
                </c:pt>
                <c:pt idx="640">
                  <c:v>155752</c:v>
                </c:pt>
                <c:pt idx="641">
                  <c:v>152654</c:v>
                </c:pt>
                <c:pt idx="642">
                  <c:v>286194</c:v>
                </c:pt>
                <c:pt idx="643">
                  <c:v>153097</c:v>
                </c:pt>
                <c:pt idx="644">
                  <c:v>201672</c:v>
                </c:pt>
                <c:pt idx="645">
                  <c:v>203646</c:v>
                </c:pt>
                <c:pt idx="646">
                  <c:v>265442</c:v>
                </c:pt>
                <c:pt idx="647">
                  <c:v>196389</c:v>
                </c:pt>
                <c:pt idx="648">
                  <c:v>200522</c:v>
                </c:pt>
                <c:pt idx="649">
                  <c:v>200522</c:v>
                </c:pt>
                <c:pt idx="650">
                  <c:v>207044</c:v>
                </c:pt>
                <c:pt idx="651">
                  <c:v>61946</c:v>
                </c:pt>
                <c:pt idx="652">
                  <c:v>232743</c:v>
                </c:pt>
                <c:pt idx="653">
                  <c:v>265486</c:v>
                </c:pt>
                <c:pt idx="654">
                  <c:v>274336</c:v>
                </c:pt>
                <c:pt idx="655">
                  <c:v>196460</c:v>
                </c:pt>
                <c:pt idx="656">
                  <c:v>87610</c:v>
                </c:pt>
                <c:pt idx="657">
                  <c:v>221238</c:v>
                </c:pt>
                <c:pt idx="658">
                  <c:v>37610</c:v>
                </c:pt>
                <c:pt idx="659">
                  <c:v>161061</c:v>
                </c:pt>
                <c:pt idx="660">
                  <c:v>295575</c:v>
                </c:pt>
                <c:pt idx="661">
                  <c:v>34513</c:v>
                </c:pt>
                <c:pt idx="662">
                  <c:v>81415</c:v>
                </c:pt>
                <c:pt idx="663">
                  <c:v>150442</c:v>
                </c:pt>
                <c:pt idx="664">
                  <c:v>135398</c:v>
                </c:pt>
                <c:pt idx="665">
                  <c:v>119469</c:v>
                </c:pt>
                <c:pt idx="666">
                  <c:v>121681</c:v>
                </c:pt>
                <c:pt idx="667">
                  <c:v>147787</c:v>
                </c:pt>
                <c:pt idx="668">
                  <c:v>56637</c:v>
                </c:pt>
                <c:pt idx="669">
                  <c:v>161061</c:v>
                </c:pt>
                <c:pt idx="670">
                  <c:v>141592</c:v>
                </c:pt>
                <c:pt idx="671">
                  <c:v>362831</c:v>
                </c:pt>
                <c:pt idx="672">
                  <c:v>144247</c:v>
                </c:pt>
                <c:pt idx="673">
                  <c:v>184070</c:v>
                </c:pt>
                <c:pt idx="674">
                  <c:v>203539</c:v>
                </c:pt>
                <c:pt idx="675">
                  <c:v>153982</c:v>
                </c:pt>
                <c:pt idx="676">
                  <c:v>161061</c:v>
                </c:pt>
                <c:pt idx="677">
                  <c:v>149557</c:v>
                </c:pt>
                <c:pt idx="678">
                  <c:v>141592</c:v>
                </c:pt>
                <c:pt idx="679">
                  <c:v>123893</c:v>
                </c:pt>
                <c:pt idx="680">
                  <c:v>159292</c:v>
                </c:pt>
                <c:pt idx="681">
                  <c:v>176991</c:v>
                </c:pt>
                <c:pt idx="682">
                  <c:v>160176</c:v>
                </c:pt>
                <c:pt idx="683">
                  <c:v>201672</c:v>
                </c:pt>
                <c:pt idx="684">
                  <c:v>203646</c:v>
                </c:pt>
                <c:pt idx="685">
                  <c:v>265442</c:v>
                </c:pt>
                <c:pt idx="686">
                  <c:v>198451</c:v>
                </c:pt>
                <c:pt idx="687">
                  <c:v>207044</c:v>
                </c:pt>
                <c:pt idx="688">
                  <c:v>201672</c:v>
                </c:pt>
                <c:pt idx="689">
                  <c:v>203646</c:v>
                </c:pt>
                <c:pt idx="690">
                  <c:v>200522</c:v>
                </c:pt>
                <c:pt idx="691">
                  <c:v>198451</c:v>
                </c:pt>
                <c:pt idx="692">
                  <c:v>203646</c:v>
                </c:pt>
                <c:pt idx="693">
                  <c:v>200318</c:v>
                </c:pt>
                <c:pt idx="694">
                  <c:v>198451</c:v>
                </c:pt>
                <c:pt idx="695">
                  <c:v>198256</c:v>
                </c:pt>
                <c:pt idx="696">
                  <c:v>198256</c:v>
                </c:pt>
                <c:pt idx="697">
                  <c:v>203646</c:v>
                </c:pt>
                <c:pt idx="698">
                  <c:v>200318</c:v>
                </c:pt>
                <c:pt idx="699">
                  <c:v>192920</c:v>
                </c:pt>
                <c:pt idx="700">
                  <c:v>119469</c:v>
                </c:pt>
                <c:pt idx="701">
                  <c:v>57522</c:v>
                </c:pt>
                <c:pt idx="702">
                  <c:v>199115</c:v>
                </c:pt>
                <c:pt idx="703">
                  <c:v>150442</c:v>
                </c:pt>
                <c:pt idx="704">
                  <c:v>184955</c:v>
                </c:pt>
                <c:pt idx="705">
                  <c:v>137168</c:v>
                </c:pt>
                <c:pt idx="706">
                  <c:v>154867</c:v>
                </c:pt>
                <c:pt idx="707">
                  <c:v>233628</c:v>
                </c:pt>
                <c:pt idx="708">
                  <c:v>90707</c:v>
                </c:pt>
                <c:pt idx="709">
                  <c:v>139823</c:v>
                </c:pt>
                <c:pt idx="710">
                  <c:v>265486</c:v>
                </c:pt>
                <c:pt idx="711">
                  <c:v>176991</c:v>
                </c:pt>
                <c:pt idx="712">
                  <c:v>57522</c:v>
                </c:pt>
                <c:pt idx="713">
                  <c:v>78318</c:v>
                </c:pt>
                <c:pt idx="714">
                  <c:v>37168</c:v>
                </c:pt>
                <c:pt idx="715">
                  <c:v>79646</c:v>
                </c:pt>
                <c:pt idx="716">
                  <c:v>115044</c:v>
                </c:pt>
                <c:pt idx="717">
                  <c:v>214159</c:v>
                </c:pt>
                <c:pt idx="718">
                  <c:v>164601</c:v>
                </c:pt>
                <c:pt idx="719">
                  <c:v>135840</c:v>
                </c:pt>
                <c:pt idx="720">
                  <c:v>79646</c:v>
                </c:pt>
                <c:pt idx="721">
                  <c:v>161504</c:v>
                </c:pt>
                <c:pt idx="722">
                  <c:v>172566</c:v>
                </c:pt>
                <c:pt idx="723">
                  <c:v>346017</c:v>
                </c:pt>
                <c:pt idx="724">
                  <c:v>208849</c:v>
                </c:pt>
                <c:pt idx="725">
                  <c:v>416814</c:v>
                </c:pt>
                <c:pt idx="726">
                  <c:v>206194</c:v>
                </c:pt>
                <c:pt idx="727">
                  <c:v>527433</c:v>
                </c:pt>
                <c:pt idx="728">
                  <c:v>141592</c:v>
                </c:pt>
                <c:pt idx="729">
                  <c:v>194690</c:v>
                </c:pt>
                <c:pt idx="730">
                  <c:v>362831</c:v>
                </c:pt>
                <c:pt idx="731">
                  <c:v>306194</c:v>
                </c:pt>
                <c:pt idx="732">
                  <c:v>223008</c:v>
                </c:pt>
                <c:pt idx="733">
                  <c:v>283185</c:v>
                </c:pt>
                <c:pt idx="734">
                  <c:v>380530</c:v>
                </c:pt>
                <c:pt idx="735">
                  <c:v>442477</c:v>
                </c:pt>
                <c:pt idx="736">
                  <c:v>348672</c:v>
                </c:pt>
                <c:pt idx="737">
                  <c:v>207044</c:v>
                </c:pt>
                <c:pt idx="738">
                  <c:v>199637</c:v>
                </c:pt>
                <c:pt idx="739">
                  <c:v>200522</c:v>
                </c:pt>
                <c:pt idx="740">
                  <c:v>197601</c:v>
                </c:pt>
                <c:pt idx="741">
                  <c:v>265442</c:v>
                </c:pt>
                <c:pt idx="742">
                  <c:v>175221</c:v>
                </c:pt>
                <c:pt idx="743">
                  <c:v>207044</c:v>
                </c:pt>
                <c:pt idx="744">
                  <c:v>200318</c:v>
                </c:pt>
                <c:pt idx="745">
                  <c:v>203646</c:v>
                </c:pt>
                <c:pt idx="746">
                  <c:v>199637</c:v>
                </c:pt>
                <c:pt idx="747">
                  <c:v>265442</c:v>
                </c:pt>
                <c:pt idx="748">
                  <c:v>265442</c:v>
                </c:pt>
                <c:pt idx="749">
                  <c:v>203646</c:v>
                </c:pt>
                <c:pt idx="750">
                  <c:v>207044</c:v>
                </c:pt>
                <c:pt idx="751">
                  <c:v>197601</c:v>
                </c:pt>
                <c:pt idx="752">
                  <c:v>201566</c:v>
                </c:pt>
                <c:pt idx="753">
                  <c:v>265442</c:v>
                </c:pt>
                <c:pt idx="754">
                  <c:v>262929</c:v>
                </c:pt>
                <c:pt idx="755">
                  <c:v>203646</c:v>
                </c:pt>
                <c:pt idx="756">
                  <c:v>265442</c:v>
                </c:pt>
                <c:pt idx="757">
                  <c:v>265442</c:v>
                </c:pt>
                <c:pt idx="758">
                  <c:v>207044</c:v>
                </c:pt>
                <c:pt idx="759">
                  <c:v>201566</c:v>
                </c:pt>
                <c:pt idx="760">
                  <c:v>198451</c:v>
                </c:pt>
                <c:pt idx="761">
                  <c:v>201566</c:v>
                </c:pt>
                <c:pt idx="762">
                  <c:v>203646</c:v>
                </c:pt>
                <c:pt idx="763">
                  <c:v>196185</c:v>
                </c:pt>
                <c:pt idx="764">
                  <c:v>201566</c:v>
                </c:pt>
                <c:pt idx="765">
                  <c:v>201566</c:v>
                </c:pt>
                <c:pt idx="766">
                  <c:v>262929</c:v>
                </c:pt>
                <c:pt idx="767">
                  <c:v>191938</c:v>
                </c:pt>
                <c:pt idx="768">
                  <c:v>191938</c:v>
                </c:pt>
                <c:pt idx="769">
                  <c:v>191938</c:v>
                </c:pt>
                <c:pt idx="770">
                  <c:v>193769</c:v>
                </c:pt>
                <c:pt idx="771">
                  <c:v>193769</c:v>
                </c:pt>
                <c:pt idx="772">
                  <c:v>143212</c:v>
                </c:pt>
                <c:pt idx="773">
                  <c:v>190106</c:v>
                </c:pt>
                <c:pt idx="774">
                  <c:v>190106</c:v>
                </c:pt>
                <c:pt idx="775">
                  <c:v>193769</c:v>
                </c:pt>
                <c:pt idx="776">
                  <c:v>190106</c:v>
                </c:pt>
                <c:pt idx="777">
                  <c:v>145628</c:v>
                </c:pt>
                <c:pt idx="778">
                  <c:v>190106</c:v>
                </c:pt>
                <c:pt idx="779">
                  <c:v>191938</c:v>
                </c:pt>
                <c:pt idx="780">
                  <c:v>142592</c:v>
                </c:pt>
                <c:pt idx="781">
                  <c:v>193769</c:v>
                </c:pt>
                <c:pt idx="782">
                  <c:v>188265</c:v>
                </c:pt>
                <c:pt idx="783">
                  <c:v>148707</c:v>
                </c:pt>
                <c:pt idx="784">
                  <c:v>149619</c:v>
                </c:pt>
                <c:pt idx="785">
                  <c:v>144115</c:v>
                </c:pt>
                <c:pt idx="786">
                  <c:v>191938</c:v>
                </c:pt>
                <c:pt idx="787">
                  <c:v>149619</c:v>
                </c:pt>
                <c:pt idx="788">
                  <c:v>147141</c:v>
                </c:pt>
                <c:pt idx="789">
                  <c:v>188265</c:v>
                </c:pt>
                <c:pt idx="790">
                  <c:v>149619</c:v>
                </c:pt>
                <c:pt idx="791">
                  <c:v>193769</c:v>
                </c:pt>
                <c:pt idx="792">
                  <c:v>191938</c:v>
                </c:pt>
                <c:pt idx="793">
                  <c:v>191938</c:v>
                </c:pt>
                <c:pt idx="794">
                  <c:v>201566</c:v>
                </c:pt>
                <c:pt idx="795">
                  <c:v>207964</c:v>
                </c:pt>
                <c:pt idx="796">
                  <c:v>265442</c:v>
                </c:pt>
                <c:pt idx="797">
                  <c:v>175681</c:v>
                </c:pt>
                <c:pt idx="798">
                  <c:v>212389</c:v>
                </c:pt>
                <c:pt idx="799">
                  <c:v>115044</c:v>
                </c:pt>
                <c:pt idx="800">
                  <c:v>55752</c:v>
                </c:pt>
                <c:pt idx="801">
                  <c:v>55752</c:v>
                </c:pt>
                <c:pt idx="802">
                  <c:v>168141</c:v>
                </c:pt>
                <c:pt idx="803">
                  <c:v>176991</c:v>
                </c:pt>
                <c:pt idx="804">
                  <c:v>166371</c:v>
                </c:pt>
                <c:pt idx="805">
                  <c:v>119469</c:v>
                </c:pt>
                <c:pt idx="806">
                  <c:v>137168</c:v>
                </c:pt>
                <c:pt idx="807">
                  <c:v>112389</c:v>
                </c:pt>
                <c:pt idx="808">
                  <c:v>116814</c:v>
                </c:pt>
                <c:pt idx="809">
                  <c:v>260176</c:v>
                </c:pt>
                <c:pt idx="810">
                  <c:v>165486</c:v>
                </c:pt>
                <c:pt idx="811">
                  <c:v>78761</c:v>
                </c:pt>
                <c:pt idx="812">
                  <c:v>118584</c:v>
                </c:pt>
                <c:pt idx="813">
                  <c:v>165486</c:v>
                </c:pt>
                <c:pt idx="814">
                  <c:v>110619</c:v>
                </c:pt>
                <c:pt idx="815">
                  <c:v>176991</c:v>
                </c:pt>
                <c:pt idx="816">
                  <c:v>134513</c:v>
                </c:pt>
                <c:pt idx="817">
                  <c:v>146017</c:v>
                </c:pt>
                <c:pt idx="818">
                  <c:v>221238</c:v>
                </c:pt>
                <c:pt idx="819">
                  <c:v>149557</c:v>
                </c:pt>
                <c:pt idx="820">
                  <c:v>207964</c:v>
                </c:pt>
                <c:pt idx="821">
                  <c:v>141592</c:v>
                </c:pt>
                <c:pt idx="822">
                  <c:v>144690</c:v>
                </c:pt>
                <c:pt idx="823">
                  <c:v>176991</c:v>
                </c:pt>
                <c:pt idx="824">
                  <c:v>163716</c:v>
                </c:pt>
                <c:pt idx="825">
                  <c:v>163716</c:v>
                </c:pt>
                <c:pt idx="826">
                  <c:v>163716</c:v>
                </c:pt>
                <c:pt idx="827">
                  <c:v>156637</c:v>
                </c:pt>
                <c:pt idx="828">
                  <c:v>161238</c:v>
                </c:pt>
                <c:pt idx="829">
                  <c:v>153097</c:v>
                </c:pt>
                <c:pt idx="830">
                  <c:v>163716</c:v>
                </c:pt>
                <c:pt idx="831">
                  <c:v>155309</c:v>
                </c:pt>
                <c:pt idx="832">
                  <c:v>212389</c:v>
                </c:pt>
                <c:pt idx="833">
                  <c:v>159557</c:v>
                </c:pt>
                <c:pt idx="834">
                  <c:v>209734</c:v>
                </c:pt>
                <c:pt idx="835">
                  <c:v>210619</c:v>
                </c:pt>
                <c:pt idx="836">
                  <c:v>157876</c:v>
                </c:pt>
                <c:pt idx="837">
                  <c:v>207964</c:v>
                </c:pt>
                <c:pt idx="838">
                  <c:v>156194</c:v>
                </c:pt>
                <c:pt idx="839">
                  <c:v>210265</c:v>
                </c:pt>
                <c:pt idx="840">
                  <c:v>203646</c:v>
                </c:pt>
                <c:pt idx="841">
                  <c:v>123008</c:v>
                </c:pt>
                <c:pt idx="842">
                  <c:v>173451</c:v>
                </c:pt>
                <c:pt idx="843">
                  <c:v>168141</c:v>
                </c:pt>
                <c:pt idx="844">
                  <c:v>261061</c:v>
                </c:pt>
                <c:pt idx="845">
                  <c:v>256637</c:v>
                </c:pt>
                <c:pt idx="846">
                  <c:v>254867</c:v>
                </c:pt>
                <c:pt idx="847">
                  <c:v>168761</c:v>
                </c:pt>
                <c:pt idx="848">
                  <c:v>83628</c:v>
                </c:pt>
                <c:pt idx="849">
                  <c:v>161946</c:v>
                </c:pt>
                <c:pt idx="850">
                  <c:v>83628</c:v>
                </c:pt>
                <c:pt idx="851">
                  <c:v>75221</c:v>
                </c:pt>
                <c:pt idx="852">
                  <c:v>121238</c:v>
                </c:pt>
                <c:pt idx="853">
                  <c:v>65486</c:v>
                </c:pt>
                <c:pt idx="854">
                  <c:v>194690</c:v>
                </c:pt>
                <c:pt idx="855">
                  <c:v>93362</c:v>
                </c:pt>
                <c:pt idx="856">
                  <c:v>107079</c:v>
                </c:pt>
                <c:pt idx="857">
                  <c:v>57522</c:v>
                </c:pt>
                <c:pt idx="858">
                  <c:v>169911</c:v>
                </c:pt>
                <c:pt idx="859">
                  <c:v>160176</c:v>
                </c:pt>
                <c:pt idx="860">
                  <c:v>166371</c:v>
                </c:pt>
                <c:pt idx="861">
                  <c:v>159292</c:v>
                </c:pt>
                <c:pt idx="862">
                  <c:v>86725</c:v>
                </c:pt>
                <c:pt idx="863">
                  <c:v>122123</c:v>
                </c:pt>
                <c:pt idx="864">
                  <c:v>36283</c:v>
                </c:pt>
                <c:pt idx="865">
                  <c:v>192920</c:v>
                </c:pt>
                <c:pt idx="866">
                  <c:v>64159</c:v>
                </c:pt>
                <c:pt idx="867">
                  <c:v>169911</c:v>
                </c:pt>
                <c:pt idx="868">
                  <c:v>75221</c:v>
                </c:pt>
                <c:pt idx="869">
                  <c:v>140265</c:v>
                </c:pt>
                <c:pt idx="870">
                  <c:v>169026</c:v>
                </c:pt>
                <c:pt idx="871">
                  <c:v>163716</c:v>
                </c:pt>
                <c:pt idx="872">
                  <c:v>172566</c:v>
                </c:pt>
                <c:pt idx="873">
                  <c:v>132743</c:v>
                </c:pt>
                <c:pt idx="874">
                  <c:v>123893</c:v>
                </c:pt>
                <c:pt idx="875">
                  <c:v>238938</c:v>
                </c:pt>
                <c:pt idx="876">
                  <c:v>286725</c:v>
                </c:pt>
                <c:pt idx="877">
                  <c:v>209734</c:v>
                </c:pt>
                <c:pt idx="878">
                  <c:v>380530</c:v>
                </c:pt>
                <c:pt idx="879">
                  <c:v>207964</c:v>
                </c:pt>
                <c:pt idx="880">
                  <c:v>318584</c:v>
                </c:pt>
                <c:pt idx="881">
                  <c:v>206194</c:v>
                </c:pt>
                <c:pt idx="882">
                  <c:v>210265</c:v>
                </c:pt>
                <c:pt idx="883">
                  <c:v>208849</c:v>
                </c:pt>
                <c:pt idx="884">
                  <c:v>208849</c:v>
                </c:pt>
                <c:pt idx="885">
                  <c:v>207522</c:v>
                </c:pt>
                <c:pt idx="886">
                  <c:v>57964</c:v>
                </c:pt>
                <c:pt idx="887">
                  <c:v>55752</c:v>
                </c:pt>
                <c:pt idx="888">
                  <c:v>261061</c:v>
                </c:pt>
                <c:pt idx="889">
                  <c:v>234513</c:v>
                </c:pt>
                <c:pt idx="890">
                  <c:v>181415</c:v>
                </c:pt>
                <c:pt idx="891">
                  <c:v>260176</c:v>
                </c:pt>
                <c:pt idx="892">
                  <c:v>123893</c:v>
                </c:pt>
                <c:pt idx="893">
                  <c:v>199115</c:v>
                </c:pt>
                <c:pt idx="894">
                  <c:v>91150</c:v>
                </c:pt>
                <c:pt idx="895">
                  <c:v>125663</c:v>
                </c:pt>
                <c:pt idx="896">
                  <c:v>145486</c:v>
                </c:pt>
                <c:pt idx="897">
                  <c:v>163716</c:v>
                </c:pt>
                <c:pt idx="898">
                  <c:v>147787</c:v>
                </c:pt>
                <c:pt idx="899">
                  <c:v>165486</c:v>
                </c:pt>
                <c:pt idx="900">
                  <c:v>131858</c:v>
                </c:pt>
                <c:pt idx="901">
                  <c:v>123008</c:v>
                </c:pt>
                <c:pt idx="902">
                  <c:v>236725</c:v>
                </c:pt>
                <c:pt idx="903">
                  <c:v>155752</c:v>
                </c:pt>
                <c:pt idx="904">
                  <c:v>58407</c:v>
                </c:pt>
                <c:pt idx="905">
                  <c:v>91592</c:v>
                </c:pt>
                <c:pt idx="906">
                  <c:v>181415</c:v>
                </c:pt>
                <c:pt idx="907">
                  <c:v>124778</c:v>
                </c:pt>
                <c:pt idx="908">
                  <c:v>176991</c:v>
                </c:pt>
                <c:pt idx="909">
                  <c:v>63716</c:v>
                </c:pt>
                <c:pt idx="910">
                  <c:v>220796</c:v>
                </c:pt>
                <c:pt idx="911">
                  <c:v>106194</c:v>
                </c:pt>
                <c:pt idx="912">
                  <c:v>122123</c:v>
                </c:pt>
                <c:pt idx="913">
                  <c:v>60176</c:v>
                </c:pt>
                <c:pt idx="914">
                  <c:v>219469</c:v>
                </c:pt>
                <c:pt idx="915">
                  <c:v>77876</c:v>
                </c:pt>
                <c:pt idx="916">
                  <c:v>83185</c:v>
                </c:pt>
                <c:pt idx="917">
                  <c:v>227433</c:v>
                </c:pt>
                <c:pt idx="918">
                  <c:v>90265</c:v>
                </c:pt>
                <c:pt idx="919">
                  <c:v>64601</c:v>
                </c:pt>
                <c:pt idx="920">
                  <c:v>92035</c:v>
                </c:pt>
                <c:pt idx="921">
                  <c:v>128318</c:v>
                </c:pt>
                <c:pt idx="922">
                  <c:v>162831</c:v>
                </c:pt>
                <c:pt idx="923">
                  <c:v>187610</c:v>
                </c:pt>
                <c:pt idx="924">
                  <c:v>190265</c:v>
                </c:pt>
                <c:pt idx="925">
                  <c:v>128318</c:v>
                </c:pt>
                <c:pt idx="926">
                  <c:v>428318</c:v>
                </c:pt>
                <c:pt idx="927">
                  <c:v>209734</c:v>
                </c:pt>
                <c:pt idx="928">
                  <c:v>203539</c:v>
                </c:pt>
                <c:pt idx="929">
                  <c:v>428318</c:v>
                </c:pt>
                <c:pt idx="930">
                  <c:v>318584</c:v>
                </c:pt>
                <c:pt idx="931">
                  <c:v>141592</c:v>
                </c:pt>
                <c:pt idx="932">
                  <c:v>161061</c:v>
                </c:pt>
                <c:pt idx="933">
                  <c:v>207964</c:v>
                </c:pt>
                <c:pt idx="934">
                  <c:v>394690</c:v>
                </c:pt>
                <c:pt idx="935">
                  <c:v>317699</c:v>
                </c:pt>
                <c:pt idx="936">
                  <c:v>347787</c:v>
                </c:pt>
                <c:pt idx="937">
                  <c:v>327433</c:v>
                </c:pt>
                <c:pt idx="938">
                  <c:v>151327</c:v>
                </c:pt>
                <c:pt idx="939">
                  <c:v>39380</c:v>
                </c:pt>
                <c:pt idx="940">
                  <c:v>79646</c:v>
                </c:pt>
                <c:pt idx="941">
                  <c:v>181415</c:v>
                </c:pt>
                <c:pt idx="942">
                  <c:v>174336</c:v>
                </c:pt>
                <c:pt idx="943">
                  <c:v>63716</c:v>
                </c:pt>
                <c:pt idx="944">
                  <c:v>176991</c:v>
                </c:pt>
                <c:pt idx="945">
                  <c:v>61946</c:v>
                </c:pt>
                <c:pt idx="946">
                  <c:v>38053</c:v>
                </c:pt>
                <c:pt idx="947">
                  <c:v>82300</c:v>
                </c:pt>
                <c:pt idx="948">
                  <c:v>131415</c:v>
                </c:pt>
                <c:pt idx="949">
                  <c:v>212389</c:v>
                </c:pt>
                <c:pt idx="950">
                  <c:v>63716</c:v>
                </c:pt>
                <c:pt idx="951">
                  <c:v>168141</c:v>
                </c:pt>
                <c:pt idx="952">
                  <c:v>123893</c:v>
                </c:pt>
                <c:pt idx="953">
                  <c:v>95575</c:v>
                </c:pt>
                <c:pt idx="954">
                  <c:v>62831</c:v>
                </c:pt>
                <c:pt idx="955">
                  <c:v>66371</c:v>
                </c:pt>
                <c:pt idx="956">
                  <c:v>35840</c:v>
                </c:pt>
                <c:pt idx="957">
                  <c:v>193362</c:v>
                </c:pt>
                <c:pt idx="958">
                  <c:v>164601</c:v>
                </c:pt>
                <c:pt idx="959">
                  <c:v>124778</c:v>
                </c:pt>
                <c:pt idx="960">
                  <c:v>232743</c:v>
                </c:pt>
                <c:pt idx="961">
                  <c:v>215486</c:v>
                </c:pt>
                <c:pt idx="962">
                  <c:v>103539</c:v>
                </c:pt>
                <c:pt idx="963">
                  <c:v>237610</c:v>
                </c:pt>
                <c:pt idx="964">
                  <c:v>242300</c:v>
                </c:pt>
                <c:pt idx="965">
                  <c:v>172566</c:v>
                </c:pt>
                <c:pt idx="966">
                  <c:v>146902</c:v>
                </c:pt>
                <c:pt idx="967">
                  <c:v>346017</c:v>
                </c:pt>
                <c:pt idx="968">
                  <c:v>398230</c:v>
                </c:pt>
                <c:pt idx="969">
                  <c:v>202654</c:v>
                </c:pt>
                <c:pt idx="970">
                  <c:v>78761</c:v>
                </c:pt>
                <c:pt idx="971">
                  <c:v>83185</c:v>
                </c:pt>
                <c:pt idx="972">
                  <c:v>68141</c:v>
                </c:pt>
                <c:pt idx="973">
                  <c:v>92920</c:v>
                </c:pt>
                <c:pt idx="974">
                  <c:v>153097</c:v>
                </c:pt>
                <c:pt idx="975">
                  <c:v>176991</c:v>
                </c:pt>
                <c:pt idx="976">
                  <c:v>164601</c:v>
                </c:pt>
                <c:pt idx="977">
                  <c:v>337168</c:v>
                </c:pt>
                <c:pt idx="978">
                  <c:v>360176</c:v>
                </c:pt>
                <c:pt idx="979">
                  <c:v>326548</c:v>
                </c:pt>
                <c:pt idx="980">
                  <c:v>383185</c:v>
                </c:pt>
                <c:pt idx="981">
                  <c:v>181858</c:v>
                </c:pt>
                <c:pt idx="982">
                  <c:v>176991</c:v>
                </c:pt>
                <c:pt idx="983">
                  <c:v>197345</c:v>
                </c:pt>
                <c:pt idx="984">
                  <c:v>201327</c:v>
                </c:pt>
                <c:pt idx="985">
                  <c:v>78761</c:v>
                </c:pt>
                <c:pt idx="986">
                  <c:v>107522</c:v>
                </c:pt>
                <c:pt idx="987">
                  <c:v>173893</c:v>
                </c:pt>
                <c:pt idx="988">
                  <c:v>83185</c:v>
                </c:pt>
                <c:pt idx="989">
                  <c:v>172566</c:v>
                </c:pt>
                <c:pt idx="990">
                  <c:v>36283</c:v>
                </c:pt>
                <c:pt idx="991">
                  <c:v>96460</c:v>
                </c:pt>
                <c:pt idx="992">
                  <c:v>53097</c:v>
                </c:pt>
                <c:pt idx="993">
                  <c:v>92920</c:v>
                </c:pt>
                <c:pt idx="994">
                  <c:v>180088</c:v>
                </c:pt>
                <c:pt idx="995">
                  <c:v>172566</c:v>
                </c:pt>
                <c:pt idx="996">
                  <c:v>194690</c:v>
                </c:pt>
                <c:pt idx="997">
                  <c:v>333628</c:v>
                </c:pt>
                <c:pt idx="998">
                  <c:v>194690</c:v>
                </c:pt>
                <c:pt idx="999">
                  <c:v>428318</c:v>
                </c:pt>
                <c:pt idx="1000">
                  <c:v>323008</c:v>
                </c:pt>
                <c:pt idx="1001">
                  <c:v>300000</c:v>
                </c:pt>
                <c:pt idx="1002">
                  <c:v>141592</c:v>
                </c:pt>
                <c:pt idx="1003">
                  <c:v>192035</c:v>
                </c:pt>
                <c:pt idx="1004">
                  <c:v>76991</c:v>
                </c:pt>
                <c:pt idx="1005">
                  <c:v>75221</c:v>
                </c:pt>
                <c:pt idx="1006">
                  <c:v>209734</c:v>
                </c:pt>
                <c:pt idx="1007">
                  <c:v>207079</c:v>
                </c:pt>
                <c:pt idx="1008">
                  <c:v>197345</c:v>
                </c:pt>
                <c:pt idx="1009">
                  <c:v>337168</c:v>
                </c:pt>
                <c:pt idx="1010">
                  <c:v>462831</c:v>
                </c:pt>
                <c:pt idx="1011">
                  <c:v>476106</c:v>
                </c:pt>
                <c:pt idx="1012">
                  <c:v>435398</c:v>
                </c:pt>
                <c:pt idx="1013">
                  <c:v>317699</c:v>
                </c:pt>
                <c:pt idx="1014">
                  <c:v>317699</c:v>
                </c:pt>
                <c:pt idx="1015">
                  <c:v>196460</c:v>
                </c:pt>
                <c:pt idx="1016">
                  <c:v>79646</c:v>
                </c:pt>
                <c:pt idx="1017">
                  <c:v>143362</c:v>
                </c:pt>
                <c:pt idx="1018">
                  <c:v>106194</c:v>
                </c:pt>
                <c:pt idx="1019">
                  <c:v>212389</c:v>
                </c:pt>
                <c:pt idx="1020">
                  <c:v>170796</c:v>
                </c:pt>
                <c:pt idx="1021">
                  <c:v>57079</c:v>
                </c:pt>
                <c:pt idx="1022">
                  <c:v>141592</c:v>
                </c:pt>
                <c:pt idx="1023">
                  <c:v>191150</c:v>
                </c:pt>
                <c:pt idx="1024">
                  <c:v>150442</c:v>
                </c:pt>
                <c:pt idx="1025">
                  <c:v>216814</c:v>
                </c:pt>
                <c:pt idx="1026">
                  <c:v>91592</c:v>
                </c:pt>
                <c:pt idx="1027">
                  <c:v>61946</c:v>
                </c:pt>
                <c:pt idx="1028">
                  <c:v>97345</c:v>
                </c:pt>
                <c:pt idx="1029">
                  <c:v>123893</c:v>
                </c:pt>
                <c:pt idx="1030">
                  <c:v>128318</c:v>
                </c:pt>
                <c:pt idx="1031">
                  <c:v>165929</c:v>
                </c:pt>
                <c:pt idx="1032">
                  <c:v>38053</c:v>
                </c:pt>
                <c:pt idx="1033">
                  <c:v>168141</c:v>
                </c:pt>
                <c:pt idx="1034">
                  <c:v>173451</c:v>
                </c:pt>
                <c:pt idx="1035">
                  <c:v>168584</c:v>
                </c:pt>
                <c:pt idx="1036">
                  <c:v>61946</c:v>
                </c:pt>
                <c:pt idx="1037">
                  <c:v>115044</c:v>
                </c:pt>
                <c:pt idx="1038">
                  <c:v>398230</c:v>
                </c:pt>
                <c:pt idx="1039">
                  <c:v>176991</c:v>
                </c:pt>
                <c:pt idx="1040">
                  <c:v>163716</c:v>
                </c:pt>
                <c:pt idx="1041">
                  <c:v>180973</c:v>
                </c:pt>
                <c:pt idx="1042">
                  <c:v>398230</c:v>
                </c:pt>
                <c:pt idx="1043">
                  <c:v>318584</c:v>
                </c:pt>
                <c:pt idx="1044">
                  <c:v>167256</c:v>
                </c:pt>
                <c:pt idx="1045">
                  <c:v>203539</c:v>
                </c:pt>
                <c:pt idx="1046">
                  <c:v>175221</c:v>
                </c:pt>
                <c:pt idx="1047">
                  <c:v>66371</c:v>
                </c:pt>
                <c:pt idx="1048">
                  <c:v>357522</c:v>
                </c:pt>
                <c:pt idx="1049">
                  <c:v>448672</c:v>
                </c:pt>
                <c:pt idx="1050">
                  <c:v>53982</c:v>
                </c:pt>
                <c:pt idx="1051">
                  <c:v>261946</c:v>
                </c:pt>
                <c:pt idx="1052">
                  <c:v>145132</c:v>
                </c:pt>
                <c:pt idx="1053">
                  <c:v>55752</c:v>
                </c:pt>
                <c:pt idx="1054">
                  <c:v>94690</c:v>
                </c:pt>
                <c:pt idx="1055">
                  <c:v>92035</c:v>
                </c:pt>
                <c:pt idx="1056">
                  <c:v>106194</c:v>
                </c:pt>
                <c:pt idx="1057">
                  <c:v>137168</c:v>
                </c:pt>
                <c:pt idx="1058">
                  <c:v>170353</c:v>
                </c:pt>
                <c:pt idx="1059">
                  <c:v>245132</c:v>
                </c:pt>
                <c:pt idx="1060">
                  <c:v>96460</c:v>
                </c:pt>
                <c:pt idx="1061">
                  <c:v>38938</c:v>
                </c:pt>
                <c:pt idx="1062">
                  <c:v>34513</c:v>
                </c:pt>
                <c:pt idx="1063">
                  <c:v>159292</c:v>
                </c:pt>
                <c:pt idx="1064">
                  <c:v>61061</c:v>
                </c:pt>
                <c:pt idx="1065">
                  <c:v>68141</c:v>
                </c:pt>
                <c:pt idx="1066">
                  <c:v>127876</c:v>
                </c:pt>
                <c:pt idx="1067">
                  <c:v>148230</c:v>
                </c:pt>
                <c:pt idx="1068">
                  <c:v>142477</c:v>
                </c:pt>
                <c:pt idx="1069">
                  <c:v>86725</c:v>
                </c:pt>
                <c:pt idx="1070">
                  <c:v>38938</c:v>
                </c:pt>
                <c:pt idx="1071">
                  <c:v>135398</c:v>
                </c:pt>
                <c:pt idx="1072">
                  <c:v>133628</c:v>
                </c:pt>
                <c:pt idx="1073">
                  <c:v>152212</c:v>
                </c:pt>
                <c:pt idx="1074">
                  <c:v>433628</c:v>
                </c:pt>
                <c:pt idx="1075">
                  <c:v>129203</c:v>
                </c:pt>
                <c:pt idx="1076">
                  <c:v>154690</c:v>
                </c:pt>
                <c:pt idx="1077">
                  <c:v>215044</c:v>
                </c:pt>
                <c:pt idx="1078">
                  <c:v>64601</c:v>
                </c:pt>
                <c:pt idx="1079">
                  <c:v>78318</c:v>
                </c:pt>
                <c:pt idx="1080">
                  <c:v>176991</c:v>
                </c:pt>
                <c:pt idx="1081">
                  <c:v>146017</c:v>
                </c:pt>
                <c:pt idx="1082">
                  <c:v>169026</c:v>
                </c:pt>
                <c:pt idx="1083">
                  <c:v>448672</c:v>
                </c:pt>
                <c:pt idx="1084">
                  <c:v>383185</c:v>
                </c:pt>
                <c:pt idx="1085">
                  <c:v>393805</c:v>
                </c:pt>
                <c:pt idx="1086">
                  <c:v>170796</c:v>
                </c:pt>
                <c:pt idx="1087">
                  <c:v>202654</c:v>
                </c:pt>
                <c:pt idx="1088">
                  <c:v>115044</c:v>
                </c:pt>
                <c:pt idx="1089">
                  <c:v>38053</c:v>
                </c:pt>
                <c:pt idx="1090">
                  <c:v>110619</c:v>
                </c:pt>
                <c:pt idx="1091">
                  <c:v>118584</c:v>
                </c:pt>
                <c:pt idx="1092">
                  <c:v>123893</c:v>
                </c:pt>
                <c:pt idx="1093">
                  <c:v>84955</c:v>
                </c:pt>
                <c:pt idx="1094">
                  <c:v>39823</c:v>
                </c:pt>
                <c:pt idx="1095">
                  <c:v>88495</c:v>
                </c:pt>
                <c:pt idx="1096">
                  <c:v>175221</c:v>
                </c:pt>
                <c:pt idx="1097">
                  <c:v>117699</c:v>
                </c:pt>
                <c:pt idx="1098">
                  <c:v>123893</c:v>
                </c:pt>
                <c:pt idx="1099">
                  <c:v>233628</c:v>
                </c:pt>
                <c:pt idx="1100">
                  <c:v>82300</c:v>
                </c:pt>
                <c:pt idx="1101">
                  <c:v>101769</c:v>
                </c:pt>
                <c:pt idx="1102">
                  <c:v>428318</c:v>
                </c:pt>
                <c:pt idx="1103">
                  <c:v>185840</c:v>
                </c:pt>
                <c:pt idx="1104">
                  <c:v>212389</c:v>
                </c:pt>
                <c:pt idx="1105">
                  <c:v>155752</c:v>
                </c:pt>
                <c:pt idx="1106">
                  <c:v>146017</c:v>
                </c:pt>
                <c:pt idx="1107">
                  <c:v>115044</c:v>
                </c:pt>
                <c:pt idx="1108">
                  <c:v>416814</c:v>
                </c:pt>
                <c:pt idx="1109">
                  <c:v>194690</c:v>
                </c:pt>
                <c:pt idx="1110">
                  <c:v>181415</c:v>
                </c:pt>
                <c:pt idx="1111">
                  <c:v>132743</c:v>
                </c:pt>
                <c:pt idx="1112">
                  <c:v>65486</c:v>
                </c:pt>
                <c:pt idx="1113">
                  <c:v>114159</c:v>
                </c:pt>
                <c:pt idx="1114">
                  <c:v>115486</c:v>
                </c:pt>
                <c:pt idx="1115">
                  <c:v>61946</c:v>
                </c:pt>
                <c:pt idx="1116">
                  <c:v>106194</c:v>
                </c:pt>
                <c:pt idx="1117">
                  <c:v>168141</c:v>
                </c:pt>
                <c:pt idx="1118">
                  <c:v>348672</c:v>
                </c:pt>
                <c:pt idx="1119">
                  <c:v>371681</c:v>
                </c:pt>
                <c:pt idx="1120">
                  <c:v>357522</c:v>
                </c:pt>
                <c:pt idx="1121">
                  <c:v>462831</c:v>
                </c:pt>
                <c:pt idx="1122">
                  <c:v>448672</c:v>
                </c:pt>
                <c:pt idx="1123">
                  <c:v>347787</c:v>
                </c:pt>
                <c:pt idx="1124">
                  <c:v>448672</c:v>
                </c:pt>
                <c:pt idx="1125">
                  <c:v>46902</c:v>
                </c:pt>
                <c:pt idx="1126">
                  <c:v>56637</c:v>
                </c:pt>
                <c:pt idx="1127">
                  <c:v>180088</c:v>
                </c:pt>
                <c:pt idx="1128">
                  <c:v>141592</c:v>
                </c:pt>
                <c:pt idx="1129">
                  <c:v>165486</c:v>
                </c:pt>
                <c:pt idx="1130">
                  <c:v>174336</c:v>
                </c:pt>
                <c:pt idx="1131">
                  <c:v>131858</c:v>
                </c:pt>
                <c:pt idx="1132">
                  <c:v>53097</c:v>
                </c:pt>
                <c:pt idx="1133">
                  <c:v>65044</c:v>
                </c:pt>
                <c:pt idx="1134">
                  <c:v>110176</c:v>
                </c:pt>
                <c:pt idx="1135">
                  <c:v>96460</c:v>
                </c:pt>
                <c:pt idx="1136">
                  <c:v>66371</c:v>
                </c:pt>
                <c:pt idx="1137">
                  <c:v>92035</c:v>
                </c:pt>
                <c:pt idx="1138">
                  <c:v>38938</c:v>
                </c:pt>
                <c:pt idx="1139">
                  <c:v>87610</c:v>
                </c:pt>
                <c:pt idx="1140">
                  <c:v>63716</c:v>
                </c:pt>
                <c:pt idx="1141">
                  <c:v>109292</c:v>
                </c:pt>
                <c:pt idx="1142">
                  <c:v>142920</c:v>
                </c:pt>
                <c:pt idx="1143">
                  <c:v>161946</c:v>
                </c:pt>
                <c:pt idx="1144">
                  <c:v>123451</c:v>
                </c:pt>
                <c:pt idx="1145">
                  <c:v>106194</c:v>
                </c:pt>
                <c:pt idx="1146">
                  <c:v>215044</c:v>
                </c:pt>
                <c:pt idx="1147">
                  <c:v>140707</c:v>
                </c:pt>
                <c:pt idx="1148">
                  <c:v>122123</c:v>
                </c:pt>
                <c:pt idx="1149">
                  <c:v>110619</c:v>
                </c:pt>
                <c:pt idx="1150">
                  <c:v>77876</c:v>
                </c:pt>
                <c:pt idx="1151">
                  <c:v>146902</c:v>
                </c:pt>
                <c:pt idx="1152">
                  <c:v>79646</c:v>
                </c:pt>
                <c:pt idx="1153">
                  <c:v>132300</c:v>
                </c:pt>
                <c:pt idx="1154">
                  <c:v>84513</c:v>
                </c:pt>
                <c:pt idx="1155">
                  <c:v>141592</c:v>
                </c:pt>
                <c:pt idx="1156">
                  <c:v>174336</c:v>
                </c:pt>
                <c:pt idx="1157">
                  <c:v>227433</c:v>
                </c:pt>
                <c:pt idx="1158">
                  <c:v>130973</c:v>
                </c:pt>
                <c:pt idx="1159">
                  <c:v>180973</c:v>
                </c:pt>
                <c:pt idx="1160">
                  <c:v>364601</c:v>
                </c:pt>
                <c:pt idx="1161">
                  <c:v>163716</c:v>
                </c:pt>
                <c:pt idx="1162">
                  <c:v>191150</c:v>
                </c:pt>
                <c:pt idx="1163">
                  <c:v>55309</c:v>
                </c:pt>
                <c:pt idx="1164">
                  <c:v>357522</c:v>
                </c:pt>
                <c:pt idx="1165">
                  <c:v>448672</c:v>
                </c:pt>
                <c:pt idx="1166">
                  <c:v>448672</c:v>
                </c:pt>
                <c:pt idx="1167">
                  <c:v>92920</c:v>
                </c:pt>
                <c:pt idx="1168">
                  <c:v>247787</c:v>
                </c:pt>
                <c:pt idx="1169">
                  <c:v>38053</c:v>
                </c:pt>
                <c:pt idx="1170">
                  <c:v>38938</c:v>
                </c:pt>
                <c:pt idx="1171">
                  <c:v>62831</c:v>
                </c:pt>
                <c:pt idx="1172">
                  <c:v>215929</c:v>
                </c:pt>
                <c:pt idx="1173">
                  <c:v>82035</c:v>
                </c:pt>
                <c:pt idx="1174">
                  <c:v>176991</c:v>
                </c:pt>
                <c:pt idx="1175">
                  <c:v>38938</c:v>
                </c:pt>
                <c:pt idx="1176">
                  <c:v>163716</c:v>
                </c:pt>
                <c:pt idx="1177">
                  <c:v>127433</c:v>
                </c:pt>
                <c:pt idx="1178">
                  <c:v>110619</c:v>
                </c:pt>
                <c:pt idx="1179">
                  <c:v>238938</c:v>
                </c:pt>
                <c:pt idx="1180">
                  <c:v>212389</c:v>
                </c:pt>
                <c:pt idx="1181">
                  <c:v>238938</c:v>
                </c:pt>
                <c:pt idx="1182">
                  <c:v>415929</c:v>
                </c:pt>
                <c:pt idx="1183">
                  <c:v>146017</c:v>
                </c:pt>
                <c:pt idx="1184">
                  <c:v>203539</c:v>
                </c:pt>
                <c:pt idx="1185">
                  <c:v>181150</c:v>
                </c:pt>
                <c:pt idx="1186">
                  <c:v>53097</c:v>
                </c:pt>
                <c:pt idx="1187">
                  <c:v>337168</c:v>
                </c:pt>
                <c:pt idx="1188">
                  <c:v>360176</c:v>
                </c:pt>
                <c:pt idx="1189">
                  <c:v>405309</c:v>
                </c:pt>
                <c:pt idx="1190">
                  <c:v>435398</c:v>
                </c:pt>
                <c:pt idx="1191">
                  <c:v>56637</c:v>
                </c:pt>
                <c:pt idx="1192">
                  <c:v>52477</c:v>
                </c:pt>
                <c:pt idx="1193">
                  <c:v>73442</c:v>
                </c:pt>
                <c:pt idx="1194">
                  <c:v>75920</c:v>
                </c:pt>
                <c:pt idx="1195">
                  <c:v>73053</c:v>
                </c:pt>
                <c:pt idx="1196">
                  <c:v>73840</c:v>
                </c:pt>
                <c:pt idx="1197">
                  <c:v>74256</c:v>
                </c:pt>
                <c:pt idx="1198">
                  <c:v>100884</c:v>
                </c:pt>
                <c:pt idx="1199">
                  <c:v>75088</c:v>
                </c:pt>
                <c:pt idx="1200">
                  <c:v>75088</c:v>
                </c:pt>
                <c:pt idx="1201">
                  <c:v>75088</c:v>
                </c:pt>
                <c:pt idx="1202">
                  <c:v>75504</c:v>
                </c:pt>
                <c:pt idx="1203">
                  <c:v>75088</c:v>
                </c:pt>
                <c:pt idx="1204">
                  <c:v>75920</c:v>
                </c:pt>
                <c:pt idx="1205">
                  <c:v>75920</c:v>
                </c:pt>
                <c:pt idx="1206">
                  <c:v>73840</c:v>
                </c:pt>
                <c:pt idx="1207">
                  <c:v>72654</c:v>
                </c:pt>
                <c:pt idx="1208">
                  <c:v>75920</c:v>
                </c:pt>
                <c:pt idx="1209">
                  <c:v>75920</c:v>
                </c:pt>
                <c:pt idx="1210">
                  <c:v>75920</c:v>
                </c:pt>
                <c:pt idx="1211">
                  <c:v>75920</c:v>
                </c:pt>
                <c:pt idx="1212">
                  <c:v>75088</c:v>
                </c:pt>
                <c:pt idx="1213">
                  <c:v>74256</c:v>
                </c:pt>
                <c:pt idx="1214">
                  <c:v>73840</c:v>
                </c:pt>
                <c:pt idx="1215">
                  <c:v>73840</c:v>
                </c:pt>
                <c:pt idx="1216">
                  <c:v>75920</c:v>
                </c:pt>
                <c:pt idx="1217">
                  <c:v>75504</c:v>
                </c:pt>
                <c:pt idx="1218">
                  <c:v>75920</c:v>
                </c:pt>
                <c:pt idx="1219">
                  <c:v>73053</c:v>
                </c:pt>
                <c:pt idx="1220">
                  <c:v>75920</c:v>
                </c:pt>
                <c:pt idx="1221">
                  <c:v>75088</c:v>
                </c:pt>
                <c:pt idx="1222">
                  <c:v>75504</c:v>
                </c:pt>
                <c:pt idx="1223">
                  <c:v>75088</c:v>
                </c:pt>
                <c:pt idx="1224">
                  <c:v>75920</c:v>
                </c:pt>
                <c:pt idx="1225">
                  <c:v>75920</c:v>
                </c:pt>
                <c:pt idx="1226">
                  <c:v>73840</c:v>
                </c:pt>
                <c:pt idx="1227">
                  <c:v>75920</c:v>
                </c:pt>
                <c:pt idx="1228">
                  <c:v>73008</c:v>
                </c:pt>
                <c:pt idx="1229">
                  <c:v>75504</c:v>
                </c:pt>
                <c:pt idx="1230">
                  <c:v>74256</c:v>
                </c:pt>
                <c:pt idx="1231">
                  <c:v>73840</c:v>
                </c:pt>
                <c:pt idx="1232">
                  <c:v>75088</c:v>
                </c:pt>
                <c:pt idx="1233">
                  <c:v>75088</c:v>
                </c:pt>
                <c:pt idx="1234">
                  <c:v>75920</c:v>
                </c:pt>
                <c:pt idx="1235">
                  <c:v>252212</c:v>
                </c:pt>
                <c:pt idx="1236">
                  <c:v>73053</c:v>
                </c:pt>
                <c:pt idx="1237">
                  <c:v>73840</c:v>
                </c:pt>
                <c:pt idx="1238">
                  <c:v>75088</c:v>
                </c:pt>
                <c:pt idx="1239">
                  <c:v>73442</c:v>
                </c:pt>
                <c:pt idx="1240">
                  <c:v>74672</c:v>
                </c:pt>
                <c:pt idx="1241">
                  <c:v>75504</c:v>
                </c:pt>
                <c:pt idx="1242">
                  <c:v>75920</c:v>
                </c:pt>
                <c:pt idx="1243">
                  <c:v>75920</c:v>
                </c:pt>
                <c:pt idx="1244">
                  <c:v>97345</c:v>
                </c:pt>
                <c:pt idx="1245">
                  <c:v>103982</c:v>
                </c:pt>
                <c:pt idx="1246">
                  <c:v>75920</c:v>
                </c:pt>
                <c:pt idx="1247">
                  <c:v>75088</c:v>
                </c:pt>
                <c:pt idx="1248">
                  <c:v>73053</c:v>
                </c:pt>
                <c:pt idx="1249">
                  <c:v>75920</c:v>
                </c:pt>
                <c:pt idx="1250">
                  <c:v>73442</c:v>
                </c:pt>
                <c:pt idx="1251">
                  <c:v>75920</c:v>
                </c:pt>
                <c:pt idx="1252">
                  <c:v>75920</c:v>
                </c:pt>
                <c:pt idx="1253">
                  <c:v>75920</c:v>
                </c:pt>
                <c:pt idx="1254">
                  <c:v>75920</c:v>
                </c:pt>
                <c:pt idx="1255">
                  <c:v>75920</c:v>
                </c:pt>
                <c:pt idx="1256">
                  <c:v>173451</c:v>
                </c:pt>
                <c:pt idx="1257">
                  <c:v>74672</c:v>
                </c:pt>
                <c:pt idx="1258">
                  <c:v>75920</c:v>
                </c:pt>
                <c:pt idx="1259">
                  <c:v>75920</c:v>
                </c:pt>
                <c:pt idx="1260">
                  <c:v>75504</c:v>
                </c:pt>
                <c:pt idx="1261">
                  <c:v>75920</c:v>
                </c:pt>
                <c:pt idx="1262">
                  <c:v>75920</c:v>
                </c:pt>
                <c:pt idx="1263">
                  <c:v>103539</c:v>
                </c:pt>
                <c:pt idx="1264">
                  <c:v>207079</c:v>
                </c:pt>
                <c:pt idx="1265">
                  <c:v>75504</c:v>
                </c:pt>
                <c:pt idx="1266">
                  <c:v>72256</c:v>
                </c:pt>
                <c:pt idx="1267">
                  <c:v>75920</c:v>
                </c:pt>
                <c:pt idx="1268">
                  <c:v>75088</c:v>
                </c:pt>
                <c:pt idx="1269">
                  <c:v>73840</c:v>
                </c:pt>
                <c:pt idx="1270">
                  <c:v>75920</c:v>
                </c:pt>
                <c:pt idx="1271">
                  <c:v>74256</c:v>
                </c:pt>
                <c:pt idx="1272">
                  <c:v>73008</c:v>
                </c:pt>
                <c:pt idx="1273">
                  <c:v>75504</c:v>
                </c:pt>
                <c:pt idx="1274">
                  <c:v>75920</c:v>
                </c:pt>
                <c:pt idx="1275">
                  <c:v>75920</c:v>
                </c:pt>
                <c:pt idx="1276">
                  <c:v>75920</c:v>
                </c:pt>
                <c:pt idx="1277">
                  <c:v>74256</c:v>
                </c:pt>
                <c:pt idx="1278">
                  <c:v>75920</c:v>
                </c:pt>
                <c:pt idx="1279">
                  <c:v>75088</c:v>
                </c:pt>
                <c:pt idx="1280">
                  <c:v>74256</c:v>
                </c:pt>
                <c:pt idx="1281">
                  <c:v>73840</c:v>
                </c:pt>
                <c:pt idx="1282">
                  <c:v>75920</c:v>
                </c:pt>
                <c:pt idx="1283">
                  <c:v>75920</c:v>
                </c:pt>
                <c:pt idx="1284">
                  <c:v>75504</c:v>
                </c:pt>
                <c:pt idx="1285">
                  <c:v>75088</c:v>
                </c:pt>
                <c:pt idx="1286">
                  <c:v>73840</c:v>
                </c:pt>
                <c:pt idx="1287">
                  <c:v>73840</c:v>
                </c:pt>
                <c:pt idx="1288">
                  <c:v>73840</c:v>
                </c:pt>
                <c:pt idx="1289">
                  <c:v>75920</c:v>
                </c:pt>
                <c:pt idx="1290">
                  <c:v>75504</c:v>
                </c:pt>
                <c:pt idx="1291">
                  <c:v>73053</c:v>
                </c:pt>
                <c:pt idx="1292">
                  <c:v>74256</c:v>
                </c:pt>
                <c:pt idx="1293">
                  <c:v>75504</c:v>
                </c:pt>
                <c:pt idx="1294">
                  <c:v>75920</c:v>
                </c:pt>
                <c:pt idx="1295">
                  <c:v>75920</c:v>
                </c:pt>
                <c:pt idx="1296">
                  <c:v>75920</c:v>
                </c:pt>
                <c:pt idx="1297">
                  <c:v>75088</c:v>
                </c:pt>
                <c:pt idx="1298">
                  <c:v>73840</c:v>
                </c:pt>
                <c:pt idx="1299">
                  <c:v>73442</c:v>
                </c:pt>
                <c:pt idx="1300">
                  <c:v>75920</c:v>
                </c:pt>
                <c:pt idx="1301">
                  <c:v>75920</c:v>
                </c:pt>
                <c:pt idx="1302">
                  <c:v>75920</c:v>
                </c:pt>
                <c:pt idx="1303">
                  <c:v>75088</c:v>
                </c:pt>
                <c:pt idx="1304">
                  <c:v>75920</c:v>
                </c:pt>
                <c:pt idx="1305">
                  <c:v>75920</c:v>
                </c:pt>
                <c:pt idx="1306">
                  <c:v>75504</c:v>
                </c:pt>
                <c:pt idx="1307">
                  <c:v>72654</c:v>
                </c:pt>
                <c:pt idx="1308">
                  <c:v>73840</c:v>
                </c:pt>
                <c:pt idx="1309">
                  <c:v>74256</c:v>
                </c:pt>
                <c:pt idx="1310">
                  <c:v>73053</c:v>
                </c:pt>
                <c:pt idx="1311">
                  <c:v>75504</c:v>
                </c:pt>
                <c:pt idx="1312">
                  <c:v>73840</c:v>
                </c:pt>
                <c:pt idx="1313">
                  <c:v>73840</c:v>
                </c:pt>
                <c:pt idx="1314">
                  <c:v>75920</c:v>
                </c:pt>
                <c:pt idx="1315">
                  <c:v>74672</c:v>
                </c:pt>
                <c:pt idx="1316">
                  <c:v>75504</c:v>
                </c:pt>
                <c:pt idx="1317">
                  <c:v>73840</c:v>
                </c:pt>
                <c:pt idx="1318">
                  <c:v>79646</c:v>
                </c:pt>
                <c:pt idx="1319">
                  <c:v>73840</c:v>
                </c:pt>
                <c:pt idx="1320">
                  <c:v>75088</c:v>
                </c:pt>
                <c:pt idx="1321">
                  <c:v>75504</c:v>
                </c:pt>
                <c:pt idx="1322">
                  <c:v>73840</c:v>
                </c:pt>
                <c:pt idx="1323">
                  <c:v>75920</c:v>
                </c:pt>
                <c:pt idx="1324">
                  <c:v>74672</c:v>
                </c:pt>
                <c:pt idx="1325">
                  <c:v>75920</c:v>
                </c:pt>
                <c:pt idx="1326">
                  <c:v>75088</c:v>
                </c:pt>
                <c:pt idx="1327">
                  <c:v>75920</c:v>
                </c:pt>
                <c:pt idx="1328">
                  <c:v>149557</c:v>
                </c:pt>
                <c:pt idx="1329">
                  <c:v>141592</c:v>
                </c:pt>
                <c:pt idx="1330">
                  <c:v>73840</c:v>
                </c:pt>
                <c:pt idx="1331">
                  <c:v>72256</c:v>
                </c:pt>
                <c:pt idx="1332">
                  <c:v>73442</c:v>
                </c:pt>
                <c:pt idx="1333">
                  <c:v>74256</c:v>
                </c:pt>
                <c:pt idx="1334">
                  <c:v>75920</c:v>
                </c:pt>
                <c:pt idx="1335">
                  <c:v>75920</c:v>
                </c:pt>
                <c:pt idx="1336">
                  <c:v>75920</c:v>
                </c:pt>
                <c:pt idx="1337">
                  <c:v>141592</c:v>
                </c:pt>
                <c:pt idx="1338">
                  <c:v>74256</c:v>
                </c:pt>
                <c:pt idx="1339">
                  <c:v>80530</c:v>
                </c:pt>
                <c:pt idx="1340">
                  <c:v>73442</c:v>
                </c:pt>
                <c:pt idx="1341">
                  <c:v>97345</c:v>
                </c:pt>
                <c:pt idx="1342">
                  <c:v>74256</c:v>
                </c:pt>
                <c:pt idx="1343">
                  <c:v>79646</c:v>
                </c:pt>
                <c:pt idx="1344">
                  <c:v>75920</c:v>
                </c:pt>
                <c:pt idx="1345">
                  <c:v>75504</c:v>
                </c:pt>
                <c:pt idx="1346">
                  <c:v>75920</c:v>
                </c:pt>
                <c:pt idx="1347">
                  <c:v>104424</c:v>
                </c:pt>
                <c:pt idx="1348">
                  <c:v>75920</c:v>
                </c:pt>
                <c:pt idx="1349">
                  <c:v>143362</c:v>
                </c:pt>
                <c:pt idx="1350">
                  <c:v>146460</c:v>
                </c:pt>
                <c:pt idx="1351">
                  <c:v>75920</c:v>
                </c:pt>
                <c:pt idx="1352">
                  <c:v>106194</c:v>
                </c:pt>
                <c:pt idx="1353">
                  <c:v>161061</c:v>
                </c:pt>
                <c:pt idx="1354">
                  <c:v>398230</c:v>
                </c:pt>
                <c:pt idx="1355">
                  <c:v>162831</c:v>
                </c:pt>
                <c:pt idx="1356">
                  <c:v>139823</c:v>
                </c:pt>
                <c:pt idx="1357">
                  <c:v>61946</c:v>
                </c:pt>
                <c:pt idx="1358">
                  <c:v>337168</c:v>
                </c:pt>
                <c:pt idx="1359">
                  <c:v>107079</c:v>
                </c:pt>
                <c:pt idx="1360">
                  <c:v>133628</c:v>
                </c:pt>
                <c:pt idx="1361">
                  <c:v>84955</c:v>
                </c:pt>
                <c:pt idx="1362">
                  <c:v>39380</c:v>
                </c:pt>
                <c:pt idx="1363">
                  <c:v>130973</c:v>
                </c:pt>
                <c:pt idx="1364">
                  <c:v>168141</c:v>
                </c:pt>
                <c:pt idx="1365">
                  <c:v>88495</c:v>
                </c:pt>
                <c:pt idx="1366">
                  <c:v>190265</c:v>
                </c:pt>
                <c:pt idx="1367">
                  <c:v>106194</c:v>
                </c:pt>
                <c:pt idx="1368">
                  <c:v>95575</c:v>
                </c:pt>
                <c:pt idx="1369">
                  <c:v>165929</c:v>
                </c:pt>
                <c:pt idx="1370">
                  <c:v>92920</c:v>
                </c:pt>
                <c:pt idx="1371">
                  <c:v>84955</c:v>
                </c:pt>
                <c:pt idx="1372">
                  <c:v>75920</c:v>
                </c:pt>
                <c:pt idx="1373">
                  <c:v>75504</c:v>
                </c:pt>
                <c:pt idx="1374">
                  <c:v>73008</c:v>
                </c:pt>
                <c:pt idx="1375">
                  <c:v>168141</c:v>
                </c:pt>
                <c:pt idx="1376">
                  <c:v>75920</c:v>
                </c:pt>
                <c:pt idx="1377">
                  <c:v>86725</c:v>
                </c:pt>
                <c:pt idx="1378">
                  <c:v>37168</c:v>
                </c:pt>
                <c:pt idx="1379">
                  <c:v>105309</c:v>
                </c:pt>
                <c:pt idx="1380">
                  <c:v>60619</c:v>
                </c:pt>
                <c:pt idx="1381">
                  <c:v>133628</c:v>
                </c:pt>
                <c:pt idx="1382">
                  <c:v>57964</c:v>
                </c:pt>
                <c:pt idx="1383">
                  <c:v>161946</c:v>
                </c:pt>
                <c:pt idx="1384">
                  <c:v>74256</c:v>
                </c:pt>
                <c:pt idx="1385">
                  <c:v>194690</c:v>
                </c:pt>
                <c:pt idx="1386">
                  <c:v>169911</c:v>
                </c:pt>
                <c:pt idx="1387">
                  <c:v>162831</c:v>
                </c:pt>
                <c:pt idx="1388">
                  <c:v>193805</c:v>
                </c:pt>
                <c:pt idx="1389">
                  <c:v>104867</c:v>
                </c:pt>
                <c:pt idx="1390">
                  <c:v>190265</c:v>
                </c:pt>
                <c:pt idx="1391">
                  <c:v>182300</c:v>
                </c:pt>
                <c:pt idx="1392">
                  <c:v>75221</c:v>
                </c:pt>
                <c:pt idx="1393">
                  <c:v>199115</c:v>
                </c:pt>
                <c:pt idx="1394">
                  <c:v>190265</c:v>
                </c:pt>
                <c:pt idx="1395">
                  <c:v>179646</c:v>
                </c:pt>
                <c:pt idx="1396">
                  <c:v>200000</c:v>
                </c:pt>
                <c:pt idx="1397">
                  <c:v>287610</c:v>
                </c:pt>
                <c:pt idx="1398">
                  <c:v>193805</c:v>
                </c:pt>
                <c:pt idx="1399">
                  <c:v>109734</c:v>
                </c:pt>
                <c:pt idx="1400">
                  <c:v>176991</c:v>
                </c:pt>
                <c:pt idx="1401">
                  <c:v>247787</c:v>
                </c:pt>
                <c:pt idx="1402">
                  <c:v>58849</c:v>
                </c:pt>
                <c:pt idx="1403">
                  <c:v>39823</c:v>
                </c:pt>
                <c:pt idx="1404">
                  <c:v>75920</c:v>
                </c:pt>
                <c:pt idx="1405">
                  <c:v>125663</c:v>
                </c:pt>
                <c:pt idx="1406">
                  <c:v>57964</c:v>
                </c:pt>
                <c:pt idx="1407">
                  <c:v>132743</c:v>
                </c:pt>
                <c:pt idx="1408">
                  <c:v>170353</c:v>
                </c:pt>
                <c:pt idx="1409">
                  <c:v>85398</c:v>
                </c:pt>
                <c:pt idx="1410">
                  <c:v>44247</c:v>
                </c:pt>
                <c:pt idx="1411">
                  <c:v>167699</c:v>
                </c:pt>
                <c:pt idx="1412">
                  <c:v>130088</c:v>
                </c:pt>
                <c:pt idx="1413">
                  <c:v>170796</c:v>
                </c:pt>
                <c:pt idx="1414">
                  <c:v>132300</c:v>
                </c:pt>
                <c:pt idx="1415">
                  <c:v>188495</c:v>
                </c:pt>
                <c:pt idx="1416">
                  <c:v>168141</c:v>
                </c:pt>
                <c:pt idx="1417">
                  <c:v>144247</c:v>
                </c:pt>
                <c:pt idx="1418">
                  <c:v>178761</c:v>
                </c:pt>
                <c:pt idx="1419">
                  <c:v>132743</c:v>
                </c:pt>
                <c:pt idx="1420">
                  <c:v>172566</c:v>
                </c:pt>
                <c:pt idx="1421">
                  <c:v>53982</c:v>
                </c:pt>
                <c:pt idx="1422">
                  <c:v>55752</c:v>
                </c:pt>
                <c:pt idx="1423">
                  <c:v>227876</c:v>
                </c:pt>
                <c:pt idx="1424">
                  <c:v>265486</c:v>
                </c:pt>
                <c:pt idx="1425">
                  <c:v>190265</c:v>
                </c:pt>
                <c:pt idx="1426">
                  <c:v>169911</c:v>
                </c:pt>
                <c:pt idx="1427">
                  <c:v>105309</c:v>
                </c:pt>
                <c:pt idx="1428">
                  <c:v>194690</c:v>
                </c:pt>
                <c:pt idx="1429">
                  <c:v>126548</c:v>
                </c:pt>
                <c:pt idx="1430">
                  <c:v>95575</c:v>
                </c:pt>
                <c:pt idx="1431">
                  <c:v>126548</c:v>
                </c:pt>
                <c:pt idx="1432">
                  <c:v>141592</c:v>
                </c:pt>
                <c:pt idx="1433">
                  <c:v>60000</c:v>
                </c:pt>
                <c:pt idx="1434">
                  <c:v>107964</c:v>
                </c:pt>
                <c:pt idx="1435">
                  <c:v>82300</c:v>
                </c:pt>
                <c:pt idx="1436">
                  <c:v>61946</c:v>
                </c:pt>
                <c:pt idx="1437">
                  <c:v>84070</c:v>
                </c:pt>
                <c:pt idx="1438">
                  <c:v>59292</c:v>
                </c:pt>
                <c:pt idx="1439">
                  <c:v>128938</c:v>
                </c:pt>
                <c:pt idx="1440">
                  <c:v>145575</c:v>
                </c:pt>
                <c:pt idx="1441">
                  <c:v>142035</c:v>
                </c:pt>
                <c:pt idx="1442">
                  <c:v>36548</c:v>
                </c:pt>
                <c:pt idx="1443">
                  <c:v>109734</c:v>
                </c:pt>
                <c:pt idx="1444">
                  <c:v>65929</c:v>
                </c:pt>
                <c:pt idx="1445">
                  <c:v>201769</c:v>
                </c:pt>
                <c:pt idx="1446">
                  <c:v>168141</c:v>
                </c:pt>
                <c:pt idx="1447">
                  <c:v>75920</c:v>
                </c:pt>
                <c:pt idx="1448">
                  <c:v>79646</c:v>
                </c:pt>
                <c:pt idx="1449">
                  <c:v>92920</c:v>
                </c:pt>
                <c:pt idx="1450">
                  <c:v>79646</c:v>
                </c:pt>
                <c:pt idx="1451">
                  <c:v>143362</c:v>
                </c:pt>
                <c:pt idx="1452">
                  <c:v>203539</c:v>
                </c:pt>
                <c:pt idx="1453">
                  <c:v>94690</c:v>
                </c:pt>
                <c:pt idx="1454">
                  <c:v>113274</c:v>
                </c:pt>
                <c:pt idx="1455">
                  <c:v>178761</c:v>
                </c:pt>
                <c:pt idx="1456">
                  <c:v>178761</c:v>
                </c:pt>
                <c:pt idx="1457">
                  <c:v>95575</c:v>
                </c:pt>
                <c:pt idx="1458">
                  <c:v>161946</c:v>
                </c:pt>
                <c:pt idx="1459">
                  <c:v>234513</c:v>
                </c:pt>
                <c:pt idx="1460">
                  <c:v>185840</c:v>
                </c:pt>
                <c:pt idx="1461">
                  <c:v>156637</c:v>
                </c:pt>
                <c:pt idx="1462">
                  <c:v>416814</c:v>
                </c:pt>
                <c:pt idx="1463">
                  <c:v>221238</c:v>
                </c:pt>
                <c:pt idx="1464">
                  <c:v>384955</c:v>
                </c:pt>
                <c:pt idx="1465">
                  <c:v>158584</c:v>
                </c:pt>
                <c:pt idx="1466">
                  <c:v>362831</c:v>
                </c:pt>
                <c:pt idx="1467">
                  <c:v>223008</c:v>
                </c:pt>
                <c:pt idx="1468">
                  <c:v>212389</c:v>
                </c:pt>
                <c:pt idx="1469">
                  <c:v>75221</c:v>
                </c:pt>
                <c:pt idx="1470">
                  <c:v>154867</c:v>
                </c:pt>
                <c:pt idx="1471">
                  <c:v>153982</c:v>
                </c:pt>
                <c:pt idx="1472">
                  <c:v>53097</c:v>
                </c:pt>
                <c:pt idx="1473">
                  <c:v>265486</c:v>
                </c:pt>
                <c:pt idx="1474">
                  <c:v>318584</c:v>
                </c:pt>
                <c:pt idx="1475">
                  <c:v>380530</c:v>
                </c:pt>
                <c:pt idx="1476">
                  <c:v>54867</c:v>
                </c:pt>
                <c:pt idx="1477">
                  <c:v>80973</c:v>
                </c:pt>
                <c:pt idx="1478">
                  <c:v>172566</c:v>
                </c:pt>
                <c:pt idx="1479">
                  <c:v>143805</c:v>
                </c:pt>
                <c:pt idx="1480">
                  <c:v>186725</c:v>
                </c:pt>
                <c:pt idx="1481">
                  <c:v>173008</c:v>
                </c:pt>
                <c:pt idx="1482">
                  <c:v>79646</c:v>
                </c:pt>
                <c:pt idx="1483">
                  <c:v>146460</c:v>
                </c:pt>
                <c:pt idx="1484">
                  <c:v>182300</c:v>
                </c:pt>
                <c:pt idx="1485">
                  <c:v>130088</c:v>
                </c:pt>
                <c:pt idx="1486">
                  <c:v>190265</c:v>
                </c:pt>
                <c:pt idx="1487">
                  <c:v>129203</c:v>
                </c:pt>
                <c:pt idx="1488">
                  <c:v>172566</c:v>
                </c:pt>
                <c:pt idx="1489">
                  <c:v>171681</c:v>
                </c:pt>
                <c:pt idx="1490">
                  <c:v>353982</c:v>
                </c:pt>
                <c:pt idx="1491">
                  <c:v>162831</c:v>
                </c:pt>
                <c:pt idx="1492">
                  <c:v>157522</c:v>
                </c:pt>
                <c:pt idx="1493">
                  <c:v>173451</c:v>
                </c:pt>
                <c:pt idx="1494">
                  <c:v>159292</c:v>
                </c:pt>
                <c:pt idx="1495">
                  <c:v>170796</c:v>
                </c:pt>
                <c:pt idx="1496">
                  <c:v>172123</c:v>
                </c:pt>
                <c:pt idx="1497">
                  <c:v>216814</c:v>
                </c:pt>
                <c:pt idx="1498">
                  <c:v>143805</c:v>
                </c:pt>
                <c:pt idx="1499">
                  <c:v>162831</c:v>
                </c:pt>
                <c:pt idx="1500">
                  <c:v>175221</c:v>
                </c:pt>
                <c:pt idx="1501">
                  <c:v>97345</c:v>
                </c:pt>
                <c:pt idx="1502">
                  <c:v>165486</c:v>
                </c:pt>
                <c:pt idx="1503">
                  <c:v>179646</c:v>
                </c:pt>
                <c:pt idx="1504">
                  <c:v>181415</c:v>
                </c:pt>
                <c:pt idx="1505">
                  <c:v>180530</c:v>
                </c:pt>
                <c:pt idx="1506">
                  <c:v>150442</c:v>
                </c:pt>
                <c:pt idx="1507">
                  <c:v>383185</c:v>
                </c:pt>
                <c:pt idx="1508">
                  <c:v>370796</c:v>
                </c:pt>
                <c:pt idx="1509">
                  <c:v>462831</c:v>
                </c:pt>
                <c:pt idx="1510">
                  <c:v>382300</c:v>
                </c:pt>
                <c:pt idx="1511">
                  <c:v>371681</c:v>
                </c:pt>
                <c:pt idx="1512">
                  <c:v>448672</c:v>
                </c:pt>
                <c:pt idx="1513">
                  <c:v>360176</c:v>
                </c:pt>
                <c:pt idx="1514">
                  <c:v>382300</c:v>
                </c:pt>
                <c:pt idx="1515">
                  <c:v>435398</c:v>
                </c:pt>
                <c:pt idx="1516">
                  <c:v>371681</c:v>
                </c:pt>
                <c:pt idx="1517">
                  <c:v>94690</c:v>
                </c:pt>
                <c:pt idx="1518">
                  <c:v>256637</c:v>
                </c:pt>
                <c:pt idx="1519">
                  <c:v>186725</c:v>
                </c:pt>
                <c:pt idx="1520">
                  <c:v>92035</c:v>
                </c:pt>
                <c:pt idx="1521">
                  <c:v>90265</c:v>
                </c:pt>
                <c:pt idx="1522">
                  <c:v>214159</c:v>
                </c:pt>
                <c:pt idx="1523">
                  <c:v>49557</c:v>
                </c:pt>
                <c:pt idx="1524">
                  <c:v>188053</c:v>
                </c:pt>
                <c:pt idx="1525">
                  <c:v>60176</c:v>
                </c:pt>
                <c:pt idx="1526">
                  <c:v>130973</c:v>
                </c:pt>
                <c:pt idx="1527">
                  <c:v>43185</c:v>
                </c:pt>
                <c:pt idx="1528">
                  <c:v>110619</c:v>
                </c:pt>
                <c:pt idx="1529">
                  <c:v>196460</c:v>
                </c:pt>
                <c:pt idx="1530">
                  <c:v>65486</c:v>
                </c:pt>
                <c:pt idx="1531">
                  <c:v>169026</c:v>
                </c:pt>
                <c:pt idx="1532">
                  <c:v>85840</c:v>
                </c:pt>
                <c:pt idx="1533">
                  <c:v>85840</c:v>
                </c:pt>
                <c:pt idx="1534">
                  <c:v>177876</c:v>
                </c:pt>
                <c:pt idx="1535">
                  <c:v>178761</c:v>
                </c:pt>
                <c:pt idx="1536">
                  <c:v>185840</c:v>
                </c:pt>
                <c:pt idx="1537">
                  <c:v>155584</c:v>
                </c:pt>
                <c:pt idx="1538">
                  <c:v>209734</c:v>
                </c:pt>
                <c:pt idx="1539">
                  <c:v>221238</c:v>
                </c:pt>
                <c:pt idx="1540">
                  <c:v>161946</c:v>
                </c:pt>
                <c:pt idx="1541">
                  <c:v>165929</c:v>
                </c:pt>
                <c:pt idx="1542">
                  <c:v>141592</c:v>
                </c:pt>
                <c:pt idx="1543">
                  <c:v>130973</c:v>
                </c:pt>
                <c:pt idx="1544">
                  <c:v>91592</c:v>
                </c:pt>
                <c:pt idx="1545">
                  <c:v>146017</c:v>
                </c:pt>
                <c:pt idx="1546">
                  <c:v>243362</c:v>
                </c:pt>
                <c:pt idx="1547">
                  <c:v>166814</c:v>
                </c:pt>
                <c:pt idx="1548">
                  <c:v>141592</c:v>
                </c:pt>
                <c:pt idx="1549">
                  <c:v>176991</c:v>
                </c:pt>
                <c:pt idx="1550">
                  <c:v>115044</c:v>
                </c:pt>
                <c:pt idx="1551">
                  <c:v>100884</c:v>
                </c:pt>
                <c:pt idx="1552">
                  <c:v>163716</c:v>
                </c:pt>
                <c:pt idx="1553">
                  <c:v>210619</c:v>
                </c:pt>
                <c:pt idx="1554">
                  <c:v>82300</c:v>
                </c:pt>
                <c:pt idx="1555">
                  <c:v>153539</c:v>
                </c:pt>
                <c:pt idx="1556">
                  <c:v>103097</c:v>
                </c:pt>
                <c:pt idx="1557">
                  <c:v>161946</c:v>
                </c:pt>
                <c:pt idx="1558">
                  <c:v>83628</c:v>
                </c:pt>
                <c:pt idx="1559">
                  <c:v>184070</c:v>
                </c:pt>
                <c:pt idx="1560">
                  <c:v>148672</c:v>
                </c:pt>
                <c:pt idx="1561">
                  <c:v>262831</c:v>
                </c:pt>
                <c:pt idx="1562">
                  <c:v>126548</c:v>
                </c:pt>
                <c:pt idx="1563">
                  <c:v>229203</c:v>
                </c:pt>
                <c:pt idx="1564">
                  <c:v>185840</c:v>
                </c:pt>
                <c:pt idx="1565">
                  <c:v>196460</c:v>
                </c:pt>
                <c:pt idx="1566">
                  <c:v>238938</c:v>
                </c:pt>
                <c:pt idx="1567">
                  <c:v>76548</c:v>
                </c:pt>
                <c:pt idx="1568">
                  <c:v>75221</c:v>
                </c:pt>
                <c:pt idx="1569">
                  <c:v>149557</c:v>
                </c:pt>
                <c:pt idx="1570">
                  <c:v>191150</c:v>
                </c:pt>
                <c:pt idx="1571">
                  <c:v>199115</c:v>
                </c:pt>
                <c:pt idx="1572">
                  <c:v>183185</c:v>
                </c:pt>
                <c:pt idx="1573">
                  <c:v>191150</c:v>
                </c:pt>
                <c:pt idx="1574">
                  <c:v>408849</c:v>
                </c:pt>
                <c:pt idx="1575">
                  <c:v>368141</c:v>
                </c:pt>
                <c:pt idx="1576">
                  <c:v>383185</c:v>
                </c:pt>
                <c:pt idx="1577">
                  <c:v>383185</c:v>
                </c:pt>
                <c:pt idx="1578">
                  <c:v>422123</c:v>
                </c:pt>
                <c:pt idx="1579">
                  <c:v>383185</c:v>
                </c:pt>
                <c:pt idx="1580">
                  <c:v>348672</c:v>
                </c:pt>
                <c:pt idx="1581">
                  <c:v>370796</c:v>
                </c:pt>
                <c:pt idx="1582">
                  <c:v>422123</c:v>
                </c:pt>
                <c:pt idx="1583">
                  <c:v>57522</c:v>
                </c:pt>
                <c:pt idx="1584">
                  <c:v>97345</c:v>
                </c:pt>
                <c:pt idx="1585">
                  <c:v>65929</c:v>
                </c:pt>
                <c:pt idx="1586">
                  <c:v>194690</c:v>
                </c:pt>
                <c:pt idx="1587">
                  <c:v>238053</c:v>
                </c:pt>
                <c:pt idx="1588">
                  <c:v>258407</c:v>
                </c:pt>
                <c:pt idx="1589">
                  <c:v>176991</c:v>
                </c:pt>
                <c:pt idx="1590">
                  <c:v>128318</c:v>
                </c:pt>
                <c:pt idx="1591">
                  <c:v>130973</c:v>
                </c:pt>
                <c:pt idx="1592">
                  <c:v>141592</c:v>
                </c:pt>
                <c:pt idx="1593">
                  <c:v>200884</c:v>
                </c:pt>
                <c:pt idx="1594">
                  <c:v>179646</c:v>
                </c:pt>
                <c:pt idx="1595">
                  <c:v>132743</c:v>
                </c:pt>
                <c:pt idx="1596">
                  <c:v>82300</c:v>
                </c:pt>
                <c:pt idx="1597">
                  <c:v>236283</c:v>
                </c:pt>
                <c:pt idx="1598">
                  <c:v>170796</c:v>
                </c:pt>
                <c:pt idx="1599">
                  <c:v>238938</c:v>
                </c:pt>
                <c:pt idx="1600">
                  <c:v>168141</c:v>
                </c:pt>
                <c:pt idx="1601">
                  <c:v>84070</c:v>
                </c:pt>
                <c:pt idx="1602">
                  <c:v>95575</c:v>
                </c:pt>
                <c:pt idx="1603">
                  <c:v>230088</c:v>
                </c:pt>
                <c:pt idx="1604">
                  <c:v>132300</c:v>
                </c:pt>
                <c:pt idx="1605">
                  <c:v>38495</c:v>
                </c:pt>
                <c:pt idx="1606">
                  <c:v>88495</c:v>
                </c:pt>
                <c:pt idx="1607">
                  <c:v>277876</c:v>
                </c:pt>
                <c:pt idx="1608">
                  <c:v>94690</c:v>
                </c:pt>
                <c:pt idx="1609">
                  <c:v>112566</c:v>
                </c:pt>
                <c:pt idx="1610">
                  <c:v>37610</c:v>
                </c:pt>
                <c:pt idx="1611">
                  <c:v>61946</c:v>
                </c:pt>
                <c:pt idx="1612">
                  <c:v>172566</c:v>
                </c:pt>
                <c:pt idx="1613">
                  <c:v>170796</c:v>
                </c:pt>
                <c:pt idx="1614">
                  <c:v>212389</c:v>
                </c:pt>
                <c:pt idx="1615">
                  <c:v>61681</c:v>
                </c:pt>
                <c:pt idx="1616">
                  <c:v>113716</c:v>
                </c:pt>
                <c:pt idx="1617">
                  <c:v>221238</c:v>
                </c:pt>
                <c:pt idx="1618">
                  <c:v>240707</c:v>
                </c:pt>
                <c:pt idx="1619">
                  <c:v>242477</c:v>
                </c:pt>
                <c:pt idx="1620">
                  <c:v>176991</c:v>
                </c:pt>
                <c:pt idx="1621">
                  <c:v>233628</c:v>
                </c:pt>
                <c:pt idx="1622">
                  <c:v>221238</c:v>
                </c:pt>
                <c:pt idx="1623">
                  <c:v>104424</c:v>
                </c:pt>
                <c:pt idx="1624">
                  <c:v>346017</c:v>
                </c:pt>
                <c:pt idx="1625">
                  <c:v>163716</c:v>
                </c:pt>
                <c:pt idx="1626">
                  <c:v>198849</c:v>
                </c:pt>
                <c:pt idx="1627">
                  <c:v>64601</c:v>
                </c:pt>
                <c:pt idx="1628">
                  <c:v>371681</c:v>
                </c:pt>
                <c:pt idx="1629">
                  <c:v>360176</c:v>
                </c:pt>
                <c:pt idx="1630">
                  <c:v>370796</c:v>
                </c:pt>
                <c:pt idx="1631">
                  <c:v>405309</c:v>
                </c:pt>
                <c:pt idx="1632">
                  <c:v>370796</c:v>
                </c:pt>
                <c:pt idx="1633">
                  <c:v>383185</c:v>
                </c:pt>
                <c:pt idx="1634">
                  <c:v>382300</c:v>
                </c:pt>
                <c:pt idx="1635">
                  <c:v>65929</c:v>
                </c:pt>
                <c:pt idx="1636">
                  <c:v>199115</c:v>
                </c:pt>
                <c:pt idx="1637">
                  <c:v>189823</c:v>
                </c:pt>
                <c:pt idx="1638">
                  <c:v>314159</c:v>
                </c:pt>
                <c:pt idx="1639">
                  <c:v>83185</c:v>
                </c:pt>
                <c:pt idx="1640">
                  <c:v>142477</c:v>
                </c:pt>
                <c:pt idx="1641">
                  <c:v>92920</c:v>
                </c:pt>
                <c:pt idx="1642">
                  <c:v>132743</c:v>
                </c:pt>
                <c:pt idx="1643">
                  <c:v>63893</c:v>
                </c:pt>
                <c:pt idx="1644">
                  <c:v>108407</c:v>
                </c:pt>
                <c:pt idx="1645">
                  <c:v>175221</c:v>
                </c:pt>
                <c:pt idx="1646">
                  <c:v>92920</c:v>
                </c:pt>
                <c:pt idx="1647">
                  <c:v>63716</c:v>
                </c:pt>
                <c:pt idx="1648">
                  <c:v>168141</c:v>
                </c:pt>
                <c:pt idx="1649">
                  <c:v>243362</c:v>
                </c:pt>
                <c:pt idx="1650">
                  <c:v>146460</c:v>
                </c:pt>
                <c:pt idx="1651">
                  <c:v>62389</c:v>
                </c:pt>
                <c:pt idx="1652">
                  <c:v>181415</c:v>
                </c:pt>
                <c:pt idx="1653">
                  <c:v>168141</c:v>
                </c:pt>
                <c:pt idx="1654">
                  <c:v>34513</c:v>
                </c:pt>
                <c:pt idx="1655">
                  <c:v>41061</c:v>
                </c:pt>
                <c:pt idx="1656">
                  <c:v>142035</c:v>
                </c:pt>
                <c:pt idx="1657">
                  <c:v>97345</c:v>
                </c:pt>
                <c:pt idx="1658">
                  <c:v>132743</c:v>
                </c:pt>
                <c:pt idx="1659">
                  <c:v>245575</c:v>
                </c:pt>
                <c:pt idx="1660">
                  <c:v>221238</c:v>
                </c:pt>
                <c:pt idx="1661">
                  <c:v>167256</c:v>
                </c:pt>
                <c:pt idx="1662">
                  <c:v>167699</c:v>
                </c:pt>
                <c:pt idx="1663">
                  <c:v>176991</c:v>
                </c:pt>
                <c:pt idx="1664">
                  <c:v>73840</c:v>
                </c:pt>
                <c:pt idx="1665">
                  <c:v>228318</c:v>
                </c:pt>
                <c:pt idx="1666">
                  <c:v>135398</c:v>
                </c:pt>
                <c:pt idx="1667">
                  <c:v>119469</c:v>
                </c:pt>
                <c:pt idx="1668">
                  <c:v>159292</c:v>
                </c:pt>
                <c:pt idx="1669">
                  <c:v>228318</c:v>
                </c:pt>
                <c:pt idx="1670">
                  <c:v>207964</c:v>
                </c:pt>
                <c:pt idx="1671">
                  <c:v>218584</c:v>
                </c:pt>
                <c:pt idx="1672">
                  <c:v>206194</c:v>
                </c:pt>
                <c:pt idx="1673">
                  <c:v>190265</c:v>
                </c:pt>
                <c:pt idx="1674">
                  <c:v>215044</c:v>
                </c:pt>
                <c:pt idx="1675">
                  <c:v>112389</c:v>
                </c:pt>
                <c:pt idx="1676">
                  <c:v>230088</c:v>
                </c:pt>
                <c:pt idx="1677">
                  <c:v>234513</c:v>
                </c:pt>
                <c:pt idx="1678">
                  <c:v>75221</c:v>
                </c:pt>
                <c:pt idx="1679">
                  <c:v>74778</c:v>
                </c:pt>
                <c:pt idx="1680">
                  <c:v>76106</c:v>
                </c:pt>
                <c:pt idx="1681">
                  <c:v>66814</c:v>
                </c:pt>
                <c:pt idx="1682">
                  <c:v>128318</c:v>
                </c:pt>
                <c:pt idx="1683">
                  <c:v>90707</c:v>
                </c:pt>
                <c:pt idx="1684">
                  <c:v>76991</c:v>
                </c:pt>
                <c:pt idx="1685">
                  <c:v>199115</c:v>
                </c:pt>
                <c:pt idx="1686">
                  <c:v>201769</c:v>
                </c:pt>
                <c:pt idx="1687">
                  <c:v>181415</c:v>
                </c:pt>
                <c:pt idx="1688">
                  <c:v>192920</c:v>
                </c:pt>
                <c:pt idx="1689">
                  <c:v>435398</c:v>
                </c:pt>
                <c:pt idx="1690">
                  <c:v>393805</c:v>
                </c:pt>
                <c:pt idx="1691">
                  <c:v>448672</c:v>
                </c:pt>
                <c:pt idx="1692">
                  <c:v>383185</c:v>
                </c:pt>
                <c:pt idx="1693">
                  <c:v>383185</c:v>
                </c:pt>
                <c:pt idx="1694">
                  <c:v>393805</c:v>
                </c:pt>
                <c:pt idx="1695">
                  <c:v>394690</c:v>
                </c:pt>
                <c:pt idx="1696">
                  <c:v>394690</c:v>
                </c:pt>
                <c:pt idx="1697">
                  <c:v>406194</c:v>
                </c:pt>
                <c:pt idx="1698">
                  <c:v>382300</c:v>
                </c:pt>
                <c:pt idx="1699">
                  <c:v>419469</c:v>
                </c:pt>
                <c:pt idx="1700">
                  <c:v>370796</c:v>
                </c:pt>
                <c:pt idx="1701">
                  <c:v>360176</c:v>
                </c:pt>
                <c:pt idx="1702">
                  <c:v>394690</c:v>
                </c:pt>
                <c:pt idx="1703">
                  <c:v>393805</c:v>
                </c:pt>
                <c:pt idx="1704">
                  <c:v>370796</c:v>
                </c:pt>
                <c:pt idx="1705">
                  <c:v>360176</c:v>
                </c:pt>
                <c:pt idx="1706">
                  <c:v>393805</c:v>
                </c:pt>
                <c:pt idx="1707">
                  <c:v>59911</c:v>
                </c:pt>
                <c:pt idx="1708">
                  <c:v>278761</c:v>
                </c:pt>
                <c:pt idx="1709">
                  <c:v>186725</c:v>
                </c:pt>
                <c:pt idx="1710">
                  <c:v>115044</c:v>
                </c:pt>
                <c:pt idx="1711">
                  <c:v>223008</c:v>
                </c:pt>
                <c:pt idx="1712">
                  <c:v>185840</c:v>
                </c:pt>
                <c:pt idx="1713">
                  <c:v>92035</c:v>
                </c:pt>
                <c:pt idx="1714">
                  <c:v>38053</c:v>
                </c:pt>
                <c:pt idx="1715">
                  <c:v>176991</c:v>
                </c:pt>
                <c:pt idx="1716">
                  <c:v>215929</c:v>
                </c:pt>
                <c:pt idx="1717">
                  <c:v>145132</c:v>
                </c:pt>
                <c:pt idx="1718">
                  <c:v>171681</c:v>
                </c:pt>
                <c:pt idx="1719">
                  <c:v>214601</c:v>
                </c:pt>
                <c:pt idx="1720">
                  <c:v>167256</c:v>
                </c:pt>
                <c:pt idx="1721">
                  <c:v>271681</c:v>
                </c:pt>
                <c:pt idx="1722">
                  <c:v>171681</c:v>
                </c:pt>
                <c:pt idx="1723">
                  <c:v>40088</c:v>
                </c:pt>
                <c:pt idx="1724">
                  <c:v>143805</c:v>
                </c:pt>
                <c:pt idx="1725">
                  <c:v>83185</c:v>
                </c:pt>
                <c:pt idx="1726">
                  <c:v>199115</c:v>
                </c:pt>
                <c:pt idx="1727">
                  <c:v>219469</c:v>
                </c:pt>
                <c:pt idx="1728">
                  <c:v>171681</c:v>
                </c:pt>
                <c:pt idx="1729">
                  <c:v>130088</c:v>
                </c:pt>
                <c:pt idx="1730">
                  <c:v>142477</c:v>
                </c:pt>
                <c:pt idx="1731">
                  <c:v>169026</c:v>
                </c:pt>
                <c:pt idx="1732">
                  <c:v>163716</c:v>
                </c:pt>
                <c:pt idx="1733">
                  <c:v>92920</c:v>
                </c:pt>
                <c:pt idx="1734">
                  <c:v>113274</c:v>
                </c:pt>
                <c:pt idx="1735">
                  <c:v>175221</c:v>
                </c:pt>
                <c:pt idx="1736">
                  <c:v>91150</c:v>
                </c:pt>
                <c:pt idx="1737">
                  <c:v>135398</c:v>
                </c:pt>
                <c:pt idx="1738">
                  <c:v>43362</c:v>
                </c:pt>
                <c:pt idx="1739">
                  <c:v>84070</c:v>
                </c:pt>
                <c:pt idx="1740">
                  <c:v>86725</c:v>
                </c:pt>
                <c:pt idx="1741">
                  <c:v>136283</c:v>
                </c:pt>
                <c:pt idx="1742">
                  <c:v>154424</c:v>
                </c:pt>
                <c:pt idx="1743">
                  <c:v>215929</c:v>
                </c:pt>
                <c:pt idx="1744">
                  <c:v>159292</c:v>
                </c:pt>
                <c:pt idx="1745">
                  <c:v>168141</c:v>
                </c:pt>
                <c:pt idx="1746">
                  <c:v>205752</c:v>
                </c:pt>
                <c:pt idx="1747">
                  <c:v>141592</c:v>
                </c:pt>
                <c:pt idx="1748">
                  <c:v>154867</c:v>
                </c:pt>
                <c:pt idx="1749">
                  <c:v>161946</c:v>
                </c:pt>
                <c:pt idx="1750">
                  <c:v>194690</c:v>
                </c:pt>
                <c:pt idx="1751">
                  <c:v>345132</c:v>
                </c:pt>
                <c:pt idx="1752">
                  <c:v>172566</c:v>
                </c:pt>
                <c:pt idx="1753">
                  <c:v>178761</c:v>
                </c:pt>
                <c:pt idx="1754">
                  <c:v>194690</c:v>
                </c:pt>
                <c:pt idx="1755">
                  <c:v>60176</c:v>
                </c:pt>
                <c:pt idx="1756">
                  <c:v>458407</c:v>
                </c:pt>
                <c:pt idx="1757">
                  <c:v>368141</c:v>
                </c:pt>
                <c:pt idx="1758">
                  <c:v>422123</c:v>
                </c:pt>
                <c:pt idx="1759">
                  <c:v>432743</c:v>
                </c:pt>
                <c:pt idx="1760">
                  <c:v>370796</c:v>
                </c:pt>
                <c:pt idx="1761">
                  <c:v>383185</c:v>
                </c:pt>
                <c:pt idx="1762">
                  <c:v>393805</c:v>
                </c:pt>
                <c:pt idx="1763">
                  <c:v>422123</c:v>
                </c:pt>
                <c:pt idx="1764">
                  <c:v>383185</c:v>
                </c:pt>
                <c:pt idx="1765">
                  <c:v>432743</c:v>
                </c:pt>
                <c:pt idx="1766">
                  <c:v>407079</c:v>
                </c:pt>
                <c:pt idx="1767">
                  <c:v>176991</c:v>
                </c:pt>
                <c:pt idx="1768">
                  <c:v>171681</c:v>
                </c:pt>
                <c:pt idx="1769">
                  <c:v>203539</c:v>
                </c:pt>
                <c:pt idx="1770">
                  <c:v>202654</c:v>
                </c:pt>
                <c:pt idx="1771">
                  <c:v>137168</c:v>
                </c:pt>
                <c:pt idx="1772">
                  <c:v>178761</c:v>
                </c:pt>
                <c:pt idx="1773">
                  <c:v>96902</c:v>
                </c:pt>
                <c:pt idx="1774">
                  <c:v>138495</c:v>
                </c:pt>
                <c:pt idx="1775">
                  <c:v>139823</c:v>
                </c:pt>
                <c:pt idx="1776">
                  <c:v>185840</c:v>
                </c:pt>
                <c:pt idx="1777">
                  <c:v>140707</c:v>
                </c:pt>
                <c:pt idx="1778">
                  <c:v>82300</c:v>
                </c:pt>
                <c:pt idx="1779">
                  <c:v>135398</c:v>
                </c:pt>
                <c:pt idx="1780">
                  <c:v>177876</c:v>
                </c:pt>
                <c:pt idx="1781">
                  <c:v>65486</c:v>
                </c:pt>
                <c:pt idx="1782">
                  <c:v>172566</c:v>
                </c:pt>
                <c:pt idx="1783">
                  <c:v>39823</c:v>
                </c:pt>
                <c:pt idx="1784">
                  <c:v>197345</c:v>
                </c:pt>
                <c:pt idx="1785">
                  <c:v>97345</c:v>
                </c:pt>
                <c:pt idx="1786">
                  <c:v>148230</c:v>
                </c:pt>
                <c:pt idx="1787">
                  <c:v>185840</c:v>
                </c:pt>
                <c:pt idx="1788">
                  <c:v>136725</c:v>
                </c:pt>
                <c:pt idx="1789">
                  <c:v>169026</c:v>
                </c:pt>
                <c:pt idx="1790">
                  <c:v>242477</c:v>
                </c:pt>
                <c:pt idx="1791">
                  <c:v>108849</c:v>
                </c:pt>
                <c:pt idx="1792">
                  <c:v>210619</c:v>
                </c:pt>
                <c:pt idx="1793">
                  <c:v>115044</c:v>
                </c:pt>
                <c:pt idx="1794">
                  <c:v>74778</c:v>
                </c:pt>
                <c:pt idx="1795">
                  <c:v>175221</c:v>
                </c:pt>
                <c:pt idx="1796">
                  <c:v>105309</c:v>
                </c:pt>
                <c:pt idx="1797">
                  <c:v>181415</c:v>
                </c:pt>
                <c:pt idx="1798">
                  <c:v>234513</c:v>
                </c:pt>
                <c:pt idx="1799">
                  <c:v>88495</c:v>
                </c:pt>
                <c:pt idx="1800">
                  <c:v>115044</c:v>
                </c:pt>
                <c:pt idx="1801">
                  <c:v>166371</c:v>
                </c:pt>
                <c:pt idx="1802">
                  <c:v>178761</c:v>
                </c:pt>
                <c:pt idx="1803">
                  <c:v>161061</c:v>
                </c:pt>
                <c:pt idx="1804">
                  <c:v>181415</c:v>
                </c:pt>
                <c:pt idx="1805">
                  <c:v>353982</c:v>
                </c:pt>
                <c:pt idx="1806">
                  <c:v>237168</c:v>
                </c:pt>
                <c:pt idx="1807">
                  <c:v>238053</c:v>
                </c:pt>
                <c:pt idx="1808">
                  <c:v>210619</c:v>
                </c:pt>
                <c:pt idx="1809">
                  <c:v>216814</c:v>
                </c:pt>
                <c:pt idx="1810">
                  <c:v>185398</c:v>
                </c:pt>
                <c:pt idx="1811">
                  <c:v>158407</c:v>
                </c:pt>
                <c:pt idx="1812">
                  <c:v>66371</c:v>
                </c:pt>
                <c:pt idx="1813">
                  <c:v>69911</c:v>
                </c:pt>
                <c:pt idx="1814">
                  <c:v>70796</c:v>
                </c:pt>
                <c:pt idx="1815">
                  <c:v>77433</c:v>
                </c:pt>
                <c:pt idx="1816">
                  <c:v>174778</c:v>
                </c:pt>
                <c:pt idx="1817">
                  <c:v>159292</c:v>
                </c:pt>
                <c:pt idx="1818">
                  <c:v>180530</c:v>
                </c:pt>
                <c:pt idx="1819">
                  <c:v>167256</c:v>
                </c:pt>
                <c:pt idx="1820">
                  <c:v>203539</c:v>
                </c:pt>
                <c:pt idx="1821">
                  <c:v>177699</c:v>
                </c:pt>
                <c:pt idx="1822">
                  <c:v>446017</c:v>
                </c:pt>
                <c:pt idx="1823">
                  <c:v>446017</c:v>
                </c:pt>
                <c:pt idx="1824">
                  <c:v>446017</c:v>
                </c:pt>
                <c:pt idx="1825">
                  <c:v>446017</c:v>
                </c:pt>
                <c:pt idx="1826">
                  <c:v>432743</c:v>
                </c:pt>
                <c:pt idx="1827">
                  <c:v>448672</c:v>
                </c:pt>
                <c:pt idx="1828">
                  <c:v>448672</c:v>
                </c:pt>
                <c:pt idx="1829">
                  <c:v>446017</c:v>
                </c:pt>
                <c:pt idx="1830">
                  <c:v>435398</c:v>
                </c:pt>
                <c:pt idx="1831">
                  <c:v>419469</c:v>
                </c:pt>
                <c:pt idx="1832">
                  <c:v>393805</c:v>
                </c:pt>
                <c:pt idx="1833">
                  <c:v>392920</c:v>
                </c:pt>
                <c:pt idx="1834">
                  <c:v>393805</c:v>
                </c:pt>
                <c:pt idx="1835">
                  <c:v>422123</c:v>
                </c:pt>
                <c:pt idx="1836">
                  <c:v>422123</c:v>
                </c:pt>
                <c:pt idx="1837">
                  <c:v>55752</c:v>
                </c:pt>
                <c:pt idx="1838">
                  <c:v>56637</c:v>
                </c:pt>
                <c:pt idx="1839">
                  <c:v>252212</c:v>
                </c:pt>
                <c:pt idx="1840">
                  <c:v>238938</c:v>
                </c:pt>
                <c:pt idx="1841">
                  <c:v>238938</c:v>
                </c:pt>
                <c:pt idx="1842">
                  <c:v>219469</c:v>
                </c:pt>
                <c:pt idx="1843">
                  <c:v>175221</c:v>
                </c:pt>
                <c:pt idx="1844">
                  <c:v>97345</c:v>
                </c:pt>
                <c:pt idx="1845">
                  <c:v>176991</c:v>
                </c:pt>
                <c:pt idx="1846">
                  <c:v>194690</c:v>
                </c:pt>
                <c:pt idx="1847">
                  <c:v>96460</c:v>
                </c:pt>
                <c:pt idx="1848">
                  <c:v>185840</c:v>
                </c:pt>
                <c:pt idx="1849">
                  <c:v>171681</c:v>
                </c:pt>
                <c:pt idx="1850">
                  <c:v>89380</c:v>
                </c:pt>
                <c:pt idx="1851">
                  <c:v>143362</c:v>
                </c:pt>
                <c:pt idx="1852">
                  <c:v>39823</c:v>
                </c:pt>
                <c:pt idx="1853">
                  <c:v>119469</c:v>
                </c:pt>
                <c:pt idx="1854">
                  <c:v>168141</c:v>
                </c:pt>
                <c:pt idx="1855">
                  <c:v>97345</c:v>
                </c:pt>
                <c:pt idx="1856">
                  <c:v>250442</c:v>
                </c:pt>
                <c:pt idx="1857">
                  <c:v>169292</c:v>
                </c:pt>
                <c:pt idx="1858">
                  <c:v>84513</c:v>
                </c:pt>
                <c:pt idx="1859">
                  <c:v>115929</c:v>
                </c:pt>
                <c:pt idx="1860">
                  <c:v>123008</c:v>
                </c:pt>
                <c:pt idx="1861">
                  <c:v>216371</c:v>
                </c:pt>
                <c:pt idx="1862">
                  <c:v>194690</c:v>
                </c:pt>
                <c:pt idx="1863">
                  <c:v>184070</c:v>
                </c:pt>
                <c:pt idx="1864">
                  <c:v>165486</c:v>
                </c:pt>
                <c:pt idx="1865">
                  <c:v>88495</c:v>
                </c:pt>
                <c:pt idx="1866">
                  <c:v>100000</c:v>
                </c:pt>
                <c:pt idx="1867">
                  <c:v>115044</c:v>
                </c:pt>
                <c:pt idx="1868">
                  <c:v>115044</c:v>
                </c:pt>
                <c:pt idx="1869">
                  <c:v>145132</c:v>
                </c:pt>
                <c:pt idx="1870">
                  <c:v>148672</c:v>
                </c:pt>
                <c:pt idx="1871">
                  <c:v>176991</c:v>
                </c:pt>
                <c:pt idx="1872">
                  <c:v>230088</c:v>
                </c:pt>
                <c:pt idx="1873">
                  <c:v>212389</c:v>
                </c:pt>
                <c:pt idx="1874">
                  <c:v>207079</c:v>
                </c:pt>
                <c:pt idx="1875">
                  <c:v>206194</c:v>
                </c:pt>
                <c:pt idx="1876">
                  <c:v>168141</c:v>
                </c:pt>
                <c:pt idx="1877">
                  <c:v>163716</c:v>
                </c:pt>
                <c:pt idx="1878">
                  <c:v>127876</c:v>
                </c:pt>
                <c:pt idx="1879">
                  <c:v>145132</c:v>
                </c:pt>
                <c:pt idx="1880">
                  <c:v>129203</c:v>
                </c:pt>
                <c:pt idx="1881">
                  <c:v>176106</c:v>
                </c:pt>
                <c:pt idx="1882">
                  <c:v>143805</c:v>
                </c:pt>
                <c:pt idx="1883">
                  <c:v>117699</c:v>
                </c:pt>
                <c:pt idx="1884">
                  <c:v>170353</c:v>
                </c:pt>
                <c:pt idx="1885">
                  <c:v>393805</c:v>
                </c:pt>
                <c:pt idx="1886">
                  <c:v>393805</c:v>
                </c:pt>
                <c:pt idx="1887">
                  <c:v>393805</c:v>
                </c:pt>
                <c:pt idx="1888">
                  <c:v>205309</c:v>
                </c:pt>
                <c:pt idx="1889">
                  <c:v>189380</c:v>
                </c:pt>
                <c:pt idx="1890">
                  <c:v>200000</c:v>
                </c:pt>
                <c:pt idx="1891">
                  <c:v>95575</c:v>
                </c:pt>
                <c:pt idx="1892">
                  <c:v>80088</c:v>
                </c:pt>
                <c:pt idx="1893">
                  <c:v>197345</c:v>
                </c:pt>
                <c:pt idx="1894">
                  <c:v>99115</c:v>
                </c:pt>
                <c:pt idx="1895">
                  <c:v>171681</c:v>
                </c:pt>
                <c:pt idx="1896">
                  <c:v>143805</c:v>
                </c:pt>
                <c:pt idx="1897">
                  <c:v>119469</c:v>
                </c:pt>
                <c:pt idx="1898">
                  <c:v>236283</c:v>
                </c:pt>
                <c:pt idx="1899">
                  <c:v>171238</c:v>
                </c:pt>
                <c:pt idx="1900">
                  <c:v>170796</c:v>
                </c:pt>
                <c:pt idx="1901">
                  <c:v>137168</c:v>
                </c:pt>
                <c:pt idx="1902">
                  <c:v>283185</c:v>
                </c:pt>
                <c:pt idx="1903">
                  <c:v>180088</c:v>
                </c:pt>
                <c:pt idx="1904">
                  <c:v>227433</c:v>
                </c:pt>
                <c:pt idx="1905">
                  <c:v>230088</c:v>
                </c:pt>
                <c:pt idx="1906">
                  <c:v>171681</c:v>
                </c:pt>
                <c:pt idx="1907">
                  <c:v>109734</c:v>
                </c:pt>
                <c:pt idx="1908">
                  <c:v>69469</c:v>
                </c:pt>
                <c:pt idx="1909">
                  <c:v>168141</c:v>
                </c:pt>
                <c:pt idx="1910">
                  <c:v>39823</c:v>
                </c:pt>
                <c:pt idx="1911">
                  <c:v>153097</c:v>
                </c:pt>
                <c:pt idx="1912">
                  <c:v>185840</c:v>
                </c:pt>
                <c:pt idx="1913">
                  <c:v>66371</c:v>
                </c:pt>
                <c:pt idx="1914">
                  <c:v>205309</c:v>
                </c:pt>
                <c:pt idx="1915">
                  <c:v>202654</c:v>
                </c:pt>
                <c:pt idx="1916">
                  <c:v>169911</c:v>
                </c:pt>
                <c:pt idx="1917">
                  <c:v>157522</c:v>
                </c:pt>
                <c:pt idx="1918">
                  <c:v>171681</c:v>
                </c:pt>
                <c:pt idx="1919">
                  <c:v>267256</c:v>
                </c:pt>
                <c:pt idx="1920">
                  <c:v>159292</c:v>
                </c:pt>
                <c:pt idx="1921">
                  <c:v>153097</c:v>
                </c:pt>
                <c:pt idx="1922">
                  <c:v>242035</c:v>
                </c:pt>
                <c:pt idx="1923">
                  <c:v>225663</c:v>
                </c:pt>
                <c:pt idx="1924">
                  <c:v>238938</c:v>
                </c:pt>
                <c:pt idx="1925">
                  <c:v>230088</c:v>
                </c:pt>
                <c:pt idx="1926">
                  <c:v>238938</c:v>
                </c:pt>
                <c:pt idx="1927">
                  <c:v>373893</c:v>
                </c:pt>
                <c:pt idx="1928">
                  <c:v>153097</c:v>
                </c:pt>
                <c:pt idx="1929">
                  <c:v>156637</c:v>
                </c:pt>
                <c:pt idx="1930">
                  <c:v>237168</c:v>
                </c:pt>
                <c:pt idx="1931">
                  <c:v>246017</c:v>
                </c:pt>
                <c:pt idx="1932">
                  <c:v>325663</c:v>
                </c:pt>
                <c:pt idx="1933">
                  <c:v>238938</c:v>
                </c:pt>
                <c:pt idx="1934">
                  <c:v>175221</c:v>
                </c:pt>
                <c:pt idx="1935">
                  <c:v>191150</c:v>
                </c:pt>
                <c:pt idx="1936">
                  <c:v>186725</c:v>
                </c:pt>
                <c:pt idx="1937">
                  <c:v>141592</c:v>
                </c:pt>
                <c:pt idx="1938">
                  <c:v>55752</c:v>
                </c:pt>
                <c:pt idx="1939">
                  <c:v>192035</c:v>
                </c:pt>
                <c:pt idx="1940">
                  <c:v>172566</c:v>
                </c:pt>
                <c:pt idx="1941">
                  <c:v>187610</c:v>
                </c:pt>
                <c:pt idx="1942">
                  <c:v>83185</c:v>
                </c:pt>
                <c:pt idx="1943">
                  <c:v>184070</c:v>
                </c:pt>
                <c:pt idx="1944">
                  <c:v>176991</c:v>
                </c:pt>
                <c:pt idx="1945">
                  <c:v>66814</c:v>
                </c:pt>
                <c:pt idx="1946">
                  <c:v>132743</c:v>
                </c:pt>
                <c:pt idx="1947">
                  <c:v>152654</c:v>
                </c:pt>
                <c:pt idx="1948">
                  <c:v>243362</c:v>
                </c:pt>
                <c:pt idx="1949">
                  <c:v>133628</c:v>
                </c:pt>
                <c:pt idx="1950">
                  <c:v>184070</c:v>
                </c:pt>
                <c:pt idx="1951">
                  <c:v>165486</c:v>
                </c:pt>
                <c:pt idx="1952">
                  <c:v>104867</c:v>
                </c:pt>
                <c:pt idx="1953">
                  <c:v>165486</c:v>
                </c:pt>
                <c:pt idx="1954">
                  <c:v>193805</c:v>
                </c:pt>
                <c:pt idx="1955">
                  <c:v>89380</c:v>
                </c:pt>
                <c:pt idx="1956">
                  <c:v>147787</c:v>
                </c:pt>
                <c:pt idx="1957">
                  <c:v>114159</c:v>
                </c:pt>
                <c:pt idx="1958">
                  <c:v>114159</c:v>
                </c:pt>
                <c:pt idx="1959">
                  <c:v>102212</c:v>
                </c:pt>
                <c:pt idx="1960">
                  <c:v>102212</c:v>
                </c:pt>
                <c:pt idx="1961">
                  <c:v>126548</c:v>
                </c:pt>
                <c:pt idx="1962">
                  <c:v>84070</c:v>
                </c:pt>
                <c:pt idx="1963">
                  <c:v>154867</c:v>
                </c:pt>
                <c:pt idx="1964">
                  <c:v>243362</c:v>
                </c:pt>
                <c:pt idx="1965">
                  <c:v>172566</c:v>
                </c:pt>
                <c:pt idx="1966">
                  <c:v>209734</c:v>
                </c:pt>
                <c:pt idx="1967">
                  <c:v>166371</c:v>
                </c:pt>
                <c:pt idx="1968">
                  <c:v>235398</c:v>
                </c:pt>
                <c:pt idx="1969">
                  <c:v>58849</c:v>
                </c:pt>
                <c:pt idx="1970">
                  <c:v>57522</c:v>
                </c:pt>
                <c:pt idx="1971">
                  <c:v>307079</c:v>
                </c:pt>
                <c:pt idx="1972">
                  <c:v>192035</c:v>
                </c:pt>
                <c:pt idx="1973">
                  <c:v>179646</c:v>
                </c:pt>
                <c:pt idx="1974">
                  <c:v>218584</c:v>
                </c:pt>
                <c:pt idx="1975">
                  <c:v>106194</c:v>
                </c:pt>
                <c:pt idx="1976">
                  <c:v>261061</c:v>
                </c:pt>
                <c:pt idx="1977">
                  <c:v>192035</c:v>
                </c:pt>
                <c:pt idx="1978">
                  <c:v>196460</c:v>
                </c:pt>
                <c:pt idx="1979">
                  <c:v>75221</c:v>
                </c:pt>
                <c:pt idx="1980">
                  <c:v>185840</c:v>
                </c:pt>
                <c:pt idx="1981">
                  <c:v>207079</c:v>
                </c:pt>
                <c:pt idx="1982">
                  <c:v>172566</c:v>
                </c:pt>
                <c:pt idx="1983">
                  <c:v>199115</c:v>
                </c:pt>
                <c:pt idx="1984">
                  <c:v>40265</c:v>
                </c:pt>
                <c:pt idx="1985">
                  <c:v>143362</c:v>
                </c:pt>
                <c:pt idx="1986">
                  <c:v>176991</c:v>
                </c:pt>
                <c:pt idx="1987">
                  <c:v>141592</c:v>
                </c:pt>
                <c:pt idx="1988">
                  <c:v>246902</c:v>
                </c:pt>
                <c:pt idx="1989">
                  <c:v>64601</c:v>
                </c:pt>
                <c:pt idx="1990">
                  <c:v>153097</c:v>
                </c:pt>
                <c:pt idx="1991">
                  <c:v>143362</c:v>
                </c:pt>
                <c:pt idx="1992">
                  <c:v>146902</c:v>
                </c:pt>
                <c:pt idx="1993">
                  <c:v>149292</c:v>
                </c:pt>
                <c:pt idx="1994">
                  <c:v>203539</c:v>
                </c:pt>
                <c:pt idx="1995">
                  <c:v>181415</c:v>
                </c:pt>
                <c:pt idx="1996">
                  <c:v>163716</c:v>
                </c:pt>
                <c:pt idx="1997">
                  <c:v>172566</c:v>
                </c:pt>
                <c:pt idx="1998">
                  <c:v>163716</c:v>
                </c:pt>
                <c:pt idx="1999">
                  <c:v>143362</c:v>
                </c:pt>
                <c:pt idx="2000">
                  <c:v>168141</c:v>
                </c:pt>
                <c:pt idx="2001">
                  <c:v>230088</c:v>
                </c:pt>
                <c:pt idx="2002">
                  <c:v>176991</c:v>
                </c:pt>
                <c:pt idx="2003">
                  <c:v>184070</c:v>
                </c:pt>
                <c:pt idx="2004">
                  <c:v>210619</c:v>
                </c:pt>
                <c:pt idx="2005">
                  <c:v>218584</c:v>
                </c:pt>
                <c:pt idx="2006">
                  <c:v>220353</c:v>
                </c:pt>
                <c:pt idx="2007">
                  <c:v>181415</c:v>
                </c:pt>
                <c:pt idx="2008">
                  <c:v>57964</c:v>
                </c:pt>
                <c:pt idx="2009">
                  <c:v>61681</c:v>
                </c:pt>
                <c:pt idx="2010">
                  <c:v>75221</c:v>
                </c:pt>
                <c:pt idx="2011">
                  <c:v>216814</c:v>
                </c:pt>
                <c:pt idx="2012">
                  <c:v>172566</c:v>
                </c:pt>
                <c:pt idx="2013">
                  <c:v>188495</c:v>
                </c:pt>
                <c:pt idx="2014">
                  <c:v>194690</c:v>
                </c:pt>
                <c:pt idx="2015">
                  <c:v>119469</c:v>
                </c:pt>
                <c:pt idx="2016">
                  <c:v>432743</c:v>
                </c:pt>
                <c:pt idx="2017">
                  <c:v>448672</c:v>
                </c:pt>
                <c:pt idx="2018">
                  <c:v>435398</c:v>
                </c:pt>
                <c:pt idx="2019">
                  <c:v>448672</c:v>
                </c:pt>
                <c:pt idx="2020">
                  <c:v>448672</c:v>
                </c:pt>
                <c:pt idx="2021">
                  <c:v>432743</c:v>
                </c:pt>
                <c:pt idx="2022">
                  <c:v>378761</c:v>
                </c:pt>
                <c:pt idx="2023">
                  <c:v>199115</c:v>
                </c:pt>
                <c:pt idx="2024">
                  <c:v>148672</c:v>
                </c:pt>
                <c:pt idx="2025">
                  <c:v>69026</c:v>
                </c:pt>
                <c:pt idx="2026">
                  <c:v>78761</c:v>
                </c:pt>
                <c:pt idx="2027">
                  <c:v>65486</c:v>
                </c:pt>
                <c:pt idx="2028">
                  <c:v>203539</c:v>
                </c:pt>
                <c:pt idx="2029">
                  <c:v>97345</c:v>
                </c:pt>
                <c:pt idx="2030">
                  <c:v>112389</c:v>
                </c:pt>
                <c:pt idx="2031">
                  <c:v>135398</c:v>
                </c:pt>
                <c:pt idx="2032">
                  <c:v>176991</c:v>
                </c:pt>
                <c:pt idx="2033">
                  <c:v>121681</c:v>
                </c:pt>
                <c:pt idx="2034">
                  <c:v>92920</c:v>
                </c:pt>
                <c:pt idx="2035">
                  <c:v>103097</c:v>
                </c:pt>
                <c:pt idx="2036">
                  <c:v>157522</c:v>
                </c:pt>
                <c:pt idx="2037">
                  <c:v>148672</c:v>
                </c:pt>
                <c:pt idx="2038">
                  <c:v>94690</c:v>
                </c:pt>
                <c:pt idx="2039">
                  <c:v>163716</c:v>
                </c:pt>
                <c:pt idx="2040">
                  <c:v>84955</c:v>
                </c:pt>
                <c:pt idx="2041">
                  <c:v>192035</c:v>
                </c:pt>
                <c:pt idx="2042">
                  <c:v>256637</c:v>
                </c:pt>
                <c:pt idx="2043">
                  <c:v>247787</c:v>
                </c:pt>
                <c:pt idx="2044">
                  <c:v>221238</c:v>
                </c:pt>
                <c:pt idx="2045">
                  <c:v>150442</c:v>
                </c:pt>
                <c:pt idx="2046">
                  <c:v>163716</c:v>
                </c:pt>
                <c:pt idx="2047">
                  <c:v>205309</c:v>
                </c:pt>
                <c:pt idx="2048">
                  <c:v>161946</c:v>
                </c:pt>
                <c:pt idx="2049">
                  <c:v>163716</c:v>
                </c:pt>
                <c:pt idx="2050">
                  <c:v>219469</c:v>
                </c:pt>
                <c:pt idx="2051">
                  <c:v>154867</c:v>
                </c:pt>
                <c:pt idx="2052">
                  <c:v>178761</c:v>
                </c:pt>
                <c:pt idx="2053">
                  <c:v>221238</c:v>
                </c:pt>
                <c:pt idx="2054">
                  <c:v>225663</c:v>
                </c:pt>
                <c:pt idx="2055">
                  <c:v>327433</c:v>
                </c:pt>
                <c:pt idx="2056">
                  <c:v>194690</c:v>
                </c:pt>
                <c:pt idx="2057">
                  <c:v>71238</c:v>
                </c:pt>
                <c:pt idx="2058">
                  <c:v>180530</c:v>
                </c:pt>
                <c:pt idx="2059">
                  <c:v>180530</c:v>
                </c:pt>
                <c:pt idx="2060">
                  <c:v>181415</c:v>
                </c:pt>
                <c:pt idx="2061">
                  <c:v>185840</c:v>
                </c:pt>
                <c:pt idx="2062">
                  <c:v>432743</c:v>
                </c:pt>
                <c:pt idx="2063">
                  <c:v>432743</c:v>
                </c:pt>
                <c:pt idx="2064">
                  <c:v>271681</c:v>
                </c:pt>
                <c:pt idx="2065">
                  <c:v>197345</c:v>
                </c:pt>
                <c:pt idx="2066">
                  <c:v>196460</c:v>
                </c:pt>
                <c:pt idx="2067">
                  <c:v>241592</c:v>
                </c:pt>
                <c:pt idx="2068">
                  <c:v>212389</c:v>
                </c:pt>
                <c:pt idx="2069">
                  <c:v>117699</c:v>
                </c:pt>
                <c:pt idx="2070">
                  <c:v>159292</c:v>
                </c:pt>
                <c:pt idx="2071">
                  <c:v>112389</c:v>
                </c:pt>
                <c:pt idx="2072">
                  <c:v>117699</c:v>
                </c:pt>
                <c:pt idx="2073">
                  <c:v>137168</c:v>
                </c:pt>
                <c:pt idx="2074">
                  <c:v>146017</c:v>
                </c:pt>
                <c:pt idx="2075">
                  <c:v>192035</c:v>
                </c:pt>
                <c:pt idx="2076">
                  <c:v>74336</c:v>
                </c:pt>
                <c:pt idx="2077">
                  <c:v>218584</c:v>
                </c:pt>
                <c:pt idx="2078">
                  <c:v>183185</c:v>
                </c:pt>
                <c:pt idx="2079">
                  <c:v>116814</c:v>
                </c:pt>
                <c:pt idx="2080">
                  <c:v>39823</c:v>
                </c:pt>
                <c:pt idx="2081">
                  <c:v>198230</c:v>
                </c:pt>
                <c:pt idx="2082">
                  <c:v>159292</c:v>
                </c:pt>
                <c:pt idx="2083">
                  <c:v>336283</c:v>
                </c:pt>
                <c:pt idx="2084">
                  <c:v>168141</c:v>
                </c:pt>
                <c:pt idx="2085">
                  <c:v>147787</c:v>
                </c:pt>
                <c:pt idx="2086">
                  <c:v>252212</c:v>
                </c:pt>
                <c:pt idx="2087">
                  <c:v>190265</c:v>
                </c:pt>
                <c:pt idx="2088">
                  <c:v>82300</c:v>
                </c:pt>
                <c:pt idx="2089">
                  <c:v>183185</c:v>
                </c:pt>
                <c:pt idx="2090">
                  <c:v>221238</c:v>
                </c:pt>
                <c:pt idx="2091">
                  <c:v>232743</c:v>
                </c:pt>
                <c:pt idx="2092">
                  <c:v>168141</c:v>
                </c:pt>
                <c:pt idx="2093">
                  <c:v>192920</c:v>
                </c:pt>
                <c:pt idx="2094">
                  <c:v>243362</c:v>
                </c:pt>
                <c:pt idx="2095">
                  <c:v>200884</c:v>
                </c:pt>
                <c:pt idx="2096">
                  <c:v>115044</c:v>
                </c:pt>
                <c:pt idx="2097">
                  <c:v>212389</c:v>
                </c:pt>
                <c:pt idx="2098">
                  <c:v>210619</c:v>
                </c:pt>
                <c:pt idx="2099">
                  <c:v>197345</c:v>
                </c:pt>
                <c:pt idx="2100">
                  <c:v>172566</c:v>
                </c:pt>
                <c:pt idx="2101">
                  <c:v>73893</c:v>
                </c:pt>
                <c:pt idx="2102">
                  <c:v>192920</c:v>
                </c:pt>
                <c:pt idx="2103">
                  <c:v>201769</c:v>
                </c:pt>
                <c:pt idx="2104">
                  <c:v>96460</c:v>
                </c:pt>
                <c:pt idx="2105">
                  <c:v>214159</c:v>
                </c:pt>
                <c:pt idx="2106">
                  <c:v>260176</c:v>
                </c:pt>
                <c:pt idx="2107">
                  <c:v>126991</c:v>
                </c:pt>
                <c:pt idx="2108">
                  <c:v>123008</c:v>
                </c:pt>
                <c:pt idx="2109">
                  <c:v>99557</c:v>
                </c:pt>
                <c:pt idx="2110">
                  <c:v>197345</c:v>
                </c:pt>
                <c:pt idx="2111">
                  <c:v>117256</c:v>
                </c:pt>
                <c:pt idx="2112">
                  <c:v>49557</c:v>
                </c:pt>
                <c:pt idx="2113">
                  <c:v>216814</c:v>
                </c:pt>
                <c:pt idx="2114">
                  <c:v>212389</c:v>
                </c:pt>
                <c:pt idx="2115">
                  <c:v>176106</c:v>
                </c:pt>
                <c:pt idx="2116">
                  <c:v>203539</c:v>
                </c:pt>
                <c:pt idx="2117">
                  <c:v>219469</c:v>
                </c:pt>
                <c:pt idx="2118">
                  <c:v>223893</c:v>
                </c:pt>
                <c:pt idx="2119">
                  <c:v>178761</c:v>
                </c:pt>
                <c:pt idx="2120">
                  <c:v>207964</c:v>
                </c:pt>
                <c:pt idx="2121">
                  <c:v>218141</c:v>
                </c:pt>
                <c:pt idx="2122">
                  <c:v>415929</c:v>
                </c:pt>
                <c:pt idx="2123">
                  <c:v>119469</c:v>
                </c:pt>
                <c:pt idx="2124">
                  <c:v>183185</c:v>
                </c:pt>
                <c:pt idx="2125">
                  <c:v>190265</c:v>
                </c:pt>
                <c:pt idx="2126">
                  <c:v>178318</c:v>
                </c:pt>
                <c:pt idx="2127">
                  <c:v>193805</c:v>
                </c:pt>
                <c:pt idx="2128">
                  <c:v>201769</c:v>
                </c:pt>
                <c:pt idx="2129">
                  <c:v>419469</c:v>
                </c:pt>
                <c:pt idx="2130">
                  <c:v>407079</c:v>
                </c:pt>
                <c:pt idx="2131">
                  <c:v>432743</c:v>
                </c:pt>
                <c:pt idx="2132">
                  <c:v>247787</c:v>
                </c:pt>
                <c:pt idx="2133">
                  <c:v>274336</c:v>
                </c:pt>
                <c:pt idx="2134">
                  <c:v>117699</c:v>
                </c:pt>
                <c:pt idx="2135">
                  <c:v>42477</c:v>
                </c:pt>
                <c:pt idx="2136">
                  <c:v>79203</c:v>
                </c:pt>
                <c:pt idx="2137">
                  <c:v>228318</c:v>
                </c:pt>
                <c:pt idx="2138">
                  <c:v>120353</c:v>
                </c:pt>
                <c:pt idx="2139">
                  <c:v>247787</c:v>
                </c:pt>
                <c:pt idx="2140">
                  <c:v>144247</c:v>
                </c:pt>
                <c:pt idx="2141">
                  <c:v>141592</c:v>
                </c:pt>
                <c:pt idx="2142">
                  <c:v>272566</c:v>
                </c:pt>
                <c:pt idx="2143">
                  <c:v>221238</c:v>
                </c:pt>
                <c:pt idx="2144">
                  <c:v>264601</c:v>
                </c:pt>
                <c:pt idx="2145">
                  <c:v>209734</c:v>
                </c:pt>
                <c:pt idx="2146">
                  <c:v>194690</c:v>
                </c:pt>
                <c:pt idx="2147">
                  <c:v>230088</c:v>
                </c:pt>
                <c:pt idx="2148">
                  <c:v>162831</c:v>
                </c:pt>
                <c:pt idx="2149">
                  <c:v>130088</c:v>
                </c:pt>
                <c:pt idx="2150">
                  <c:v>203539</c:v>
                </c:pt>
                <c:pt idx="2151">
                  <c:v>202654</c:v>
                </c:pt>
                <c:pt idx="2152">
                  <c:v>112831</c:v>
                </c:pt>
                <c:pt idx="2153">
                  <c:v>216814</c:v>
                </c:pt>
                <c:pt idx="2154">
                  <c:v>170796</c:v>
                </c:pt>
                <c:pt idx="2155">
                  <c:v>168141</c:v>
                </c:pt>
                <c:pt idx="2156">
                  <c:v>238938</c:v>
                </c:pt>
                <c:pt idx="2157">
                  <c:v>158407</c:v>
                </c:pt>
                <c:pt idx="2158">
                  <c:v>284955</c:v>
                </c:pt>
                <c:pt idx="2159">
                  <c:v>209734</c:v>
                </c:pt>
                <c:pt idx="2160">
                  <c:v>247787</c:v>
                </c:pt>
                <c:pt idx="2161">
                  <c:v>238053</c:v>
                </c:pt>
                <c:pt idx="2162">
                  <c:v>85840</c:v>
                </c:pt>
                <c:pt idx="2163">
                  <c:v>216814</c:v>
                </c:pt>
                <c:pt idx="2164">
                  <c:v>159292</c:v>
                </c:pt>
                <c:pt idx="2165">
                  <c:v>333628</c:v>
                </c:pt>
                <c:pt idx="2166">
                  <c:v>330088</c:v>
                </c:pt>
                <c:pt idx="2167">
                  <c:v>250442</c:v>
                </c:pt>
                <c:pt idx="2168">
                  <c:v>194690</c:v>
                </c:pt>
                <c:pt idx="2169">
                  <c:v>253982</c:v>
                </c:pt>
                <c:pt idx="2170">
                  <c:v>225663</c:v>
                </c:pt>
                <c:pt idx="2171">
                  <c:v>106194</c:v>
                </c:pt>
                <c:pt idx="2172">
                  <c:v>183628</c:v>
                </c:pt>
                <c:pt idx="2173">
                  <c:v>270796</c:v>
                </c:pt>
                <c:pt idx="2174">
                  <c:v>300884</c:v>
                </c:pt>
                <c:pt idx="2175">
                  <c:v>124778</c:v>
                </c:pt>
                <c:pt idx="2176">
                  <c:v>194690</c:v>
                </c:pt>
                <c:pt idx="2177">
                  <c:v>229203</c:v>
                </c:pt>
                <c:pt idx="2178">
                  <c:v>199115</c:v>
                </c:pt>
                <c:pt idx="2179">
                  <c:v>131415</c:v>
                </c:pt>
                <c:pt idx="2180">
                  <c:v>227433</c:v>
                </c:pt>
                <c:pt idx="2181">
                  <c:v>119469</c:v>
                </c:pt>
                <c:pt idx="2182">
                  <c:v>159292</c:v>
                </c:pt>
                <c:pt idx="2183">
                  <c:v>174336</c:v>
                </c:pt>
                <c:pt idx="2184">
                  <c:v>243362</c:v>
                </c:pt>
                <c:pt idx="2185">
                  <c:v>181415</c:v>
                </c:pt>
                <c:pt idx="2186">
                  <c:v>185840</c:v>
                </c:pt>
                <c:pt idx="2187">
                  <c:v>81415</c:v>
                </c:pt>
                <c:pt idx="2188">
                  <c:v>101769</c:v>
                </c:pt>
                <c:pt idx="2189">
                  <c:v>159557</c:v>
                </c:pt>
                <c:pt idx="2190">
                  <c:v>100000</c:v>
                </c:pt>
                <c:pt idx="2191">
                  <c:v>192035</c:v>
                </c:pt>
                <c:pt idx="2192">
                  <c:v>211150</c:v>
                </c:pt>
                <c:pt idx="2193">
                  <c:v>159292</c:v>
                </c:pt>
                <c:pt idx="2194">
                  <c:v>163716</c:v>
                </c:pt>
                <c:pt idx="2195">
                  <c:v>253097</c:v>
                </c:pt>
                <c:pt idx="2196">
                  <c:v>238053</c:v>
                </c:pt>
                <c:pt idx="2197">
                  <c:v>150442</c:v>
                </c:pt>
                <c:pt idx="2198">
                  <c:v>185840</c:v>
                </c:pt>
                <c:pt idx="2199">
                  <c:v>194690</c:v>
                </c:pt>
                <c:pt idx="2200">
                  <c:v>194690</c:v>
                </c:pt>
                <c:pt idx="2201">
                  <c:v>176991</c:v>
                </c:pt>
                <c:pt idx="2202">
                  <c:v>155752</c:v>
                </c:pt>
                <c:pt idx="2203">
                  <c:v>117699</c:v>
                </c:pt>
                <c:pt idx="2204">
                  <c:v>176991</c:v>
                </c:pt>
                <c:pt idx="2205">
                  <c:v>85398</c:v>
                </c:pt>
                <c:pt idx="2206">
                  <c:v>68141</c:v>
                </c:pt>
                <c:pt idx="2207">
                  <c:v>185840</c:v>
                </c:pt>
                <c:pt idx="2208">
                  <c:v>207964</c:v>
                </c:pt>
                <c:pt idx="2209">
                  <c:v>192920</c:v>
                </c:pt>
                <c:pt idx="2210">
                  <c:v>79646</c:v>
                </c:pt>
                <c:pt idx="2211">
                  <c:v>419469</c:v>
                </c:pt>
                <c:pt idx="2212">
                  <c:v>383185</c:v>
                </c:pt>
                <c:pt idx="2213">
                  <c:v>207964</c:v>
                </c:pt>
                <c:pt idx="2214">
                  <c:v>181415</c:v>
                </c:pt>
                <c:pt idx="2215">
                  <c:v>78318</c:v>
                </c:pt>
                <c:pt idx="2216">
                  <c:v>78761</c:v>
                </c:pt>
                <c:pt idx="2217">
                  <c:v>43362</c:v>
                </c:pt>
                <c:pt idx="2218">
                  <c:v>232743</c:v>
                </c:pt>
                <c:pt idx="2219">
                  <c:v>51327</c:v>
                </c:pt>
                <c:pt idx="2220">
                  <c:v>248672</c:v>
                </c:pt>
                <c:pt idx="2221">
                  <c:v>210619</c:v>
                </c:pt>
                <c:pt idx="2222">
                  <c:v>70796</c:v>
                </c:pt>
                <c:pt idx="2223">
                  <c:v>169911</c:v>
                </c:pt>
                <c:pt idx="2224">
                  <c:v>137168</c:v>
                </c:pt>
                <c:pt idx="2225">
                  <c:v>227433</c:v>
                </c:pt>
                <c:pt idx="2226">
                  <c:v>84070</c:v>
                </c:pt>
                <c:pt idx="2227">
                  <c:v>264424</c:v>
                </c:pt>
                <c:pt idx="2228">
                  <c:v>132743</c:v>
                </c:pt>
                <c:pt idx="2229">
                  <c:v>278761</c:v>
                </c:pt>
                <c:pt idx="2230">
                  <c:v>151327</c:v>
                </c:pt>
                <c:pt idx="2231">
                  <c:v>216814</c:v>
                </c:pt>
                <c:pt idx="2232">
                  <c:v>230088</c:v>
                </c:pt>
                <c:pt idx="2233">
                  <c:v>221238</c:v>
                </c:pt>
                <c:pt idx="2234">
                  <c:v>212389</c:v>
                </c:pt>
                <c:pt idx="2235">
                  <c:v>223893</c:v>
                </c:pt>
                <c:pt idx="2236">
                  <c:v>176991</c:v>
                </c:pt>
                <c:pt idx="2237">
                  <c:v>168141</c:v>
                </c:pt>
                <c:pt idx="2238">
                  <c:v>185840</c:v>
                </c:pt>
                <c:pt idx="2239">
                  <c:v>152212</c:v>
                </c:pt>
                <c:pt idx="2240">
                  <c:v>189380</c:v>
                </c:pt>
                <c:pt idx="2241">
                  <c:v>62389</c:v>
                </c:pt>
                <c:pt idx="2242">
                  <c:v>275663</c:v>
                </c:pt>
                <c:pt idx="2243">
                  <c:v>131858</c:v>
                </c:pt>
                <c:pt idx="2244">
                  <c:v>230088</c:v>
                </c:pt>
                <c:pt idx="2245">
                  <c:v>119469</c:v>
                </c:pt>
                <c:pt idx="2246">
                  <c:v>119469</c:v>
                </c:pt>
                <c:pt idx="2247">
                  <c:v>108849</c:v>
                </c:pt>
                <c:pt idx="2248">
                  <c:v>117699</c:v>
                </c:pt>
                <c:pt idx="2249">
                  <c:v>118584</c:v>
                </c:pt>
                <c:pt idx="2250">
                  <c:v>161946</c:v>
                </c:pt>
                <c:pt idx="2251">
                  <c:v>168141</c:v>
                </c:pt>
                <c:pt idx="2252">
                  <c:v>253097</c:v>
                </c:pt>
                <c:pt idx="2253">
                  <c:v>123893</c:v>
                </c:pt>
                <c:pt idx="2254">
                  <c:v>215044</c:v>
                </c:pt>
                <c:pt idx="2255">
                  <c:v>197345</c:v>
                </c:pt>
                <c:pt idx="2256">
                  <c:v>216814</c:v>
                </c:pt>
                <c:pt idx="2257">
                  <c:v>130973</c:v>
                </c:pt>
                <c:pt idx="2258">
                  <c:v>157522</c:v>
                </c:pt>
                <c:pt idx="2259">
                  <c:v>196902</c:v>
                </c:pt>
                <c:pt idx="2260">
                  <c:v>130088</c:v>
                </c:pt>
                <c:pt idx="2261">
                  <c:v>113274</c:v>
                </c:pt>
                <c:pt idx="2262">
                  <c:v>123893</c:v>
                </c:pt>
                <c:pt idx="2263">
                  <c:v>360176</c:v>
                </c:pt>
                <c:pt idx="2264">
                  <c:v>245132</c:v>
                </c:pt>
                <c:pt idx="2265">
                  <c:v>232300</c:v>
                </c:pt>
                <c:pt idx="2266">
                  <c:v>154867</c:v>
                </c:pt>
                <c:pt idx="2267">
                  <c:v>228849</c:v>
                </c:pt>
                <c:pt idx="2268">
                  <c:v>190265</c:v>
                </c:pt>
                <c:pt idx="2269">
                  <c:v>154867</c:v>
                </c:pt>
                <c:pt idx="2270">
                  <c:v>150442</c:v>
                </c:pt>
                <c:pt idx="2271">
                  <c:v>389380</c:v>
                </c:pt>
                <c:pt idx="2272">
                  <c:v>225663</c:v>
                </c:pt>
                <c:pt idx="2273">
                  <c:v>84070</c:v>
                </c:pt>
                <c:pt idx="2274">
                  <c:v>87610</c:v>
                </c:pt>
                <c:pt idx="2275">
                  <c:v>231858</c:v>
                </c:pt>
                <c:pt idx="2276">
                  <c:v>192920</c:v>
                </c:pt>
                <c:pt idx="2277">
                  <c:v>187610</c:v>
                </c:pt>
                <c:pt idx="2278">
                  <c:v>193805</c:v>
                </c:pt>
                <c:pt idx="2279">
                  <c:v>220353</c:v>
                </c:pt>
                <c:pt idx="2280">
                  <c:v>203539</c:v>
                </c:pt>
                <c:pt idx="2281">
                  <c:v>150442</c:v>
                </c:pt>
                <c:pt idx="2282">
                  <c:v>53097</c:v>
                </c:pt>
                <c:pt idx="2283">
                  <c:v>130973</c:v>
                </c:pt>
                <c:pt idx="2284">
                  <c:v>216814</c:v>
                </c:pt>
                <c:pt idx="2285">
                  <c:v>219026</c:v>
                </c:pt>
                <c:pt idx="2286">
                  <c:v>185840</c:v>
                </c:pt>
                <c:pt idx="2287">
                  <c:v>123893</c:v>
                </c:pt>
                <c:pt idx="2288">
                  <c:v>113274</c:v>
                </c:pt>
                <c:pt idx="2289">
                  <c:v>228318</c:v>
                </c:pt>
                <c:pt idx="2290">
                  <c:v>212389</c:v>
                </c:pt>
                <c:pt idx="2291">
                  <c:v>223893</c:v>
                </c:pt>
                <c:pt idx="2292">
                  <c:v>170796</c:v>
                </c:pt>
                <c:pt idx="2293">
                  <c:v>192920</c:v>
                </c:pt>
                <c:pt idx="2294">
                  <c:v>158407</c:v>
                </c:pt>
                <c:pt idx="2295">
                  <c:v>123893</c:v>
                </c:pt>
                <c:pt idx="2296">
                  <c:v>130973</c:v>
                </c:pt>
                <c:pt idx="2297">
                  <c:v>168141</c:v>
                </c:pt>
                <c:pt idx="2298">
                  <c:v>49734</c:v>
                </c:pt>
                <c:pt idx="2299">
                  <c:v>247787</c:v>
                </c:pt>
                <c:pt idx="2300">
                  <c:v>280973</c:v>
                </c:pt>
                <c:pt idx="2301">
                  <c:v>125663</c:v>
                </c:pt>
                <c:pt idx="2302">
                  <c:v>137168</c:v>
                </c:pt>
                <c:pt idx="2303">
                  <c:v>169469</c:v>
                </c:pt>
                <c:pt idx="2304">
                  <c:v>215929</c:v>
                </c:pt>
                <c:pt idx="2305">
                  <c:v>168141</c:v>
                </c:pt>
                <c:pt idx="2306">
                  <c:v>228761</c:v>
                </c:pt>
                <c:pt idx="2307">
                  <c:v>178761</c:v>
                </c:pt>
                <c:pt idx="2308">
                  <c:v>402654</c:v>
                </c:pt>
                <c:pt idx="2309">
                  <c:v>255309</c:v>
                </c:pt>
                <c:pt idx="2310">
                  <c:v>353982</c:v>
                </c:pt>
                <c:pt idx="2311">
                  <c:v>175221</c:v>
                </c:pt>
                <c:pt idx="2312">
                  <c:v>111504</c:v>
                </c:pt>
                <c:pt idx="2313">
                  <c:v>336283</c:v>
                </c:pt>
                <c:pt idx="2314">
                  <c:v>88495</c:v>
                </c:pt>
                <c:pt idx="2315">
                  <c:v>174336</c:v>
                </c:pt>
                <c:pt idx="2316">
                  <c:v>187610</c:v>
                </c:pt>
                <c:pt idx="2317">
                  <c:v>182300</c:v>
                </c:pt>
                <c:pt idx="2318">
                  <c:v>199115</c:v>
                </c:pt>
                <c:pt idx="2319">
                  <c:v>61061</c:v>
                </c:pt>
                <c:pt idx="2320">
                  <c:v>65929</c:v>
                </c:pt>
                <c:pt idx="2321">
                  <c:v>234513</c:v>
                </c:pt>
                <c:pt idx="2322">
                  <c:v>221238</c:v>
                </c:pt>
                <c:pt idx="2323">
                  <c:v>222566</c:v>
                </c:pt>
                <c:pt idx="2324">
                  <c:v>131858</c:v>
                </c:pt>
                <c:pt idx="2325">
                  <c:v>177876</c:v>
                </c:pt>
                <c:pt idx="2326">
                  <c:v>211946</c:v>
                </c:pt>
                <c:pt idx="2327">
                  <c:v>243362</c:v>
                </c:pt>
                <c:pt idx="2328">
                  <c:v>207079</c:v>
                </c:pt>
                <c:pt idx="2329">
                  <c:v>196460</c:v>
                </c:pt>
                <c:pt idx="2330">
                  <c:v>226548</c:v>
                </c:pt>
                <c:pt idx="2331">
                  <c:v>48053</c:v>
                </c:pt>
                <c:pt idx="2332">
                  <c:v>247787</c:v>
                </c:pt>
                <c:pt idx="2333">
                  <c:v>238938</c:v>
                </c:pt>
                <c:pt idx="2334">
                  <c:v>228318</c:v>
                </c:pt>
                <c:pt idx="2335">
                  <c:v>238053</c:v>
                </c:pt>
                <c:pt idx="2336">
                  <c:v>162831</c:v>
                </c:pt>
                <c:pt idx="2337">
                  <c:v>197345</c:v>
                </c:pt>
                <c:pt idx="2338">
                  <c:v>95132</c:v>
                </c:pt>
                <c:pt idx="2339">
                  <c:v>224778</c:v>
                </c:pt>
                <c:pt idx="2340">
                  <c:v>230088</c:v>
                </c:pt>
                <c:pt idx="2341">
                  <c:v>158407</c:v>
                </c:pt>
                <c:pt idx="2342">
                  <c:v>158407</c:v>
                </c:pt>
                <c:pt idx="2343">
                  <c:v>169911</c:v>
                </c:pt>
                <c:pt idx="2344">
                  <c:v>117699</c:v>
                </c:pt>
                <c:pt idx="2345">
                  <c:v>117256</c:v>
                </c:pt>
                <c:pt idx="2346">
                  <c:v>207964</c:v>
                </c:pt>
                <c:pt idx="2347">
                  <c:v>139823</c:v>
                </c:pt>
                <c:pt idx="2348">
                  <c:v>118141</c:v>
                </c:pt>
                <c:pt idx="2349">
                  <c:v>170796</c:v>
                </c:pt>
                <c:pt idx="2350">
                  <c:v>146017</c:v>
                </c:pt>
                <c:pt idx="2351">
                  <c:v>119469</c:v>
                </c:pt>
                <c:pt idx="2352">
                  <c:v>230088</c:v>
                </c:pt>
                <c:pt idx="2353">
                  <c:v>104424</c:v>
                </c:pt>
                <c:pt idx="2354">
                  <c:v>210619</c:v>
                </c:pt>
                <c:pt idx="2355">
                  <c:v>111504</c:v>
                </c:pt>
                <c:pt idx="2356">
                  <c:v>170796</c:v>
                </c:pt>
                <c:pt idx="2357">
                  <c:v>183185</c:v>
                </c:pt>
                <c:pt idx="2358">
                  <c:v>312389</c:v>
                </c:pt>
                <c:pt idx="2359">
                  <c:v>126548</c:v>
                </c:pt>
                <c:pt idx="2360">
                  <c:v>252212</c:v>
                </c:pt>
                <c:pt idx="2361">
                  <c:v>159292</c:v>
                </c:pt>
                <c:pt idx="2362">
                  <c:v>215044</c:v>
                </c:pt>
                <c:pt idx="2363">
                  <c:v>367256</c:v>
                </c:pt>
                <c:pt idx="2364">
                  <c:v>194690</c:v>
                </c:pt>
                <c:pt idx="2365">
                  <c:v>88495</c:v>
                </c:pt>
                <c:pt idx="2366">
                  <c:v>208407</c:v>
                </c:pt>
                <c:pt idx="2367">
                  <c:v>209734</c:v>
                </c:pt>
                <c:pt idx="2368">
                  <c:v>262831</c:v>
                </c:pt>
                <c:pt idx="2369">
                  <c:v>84955</c:v>
                </c:pt>
                <c:pt idx="2370">
                  <c:v>141592</c:v>
                </c:pt>
                <c:pt idx="2371">
                  <c:v>123893</c:v>
                </c:pt>
                <c:pt idx="2372">
                  <c:v>220353</c:v>
                </c:pt>
                <c:pt idx="2373">
                  <c:v>232300</c:v>
                </c:pt>
                <c:pt idx="2374">
                  <c:v>184070</c:v>
                </c:pt>
                <c:pt idx="2375">
                  <c:v>115044</c:v>
                </c:pt>
                <c:pt idx="2376">
                  <c:v>216814</c:v>
                </c:pt>
                <c:pt idx="2377">
                  <c:v>229203</c:v>
                </c:pt>
                <c:pt idx="2378">
                  <c:v>195575</c:v>
                </c:pt>
                <c:pt idx="2379">
                  <c:v>256637</c:v>
                </c:pt>
                <c:pt idx="2380">
                  <c:v>157522</c:v>
                </c:pt>
                <c:pt idx="2381">
                  <c:v>200000</c:v>
                </c:pt>
                <c:pt idx="2382">
                  <c:v>91150</c:v>
                </c:pt>
                <c:pt idx="2383">
                  <c:v>210619</c:v>
                </c:pt>
                <c:pt idx="2384">
                  <c:v>265044</c:v>
                </c:pt>
                <c:pt idx="2385">
                  <c:v>215929</c:v>
                </c:pt>
                <c:pt idx="2386">
                  <c:v>198230</c:v>
                </c:pt>
                <c:pt idx="2387">
                  <c:v>247787</c:v>
                </c:pt>
                <c:pt idx="2388">
                  <c:v>210619</c:v>
                </c:pt>
                <c:pt idx="2389">
                  <c:v>259292</c:v>
                </c:pt>
                <c:pt idx="2390">
                  <c:v>159292</c:v>
                </c:pt>
                <c:pt idx="2391">
                  <c:v>238053</c:v>
                </c:pt>
                <c:pt idx="2392">
                  <c:v>166371</c:v>
                </c:pt>
                <c:pt idx="2393">
                  <c:v>168141</c:v>
                </c:pt>
                <c:pt idx="2394">
                  <c:v>86725</c:v>
                </c:pt>
                <c:pt idx="2395">
                  <c:v>192920</c:v>
                </c:pt>
                <c:pt idx="2396">
                  <c:v>207964</c:v>
                </c:pt>
                <c:pt idx="2397">
                  <c:v>208849</c:v>
                </c:pt>
                <c:pt idx="2398">
                  <c:v>132743</c:v>
                </c:pt>
                <c:pt idx="2399">
                  <c:v>111504</c:v>
                </c:pt>
                <c:pt idx="2400">
                  <c:v>106194</c:v>
                </c:pt>
                <c:pt idx="2401">
                  <c:v>343362</c:v>
                </c:pt>
                <c:pt idx="2402">
                  <c:v>265486</c:v>
                </c:pt>
                <c:pt idx="2403">
                  <c:v>278318</c:v>
                </c:pt>
                <c:pt idx="2404">
                  <c:v>127433</c:v>
                </c:pt>
                <c:pt idx="2405">
                  <c:v>118584</c:v>
                </c:pt>
                <c:pt idx="2406">
                  <c:v>138495</c:v>
                </c:pt>
                <c:pt idx="2407">
                  <c:v>143362</c:v>
                </c:pt>
                <c:pt idx="2408">
                  <c:v>85840</c:v>
                </c:pt>
                <c:pt idx="2409">
                  <c:v>219469</c:v>
                </c:pt>
                <c:pt idx="2410">
                  <c:v>175221</c:v>
                </c:pt>
                <c:pt idx="2411">
                  <c:v>161061</c:v>
                </c:pt>
                <c:pt idx="2412">
                  <c:v>249557</c:v>
                </c:pt>
                <c:pt idx="2413">
                  <c:v>238938</c:v>
                </c:pt>
                <c:pt idx="2414">
                  <c:v>203982</c:v>
                </c:pt>
                <c:pt idx="2415">
                  <c:v>82300</c:v>
                </c:pt>
                <c:pt idx="2416">
                  <c:v>243362</c:v>
                </c:pt>
                <c:pt idx="2417">
                  <c:v>128318</c:v>
                </c:pt>
                <c:pt idx="2418">
                  <c:v>84070</c:v>
                </c:pt>
                <c:pt idx="2419">
                  <c:v>49115</c:v>
                </c:pt>
                <c:pt idx="2420">
                  <c:v>212389</c:v>
                </c:pt>
                <c:pt idx="2421">
                  <c:v>154867</c:v>
                </c:pt>
                <c:pt idx="2422">
                  <c:v>224778</c:v>
                </c:pt>
                <c:pt idx="2423">
                  <c:v>253097</c:v>
                </c:pt>
                <c:pt idx="2424">
                  <c:v>159292</c:v>
                </c:pt>
                <c:pt idx="2425">
                  <c:v>169911</c:v>
                </c:pt>
                <c:pt idx="2426">
                  <c:v>377876</c:v>
                </c:pt>
                <c:pt idx="2427">
                  <c:v>176106</c:v>
                </c:pt>
                <c:pt idx="2428">
                  <c:v>153982</c:v>
                </c:pt>
                <c:pt idx="2429">
                  <c:v>192035</c:v>
                </c:pt>
                <c:pt idx="2430">
                  <c:v>82300</c:v>
                </c:pt>
                <c:pt idx="2431">
                  <c:v>217699</c:v>
                </c:pt>
                <c:pt idx="2432">
                  <c:v>185840</c:v>
                </c:pt>
                <c:pt idx="2433">
                  <c:v>216814</c:v>
                </c:pt>
                <c:pt idx="2434">
                  <c:v>112389</c:v>
                </c:pt>
                <c:pt idx="2435">
                  <c:v>64601</c:v>
                </c:pt>
                <c:pt idx="2436">
                  <c:v>65486</c:v>
                </c:pt>
                <c:pt idx="2437">
                  <c:v>287610</c:v>
                </c:pt>
                <c:pt idx="2438">
                  <c:v>194690</c:v>
                </c:pt>
                <c:pt idx="2439">
                  <c:v>273451</c:v>
                </c:pt>
                <c:pt idx="2440">
                  <c:v>252212</c:v>
                </c:pt>
                <c:pt idx="2441">
                  <c:v>194690</c:v>
                </c:pt>
                <c:pt idx="2442">
                  <c:v>218584</c:v>
                </c:pt>
                <c:pt idx="2443">
                  <c:v>185840</c:v>
                </c:pt>
                <c:pt idx="2444">
                  <c:v>96460</c:v>
                </c:pt>
                <c:pt idx="2445">
                  <c:v>124778</c:v>
                </c:pt>
                <c:pt idx="2446">
                  <c:v>192920</c:v>
                </c:pt>
                <c:pt idx="2447">
                  <c:v>261061</c:v>
                </c:pt>
                <c:pt idx="2448">
                  <c:v>115486</c:v>
                </c:pt>
                <c:pt idx="2449">
                  <c:v>181415</c:v>
                </c:pt>
                <c:pt idx="2450">
                  <c:v>119469</c:v>
                </c:pt>
                <c:pt idx="2451">
                  <c:v>75221</c:v>
                </c:pt>
                <c:pt idx="2452">
                  <c:v>128318</c:v>
                </c:pt>
                <c:pt idx="2453">
                  <c:v>118584</c:v>
                </c:pt>
                <c:pt idx="2454">
                  <c:v>46902</c:v>
                </c:pt>
                <c:pt idx="2455">
                  <c:v>216814</c:v>
                </c:pt>
                <c:pt idx="2456">
                  <c:v>242477</c:v>
                </c:pt>
                <c:pt idx="2457">
                  <c:v>300884</c:v>
                </c:pt>
                <c:pt idx="2458">
                  <c:v>176991</c:v>
                </c:pt>
                <c:pt idx="2459">
                  <c:v>380530</c:v>
                </c:pt>
                <c:pt idx="2460">
                  <c:v>184070</c:v>
                </c:pt>
                <c:pt idx="2461">
                  <c:v>140707</c:v>
                </c:pt>
                <c:pt idx="2462">
                  <c:v>75221</c:v>
                </c:pt>
                <c:pt idx="2463">
                  <c:v>203539</c:v>
                </c:pt>
                <c:pt idx="2464">
                  <c:v>123893</c:v>
                </c:pt>
                <c:pt idx="2465">
                  <c:v>146017</c:v>
                </c:pt>
                <c:pt idx="2466">
                  <c:v>211504</c:v>
                </c:pt>
                <c:pt idx="2467">
                  <c:v>214159</c:v>
                </c:pt>
                <c:pt idx="2468">
                  <c:v>211504</c:v>
                </c:pt>
                <c:pt idx="2469">
                  <c:v>188495</c:v>
                </c:pt>
                <c:pt idx="2470">
                  <c:v>117699</c:v>
                </c:pt>
                <c:pt idx="2471">
                  <c:v>185840</c:v>
                </c:pt>
                <c:pt idx="2472">
                  <c:v>256637</c:v>
                </c:pt>
                <c:pt idx="2473">
                  <c:v>107964</c:v>
                </c:pt>
                <c:pt idx="2474">
                  <c:v>55752</c:v>
                </c:pt>
                <c:pt idx="2475">
                  <c:v>128318</c:v>
                </c:pt>
                <c:pt idx="2476">
                  <c:v>210619</c:v>
                </c:pt>
                <c:pt idx="2477">
                  <c:v>109292</c:v>
                </c:pt>
                <c:pt idx="2478">
                  <c:v>216814</c:v>
                </c:pt>
                <c:pt idx="2479">
                  <c:v>181415</c:v>
                </c:pt>
                <c:pt idx="2480">
                  <c:v>52212</c:v>
                </c:pt>
                <c:pt idx="2481">
                  <c:v>261061</c:v>
                </c:pt>
                <c:pt idx="2482">
                  <c:v>238938</c:v>
                </c:pt>
                <c:pt idx="2483">
                  <c:v>207079</c:v>
                </c:pt>
                <c:pt idx="2484">
                  <c:v>206194</c:v>
                </c:pt>
                <c:pt idx="2485">
                  <c:v>66371</c:v>
                </c:pt>
                <c:pt idx="2486">
                  <c:v>194690</c:v>
                </c:pt>
                <c:pt idx="2487">
                  <c:v>154867</c:v>
                </c:pt>
                <c:pt idx="2488">
                  <c:v>216814</c:v>
                </c:pt>
                <c:pt idx="2489">
                  <c:v>217699</c:v>
                </c:pt>
                <c:pt idx="2490">
                  <c:v>233628</c:v>
                </c:pt>
                <c:pt idx="2491">
                  <c:v>203539</c:v>
                </c:pt>
                <c:pt idx="2492">
                  <c:v>237168</c:v>
                </c:pt>
                <c:pt idx="2493">
                  <c:v>231415</c:v>
                </c:pt>
                <c:pt idx="2494">
                  <c:v>57522</c:v>
                </c:pt>
                <c:pt idx="2495">
                  <c:v>194690</c:v>
                </c:pt>
                <c:pt idx="2496">
                  <c:v>166371</c:v>
                </c:pt>
                <c:pt idx="2497">
                  <c:v>221238</c:v>
                </c:pt>
                <c:pt idx="2498">
                  <c:v>130088</c:v>
                </c:pt>
                <c:pt idx="2499">
                  <c:v>218584</c:v>
                </c:pt>
                <c:pt idx="2500">
                  <c:v>159292</c:v>
                </c:pt>
                <c:pt idx="2501">
                  <c:v>230088</c:v>
                </c:pt>
                <c:pt idx="2502">
                  <c:v>181415</c:v>
                </c:pt>
                <c:pt idx="2503">
                  <c:v>202654</c:v>
                </c:pt>
                <c:pt idx="2504">
                  <c:v>210619</c:v>
                </c:pt>
                <c:pt idx="2505">
                  <c:v>261061</c:v>
                </c:pt>
                <c:pt idx="2506">
                  <c:v>194690</c:v>
                </c:pt>
                <c:pt idx="2507">
                  <c:v>263716</c:v>
                </c:pt>
                <c:pt idx="2508">
                  <c:v>100000</c:v>
                </c:pt>
                <c:pt idx="2509">
                  <c:v>190265</c:v>
                </c:pt>
                <c:pt idx="2510">
                  <c:v>172566</c:v>
                </c:pt>
                <c:pt idx="2511">
                  <c:v>214159</c:v>
                </c:pt>
                <c:pt idx="2512">
                  <c:v>212389</c:v>
                </c:pt>
                <c:pt idx="2513">
                  <c:v>234513</c:v>
                </c:pt>
                <c:pt idx="2514">
                  <c:v>218584</c:v>
                </c:pt>
                <c:pt idx="2515">
                  <c:v>54867</c:v>
                </c:pt>
                <c:pt idx="2516">
                  <c:v>307079</c:v>
                </c:pt>
                <c:pt idx="2517">
                  <c:v>445132</c:v>
                </c:pt>
                <c:pt idx="2518">
                  <c:v>105309</c:v>
                </c:pt>
                <c:pt idx="2519">
                  <c:v>236283</c:v>
                </c:pt>
                <c:pt idx="2520">
                  <c:v>136283</c:v>
                </c:pt>
                <c:pt idx="2521">
                  <c:v>191150</c:v>
                </c:pt>
                <c:pt idx="2522">
                  <c:v>163716</c:v>
                </c:pt>
                <c:pt idx="2523">
                  <c:v>241592</c:v>
                </c:pt>
                <c:pt idx="2524">
                  <c:v>161946</c:v>
                </c:pt>
                <c:pt idx="2525">
                  <c:v>181415</c:v>
                </c:pt>
                <c:pt idx="2526">
                  <c:v>159292</c:v>
                </c:pt>
                <c:pt idx="2527">
                  <c:v>230088</c:v>
                </c:pt>
                <c:pt idx="2528">
                  <c:v>225663</c:v>
                </c:pt>
                <c:pt idx="2529">
                  <c:v>232743</c:v>
                </c:pt>
                <c:pt idx="2530">
                  <c:v>214601</c:v>
                </c:pt>
                <c:pt idx="2531">
                  <c:v>199115</c:v>
                </c:pt>
                <c:pt idx="2532">
                  <c:v>157522</c:v>
                </c:pt>
                <c:pt idx="2533">
                  <c:v>185840</c:v>
                </c:pt>
                <c:pt idx="2534">
                  <c:v>142477</c:v>
                </c:pt>
                <c:pt idx="2535">
                  <c:v>155752</c:v>
                </c:pt>
                <c:pt idx="2536">
                  <c:v>212389</c:v>
                </c:pt>
                <c:pt idx="2537">
                  <c:v>90265</c:v>
                </c:pt>
                <c:pt idx="2538">
                  <c:v>157522</c:v>
                </c:pt>
                <c:pt idx="2539">
                  <c:v>192035</c:v>
                </c:pt>
                <c:pt idx="2540">
                  <c:v>245132</c:v>
                </c:pt>
                <c:pt idx="2541">
                  <c:v>237168</c:v>
                </c:pt>
                <c:pt idx="2542">
                  <c:v>176991</c:v>
                </c:pt>
                <c:pt idx="2543">
                  <c:v>198230</c:v>
                </c:pt>
                <c:pt idx="2544">
                  <c:v>201327</c:v>
                </c:pt>
                <c:pt idx="2545">
                  <c:v>362831</c:v>
                </c:pt>
                <c:pt idx="2546">
                  <c:v>246017</c:v>
                </c:pt>
                <c:pt idx="2547">
                  <c:v>237168</c:v>
                </c:pt>
                <c:pt idx="2548">
                  <c:v>159292</c:v>
                </c:pt>
                <c:pt idx="2549">
                  <c:v>80088</c:v>
                </c:pt>
                <c:pt idx="2550">
                  <c:v>108849</c:v>
                </c:pt>
                <c:pt idx="2551">
                  <c:v>78761</c:v>
                </c:pt>
                <c:pt idx="2552">
                  <c:v>161061</c:v>
                </c:pt>
                <c:pt idx="2553">
                  <c:v>174336</c:v>
                </c:pt>
                <c:pt idx="2554">
                  <c:v>192920</c:v>
                </c:pt>
                <c:pt idx="2555">
                  <c:v>234513</c:v>
                </c:pt>
                <c:pt idx="2556">
                  <c:v>199115</c:v>
                </c:pt>
                <c:pt idx="2557">
                  <c:v>393805</c:v>
                </c:pt>
                <c:pt idx="2558">
                  <c:v>292035</c:v>
                </c:pt>
                <c:pt idx="2559">
                  <c:v>205309</c:v>
                </c:pt>
                <c:pt idx="2560">
                  <c:v>279646</c:v>
                </c:pt>
                <c:pt idx="2561">
                  <c:v>318584</c:v>
                </c:pt>
                <c:pt idx="2562">
                  <c:v>267256</c:v>
                </c:pt>
                <c:pt idx="2563">
                  <c:v>232477</c:v>
                </c:pt>
                <c:pt idx="2564">
                  <c:v>199115</c:v>
                </c:pt>
                <c:pt idx="2565">
                  <c:v>199115</c:v>
                </c:pt>
                <c:pt idx="2566">
                  <c:v>218584</c:v>
                </c:pt>
                <c:pt idx="2567">
                  <c:v>192920</c:v>
                </c:pt>
                <c:pt idx="2568">
                  <c:v>215486</c:v>
                </c:pt>
                <c:pt idx="2569">
                  <c:v>198230</c:v>
                </c:pt>
                <c:pt idx="2570">
                  <c:v>214159</c:v>
                </c:pt>
                <c:pt idx="2571">
                  <c:v>256637</c:v>
                </c:pt>
                <c:pt idx="2572">
                  <c:v>91592</c:v>
                </c:pt>
                <c:pt idx="2573">
                  <c:v>130973</c:v>
                </c:pt>
                <c:pt idx="2574">
                  <c:v>128318</c:v>
                </c:pt>
                <c:pt idx="2575">
                  <c:v>238938</c:v>
                </c:pt>
                <c:pt idx="2576">
                  <c:v>119469</c:v>
                </c:pt>
                <c:pt idx="2577">
                  <c:v>178761</c:v>
                </c:pt>
                <c:pt idx="2578">
                  <c:v>234513</c:v>
                </c:pt>
                <c:pt idx="2579">
                  <c:v>274336</c:v>
                </c:pt>
                <c:pt idx="2580">
                  <c:v>166371</c:v>
                </c:pt>
                <c:pt idx="2581">
                  <c:v>209734</c:v>
                </c:pt>
                <c:pt idx="2582">
                  <c:v>148230</c:v>
                </c:pt>
                <c:pt idx="2583">
                  <c:v>210176</c:v>
                </c:pt>
                <c:pt idx="2584">
                  <c:v>261061</c:v>
                </c:pt>
                <c:pt idx="2585">
                  <c:v>145132</c:v>
                </c:pt>
                <c:pt idx="2586">
                  <c:v>279646</c:v>
                </c:pt>
                <c:pt idx="2587">
                  <c:v>213716</c:v>
                </c:pt>
                <c:pt idx="2588">
                  <c:v>123893</c:v>
                </c:pt>
                <c:pt idx="2589">
                  <c:v>161504</c:v>
                </c:pt>
                <c:pt idx="2590">
                  <c:v>231415</c:v>
                </c:pt>
                <c:pt idx="2591">
                  <c:v>117256</c:v>
                </c:pt>
                <c:pt idx="2592">
                  <c:v>88938</c:v>
                </c:pt>
                <c:pt idx="2593">
                  <c:v>172566</c:v>
                </c:pt>
                <c:pt idx="2594">
                  <c:v>222123</c:v>
                </c:pt>
                <c:pt idx="2595">
                  <c:v>237168</c:v>
                </c:pt>
                <c:pt idx="2596">
                  <c:v>95575</c:v>
                </c:pt>
                <c:pt idx="2597">
                  <c:v>92920</c:v>
                </c:pt>
                <c:pt idx="2598">
                  <c:v>76106</c:v>
                </c:pt>
                <c:pt idx="2599">
                  <c:v>188495</c:v>
                </c:pt>
                <c:pt idx="2600">
                  <c:v>187610</c:v>
                </c:pt>
                <c:pt idx="2601">
                  <c:v>185840</c:v>
                </c:pt>
                <c:pt idx="2602">
                  <c:v>190265</c:v>
                </c:pt>
                <c:pt idx="2603">
                  <c:v>141592</c:v>
                </c:pt>
                <c:pt idx="2604">
                  <c:v>193805</c:v>
                </c:pt>
                <c:pt idx="2605">
                  <c:v>224778</c:v>
                </c:pt>
                <c:pt idx="2606">
                  <c:v>224823</c:v>
                </c:pt>
                <c:pt idx="2607">
                  <c:v>73451</c:v>
                </c:pt>
                <c:pt idx="2608">
                  <c:v>207964</c:v>
                </c:pt>
                <c:pt idx="2609">
                  <c:v>204424</c:v>
                </c:pt>
                <c:pt idx="2610">
                  <c:v>214159</c:v>
                </c:pt>
                <c:pt idx="2611">
                  <c:v>283185</c:v>
                </c:pt>
                <c:pt idx="2612">
                  <c:v>259292</c:v>
                </c:pt>
                <c:pt idx="2613">
                  <c:v>288495</c:v>
                </c:pt>
                <c:pt idx="2614">
                  <c:v>157522</c:v>
                </c:pt>
                <c:pt idx="2615">
                  <c:v>183185</c:v>
                </c:pt>
                <c:pt idx="2616">
                  <c:v>143362</c:v>
                </c:pt>
                <c:pt idx="2617">
                  <c:v>245132</c:v>
                </c:pt>
                <c:pt idx="2618">
                  <c:v>216814</c:v>
                </c:pt>
                <c:pt idx="2619">
                  <c:v>243362</c:v>
                </c:pt>
                <c:pt idx="2620">
                  <c:v>124778</c:v>
                </c:pt>
                <c:pt idx="2621">
                  <c:v>259292</c:v>
                </c:pt>
                <c:pt idx="2622">
                  <c:v>185840</c:v>
                </c:pt>
                <c:pt idx="2623">
                  <c:v>131415</c:v>
                </c:pt>
                <c:pt idx="2624">
                  <c:v>218584</c:v>
                </c:pt>
                <c:pt idx="2625">
                  <c:v>232743</c:v>
                </c:pt>
                <c:pt idx="2626">
                  <c:v>123893</c:v>
                </c:pt>
                <c:pt idx="2627">
                  <c:v>233628</c:v>
                </c:pt>
                <c:pt idx="2628">
                  <c:v>228318</c:v>
                </c:pt>
                <c:pt idx="2629">
                  <c:v>132743</c:v>
                </c:pt>
                <c:pt idx="2630">
                  <c:v>206194</c:v>
                </c:pt>
                <c:pt idx="2631">
                  <c:v>254867</c:v>
                </c:pt>
                <c:pt idx="2632">
                  <c:v>135398</c:v>
                </c:pt>
                <c:pt idx="2633">
                  <c:v>225663</c:v>
                </c:pt>
                <c:pt idx="2634">
                  <c:v>196460</c:v>
                </c:pt>
                <c:pt idx="2635">
                  <c:v>261946</c:v>
                </c:pt>
                <c:pt idx="2636">
                  <c:v>199115</c:v>
                </c:pt>
                <c:pt idx="2637">
                  <c:v>194690</c:v>
                </c:pt>
                <c:pt idx="2638">
                  <c:v>118584</c:v>
                </c:pt>
                <c:pt idx="2639">
                  <c:v>193805</c:v>
                </c:pt>
                <c:pt idx="2640">
                  <c:v>217699</c:v>
                </c:pt>
                <c:pt idx="2641">
                  <c:v>203539</c:v>
                </c:pt>
                <c:pt idx="2642">
                  <c:v>261946</c:v>
                </c:pt>
                <c:pt idx="2643">
                  <c:v>163716</c:v>
                </c:pt>
                <c:pt idx="2644">
                  <c:v>258407</c:v>
                </c:pt>
                <c:pt idx="2645">
                  <c:v>215929</c:v>
                </c:pt>
                <c:pt idx="2646">
                  <c:v>159292</c:v>
                </c:pt>
                <c:pt idx="2647">
                  <c:v>174336</c:v>
                </c:pt>
                <c:pt idx="2648">
                  <c:v>238938</c:v>
                </c:pt>
                <c:pt idx="2649">
                  <c:v>317699</c:v>
                </c:pt>
                <c:pt idx="2650">
                  <c:v>181415</c:v>
                </c:pt>
                <c:pt idx="2651">
                  <c:v>72566</c:v>
                </c:pt>
                <c:pt idx="2652">
                  <c:v>73893</c:v>
                </c:pt>
                <c:pt idx="2653">
                  <c:v>207079</c:v>
                </c:pt>
                <c:pt idx="2654">
                  <c:v>190265</c:v>
                </c:pt>
                <c:pt idx="2655">
                  <c:v>184955</c:v>
                </c:pt>
                <c:pt idx="2656">
                  <c:v>223893</c:v>
                </c:pt>
                <c:pt idx="2657">
                  <c:v>207964</c:v>
                </c:pt>
                <c:pt idx="2658">
                  <c:v>280530</c:v>
                </c:pt>
                <c:pt idx="2659">
                  <c:v>63716</c:v>
                </c:pt>
                <c:pt idx="2660">
                  <c:v>283185</c:v>
                </c:pt>
                <c:pt idx="2661">
                  <c:v>305309</c:v>
                </c:pt>
                <c:pt idx="2662">
                  <c:v>216814</c:v>
                </c:pt>
                <c:pt idx="2663">
                  <c:v>371681</c:v>
                </c:pt>
                <c:pt idx="2664">
                  <c:v>231858</c:v>
                </c:pt>
                <c:pt idx="2665">
                  <c:v>166371</c:v>
                </c:pt>
                <c:pt idx="2666">
                  <c:v>247787</c:v>
                </c:pt>
                <c:pt idx="2667">
                  <c:v>112389</c:v>
                </c:pt>
                <c:pt idx="2668">
                  <c:v>190265</c:v>
                </c:pt>
                <c:pt idx="2669">
                  <c:v>161061</c:v>
                </c:pt>
                <c:pt idx="2670">
                  <c:v>159292</c:v>
                </c:pt>
                <c:pt idx="2671">
                  <c:v>147787</c:v>
                </c:pt>
                <c:pt idx="2672">
                  <c:v>262831</c:v>
                </c:pt>
                <c:pt idx="2673">
                  <c:v>222123</c:v>
                </c:pt>
                <c:pt idx="2674">
                  <c:v>243362</c:v>
                </c:pt>
                <c:pt idx="2675">
                  <c:v>184070</c:v>
                </c:pt>
                <c:pt idx="2676">
                  <c:v>134513</c:v>
                </c:pt>
                <c:pt idx="2677">
                  <c:v>278761</c:v>
                </c:pt>
                <c:pt idx="2678">
                  <c:v>230088</c:v>
                </c:pt>
                <c:pt idx="2679">
                  <c:v>131858</c:v>
                </c:pt>
                <c:pt idx="2680">
                  <c:v>216814</c:v>
                </c:pt>
                <c:pt idx="2681">
                  <c:v>134513</c:v>
                </c:pt>
                <c:pt idx="2682">
                  <c:v>207964</c:v>
                </c:pt>
                <c:pt idx="2683">
                  <c:v>55752</c:v>
                </c:pt>
                <c:pt idx="2684">
                  <c:v>158407</c:v>
                </c:pt>
                <c:pt idx="2685">
                  <c:v>320353</c:v>
                </c:pt>
                <c:pt idx="2686">
                  <c:v>336283</c:v>
                </c:pt>
                <c:pt idx="2687">
                  <c:v>232743</c:v>
                </c:pt>
                <c:pt idx="2688">
                  <c:v>230088</c:v>
                </c:pt>
                <c:pt idx="2689">
                  <c:v>442477</c:v>
                </c:pt>
                <c:pt idx="2690">
                  <c:v>253982</c:v>
                </c:pt>
                <c:pt idx="2691">
                  <c:v>245132</c:v>
                </c:pt>
                <c:pt idx="2692">
                  <c:v>207964</c:v>
                </c:pt>
                <c:pt idx="2693">
                  <c:v>328318</c:v>
                </c:pt>
                <c:pt idx="2694">
                  <c:v>398230</c:v>
                </c:pt>
                <c:pt idx="2695">
                  <c:v>320353</c:v>
                </c:pt>
                <c:pt idx="2696">
                  <c:v>111504</c:v>
                </c:pt>
                <c:pt idx="2697">
                  <c:v>92920</c:v>
                </c:pt>
                <c:pt idx="2698">
                  <c:v>194247</c:v>
                </c:pt>
                <c:pt idx="2699">
                  <c:v>234513</c:v>
                </c:pt>
                <c:pt idx="2700">
                  <c:v>220353</c:v>
                </c:pt>
                <c:pt idx="2701">
                  <c:v>227876</c:v>
                </c:pt>
                <c:pt idx="2702">
                  <c:v>261061</c:v>
                </c:pt>
                <c:pt idx="2703">
                  <c:v>262389</c:v>
                </c:pt>
                <c:pt idx="2704">
                  <c:v>207079</c:v>
                </c:pt>
                <c:pt idx="2705">
                  <c:v>230088</c:v>
                </c:pt>
                <c:pt idx="2706">
                  <c:v>161946</c:v>
                </c:pt>
                <c:pt idx="2707">
                  <c:v>292035</c:v>
                </c:pt>
                <c:pt idx="2708">
                  <c:v>184070</c:v>
                </c:pt>
                <c:pt idx="2709">
                  <c:v>211061</c:v>
                </c:pt>
                <c:pt idx="2710">
                  <c:v>190265</c:v>
                </c:pt>
                <c:pt idx="2711">
                  <c:v>202654</c:v>
                </c:pt>
                <c:pt idx="2712">
                  <c:v>263716</c:v>
                </c:pt>
                <c:pt idx="2713">
                  <c:v>201769</c:v>
                </c:pt>
                <c:pt idx="2714">
                  <c:v>234513</c:v>
                </c:pt>
                <c:pt idx="2715">
                  <c:v>168141</c:v>
                </c:pt>
                <c:pt idx="2716">
                  <c:v>165486</c:v>
                </c:pt>
                <c:pt idx="2717">
                  <c:v>138938</c:v>
                </c:pt>
                <c:pt idx="2718">
                  <c:v>137168</c:v>
                </c:pt>
                <c:pt idx="2719">
                  <c:v>203539</c:v>
                </c:pt>
                <c:pt idx="2720">
                  <c:v>223893</c:v>
                </c:pt>
                <c:pt idx="2721">
                  <c:v>261061</c:v>
                </c:pt>
                <c:pt idx="2722">
                  <c:v>252212</c:v>
                </c:pt>
                <c:pt idx="2723">
                  <c:v>243362</c:v>
                </c:pt>
                <c:pt idx="2724">
                  <c:v>159292</c:v>
                </c:pt>
                <c:pt idx="2725">
                  <c:v>137168</c:v>
                </c:pt>
                <c:pt idx="2726">
                  <c:v>84070</c:v>
                </c:pt>
                <c:pt idx="2727">
                  <c:v>218584</c:v>
                </c:pt>
                <c:pt idx="2728">
                  <c:v>261061</c:v>
                </c:pt>
                <c:pt idx="2729">
                  <c:v>221238</c:v>
                </c:pt>
                <c:pt idx="2730">
                  <c:v>252212</c:v>
                </c:pt>
                <c:pt idx="2731">
                  <c:v>323893</c:v>
                </c:pt>
                <c:pt idx="2732">
                  <c:v>250442</c:v>
                </c:pt>
                <c:pt idx="2733">
                  <c:v>163716</c:v>
                </c:pt>
                <c:pt idx="2734">
                  <c:v>161061</c:v>
                </c:pt>
                <c:pt idx="2735">
                  <c:v>179646</c:v>
                </c:pt>
                <c:pt idx="2736">
                  <c:v>338053</c:v>
                </c:pt>
                <c:pt idx="2737">
                  <c:v>251327</c:v>
                </c:pt>
                <c:pt idx="2738">
                  <c:v>157522</c:v>
                </c:pt>
                <c:pt idx="2739">
                  <c:v>197345</c:v>
                </c:pt>
                <c:pt idx="2740">
                  <c:v>341592</c:v>
                </c:pt>
                <c:pt idx="2741">
                  <c:v>228318</c:v>
                </c:pt>
                <c:pt idx="2742">
                  <c:v>69911</c:v>
                </c:pt>
                <c:pt idx="2743">
                  <c:v>86725</c:v>
                </c:pt>
                <c:pt idx="2744">
                  <c:v>68584</c:v>
                </c:pt>
                <c:pt idx="2745">
                  <c:v>69469</c:v>
                </c:pt>
                <c:pt idx="2746">
                  <c:v>267256</c:v>
                </c:pt>
                <c:pt idx="2747">
                  <c:v>291150</c:v>
                </c:pt>
                <c:pt idx="2748">
                  <c:v>226548</c:v>
                </c:pt>
                <c:pt idx="2749">
                  <c:v>268141</c:v>
                </c:pt>
                <c:pt idx="2750">
                  <c:v>283185</c:v>
                </c:pt>
                <c:pt idx="2751">
                  <c:v>203539</c:v>
                </c:pt>
                <c:pt idx="2752">
                  <c:v>149557</c:v>
                </c:pt>
                <c:pt idx="2753">
                  <c:v>154424</c:v>
                </c:pt>
                <c:pt idx="2754">
                  <c:v>230088</c:v>
                </c:pt>
                <c:pt idx="2755">
                  <c:v>183628</c:v>
                </c:pt>
                <c:pt idx="2756">
                  <c:v>88495</c:v>
                </c:pt>
                <c:pt idx="2757">
                  <c:v>159292</c:v>
                </c:pt>
                <c:pt idx="2758">
                  <c:v>193805</c:v>
                </c:pt>
                <c:pt idx="2759">
                  <c:v>220353</c:v>
                </c:pt>
                <c:pt idx="2760">
                  <c:v>233185</c:v>
                </c:pt>
                <c:pt idx="2761">
                  <c:v>131858</c:v>
                </c:pt>
                <c:pt idx="2762">
                  <c:v>189115</c:v>
                </c:pt>
                <c:pt idx="2763">
                  <c:v>234513</c:v>
                </c:pt>
                <c:pt idx="2764">
                  <c:v>132743</c:v>
                </c:pt>
                <c:pt idx="2765">
                  <c:v>221238</c:v>
                </c:pt>
                <c:pt idx="2766">
                  <c:v>253982</c:v>
                </c:pt>
                <c:pt idx="2767">
                  <c:v>210176</c:v>
                </c:pt>
                <c:pt idx="2768">
                  <c:v>220353</c:v>
                </c:pt>
                <c:pt idx="2769">
                  <c:v>163716</c:v>
                </c:pt>
                <c:pt idx="2770">
                  <c:v>221238</c:v>
                </c:pt>
                <c:pt idx="2771">
                  <c:v>115044</c:v>
                </c:pt>
                <c:pt idx="2772">
                  <c:v>153982</c:v>
                </c:pt>
                <c:pt idx="2773">
                  <c:v>265486</c:v>
                </c:pt>
                <c:pt idx="2774">
                  <c:v>132743</c:v>
                </c:pt>
                <c:pt idx="2775">
                  <c:v>232743</c:v>
                </c:pt>
                <c:pt idx="2776">
                  <c:v>187610</c:v>
                </c:pt>
                <c:pt idx="2777">
                  <c:v>205309</c:v>
                </c:pt>
                <c:pt idx="2778">
                  <c:v>126548</c:v>
                </c:pt>
                <c:pt idx="2779">
                  <c:v>362831</c:v>
                </c:pt>
                <c:pt idx="2780">
                  <c:v>166814</c:v>
                </c:pt>
                <c:pt idx="2781">
                  <c:v>210619</c:v>
                </c:pt>
                <c:pt idx="2782">
                  <c:v>60176</c:v>
                </c:pt>
                <c:pt idx="2783">
                  <c:v>192035</c:v>
                </c:pt>
                <c:pt idx="2784">
                  <c:v>311504</c:v>
                </c:pt>
                <c:pt idx="2785">
                  <c:v>231858</c:v>
                </c:pt>
                <c:pt idx="2786">
                  <c:v>206194</c:v>
                </c:pt>
                <c:pt idx="2787">
                  <c:v>213274</c:v>
                </c:pt>
                <c:pt idx="2788">
                  <c:v>207964</c:v>
                </c:pt>
                <c:pt idx="2789">
                  <c:v>206194</c:v>
                </c:pt>
                <c:pt idx="2790">
                  <c:v>209734</c:v>
                </c:pt>
                <c:pt idx="2791">
                  <c:v>175221</c:v>
                </c:pt>
                <c:pt idx="2792">
                  <c:v>36283</c:v>
                </c:pt>
                <c:pt idx="2793">
                  <c:v>169911</c:v>
                </c:pt>
                <c:pt idx="2794">
                  <c:v>228318</c:v>
                </c:pt>
                <c:pt idx="2795">
                  <c:v>247787</c:v>
                </c:pt>
                <c:pt idx="2796">
                  <c:v>141150</c:v>
                </c:pt>
                <c:pt idx="2797">
                  <c:v>174336</c:v>
                </c:pt>
                <c:pt idx="2798">
                  <c:v>190265</c:v>
                </c:pt>
                <c:pt idx="2799">
                  <c:v>138495</c:v>
                </c:pt>
                <c:pt idx="2800">
                  <c:v>101769</c:v>
                </c:pt>
                <c:pt idx="2801">
                  <c:v>163716</c:v>
                </c:pt>
                <c:pt idx="2802">
                  <c:v>132743</c:v>
                </c:pt>
                <c:pt idx="2803">
                  <c:v>167256</c:v>
                </c:pt>
                <c:pt idx="2804">
                  <c:v>168141</c:v>
                </c:pt>
                <c:pt idx="2805">
                  <c:v>194690</c:v>
                </c:pt>
                <c:pt idx="2806">
                  <c:v>203539</c:v>
                </c:pt>
                <c:pt idx="2807">
                  <c:v>246460</c:v>
                </c:pt>
                <c:pt idx="2808">
                  <c:v>281858</c:v>
                </c:pt>
                <c:pt idx="2809">
                  <c:v>108318</c:v>
                </c:pt>
                <c:pt idx="2810">
                  <c:v>219469</c:v>
                </c:pt>
                <c:pt idx="2811">
                  <c:v>241592</c:v>
                </c:pt>
                <c:pt idx="2812">
                  <c:v>92920</c:v>
                </c:pt>
                <c:pt idx="2813">
                  <c:v>196460</c:v>
                </c:pt>
                <c:pt idx="2814">
                  <c:v>307079</c:v>
                </c:pt>
                <c:pt idx="2815">
                  <c:v>362831</c:v>
                </c:pt>
                <c:pt idx="2816">
                  <c:v>238938</c:v>
                </c:pt>
                <c:pt idx="2817">
                  <c:v>123008</c:v>
                </c:pt>
                <c:pt idx="2818">
                  <c:v>221238</c:v>
                </c:pt>
                <c:pt idx="2819">
                  <c:v>175221</c:v>
                </c:pt>
                <c:pt idx="2820">
                  <c:v>400884</c:v>
                </c:pt>
                <c:pt idx="2821">
                  <c:v>221238</c:v>
                </c:pt>
                <c:pt idx="2822">
                  <c:v>266371</c:v>
                </c:pt>
                <c:pt idx="2823">
                  <c:v>194690</c:v>
                </c:pt>
                <c:pt idx="2824">
                  <c:v>194690</c:v>
                </c:pt>
                <c:pt idx="2825">
                  <c:v>388495</c:v>
                </c:pt>
                <c:pt idx="2826">
                  <c:v>181415</c:v>
                </c:pt>
                <c:pt idx="2827">
                  <c:v>199115</c:v>
                </c:pt>
                <c:pt idx="2828">
                  <c:v>250176</c:v>
                </c:pt>
                <c:pt idx="2829">
                  <c:v>258079</c:v>
                </c:pt>
                <c:pt idx="2830">
                  <c:v>252814</c:v>
                </c:pt>
                <c:pt idx="2831">
                  <c:v>250176</c:v>
                </c:pt>
                <c:pt idx="2832">
                  <c:v>263345</c:v>
                </c:pt>
                <c:pt idx="2833">
                  <c:v>260707</c:v>
                </c:pt>
                <c:pt idx="2834">
                  <c:v>254123</c:v>
                </c:pt>
                <c:pt idx="2835">
                  <c:v>263345</c:v>
                </c:pt>
                <c:pt idx="2836">
                  <c:v>258079</c:v>
                </c:pt>
                <c:pt idx="2837">
                  <c:v>260707</c:v>
                </c:pt>
                <c:pt idx="2838">
                  <c:v>250176</c:v>
                </c:pt>
                <c:pt idx="2839">
                  <c:v>260707</c:v>
                </c:pt>
                <c:pt idx="2840">
                  <c:v>244911</c:v>
                </c:pt>
                <c:pt idx="2841">
                  <c:v>250176</c:v>
                </c:pt>
                <c:pt idx="2842">
                  <c:v>260707</c:v>
                </c:pt>
                <c:pt idx="2843">
                  <c:v>254123</c:v>
                </c:pt>
                <c:pt idx="2844">
                  <c:v>255442</c:v>
                </c:pt>
                <c:pt idx="2845">
                  <c:v>258079</c:v>
                </c:pt>
                <c:pt idx="2846">
                  <c:v>250176</c:v>
                </c:pt>
                <c:pt idx="2847">
                  <c:v>263345</c:v>
                </c:pt>
                <c:pt idx="2848">
                  <c:v>260707</c:v>
                </c:pt>
                <c:pt idx="2849">
                  <c:v>260707</c:v>
                </c:pt>
                <c:pt idx="2850">
                  <c:v>250176</c:v>
                </c:pt>
                <c:pt idx="2851">
                  <c:v>244911</c:v>
                </c:pt>
                <c:pt idx="2852">
                  <c:v>252814</c:v>
                </c:pt>
                <c:pt idx="2853">
                  <c:v>255840</c:v>
                </c:pt>
                <c:pt idx="2854">
                  <c:v>242274</c:v>
                </c:pt>
                <c:pt idx="2855">
                  <c:v>255442</c:v>
                </c:pt>
                <c:pt idx="2856">
                  <c:v>246230</c:v>
                </c:pt>
                <c:pt idx="2857">
                  <c:v>229106</c:v>
                </c:pt>
                <c:pt idx="2858">
                  <c:v>255442</c:v>
                </c:pt>
                <c:pt idx="2859">
                  <c:v>229212</c:v>
                </c:pt>
                <c:pt idx="2860">
                  <c:v>258079</c:v>
                </c:pt>
                <c:pt idx="2861">
                  <c:v>252814</c:v>
                </c:pt>
                <c:pt idx="2862">
                  <c:v>255442</c:v>
                </c:pt>
                <c:pt idx="2863">
                  <c:v>263345</c:v>
                </c:pt>
                <c:pt idx="2864">
                  <c:v>260707</c:v>
                </c:pt>
                <c:pt idx="2865">
                  <c:v>263345</c:v>
                </c:pt>
                <c:pt idx="2866">
                  <c:v>185840</c:v>
                </c:pt>
                <c:pt idx="2867">
                  <c:v>128318</c:v>
                </c:pt>
                <c:pt idx="2868">
                  <c:v>422123</c:v>
                </c:pt>
                <c:pt idx="2869">
                  <c:v>230088</c:v>
                </c:pt>
                <c:pt idx="2870">
                  <c:v>211061</c:v>
                </c:pt>
                <c:pt idx="2871">
                  <c:v>300884</c:v>
                </c:pt>
                <c:pt idx="2872">
                  <c:v>215044</c:v>
                </c:pt>
                <c:pt idx="2873">
                  <c:v>353982</c:v>
                </c:pt>
                <c:pt idx="2874">
                  <c:v>221238</c:v>
                </c:pt>
                <c:pt idx="2875">
                  <c:v>203539</c:v>
                </c:pt>
                <c:pt idx="2876">
                  <c:v>221238</c:v>
                </c:pt>
                <c:pt idx="2877">
                  <c:v>225663</c:v>
                </c:pt>
                <c:pt idx="2878">
                  <c:v>168141</c:v>
                </c:pt>
                <c:pt idx="2879">
                  <c:v>150000</c:v>
                </c:pt>
                <c:pt idx="2880">
                  <c:v>283185</c:v>
                </c:pt>
                <c:pt idx="2881">
                  <c:v>262831</c:v>
                </c:pt>
                <c:pt idx="2882">
                  <c:v>156637</c:v>
                </c:pt>
                <c:pt idx="2883">
                  <c:v>88495</c:v>
                </c:pt>
                <c:pt idx="2884">
                  <c:v>212389</c:v>
                </c:pt>
                <c:pt idx="2885">
                  <c:v>155752</c:v>
                </c:pt>
                <c:pt idx="2886">
                  <c:v>130973</c:v>
                </c:pt>
                <c:pt idx="2887">
                  <c:v>154867</c:v>
                </c:pt>
                <c:pt idx="2888">
                  <c:v>155309</c:v>
                </c:pt>
                <c:pt idx="2889">
                  <c:v>250000</c:v>
                </c:pt>
                <c:pt idx="2890">
                  <c:v>225663</c:v>
                </c:pt>
                <c:pt idx="2891">
                  <c:v>114159</c:v>
                </c:pt>
                <c:pt idx="2892">
                  <c:v>225663</c:v>
                </c:pt>
                <c:pt idx="2893">
                  <c:v>221681</c:v>
                </c:pt>
                <c:pt idx="2894">
                  <c:v>203539</c:v>
                </c:pt>
                <c:pt idx="2895">
                  <c:v>230088</c:v>
                </c:pt>
                <c:pt idx="2896">
                  <c:v>165929</c:v>
                </c:pt>
                <c:pt idx="2897">
                  <c:v>203539</c:v>
                </c:pt>
                <c:pt idx="2898">
                  <c:v>278761</c:v>
                </c:pt>
                <c:pt idx="2899">
                  <c:v>246017</c:v>
                </c:pt>
                <c:pt idx="2900">
                  <c:v>101769</c:v>
                </c:pt>
                <c:pt idx="2901">
                  <c:v>212389</c:v>
                </c:pt>
                <c:pt idx="2902">
                  <c:v>194690</c:v>
                </c:pt>
                <c:pt idx="2903">
                  <c:v>378053</c:v>
                </c:pt>
                <c:pt idx="2904">
                  <c:v>339035</c:v>
                </c:pt>
                <c:pt idx="2905">
                  <c:v>350008</c:v>
                </c:pt>
                <c:pt idx="2906">
                  <c:v>265486</c:v>
                </c:pt>
                <c:pt idx="2907">
                  <c:v>360176</c:v>
                </c:pt>
                <c:pt idx="2908">
                  <c:v>237168</c:v>
                </c:pt>
                <c:pt idx="2909">
                  <c:v>252212</c:v>
                </c:pt>
                <c:pt idx="2910">
                  <c:v>211504</c:v>
                </c:pt>
                <c:pt idx="2911">
                  <c:v>203539</c:v>
                </c:pt>
                <c:pt idx="2912">
                  <c:v>170796</c:v>
                </c:pt>
                <c:pt idx="2913">
                  <c:v>238938</c:v>
                </c:pt>
                <c:pt idx="2914">
                  <c:v>223008</c:v>
                </c:pt>
                <c:pt idx="2915">
                  <c:v>433628</c:v>
                </c:pt>
                <c:pt idx="2916">
                  <c:v>90265</c:v>
                </c:pt>
                <c:pt idx="2917">
                  <c:v>61946</c:v>
                </c:pt>
                <c:pt idx="2918">
                  <c:v>188938</c:v>
                </c:pt>
                <c:pt idx="2919">
                  <c:v>230088</c:v>
                </c:pt>
                <c:pt idx="2920">
                  <c:v>259008</c:v>
                </c:pt>
                <c:pt idx="2921">
                  <c:v>255442</c:v>
                </c:pt>
                <c:pt idx="2922">
                  <c:v>250176</c:v>
                </c:pt>
                <c:pt idx="2923">
                  <c:v>265557</c:v>
                </c:pt>
                <c:pt idx="2924">
                  <c:v>255442</c:v>
                </c:pt>
                <c:pt idx="2925">
                  <c:v>252814</c:v>
                </c:pt>
                <c:pt idx="2926">
                  <c:v>254123</c:v>
                </c:pt>
                <c:pt idx="2927">
                  <c:v>252814</c:v>
                </c:pt>
                <c:pt idx="2928">
                  <c:v>255442</c:v>
                </c:pt>
                <c:pt idx="2929">
                  <c:v>252814</c:v>
                </c:pt>
                <c:pt idx="2930">
                  <c:v>254123</c:v>
                </c:pt>
                <c:pt idx="2931">
                  <c:v>255442</c:v>
                </c:pt>
                <c:pt idx="2932">
                  <c:v>254123</c:v>
                </c:pt>
                <c:pt idx="2933">
                  <c:v>255442</c:v>
                </c:pt>
                <c:pt idx="2934">
                  <c:v>258079</c:v>
                </c:pt>
                <c:pt idx="2935">
                  <c:v>244911</c:v>
                </c:pt>
                <c:pt idx="2936">
                  <c:v>255442</c:v>
                </c:pt>
                <c:pt idx="2937">
                  <c:v>250176</c:v>
                </c:pt>
                <c:pt idx="2938">
                  <c:v>255442</c:v>
                </c:pt>
                <c:pt idx="2939">
                  <c:v>255442</c:v>
                </c:pt>
                <c:pt idx="2940">
                  <c:v>250176</c:v>
                </c:pt>
                <c:pt idx="2941">
                  <c:v>255442</c:v>
                </c:pt>
                <c:pt idx="2942">
                  <c:v>257654</c:v>
                </c:pt>
                <c:pt idx="2943">
                  <c:v>255442</c:v>
                </c:pt>
                <c:pt idx="2944">
                  <c:v>255442</c:v>
                </c:pt>
                <c:pt idx="2945">
                  <c:v>250176</c:v>
                </c:pt>
                <c:pt idx="2946">
                  <c:v>258079</c:v>
                </c:pt>
                <c:pt idx="2947">
                  <c:v>250176</c:v>
                </c:pt>
                <c:pt idx="2948">
                  <c:v>255442</c:v>
                </c:pt>
                <c:pt idx="2949">
                  <c:v>250176</c:v>
                </c:pt>
                <c:pt idx="2950">
                  <c:v>258079</c:v>
                </c:pt>
                <c:pt idx="2951">
                  <c:v>250176</c:v>
                </c:pt>
                <c:pt idx="2952">
                  <c:v>255442</c:v>
                </c:pt>
                <c:pt idx="2953">
                  <c:v>244911</c:v>
                </c:pt>
                <c:pt idx="2954">
                  <c:v>244911</c:v>
                </c:pt>
                <c:pt idx="2955">
                  <c:v>255442</c:v>
                </c:pt>
                <c:pt idx="2956">
                  <c:v>237008</c:v>
                </c:pt>
                <c:pt idx="2957">
                  <c:v>250176</c:v>
                </c:pt>
                <c:pt idx="2958">
                  <c:v>250176</c:v>
                </c:pt>
                <c:pt idx="2959">
                  <c:v>252814</c:v>
                </c:pt>
                <c:pt idx="2960">
                  <c:v>259026</c:v>
                </c:pt>
                <c:pt idx="2961">
                  <c:v>250176</c:v>
                </c:pt>
                <c:pt idx="2962">
                  <c:v>260707</c:v>
                </c:pt>
                <c:pt idx="2963">
                  <c:v>258079</c:v>
                </c:pt>
                <c:pt idx="2964">
                  <c:v>255442</c:v>
                </c:pt>
                <c:pt idx="2965">
                  <c:v>260707</c:v>
                </c:pt>
                <c:pt idx="2966">
                  <c:v>265557</c:v>
                </c:pt>
                <c:pt idx="2967">
                  <c:v>255442</c:v>
                </c:pt>
                <c:pt idx="2968">
                  <c:v>255840</c:v>
                </c:pt>
                <c:pt idx="2969">
                  <c:v>263345</c:v>
                </c:pt>
                <c:pt idx="2970">
                  <c:v>248884</c:v>
                </c:pt>
                <c:pt idx="2971">
                  <c:v>252814</c:v>
                </c:pt>
                <c:pt idx="2972">
                  <c:v>178318</c:v>
                </c:pt>
                <c:pt idx="2973">
                  <c:v>316814</c:v>
                </c:pt>
                <c:pt idx="2974">
                  <c:v>318584</c:v>
                </c:pt>
                <c:pt idx="2975">
                  <c:v>336283</c:v>
                </c:pt>
                <c:pt idx="2976">
                  <c:v>215044</c:v>
                </c:pt>
                <c:pt idx="2977">
                  <c:v>241592</c:v>
                </c:pt>
                <c:pt idx="2978">
                  <c:v>293805</c:v>
                </c:pt>
                <c:pt idx="2979">
                  <c:v>190707</c:v>
                </c:pt>
                <c:pt idx="2980">
                  <c:v>123893</c:v>
                </c:pt>
                <c:pt idx="2981">
                  <c:v>150442</c:v>
                </c:pt>
                <c:pt idx="2982">
                  <c:v>280530</c:v>
                </c:pt>
                <c:pt idx="2983">
                  <c:v>150442</c:v>
                </c:pt>
                <c:pt idx="2984">
                  <c:v>172566</c:v>
                </c:pt>
                <c:pt idx="2985">
                  <c:v>169911</c:v>
                </c:pt>
                <c:pt idx="2986">
                  <c:v>225663</c:v>
                </c:pt>
                <c:pt idx="2987">
                  <c:v>156637</c:v>
                </c:pt>
                <c:pt idx="2988">
                  <c:v>134513</c:v>
                </c:pt>
                <c:pt idx="2989">
                  <c:v>251327</c:v>
                </c:pt>
                <c:pt idx="2990">
                  <c:v>172566</c:v>
                </c:pt>
                <c:pt idx="2991">
                  <c:v>115044</c:v>
                </c:pt>
                <c:pt idx="2992">
                  <c:v>207079</c:v>
                </c:pt>
                <c:pt idx="2993">
                  <c:v>292035</c:v>
                </c:pt>
                <c:pt idx="2994">
                  <c:v>128318</c:v>
                </c:pt>
                <c:pt idx="2995">
                  <c:v>122123</c:v>
                </c:pt>
                <c:pt idx="2996">
                  <c:v>158407</c:v>
                </c:pt>
                <c:pt idx="2997">
                  <c:v>255752</c:v>
                </c:pt>
                <c:pt idx="2998">
                  <c:v>269911</c:v>
                </c:pt>
                <c:pt idx="2999">
                  <c:v>128318</c:v>
                </c:pt>
                <c:pt idx="3000">
                  <c:v>215929</c:v>
                </c:pt>
                <c:pt idx="3001">
                  <c:v>194690</c:v>
                </c:pt>
                <c:pt idx="3002">
                  <c:v>411504</c:v>
                </c:pt>
                <c:pt idx="3003">
                  <c:v>176991</c:v>
                </c:pt>
                <c:pt idx="3004">
                  <c:v>356778</c:v>
                </c:pt>
                <c:pt idx="3005">
                  <c:v>268141</c:v>
                </c:pt>
                <c:pt idx="3006">
                  <c:v>238938</c:v>
                </c:pt>
                <c:pt idx="3007">
                  <c:v>168141</c:v>
                </c:pt>
                <c:pt idx="3008">
                  <c:v>86725</c:v>
                </c:pt>
                <c:pt idx="3009">
                  <c:v>205309</c:v>
                </c:pt>
                <c:pt idx="3010">
                  <c:v>194690</c:v>
                </c:pt>
                <c:pt idx="3011">
                  <c:v>185840</c:v>
                </c:pt>
                <c:pt idx="3012">
                  <c:v>212389</c:v>
                </c:pt>
                <c:pt idx="3013">
                  <c:v>258079</c:v>
                </c:pt>
                <c:pt idx="3014">
                  <c:v>255442</c:v>
                </c:pt>
                <c:pt idx="3015">
                  <c:v>263345</c:v>
                </c:pt>
                <c:pt idx="3016">
                  <c:v>255442</c:v>
                </c:pt>
                <c:pt idx="3017">
                  <c:v>255442</c:v>
                </c:pt>
                <c:pt idx="3018">
                  <c:v>252814</c:v>
                </c:pt>
                <c:pt idx="3019">
                  <c:v>255442</c:v>
                </c:pt>
                <c:pt idx="3020">
                  <c:v>250176</c:v>
                </c:pt>
                <c:pt idx="3021">
                  <c:v>252814</c:v>
                </c:pt>
                <c:pt idx="3022">
                  <c:v>261592</c:v>
                </c:pt>
                <c:pt idx="3023">
                  <c:v>252814</c:v>
                </c:pt>
                <c:pt idx="3024">
                  <c:v>255442</c:v>
                </c:pt>
                <c:pt idx="3025">
                  <c:v>237008</c:v>
                </c:pt>
                <c:pt idx="3026">
                  <c:v>255442</c:v>
                </c:pt>
                <c:pt idx="3027">
                  <c:v>258079</c:v>
                </c:pt>
                <c:pt idx="3028">
                  <c:v>255442</c:v>
                </c:pt>
                <c:pt idx="3029">
                  <c:v>255442</c:v>
                </c:pt>
                <c:pt idx="3030">
                  <c:v>255442</c:v>
                </c:pt>
                <c:pt idx="3031">
                  <c:v>250176</c:v>
                </c:pt>
                <c:pt idx="3032">
                  <c:v>244911</c:v>
                </c:pt>
                <c:pt idx="3033">
                  <c:v>214159</c:v>
                </c:pt>
                <c:pt idx="3034">
                  <c:v>172566</c:v>
                </c:pt>
                <c:pt idx="3035">
                  <c:v>207522</c:v>
                </c:pt>
                <c:pt idx="3036">
                  <c:v>182300</c:v>
                </c:pt>
                <c:pt idx="3037">
                  <c:v>76106</c:v>
                </c:pt>
                <c:pt idx="3038">
                  <c:v>305309</c:v>
                </c:pt>
                <c:pt idx="3039">
                  <c:v>281415</c:v>
                </c:pt>
                <c:pt idx="3040">
                  <c:v>216814</c:v>
                </c:pt>
                <c:pt idx="3041">
                  <c:v>152212</c:v>
                </c:pt>
                <c:pt idx="3042">
                  <c:v>256637</c:v>
                </c:pt>
                <c:pt idx="3043">
                  <c:v>219469</c:v>
                </c:pt>
                <c:pt idx="3044">
                  <c:v>158407</c:v>
                </c:pt>
                <c:pt idx="3045">
                  <c:v>203539</c:v>
                </c:pt>
                <c:pt idx="3046">
                  <c:v>203539</c:v>
                </c:pt>
                <c:pt idx="3047">
                  <c:v>149557</c:v>
                </c:pt>
                <c:pt idx="3048">
                  <c:v>265486</c:v>
                </c:pt>
                <c:pt idx="3049">
                  <c:v>154867</c:v>
                </c:pt>
                <c:pt idx="3050">
                  <c:v>230088</c:v>
                </c:pt>
                <c:pt idx="3051">
                  <c:v>281415</c:v>
                </c:pt>
                <c:pt idx="3052">
                  <c:v>265486</c:v>
                </c:pt>
                <c:pt idx="3053">
                  <c:v>199115</c:v>
                </c:pt>
                <c:pt idx="3054">
                  <c:v>149557</c:v>
                </c:pt>
                <c:pt idx="3055">
                  <c:v>252212</c:v>
                </c:pt>
                <c:pt idx="3056">
                  <c:v>168141</c:v>
                </c:pt>
                <c:pt idx="3057">
                  <c:v>157079</c:v>
                </c:pt>
                <c:pt idx="3058">
                  <c:v>252212</c:v>
                </c:pt>
                <c:pt idx="3059">
                  <c:v>250442</c:v>
                </c:pt>
                <c:pt idx="3060">
                  <c:v>238938</c:v>
                </c:pt>
                <c:pt idx="3061">
                  <c:v>343362</c:v>
                </c:pt>
                <c:pt idx="3062">
                  <c:v>221238</c:v>
                </c:pt>
                <c:pt idx="3063">
                  <c:v>257522</c:v>
                </c:pt>
                <c:pt idx="3064">
                  <c:v>269911</c:v>
                </c:pt>
                <c:pt idx="3065">
                  <c:v>127433</c:v>
                </c:pt>
                <c:pt idx="3066">
                  <c:v>208584</c:v>
                </c:pt>
                <c:pt idx="3067">
                  <c:v>194690</c:v>
                </c:pt>
                <c:pt idx="3068">
                  <c:v>211504</c:v>
                </c:pt>
                <c:pt idx="3069">
                  <c:v>164601</c:v>
                </c:pt>
                <c:pt idx="3070">
                  <c:v>255442</c:v>
                </c:pt>
                <c:pt idx="3071">
                  <c:v>250176</c:v>
                </c:pt>
                <c:pt idx="3072">
                  <c:v>250176</c:v>
                </c:pt>
                <c:pt idx="3073">
                  <c:v>250176</c:v>
                </c:pt>
                <c:pt idx="3074">
                  <c:v>244911</c:v>
                </c:pt>
                <c:pt idx="3075">
                  <c:v>265486</c:v>
                </c:pt>
                <c:pt idx="3076">
                  <c:v>61946</c:v>
                </c:pt>
                <c:pt idx="3077">
                  <c:v>309734</c:v>
                </c:pt>
                <c:pt idx="3078">
                  <c:v>300884</c:v>
                </c:pt>
                <c:pt idx="3079">
                  <c:v>184070</c:v>
                </c:pt>
                <c:pt idx="3080">
                  <c:v>157522</c:v>
                </c:pt>
                <c:pt idx="3081">
                  <c:v>227433</c:v>
                </c:pt>
                <c:pt idx="3082">
                  <c:v>159292</c:v>
                </c:pt>
                <c:pt idx="3083">
                  <c:v>143362</c:v>
                </c:pt>
                <c:pt idx="3084">
                  <c:v>247787</c:v>
                </c:pt>
                <c:pt idx="3085">
                  <c:v>252212</c:v>
                </c:pt>
                <c:pt idx="3086">
                  <c:v>223008</c:v>
                </c:pt>
                <c:pt idx="3087">
                  <c:v>54867</c:v>
                </c:pt>
                <c:pt idx="3088">
                  <c:v>212389</c:v>
                </c:pt>
                <c:pt idx="3089">
                  <c:v>183628</c:v>
                </c:pt>
                <c:pt idx="3090">
                  <c:v>243362</c:v>
                </c:pt>
                <c:pt idx="3091">
                  <c:v>153097</c:v>
                </c:pt>
                <c:pt idx="3092">
                  <c:v>144247</c:v>
                </c:pt>
                <c:pt idx="3093">
                  <c:v>192920</c:v>
                </c:pt>
                <c:pt idx="3094">
                  <c:v>265486</c:v>
                </c:pt>
                <c:pt idx="3095">
                  <c:v>265486</c:v>
                </c:pt>
                <c:pt idx="3096">
                  <c:v>212389</c:v>
                </c:pt>
                <c:pt idx="3097">
                  <c:v>349115</c:v>
                </c:pt>
                <c:pt idx="3098">
                  <c:v>119469</c:v>
                </c:pt>
                <c:pt idx="3099">
                  <c:v>212389</c:v>
                </c:pt>
                <c:pt idx="3100">
                  <c:v>265486</c:v>
                </c:pt>
                <c:pt idx="3101">
                  <c:v>185840</c:v>
                </c:pt>
                <c:pt idx="3102">
                  <c:v>232743</c:v>
                </c:pt>
                <c:pt idx="3103">
                  <c:v>232743</c:v>
                </c:pt>
                <c:pt idx="3104">
                  <c:v>281415</c:v>
                </c:pt>
                <c:pt idx="3105">
                  <c:v>300884</c:v>
                </c:pt>
                <c:pt idx="3106">
                  <c:v>149115</c:v>
                </c:pt>
                <c:pt idx="3107">
                  <c:v>158407</c:v>
                </c:pt>
                <c:pt idx="3108">
                  <c:v>238053</c:v>
                </c:pt>
                <c:pt idx="3109">
                  <c:v>164601</c:v>
                </c:pt>
                <c:pt idx="3110">
                  <c:v>150442</c:v>
                </c:pt>
                <c:pt idx="3111">
                  <c:v>145132</c:v>
                </c:pt>
                <c:pt idx="3112">
                  <c:v>110619</c:v>
                </c:pt>
                <c:pt idx="3113">
                  <c:v>162831</c:v>
                </c:pt>
                <c:pt idx="3114">
                  <c:v>260176</c:v>
                </c:pt>
                <c:pt idx="3115">
                  <c:v>161061</c:v>
                </c:pt>
                <c:pt idx="3116">
                  <c:v>172566</c:v>
                </c:pt>
                <c:pt idx="3117">
                  <c:v>147787</c:v>
                </c:pt>
                <c:pt idx="3118">
                  <c:v>299115</c:v>
                </c:pt>
                <c:pt idx="3119">
                  <c:v>106194</c:v>
                </c:pt>
                <c:pt idx="3120">
                  <c:v>154867</c:v>
                </c:pt>
                <c:pt idx="3121">
                  <c:v>149557</c:v>
                </c:pt>
                <c:pt idx="3122">
                  <c:v>119026</c:v>
                </c:pt>
                <c:pt idx="3123">
                  <c:v>181415</c:v>
                </c:pt>
                <c:pt idx="3124">
                  <c:v>243362</c:v>
                </c:pt>
                <c:pt idx="3125">
                  <c:v>143362</c:v>
                </c:pt>
                <c:pt idx="3126">
                  <c:v>192920</c:v>
                </c:pt>
                <c:pt idx="3127">
                  <c:v>207079</c:v>
                </c:pt>
                <c:pt idx="3128">
                  <c:v>310079</c:v>
                </c:pt>
                <c:pt idx="3129">
                  <c:v>199115</c:v>
                </c:pt>
                <c:pt idx="3130">
                  <c:v>264601</c:v>
                </c:pt>
                <c:pt idx="3131">
                  <c:v>223451</c:v>
                </c:pt>
                <c:pt idx="3132">
                  <c:v>199115</c:v>
                </c:pt>
                <c:pt idx="3133">
                  <c:v>219469</c:v>
                </c:pt>
                <c:pt idx="3134">
                  <c:v>250000</c:v>
                </c:pt>
                <c:pt idx="3135">
                  <c:v>223893</c:v>
                </c:pt>
                <c:pt idx="3136">
                  <c:v>223008</c:v>
                </c:pt>
                <c:pt idx="3137">
                  <c:v>86725</c:v>
                </c:pt>
                <c:pt idx="3138">
                  <c:v>94955</c:v>
                </c:pt>
                <c:pt idx="3139">
                  <c:v>291150</c:v>
                </c:pt>
                <c:pt idx="3140">
                  <c:v>314159</c:v>
                </c:pt>
                <c:pt idx="3141">
                  <c:v>367256</c:v>
                </c:pt>
                <c:pt idx="3142">
                  <c:v>300884</c:v>
                </c:pt>
                <c:pt idx="3143">
                  <c:v>247787</c:v>
                </c:pt>
                <c:pt idx="3144">
                  <c:v>276991</c:v>
                </c:pt>
                <c:pt idx="3145">
                  <c:v>300884</c:v>
                </c:pt>
                <c:pt idx="3146">
                  <c:v>314159</c:v>
                </c:pt>
                <c:pt idx="3147">
                  <c:v>161504</c:v>
                </c:pt>
                <c:pt idx="3148">
                  <c:v>153982</c:v>
                </c:pt>
                <c:pt idx="3149">
                  <c:v>150442</c:v>
                </c:pt>
                <c:pt idx="3150">
                  <c:v>254867</c:v>
                </c:pt>
                <c:pt idx="3151">
                  <c:v>145132</c:v>
                </c:pt>
                <c:pt idx="3152">
                  <c:v>245132</c:v>
                </c:pt>
                <c:pt idx="3153">
                  <c:v>119469</c:v>
                </c:pt>
                <c:pt idx="3154">
                  <c:v>233185</c:v>
                </c:pt>
                <c:pt idx="3155">
                  <c:v>254867</c:v>
                </c:pt>
                <c:pt idx="3156">
                  <c:v>203539</c:v>
                </c:pt>
                <c:pt idx="3157">
                  <c:v>262831</c:v>
                </c:pt>
                <c:pt idx="3158">
                  <c:v>215044</c:v>
                </c:pt>
                <c:pt idx="3159">
                  <c:v>338938</c:v>
                </c:pt>
                <c:pt idx="3160">
                  <c:v>210619</c:v>
                </c:pt>
                <c:pt idx="3161">
                  <c:v>215044</c:v>
                </c:pt>
                <c:pt idx="3162">
                  <c:v>265486</c:v>
                </c:pt>
                <c:pt idx="3163">
                  <c:v>361061</c:v>
                </c:pt>
                <c:pt idx="3164">
                  <c:v>230088</c:v>
                </c:pt>
                <c:pt idx="3165">
                  <c:v>225663</c:v>
                </c:pt>
                <c:pt idx="3166">
                  <c:v>203539</c:v>
                </c:pt>
                <c:pt idx="3167">
                  <c:v>97345</c:v>
                </c:pt>
                <c:pt idx="3168">
                  <c:v>243362</c:v>
                </c:pt>
                <c:pt idx="3169">
                  <c:v>238938</c:v>
                </c:pt>
                <c:pt idx="3170">
                  <c:v>277876</c:v>
                </c:pt>
                <c:pt idx="3171">
                  <c:v>225663</c:v>
                </c:pt>
                <c:pt idx="3172">
                  <c:v>93805</c:v>
                </c:pt>
                <c:pt idx="3173">
                  <c:v>314159</c:v>
                </c:pt>
                <c:pt idx="3174">
                  <c:v>242477</c:v>
                </c:pt>
                <c:pt idx="3175">
                  <c:v>265486</c:v>
                </c:pt>
                <c:pt idx="3176">
                  <c:v>349557</c:v>
                </c:pt>
                <c:pt idx="3177">
                  <c:v>247787</c:v>
                </c:pt>
                <c:pt idx="3178">
                  <c:v>106194</c:v>
                </c:pt>
                <c:pt idx="3179">
                  <c:v>122123</c:v>
                </c:pt>
                <c:pt idx="3180">
                  <c:v>218584</c:v>
                </c:pt>
                <c:pt idx="3181">
                  <c:v>148672</c:v>
                </c:pt>
                <c:pt idx="3182">
                  <c:v>269911</c:v>
                </c:pt>
                <c:pt idx="3183">
                  <c:v>116814</c:v>
                </c:pt>
                <c:pt idx="3184">
                  <c:v>243362</c:v>
                </c:pt>
                <c:pt idx="3185">
                  <c:v>194690</c:v>
                </c:pt>
                <c:pt idx="3186">
                  <c:v>157079</c:v>
                </c:pt>
                <c:pt idx="3187">
                  <c:v>230088</c:v>
                </c:pt>
                <c:pt idx="3188">
                  <c:v>263451</c:v>
                </c:pt>
                <c:pt idx="3189">
                  <c:v>118584</c:v>
                </c:pt>
                <c:pt idx="3190">
                  <c:v>230088</c:v>
                </c:pt>
                <c:pt idx="3191">
                  <c:v>255752</c:v>
                </c:pt>
                <c:pt idx="3192">
                  <c:v>103539</c:v>
                </c:pt>
                <c:pt idx="3193">
                  <c:v>256637</c:v>
                </c:pt>
                <c:pt idx="3194">
                  <c:v>148672</c:v>
                </c:pt>
                <c:pt idx="3195">
                  <c:v>228761</c:v>
                </c:pt>
                <c:pt idx="3196">
                  <c:v>261061</c:v>
                </c:pt>
                <c:pt idx="3197">
                  <c:v>172566</c:v>
                </c:pt>
                <c:pt idx="3198">
                  <c:v>259292</c:v>
                </c:pt>
                <c:pt idx="3199">
                  <c:v>157522</c:v>
                </c:pt>
                <c:pt idx="3200">
                  <c:v>179646</c:v>
                </c:pt>
                <c:pt idx="3201">
                  <c:v>229203</c:v>
                </c:pt>
                <c:pt idx="3202">
                  <c:v>159292</c:v>
                </c:pt>
                <c:pt idx="3203">
                  <c:v>172566</c:v>
                </c:pt>
                <c:pt idx="3204">
                  <c:v>230088</c:v>
                </c:pt>
                <c:pt idx="3205">
                  <c:v>151769</c:v>
                </c:pt>
                <c:pt idx="3206">
                  <c:v>109734</c:v>
                </c:pt>
                <c:pt idx="3207">
                  <c:v>238053</c:v>
                </c:pt>
                <c:pt idx="3208">
                  <c:v>168141</c:v>
                </c:pt>
                <c:pt idx="3209">
                  <c:v>322814</c:v>
                </c:pt>
                <c:pt idx="3210">
                  <c:v>203539</c:v>
                </c:pt>
                <c:pt idx="3211">
                  <c:v>351247</c:v>
                </c:pt>
                <c:pt idx="3212">
                  <c:v>203539</c:v>
                </c:pt>
                <c:pt idx="3213">
                  <c:v>271681</c:v>
                </c:pt>
                <c:pt idx="3214">
                  <c:v>206194</c:v>
                </c:pt>
                <c:pt idx="3215">
                  <c:v>278761</c:v>
                </c:pt>
                <c:pt idx="3216">
                  <c:v>263716</c:v>
                </c:pt>
                <c:pt idx="3217">
                  <c:v>320469</c:v>
                </c:pt>
                <c:pt idx="3218">
                  <c:v>322566</c:v>
                </c:pt>
                <c:pt idx="3219">
                  <c:v>225663</c:v>
                </c:pt>
                <c:pt idx="3220">
                  <c:v>262831</c:v>
                </c:pt>
                <c:pt idx="3221">
                  <c:v>283185</c:v>
                </c:pt>
                <c:pt idx="3222">
                  <c:v>83185</c:v>
                </c:pt>
                <c:pt idx="3223">
                  <c:v>332743</c:v>
                </c:pt>
                <c:pt idx="3224">
                  <c:v>279646</c:v>
                </c:pt>
                <c:pt idx="3225">
                  <c:v>281415</c:v>
                </c:pt>
                <c:pt idx="3226">
                  <c:v>287610</c:v>
                </c:pt>
                <c:pt idx="3227">
                  <c:v>300000</c:v>
                </c:pt>
                <c:pt idx="3228">
                  <c:v>274336</c:v>
                </c:pt>
                <c:pt idx="3229">
                  <c:v>143362</c:v>
                </c:pt>
                <c:pt idx="3230">
                  <c:v>99115</c:v>
                </c:pt>
                <c:pt idx="3231">
                  <c:v>250442</c:v>
                </c:pt>
                <c:pt idx="3232">
                  <c:v>116814</c:v>
                </c:pt>
                <c:pt idx="3233">
                  <c:v>153097</c:v>
                </c:pt>
                <c:pt idx="3234">
                  <c:v>228761</c:v>
                </c:pt>
                <c:pt idx="3235">
                  <c:v>151327</c:v>
                </c:pt>
                <c:pt idx="3236">
                  <c:v>230088</c:v>
                </c:pt>
                <c:pt idx="3237">
                  <c:v>250442</c:v>
                </c:pt>
                <c:pt idx="3238">
                  <c:v>293238</c:v>
                </c:pt>
                <c:pt idx="3239">
                  <c:v>220353</c:v>
                </c:pt>
                <c:pt idx="3240">
                  <c:v>280530</c:v>
                </c:pt>
                <c:pt idx="3241">
                  <c:v>206194</c:v>
                </c:pt>
                <c:pt idx="3242">
                  <c:v>169026</c:v>
                </c:pt>
                <c:pt idx="3243">
                  <c:v>230088</c:v>
                </c:pt>
                <c:pt idx="3244">
                  <c:v>285433</c:v>
                </c:pt>
                <c:pt idx="3245">
                  <c:v>207964</c:v>
                </c:pt>
                <c:pt idx="3246">
                  <c:v>139823</c:v>
                </c:pt>
                <c:pt idx="3247">
                  <c:v>228318</c:v>
                </c:pt>
                <c:pt idx="3248">
                  <c:v>207079</c:v>
                </c:pt>
                <c:pt idx="3249">
                  <c:v>353982</c:v>
                </c:pt>
                <c:pt idx="3250">
                  <c:v>137610</c:v>
                </c:pt>
                <c:pt idx="3251">
                  <c:v>230088</c:v>
                </c:pt>
                <c:pt idx="3252">
                  <c:v>300884</c:v>
                </c:pt>
                <c:pt idx="3253">
                  <c:v>265486</c:v>
                </c:pt>
                <c:pt idx="3254">
                  <c:v>230088</c:v>
                </c:pt>
                <c:pt idx="3255">
                  <c:v>319469</c:v>
                </c:pt>
                <c:pt idx="3256">
                  <c:v>353982</c:v>
                </c:pt>
                <c:pt idx="3257">
                  <c:v>294690</c:v>
                </c:pt>
                <c:pt idx="3258">
                  <c:v>156637</c:v>
                </c:pt>
                <c:pt idx="3259">
                  <c:v>307964</c:v>
                </c:pt>
                <c:pt idx="3260">
                  <c:v>380530</c:v>
                </c:pt>
                <c:pt idx="3261">
                  <c:v>284955</c:v>
                </c:pt>
                <c:pt idx="3262">
                  <c:v>181415</c:v>
                </c:pt>
                <c:pt idx="3263">
                  <c:v>265486</c:v>
                </c:pt>
                <c:pt idx="3264">
                  <c:v>242477</c:v>
                </c:pt>
                <c:pt idx="3265">
                  <c:v>194690</c:v>
                </c:pt>
                <c:pt idx="3266">
                  <c:v>256637</c:v>
                </c:pt>
                <c:pt idx="3267">
                  <c:v>232743</c:v>
                </c:pt>
                <c:pt idx="3268">
                  <c:v>238938</c:v>
                </c:pt>
                <c:pt idx="3269">
                  <c:v>234513</c:v>
                </c:pt>
                <c:pt idx="3270">
                  <c:v>157964</c:v>
                </c:pt>
                <c:pt idx="3271">
                  <c:v>149557</c:v>
                </c:pt>
                <c:pt idx="3272">
                  <c:v>205309</c:v>
                </c:pt>
                <c:pt idx="3273">
                  <c:v>169469</c:v>
                </c:pt>
                <c:pt idx="3274">
                  <c:v>218584</c:v>
                </c:pt>
                <c:pt idx="3275">
                  <c:v>146017</c:v>
                </c:pt>
                <c:pt idx="3276">
                  <c:v>292035</c:v>
                </c:pt>
                <c:pt idx="3277">
                  <c:v>197345</c:v>
                </c:pt>
                <c:pt idx="3278">
                  <c:v>250442</c:v>
                </c:pt>
                <c:pt idx="3279">
                  <c:v>278761</c:v>
                </c:pt>
                <c:pt idx="3280">
                  <c:v>235840</c:v>
                </c:pt>
                <c:pt idx="3281">
                  <c:v>154867</c:v>
                </c:pt>
                <c:pt idx="3282">
                  <c:v>158407</c:v>
                </c:pt>
                <c:pt idx="3283">
                  <c:v>203539</c:v>
                </c:pt>
                <c:pt idx="3284">
                  <c:v>219469</c:v>
                </c:pt>
                <c:pt idx="3285">
                  <c:v>214159</c:v>
                </c:pt>
                <c:pt idx="3286">
                  <c:v>299026</c:v>
                </c:pt>
                <c:pt idx="3287">
                  <c:v>256637</c:v>
                </c:pt>
                <c:pt idx="3288">
                  <c:v>334070</c:v>
                </c:pt>
                <c:pt idx="3289">
                  <c:v>334070</c:v>
                </c:pt>
                <c:pt idx="3290">
                  <c:v>181415</c:v>
                </c:pt>
                <c:pt idx="3291">
                  <c:v>234513</c:v>
                </c:pt>
                <c:pt idx="3292">
                  <c:v>238938</c:v>
                </c:pt>
                <c:pt idx="3293">
                  <c:v>278761</c:v>
                </c:pt>
                <c:pt idx="3294">
                  <c:v>176991</c:v>
                </c:pt>
                <c:pt idx="3295">
                  <c:v>209734</c:v>
                </c:pt>
                <c:pt idx="3296">
                  <c:v>225663</c:v>
                </c:pt>
                <c:pt idx="3297">
                  <c:v>448672</c:v>
                </c:pt>
                <c:pt idx="3298">
                  <c:v>256637</c:v>
                </c:pt>
                <c:pt idx="3299">
                  <c:v>228318</c:v>
                </c:pt>
                <c:pt idx="3300">
                  <c:v>283185</c:v>
                </c:pt>
                <c:pt idx="3301">
                  <c:v>203539</c:v>
                </c:pt>
                <c:pt idx="3302">
                  <c:v>287610</c:v>
                </c:pt>
                <c:pt idx="3303">
                  <c:v>331858</c:v>
                </c:pt>
                <c:pt idx="3304">
                  <c:v>294690</c:v>
                </c:pt>
                <c:pt idx="3305">
                  <c:v>323893</c:v>
                </c:pt>
                <c:pt idx="3306">
                  <c:v>295575</c:v>
                </c:pt>
                <c:pt idx="3307">
                  <c:v>291150</c:v>
                </c:pt>
                <c:pt idx="3308">
                  <c:v>320353</c:v>
                </c:pt>
                <c:pt idx="3309">
                  <c:v>261061</c:v>
                </c:pt>
                <c:pt idx="3310">
                  <c:v>131858</c:v>
                </c:pt>
                <c:pt idx="3311">
                  <c:v>106194</c:v>
                </c:pt>
                <c:pt idx="3312">
                  <c:v>252212</c:v>
                </c:pt>
                <c:pt idx="3313">
                  <c:v>111061</c:v>
                </c:pt>
                <c:pt idx="3314">
                  <c:v>236283</c:v>
                </c:pt>
                <c:pt idx="3315">
                  <c:v>199115</c:v>
                </c:pt>
                <c:pt idx="3316">
                  <c:v>276991</c:v>
                </c:pt>
                <c:pt idx="3317">
                  <c:v>285398</c:v>
                </c:pt>
                <c:pt idx="3318">
                  <c:v>162389</c:v>
                </c:pt>
                <c:pt idx="3319">
                  <c:v>225663</c:v>
                </c:pt>
                <c:pt idx="3320">
                  <c:v>247787</c:v>
                </c:pt>
                <c:pt idx="3321">
                  <c:v>116814</c:v>
                </c:pt>
                <c:pt idx="3322">
                  <c:v>176991</c:v>
                </c:pt>
                <c:pt idx="3323">
                  <c:v>130973</c:v>
                </c:pt>
                <c:pt idx="3324">
                  <c:v>221238</c:v>
                </c:pt>
                <c:pt idx="3325">
                  <c:v>165486</c:v>
                </c:pt>
                <c:pt idx="3326">
                  <c:v>241592</c:v>
                </c:pt>
                <c:pt idx="3327">
                  <c:v>207964</c:v>
                </c:pt>
                <c:pt idx="3328">
                  <c:v>194690</c:v>
                </c:pt>
                <c:pt idx="3329">
                  <c:v>185840</c:v>
                </c:pt>
                <c:pt idx="3330">
                  <c:v>189380</c:v>
                </c:pt>
                <c:pt idx="3331">
                  <c:v>238938</c:v>
                </c:pt>
                <c:pt idx="3332">
                  <c:v>131858</c:v>
                </c:pt>
                <c:pt idx="3333">
                  <c:v>141592</c:v>
                </c:pt>
                <c:pt idx="3334">
                  <c:v>212389</c:v>
                </c:pt>
                <c:pt idx="3335">
                  <c:v>260176</c:v>
                </c:pt>
                <c:pt idx="3336">
                  <c:v>279646</c:v>
                </c:pt>
                <c:pt idx="3337">
                  <c:v>202654</c:v>
                </c:pt>
                <c:pt idx="3338">
                  <c:v>117699</c:v>
                </c:pt>
                <c:pt idx="3339">
                  <c:v>238938</c:v>
                </c:pt>
                <c:pt idx="3340">
                  <c:v>262831</c:v>
                </c:pt>
                <c:pt idx="3341">
                  <c:v>221238</c:v>
                </c:pt>
                <c:pt idx="3342">
                  <c:v>240707</c:v>
                </c:pt>
                <c:pt idx="3343">
                  <c:v>200221</c:v>
                </c:pt>
                <c:pt idx="3344">
                  <c:v>276548</c:v>
                </c:pt>
                <c:pt idx="3345">
                  <c:v>329203</c:v>
                </c:pt>
                <c:pt idx="3346">
                  <c:v>313274</c:v>
                </c:pt>
                <c:pt idx="3347">
                  <c:v>327433</c:v>
                </c:pt>
                <c:pt idx="3348">
                  <c:v>332743</c:v>
                </c:pt>
                <c:pt idx="3349">
                  <c:v>238053</c:v>
                </c:pt>
                <c:pt idx="3350">
                  <c:v>302654</c:v>
                </c:pt>
                <c:pt idx="3351">
                  <c:v>253982</c:v>
                </c:pt>
                <c:pt idx="3352">
                  <c:v>324778</c:v>
                </c:pt>
                <c:pt idx="3353">
                  <c:v>234513</c:v>
                </c:pt>
                <c:pt idx="3354">
                  <c:v>96017</c:v>
                </c:pt>
                <c:pt idx="3355">
                  <c:v>61946</c:v>
                </c:pt>
                <c:pt idx="3356">
                  <c:v>153982</c:v>
                </c:pt>
                <c:pt idx="3357">
                  <c:v>166371</c:v>
                </c:pt>
                <c:pt idx="3358">
                  <c:v>283185</c:v>
                </c:pt>
                <c:pt idx="3359">
                  <c:v>261061</c:v>
                </c:pt>
                <c:pt idx="3360">
                  <c:v>307964</c:v>
                </c:pt>
                <c:pt idx="3361">
                  <c:v>254867</c:v>
                </c:pt>
                <c:pt idx="3362">
                  <c:v>260176</c:v>
                </c:pt>
                <c:pt idx="3363">
                  <c:v>234513</c:v>
                </c:pt>
                <c:pt idx="3364">
                  <c:v>134513</c:v>
                </c:pt>
                <c:pt idx="3365">
                  <c:v>271681</c:v>
                </c:pt>
                <c:pt idx="3366">
                  <c:v>205309</c:v>
                </c:pt>
                <c:pt idx="3367">
                  <c:v>237168</c:v>
                </c:pt>
                <c:pt idx="3368">
                  <c:v>199115</c:v>
                </c:pt>
                <c:pt idx="3369">
                  <c:v>318584</c:v>
                </c:pt>
                <c:pt idx="3370">
                  <c:v>169026</c:v>
                </c:pt>
                <c:pt idx="3371">
                  <c:v>123893</c:v>
                </c:pt>
                <c:pt idx="3372">
                  <c:v>230088</c:v>
                </c:pt>
                <c:pt idx="3373">
                  <c:v>203539</c:v>
                </c:pt>
                <c:pt idx="3374">
                  <c:v>169911</c:v>
                </c:pt>
                <c:pt idx="3375">
                  <c:v>254867</c:v>
                </c:pt>
                <c:pt idx="3376">
                  <c:v>216814</c:v>
                </c:pt>
                <c:pt idx="3377">
                  <c:v>285840</c:v>
                </c:pt>
                <c:pt idx="3378">
                  <c:v>210176</c:v>
                </c:pt>
                <c:pt idx="3379">
                  <c:v>217256</c:v>
                </c:pt>
                <c:pt idx="3380">
                  <c:v>216814</c:v>
                </c:pt>
                <c:pt idx="3381">
                  <c:v>211061</c:v>
                </c:pt>
                <c:pt idx="3382">
                  <c:v>244690</c:v>
                </c:pt>
                <c:pt idx="3383">
                  <c:v>202212</c:v>
                </c:pt>
                <c:pt idx="3384">
                  <c:v>203539</c:v>
                </c:pt>
                <c:pt idx="3385">
                  <c:v>345132</c:v>
                </c:pt>
                <c:pt idx="3386">
                  <c:v>217699</c:v>
                </c:pt>
                <c:pt idx="3387">
                  <c:v>247787</c:v>
                </c:pt>
                <c:pt idx="3388">
                  <c:v>212389</c:v>
                </c:pt>
                <c:pt idx="3389">
                  <c:v>104424</c:v>
                </c:pt>
                <c:pt idx="3390">
                  <c:v>112389</c:v>
                </c:pt>
                <c:pt idx="3391">
                  <c:v>230088</c:v>
                </c:pt>
                <c:pt idx="3392">
                  <c:v>283185</c:v>
                </c:pt>
                <c:pt idx="3393">
                  <c:v>281415</c:v>
                </c:pt>
                <c:pt idx="3394">
                  <c:v>283185</c:v>
                </c:pt>
                <c:pt idx="3395">
                  <c:v>219911</c:v>
                </c:pt>
                <c:pt idx="3396">
                  <c:v>226991</c:v>
                </c:pt>
                <c:pt idx="3397">
                  <c:v>243362</c:v>
                </c:pt>
                <c:pt idx="3398">
                  <c:v>223008</c:v>
                </c:pt>
                <c:pt idx="3399">
                  <c:v>61946</c:v>
                </c:pt>
                <c:pt idx="3400">
                  <c:v>61504</c:v>
                </c:pt>
                <c:pt idx="3401">
                  <c:v>318584</c:v>
                </c:pt>
                <c:pt idx="3402">
                  <c:v>331858</c:v>
                </c:pt>
                <c:pt idx="3403">
                  <c:v>212389</c:v>
                </c:pt>
                <c:pt idx="3404">
                  <c:v>362831</c:v>
                </c:pt>
                <c:pt idx="3405">
                  <c:v>346902</c:v>
                </c:pt>
                <c:pt idx="3406">
                  <c:v>207079</c:v>
                </c:pt>
                <c:pt idx="3407">
                  <c:v>243362</c:v>
                </c:pt>
                <c:pt idx="3408">
                  <c:v>146017</c:v>
                </c:pt>
                <c:pt idx="3409">
                  <c:v>234513</c:v>
                </c:pt>
                <c:pt idx="3410">
                  <c:v>181415</c:v>
                </c:pt>
                <c:pt idx="3411">
                  <c:v>187610</c:v>
                </c:pt>
                <c:pt idx="3412">
                  <c:v>261061</c:v>
                </c:pt>
                <c:pt idx="3413">
                  <c:v>261061</c:v>
                </c:pt>
                <c:pt idx="3414">
                  <c:v>190265</c:v>
                </c:pt>
                <c:pt idx="3415">
                  <c:v>130088</c:v>
                </c:pt>
                <c:pt idx="3416">
                  <c:v>206637</c:v>
                </c:pt>
                <c:pt idx="3417">
                  <c:v>207079</c:v>
                </c:pt>
                <c:pt idx="3418">
                  <c:v>246902</c:v>
                </c:pt>
                <c:pt idx="3419">
                  <c:v>141592</c:v>
                </c:pt>
                <c:pt idx="3420">
                  <c:v>159292</c:v>
                </c:pt>
                <c:pt idx="3421">
                  <c:v>227433</c:v>
                </c:pt>
                <c:pt idx="3422">
                  <c:v>194690</c:v>
                </c:pt>
                <c:pt idx="3423">
                  <c:v>146017</c:v>
                </c:pt>
                <c:pt idx="3424">
                  <c:v>236725</c:v>
                </c:pt>
                <c:pt idx="3425">
                  <c:v>203539</c:v>
                </c:pt>
                <c:pt idx="3426">
                  <c:v>134513</c:v>
                </c:pt>
                <c:pt idx="3427">
                  <c:v>157522</c:v>
                </c:pt>
                <c:pt idx="3428">
                  <c:v>265486</c:v>
                </c:pt>
                <c:pt idx="3429">
                  <c:v>63716</c:v>
                </c:pt>
                <c:pt idx="3430">
                  <c:v>233628</c:v>
                </c:pt>
                <c:pt idx="3431">
                  <c:v>100000</c:v>
                </c:pt>
                <c:pt idx="3432">
                  <c:v>203539</c:v>
                </c:pt>
                <c:pt idx="3433">
                  <c:v>308849</c:v>
                </c:pt>
                <c:pt idx="3434">
                  <c:v>193805</c:v>
                </c:pt>
                <c:pt idx="3435">
                  <c:v>256637</c:v>
                </c:pt>
                <c:pt idx="3436">
                  <c:v>286283</c:v>
                </c:pt>
                <c:pt idx="3437">
                  <c:v>340707</c:v>
                </c:pt>
                <c:pt idx="3438">
                  <c:v>247787</c:v>
                </c:pt>
                <c:pt idx="3439">
                  <c:v>338053</c:v>
                </c:pt>
                <c:pt idx="3440">
                  <c:v>323389</c:v>
                </c:pt>
                <c:pt idx="3441">
                  <c:v>223008</c:v>
                </c:pt>
                <c:pt idx="3442">
                  <c:v>438053</c:v>
                </c:pt>
                <c:pt idx="3443">
                  <c:v>229203</c:v>
                </c:pt>
                <c:pt idx="3444">
                  <c:v>225663</c:v>
                </c:pt>
                <c:pt idx="3445">
                  <c:v>380530</c:v>
                </c:pt>
                <c:pt idx="3446">
                  <c:v>269911</c:v>
                </c:pt>
                <c:pt idx="3447">
                  <c:v>206194</c:v>
                </c:pt>
                <c:pt idx="3448">
                  <c:v>349557</c:v>
                </c:pt>
                <c:pt idx="3449">
                  <c:v>247787</c:v>
                </c:pt>
                <c:pt idx="3450">
                  <c:v>299115</c:v>
                </c:pt>
                <c:pt idx="3451">
                  <c:v>185840</c:v>
                </c:pt>
                <c:pt idx="3452">
                  <c:v>353982</c:v>
                </c:pt>
                <c:pt idx="3453">
                  <c:v>132743</c:v>
                </c:pt>
                <c:pt idx="3454">
                  <c:v>84955</c:v>
                </c:pt>
                <c:pt idx="3455">
                  <c:v>111504</c:v>
                </c:pt>
                <c:pt idx="3456">
                  <c:v>243362</c:v>
                </c:pt>
                <c:pt idx="3457">
                  <c:v>296460</c:v>
                </c:pt>
                <c:pt idx="3458">
                  <c:v>242920</c:v>
                </c:pt>
                <c:pt idx="3459">
                  <c:v>247345</c:v>
                </c:pt>
                <c:pt idx="3460">
                  <c:v>238938</c:v>
                </c:pt>
                <c:pt idx="3461">
                  <c:v>196902</c:v>
                </c:pt>
                <c:pt idx="3462">
                  <c:v>230088</c:v>
                </c:pt>
                <c:pt idx="3463">
                  <c:v>319469</c:v>
                </c:pt>
                <c:pt idx="3464">
                  <c:v>84070</c:v>
                </c:pt>
                <c:pt idx="3465">
                  <c:v>336283</c:v>
                </c:pt>
                <c:pt idx="3466">
                  <c:v>369911</c:v>
                </c:pt>
                <c:pt idx="3467">
                  <c:v>187610</c:v>
                </c:pt>
                <c:pt idx="3468">
                  <c:v>96017</c:v>
                </c:pt>
                <c:pt idx="3469">
                  <c:v>161946</c:v>
                </c:pt>
                <c:pt idx="3470">
                  <c:v>96017</c:v>
                </c:pt>
                <c:pt idx="3471">
                  <c:v>138938</c:v>
                </c:pt>
                <c:pt idx="3472">
                  <c:v>92831</c:v>
                </c:pt>
                <c:pt idx="3473">
                  <c:v>98761</c:v>
                </c:pt>
                <c:pt idx="3474">
                  <c:v>323008</c:v>
                </c:pt>
                <c:pt idx="3475">
                  <c:v>119469</c:v>
                </c:pt>
                <c:pt idx="3476">
                  <c:v>147787</c:v>
                </c:pt>
                <c:pt idx="3477">
                  <c:v>153982</c:v>
                </c:pt>
                <c:pt idx="3478">
                  <c:v>157522</c:v>
                </c:pt>
                <c:pt idx="3479">
                  <c:v>129646</c:v>
                </c:pt>
                <c:pt idx="3480">
                  <c:v>88318</c:v>
                </c:pt>
                <c:pt idx="3481">
                  <c:v>185840</c:v>
                </c:pt>
                <c:pt idx="3482">
                  <c:v>225663</c:v>
                </c:pt>
                <c:pt idx="3483">
                  <c:v>152212</c:v>
                </c:pt>
                <c:pt idx="3484">
                  <c:v>312389</c:v>
                </c:pt>
                <c:pt idx="3485">
                  <c:v>199115</c:v>
                </c:pt>
                <c:pt idx="3486">
                  <c:v>246902</c:v>
                </c:pt>
                <c:pt idx="3487">
                  <c:v>99823</c:v>
                </c:pt>
                <c:pt idx="3488">
                  <c:v>260176</c:v>
                </c:pt>
                <c:pt idx="3489">
                  <c:v>99823</c:v>
                </c:pt>
                <c:pt idx="3490">
                  <c:v>292035</c:v>
                </c:pt>
                <c:pt idx="3491">
                  <c:v>153982</c:v>
                </c:pt>
                <c:pt idx="3492">
                  <c:v>228318</c:v>
                </c:pt>
                <c:pt idx="3493">
                  <c:v>130088</c:v>
                </c:pt>
                <c:pt idx="3494">
                  <c:v>241150</c:v>
                </c:pt>
                <c:pt idx="3495">
                  <c:v>192035</c:v>
                </c:pt>
                <c:pt idx="3496">
                  <c:v>245132</c:v>
                </c:pt>
                <c:pt idx="3497">
                  <c:v>324610</c:v>
                </c:pt>
                <c:pt idx="3498">
                  <c:v>228318</c:v>
                </c:pt>
                <c:pt idx="3499">
                  <c:v>339513</c:v>
                </c:pt>
                <c:pt idx="3500">
                  <c:v>353982</c:v>
                </c:pt>
                <c:pt idx="3501">
                  <c:v>184955</c:v>
                </c:pt>
                <c:pt idx="3502">
                  <c:v>209734</c:v>
                </c:pt>
                <c:pt idx="3503">
                  <c:v>358407</c:v>
                </c:pt>
                <c:pt idx="3504">
                  <c:v>136283</c:v>
                </c:pt>
                <c:pt idx="3505">
                  <c:v>88495</c:v>
                </c:pt>
                <c:pt idx="3506">
                  <c:v>110176</c:v>
                </c:pt>
                <c:pt idx="3507">
                  <c:v>251327</c:v>
                </c:pt>
                <c:pt idx="3508">
                  <c:v>252212</c:v>
                </c:pt>
                <c:pt idx="3509">
                  <c:v>212389</c:v>
                </c:pt>
                <c:pt idx="3510">
                  <c:v>283185</c:v>
                </c:pt>
                <c:pt idx="3511">
                  <c:v>365486</c:v>
                </c:pt>
                <c:pt idx="3512">
                  <c:v>386725</c:v>
                </c:pt>
                <c:pt idx="3513">
                  <c:v>148672</c:v>
                </c:pt>
                <c:pt idx="3514">
                  <c:v>195575</c:v>
                </c:pt>
                <c:pt idx="3515">
                  <c:v>155752</c:v>
                </c:pt>
                <c:pt idx="3516">
                  <c:v>344247</c:v>
                </c:pt>
                <c:pt idx="3517">
                  <c:v>171681</c:v>
                </c:pt>
                <c:pt idx="3518">
                  <c:v>246017</c:v>
                </c:pt>
                <c:pt idx="3519">
                  <c:v>160176</c:v>
                </c:pt>
                <c:pt idx="3520">
                  <c:v>70796</c:v>
                </c:pt>
                <c:pt idx="3521">
                  <c:v>109734</c:v>
                </c:pt>
                <c:pt idx="3522">
                  <c:v>167256</c:v>
                </c:pt>
                <c:pt idx="3523">
                  <c:v>244247</c:v>
                </c:pt>
                <c:pt idx="3524">
                  <c:v>226548</c:v>
                </c:pt>
                <c:pt idx="3525">
                  <c:v>105309</c:v>
                </c:pt>
                <c:pt idx="3526">
                  <c:v>238938</c:v>
                </c:pt>
                <c:pt idx="3527">
                  <c:v>98407</c:v>
                </c:pt>
                <c:pt idx="3528">
                  <c:v>256637</c:v>
                </c:pt>
                <c:pt idx="3529">
                  <c:v>154867</c:v>
                </c:pt>
                <c:pt idx="3530">
                  <c:v>243362</c:v>
                </c:pt>
                <c:pt idx="3531">
                  <c:v>114601</c:v>
                </c:pt>
                <c:pt idx="3532">
                  <c:v>247787</c:v>
                </c:pt>
                <c:pt idx="3533">
                  <c:v>64159</c:v>
                </c:pt>
                <c:pt idx="3534">
                  <c:v>178761</c:v>
                </c:pt>
                <c:pt idx="3535">
                  <c:v>274336</c:v>
                </c:pt>
                <c:pt idx="3536">
                  <c:v>356637</c:v>
                </c:pt>
                <c:pt idx="3537">
                  <c:v>322150</c:v>
                </c:pt>
                <c:pt idx="3538">
                  <c:v>349557</c:v>
                </c:pt>
                <c:pt idx="3539">
                  <c:v>184070</c:v>
                </c:pt>
                <c:pt idx="3540">
                  <c:v>245575</c:v>
                </c:pt>
                <c:pt idx="3541">
                  <c:v>167256</c:v>
                </c:pt>
                <c:pt idx="3542">
                  <c:v>267699</c:v>
                </c:pt>
                <c:pt idx="3543">
                  <c:v>386469</c:v>
                </c:pt>
                <c:pt idx="3544">
                  <c:v>185840</c:v>
                </c:pt>
                <c:pt idx="3545">
                  <c:v>247787</c:v>
                </c:pt>
                <c:pt idx="3546">
                  <c:v>226548</c:v>
                </c:pt>
                <c:pt idx="3547">
                  <c:v>225663</c:v>
                </c:pt>
                <c:pt idx="3548">
                  <c:v>86283</c:v>
                </c:pt>
                <c:pt idx="3549">
                  <c:v>57522</c:v>
                </c:pt>
                <c:pt idx="3550">
                  <c:v>307079</c:v>
                </c:pt>
                <c:pt idx="3551">
                  <c:v>345132</c:v>
                </c:pt>
                <c:pt idx="3552">
                  <c:v>307079</c:v>
                </c:pt>
                <c:pt idx="3553">
                  <c:v>256637</c:v>
                </c:pt>
                <c:pt idx="3554">
                  <c:v>232743</c:v>
                </c:pt>
                <c:pt idx="3555">
                  <c:v>203539</c:v>
                </c:pt>
                <c:pt idx="3556">
                  <c:v>200000</c:v>
                </c:pt>
                <c:pt idx="3557">
                  <c:v>178761</c:v>
                </c:pt>
                <c:pt idx="3558">
                  <c:v>168141</c:v>
                </c:pt>
                <c:pt idx="3559">
                  <c:v>64601</c:v>
                </c:pt>
                <c:pt idx="3560">
                  <c:v>254424</c:v>
                </c:pt>
                <c:pt idx="3561">
                  <c:v>105752</c:v>
                </c:pt>
                <c:pt idx="3562">
                  <c:v>139823</c:v>
                </c:pt>
                <c:pt idx="3563">
                  <c:v>153097</c:v>
                </c:pt>
                <c:pt idx="3564">
                  <c:v>321238</c:v>
                </c:pt>
                <c:pt idx="3565">
                  <c:v>68141</c:v>
                </c:pt>
                <c:pt idx="3566">
                  <c:v>143362</c:v>
                </c:pt>
                <c:pt idx="3567">
                  <c:v>69026</c:v>
                </c:pt>
                <c:pt idx="3568">
                  <c:v>69026</c:v>
                </c:pt>
                <c:pt idx="3569">
                  <c:v>209734</c:v>
                </c:pt>
                <c:pt idx="3570">
                  <c:v>279646</c:v>
                </c:pt>
                <c:pt idx="3571">
                  <c:v>253982</c:v>
                </c:pt>
                <c:pt idx="3572">
                  <c:v>159292</c:v>
                </c:pt>
                <c:pt idx="3573">
                  <c:v>198230</c:v>
                </c:pt>
                <c:pt idx="3574">
                  <c:v>238938</c:v>
                </c:pt>
                <c:pt idx="3575">
                  <c:v>252212</c:v>
                </c:pt>
                <c:pt idx="3576">
                  <c:v>74778</c:v>
                </c:pt>
                <c:pt idx="3577">
                  <c:v>223893</c:v>
                </c:pt>
                <c:pt idx="3578">
                  <c:v>200000</c:v>
                </c:pt>
                <c:pt idx="3579">
                  <c:v>380530</c:v>
                </c:pt>
                <c:pt idx="3580">
                  <c:v>300884</c:v>
                </c:pt>
                <c:pt idx="3581">
                  <c:v>367256</c:v>
                </c:pt>
                <c:pt idx="3582">
                  <c:v>132300</c:v>
                </c:pt>
                <c:pt idx="3583">
                  <c:v>367256</c:v>
                </c:pt>
                <c:pt idx="3584">
                  <c:v>361823</c:v>
                </c:pt>
                <c:pt idx="3585">
                  <c:v>156637</c:v>
                </c:pt>
                <c:pt idx="3586">
                  <c:v>222123</c:v>
                </c:pt>
                <c:pt idx="3587">
                  <c:v>285840</c:v>
                </c:pt>
                <c:pt idx="3588">
                  <c:v>371681</c:v>
                </c:pt>
                <c:pt idx="3589">
                  <c:v>362831</c:v>
                </c:pt>
                <c:pt idx="3590">
                  <c:v>343628</c:v>
                </c:pt>
                <c:pt idx="3591">
                  <c:v>274336</c:v>
                </c:pt>
                <c:pt idx="3592">
                  <c:v>173451</c:v>
                </c:pt>
                <c:pt idx="3593">
                  <c:v>361946</c:v>
                </c:pt>
                <c:pt idx="3594">
                  <c:v>368398</c:v>
                </c:pt>
                <c:pt idx="3595">
                  <c:v>323088</c:v>
                </c:pt>
                <c:pt idx="3596">
                  <c:v>260619</c:v>
                </c:pt>
                <c:pt idx="3597">
                  <c:v>292035</c:v>
                </c:pt>
                <c:pt idx="3598">
                  <c:v>226991</c:v>
                </c:pt>
                <c:pt idx="3599">
                  <c:v>254867</c:v>
                </c:pt>
                <c:pt idx="3600">
                  <c:v>92920</c:v>
                </c:pt>
                <c:pt idx="3601">
                  <c:v>60176</c:v>
                </c:pt>
                <c:pt idx="3602">
                  <c:v>60176</c:v>
                </c:pt>
                <c:pt idx="3603">
                  <c:v>63893</c:v>
                </c:pt>
                <c:pt idx="3604">
                  <c:v>300884</c:v>
                </c:pt>
                <c:pt idx="3605">
                  <c:v>295575</c:v>
                </c:pt>
                <c:pt idx="3606">
                  <c:v>280088</c:v>
                </c:pt>
                <c:pt idx="3607">
                  <c:v>362831</c:v>
                </c:pt>
                <c:pt idx="3608">
                  <c:v>318584</c:v>
                </c:pt>
                <c:pt idx="3609">
                  <c:v>75221</c:v>
                </c:pt>
                <c:pt idx="3610">
                  <c:v>349557</c:v>
                </c:pt>
                <c:pt idx="3611">
                  <c:v>224690</c:v>
                </c:pt>
                <c:pt idx="3612">
                  <c:v>115044</c:v>
                </c:pt>
                <c:pt idx="3613">
                  <c:v>253982</c:v>
                </c:pt>
                <c:pt idx="3614">
                  <c:v>320353</c:v>
                </c:pt>
                <c:pt idx="3615">
                  <c:v>302212</c:v>
                </c:pt>
                <c:pt idx="3616">
                  <c:v>255752</c:v>
                </c:pt>
                <c:pt idx="3617">
                  <c:v>246017</c:v>
                </c:pt>
                <c:pt idx="3618">
                  <c:v>130973</c:v>
                </c:pt>
                <c:pt idx="3619">
                  <c:v>103362</c:v>
                </c:pt>
                <c:pt idx="3620">
                  <c:v>225663</c:v>
                </c:pt>
                <c:pt idx="3621">
                  <c:v>155752</c:v>
                </c:pt>
                <c:pt idx="3622">
                  <c:v>261061</c:v>
                </c:pt>
                <c:pt idx="3623">
                  <c:v>230088</c:v>
                </c:pt>
                <c:pt idx="3624">
                  <c:v>157079</c:v>
                </c:pt>
                <c:pt idx="3625">
                  <c:v>169469</c:v>
                </c:pt>
                <c:pt idx="3626">
                  <c:v>154867</c:v>
                </c:pt>
                <c:pt idx="3627">
                  <c:v>206637</c:v>
                </c:pt>
                <c:pt idx="3628">
                  <c:v>171238</c:v>
                </c:pt>
                <c:pt idx="3629">
                  <c:v>192035</c:v>
                </c:pt>
                <c:pt idx="3630">
                  <c:v>295575</c:v>
                </c:pt>
                <c:pt idx="3631">
                  <c:v>236283</c:v>
                </c:pt>
                <c:pt idx="3632">
                  <c:v>200884</c:v>
                </c:pt>
                <c:pt idx="3633">
                  <c:v>353982</c:v>
                </c:pt>
                <c:pt idx="3634">
                  <c:v>347530</c:v>
                </c:pt>
                <c:pt idx="3635">
                  <c:v>372566</c:v>
                </c:pt>
                <c:pt idx="3636">
                  <c:v>218584</c:v>
                </c:pt>
                <c:pt idx="3637">
                  <c:v>278761</c:v>
                </c:pt>
                <c:pt idx="3638">
                  <c:v>199115</c:v>
                </c:pt>
                <c:pt idx="3639">
                  <c:v>269026</c:v>
                </c:pt>
                <c:pt idx="3640">
                  <c:v>377876</c:v>
                </c:pt>
                <c:pt idx="3641">
                  <c:v>371681</c:v>
                </c:pt>
                <c:pt idx="3642">
                  <c:v>471238</c:v>
                </c:pt>
                <c:pt idx="3643">
                  <c:v>353982</c:v>
                </c:pt>
                <c:pt idx="3644">
                  <c:v>207964</c:v>
                </c:pt>
                <c:pt idx="3645">
                  <c:v>394353</c:v>
                </c:pt>
                <c:pt idx="3646">
                  <c:v>367256</c:v>
                </c:pt>
                <c:pt idx="3647">
                  <c:v>347345</c:v>
                </c:pt>
                <c:pt idx="3648">
                  <c:v>272566</c:v>
                </c:pt>
                <c:pt idx="3649">
                  <c:v>225663</c:v>
                </c:pt>
                <c:pt idx="3650">
                  <c:v>389380</c:v>
                </c:pt>
                <c:pt idx="3651">
                  <c:v>161061</c:v>
                </c:pt>
                <c:pt idx="3652">
                  <c:v>268141</c:v>
                </c:pt>
                <c:pt idx="3653">
                  <c:v>367256</c:v>
                </c:pt>
                <c:pt idx="3654">
                  <c:v>113274</c:v>
                </c:pt>
                <c:pt idx="3655">
                  <c:v>134513</c:v>
                </c:pt>
                <c:pt idx="3656">
                  <c:v>295575</c:v>
                </c:pt>
                <c:pt idx="3657">
                  <c:v>300884</c:v>
                </c:pt>
                <c:pt idx="3658">
                  <c:v>292035</c:v>
                </c:pt>
                <c:pt idx="3659">
                  <c:v>300884</c:v>
                </c:pt>
                <c:pt idx="3660">
                  <c:v>234513</c:v>
                </c:pt>
                <c:pt idx="3661">
                  <c:v>243362</c:v>
                </c:pt>
                <c:pt idx="3662">
                  <c:v>220353</c:v>
                </c:pt>
                <c:pt idx="3663">
                  <c:v>250442</c:v>
                </c:pt>
                <c:pt idx="3664">
                  <c:v>60973</c:v>
                </c:pt>
                <c:pt idx="3665">
                  <c:v>296460</c:v>
                </c:pt>
                <c:pt idx="3666">
                  <c:v>314159</c:v>
                </c:pt>
                <c:pt idx="3667">
                  <c:v>302654</c:v>
                </c:pt>
                <c:pt idx="3668">
                  <c:v>119469</c:v>
                </c:pt>
                <c:pt idx="3669">
                  <c:v>238938</c:v>
                </c:pt>
                <c:pt idx="3670">
                  <c:v>318584</c:v>
                </c:pt>
                <c:pt idx="3671">
                  <c:v>95221</c:v>
                </c:pt>
                <c:pt idx="3672">
                  <c:v>159292</c:v>
                </c:pt>
                <c:pt idx="3673">
                  <c:v>305309</c:v>
                </c:pt>
                <c:pt idx="3674">
                  <c:v>299115</c:v>
                </c:pt>
                <c:pt idx="3675">
                  <c:v>66371</c:v>
                </c:pt>
                <c:pt idx="3676">
                  <c:v>256637</c:v>
                </c:pt>
                <c:pt idx="3677">
                  <c:v>175221</c:v>
                </c:pt>
                <c:pt idx="3678">
                  <c:v>259292</c:v>
                </c:pt>
                <c:pt idx="3679">
                  <c:v>101327</c:v>
                </c:pt>
                <c:pt idx="3680">
                  <c:v>106194</c:v>
                </c:pt>
                <c:pt idx="3681">
                  <c:v>274336</c:v>
                </c:pt>
                <c:pt idx="3682">
                  <c:v>199115</c:v>
                </c:pt>
                <c:pt idx="3683">
                  <c:v>154867</c:v>
                </c:pt>
                <c:pt idx="3684">
                  <c:v>172566</c:v>
                </c:pt>
                <c:pt idx="3685">
                  <c:v>265486</c:v>
                </c:pt>
                <c:pt idx="3686">
                  <c:v>242477</c:v>
                </c:pt>
                <c:pt idx="3687">
                  <c:v>158407</c:v>
                </c:pt>
                <c:pt idx="3688">
                  <c:v>203539</c:v>
                </c:pt>
                <c:pt idx="3689">
                  <c:v>318584</c:v>
                </c:pt>
                <c:pt idx="3690">
                  <c:v>162743</c:v>
                </c:pt>
                <c:pt idx="3691">
                  <c:v>88318</c:v>
                </c:pt>
                <c:pt idx="3692">
                  <c:v>207964</c:v>
                </c:pt>
                <c:pt idx="3693">
                  <c:v>72920</c:v>
                </c:pt>
                <c:pt idx="3694">
                  <c:v>120353</c:v>
                </c:pt>
                <c:pt idx="3695">
                  <c:v>62831</c:v>
                </c:pt>
                <c:pt idx="3696">
                  <c:v>211946</c:v>
                </c:pt>
                <c:pt idx="3697">
                  <c:v>309734</c:v>
                </c:pt>
                <c:pt idx="3698">
                  <c:v>279646</c:v>
                </c:pt>
                <c:pt idx="3699">
                  <c:v>240707</c:v>
                </c:pt>
                <c:pt idx="3700">
                  <c:v>256637</c:v>
                </c:pt>
                <c:pt idx="3701">
                  <c:v>161946</c:v>
                </c:pt>
                <c:pt idx="3702">
                  <c:v>252212</c:v>
                </c:pt>
                <c:pt idx="3703">
                  <c:v>238053</c:v>
                </c:pt>
                <c:pt idx="3704">
                  <c:v>174336</c:v>
                </c:pt>
                <c:pt idx="3705">
                  <c:v>353982</c:v>
                </c:pt>
                <c:pt idx="3706">
                  <c:v>292035</c:v>
                </c:pt>
                <c:pt idx="3707">
                  <c:v>230088</c:v>
                </c:pt>
                <c:pt idx="3708">
                  <c:v>269911</c:v>
                </c:pt>
                <c:pt idx="3709">
                  <c:v>274336</c:v>
                </c:pt>
                <c:pt idx="3710">
                  <c:v>361061</c:v>
                </c:pt>
                <c:pt idx="3711">
                  <c:v>354123</c:v>
                </c:pt>
                <c:pt idx="3712">
                  <c:v>310309</c:v>
                </c:pt>
                <c:pt idx="3713">
                  <c:v>345902</c:v>
                </c:pt>
                <c:pt idx="3714">
                  <c:v>282300</c:v>
                </c:pt>
                <c:pt idx="3715">
                  <c:v>265486</c:v>
                </c:pt>
                <c:pt idx="3716">
                  <c:v>292035</c:v>
                </c:pt>
                <c:pt idx="3717">
                  <c:v>433628</c:v>
                </c:pt>
                <c:pt idx="3718">
                  <c:v>290265</c:v>
                </c:pt>
                <c:pt idx="3719">
                  <c:v>256637</c:v>
                </c:pt>
                <c:pt idx="3720">
                  <c:v>265486</c:v>
                </c:pt>
                <c:pt idx="3721">
                  <c:v>247787</c:v>
                </c:pt>
                <c:pt idx="3722">
                  <c:v>296460</c:v>
                </c:pt>
                <c:pt idx="3723">
                  <c:v>287610</c:v>
                </c:pt>
                <c:pt idx="3724">
                  <c:v>249557</c:v>
                </c:pt>
                <c:pt idx="3725">
                  <c:v>253982</c:v>
                </c:pt>
                <c:pt idx="3726">
                  <c:v>93362</c:v>
                </c:pt>
                <c:pt idx="3727">
                  <c:v>110619</c:v>
                </c:pt>
                <c:pt idx="3728">
                  <c:v>60176</c:v>
                </c:pt>
                <c:pt idx="3729">
                  <c:v>319469</c:v>
                </c:pt>
                <c:pt idx="3730">
                  <c:v>318584</c:v>
                </c:pt>
                <c:pt idx="3731">
                  <c:v>70796</c:v>
                </c:pt>
                <c:pt idx="3732">
                  <c:v>251769</c:v>
                </c:pt>
                <c:pt idx="3733">
                  <c:v>300884</c:v>
                </c:pt>
                <c:pt idx="3734">
                  <c:v>344247</c:v>
                </c:pt>
                <c:pt idx="3735">
                  <c:v>304424</c:v>
                </c:pt>
                <c:pt idx="3736">
                  <c:v>240707</c:v>
                </c:pt>
                <c:pt idx="3737">
                  <c:v>349557</c:v>
                </c:pt>
                <c:pt idx="3738">
                  <c:v>366371</c:v>
                </c:pt>
                <c:pt idx="3739">
                  <c:v>237168</c:v>
                </c:pt>
                <c:pt idx="3740">
                  <c:v>172566</c:v>
                </c:pt>
                <c:pt idx="3741">
                  <c:v>154867</c:v>
                </c:pt>
                <c:pt idx="3742">
                  <c:v>61946</c:v>
                </c:pt>
                <c:pt idx="3743">
                  <c:v>170796</c:v>
                </c:pt>
                <c:pt idx="3744">
                  <c:v>190265</c:v>
                </c:pt>
                <c:pt idx="3745">
                  <c:v>333628</c:v>
                </c:pt>
                <c:pt idx="3746">
                  <c:v>190265</c:v>
                </c:pt>
                <c:pt idx="3747">
                  <c:v>207079</c:v>
                </c:pt>
                <c:pt idx="3748">
                  <c:v>150442</c:v>
                </c:pt>
                <c:pt idx="3749">
                  <c:v>234513</c:v>
                </c:pt>
                <c:pt idx="3750">
                  <c:v>115044</c:v>
                </c:pt>
                <c:pt idx="3751">
                  <c:v>159734</c:v>
                </c:pt>
                <c:pt idx="3752">
                  <c:v>203539</c:v>
                </c:pt>
                <c:pt idx="3753">
                  <c:v>281415</c:v>
                </c:pt>
                <c:pt idx="3754">
                  <c:v>274336</c:v>
                </c:pt>
                <c:pt idx="3755">
                  <c:v>93097</c:v>
                </c:pt>
                <c:pt idx="3756">
                  <c:v>283185</c:v>
                </c:pt>
                <c:pt idx="3757">
                  <c:v>265486</c:v>
                </c:pt>
                <c:pt idx="3758">
                  <c:v>252212</c:v>
                </c:pt>
                <c:pt idx="3759">
                  <c:v>284955</c:v>
                </c:pt>
                <c:pt idx="3760">
                  <c:v>152212</c:v>
                </c:pt>
                <c:pt idx="3761">
                  <c:v>260176</c:v>
                </c:pt>
                <c:pt idx="3762">
                  <c:v>211946</c:v>
                </c:pt>
                <c:pt idx="3763">
                  <c:v>309292</c:v>
                </c:pt>
                <c:pt idx="3764">
                  <c:v>184955</c:v>
                </c:pt>
                <c:pt idx="3765">
                  <c:v>221238</c:v>
                </c:pt>
                <c:pt idx="3766">
                  <c:v>207079</c:v>
                </c:pt>
                <c:pt idx="3767">
                  <c:v>175663</c:v>
                </c:pt>
                <c:pt idx="3768">
                  <c:v>269911</c:v>
                </c:pt>
                <c:pt idx="3769">
                  <c:v>283185</c:v>
                </c:pt>
                <c:pt idx="3770">
                  <c:v>114159</c:v>
                </c:pt>
                <c:pt idx="3771">
                  <c:v>63274</c:v>
                </c:pt>
                <c:pt idx="3772">
                  <c:v>176548</c:v>
                </c:pt>
                <c:pt idx="3773">
                  <c:v>278761</c:v>
                </c:pt>
                <c:pt idx="3774">
                  <c:v>353982</c:v>
                </c:pt>
                <c:pt idx="3775">
                  <c:v>353097</c:v>
                </c:pt>
                <c:pt idx="3776">
                  <c:v>308849</c:v>
                </c:pt>
                <c:pt idx="3777">
                  <c:v>290265</c:v>
                </c:pt>
                <c:pt idx="3778">
                  <c:v>387610</c:v>
                </c:pt>
                <c:pt idx="3779">
                  <c:v>402654</c:v>
                </c:pt>
                <c:pt idx="3780">
                  <c:v>292035</c:v>
                </c:pt>
                <c:pt idx="3781">
                  <c:v>280530</c:v>
                </c:pt>
                <c:pt idx="3782">
                  <c:v>303539</c:v>
                </c:pt>
                <c:pt idx="3783">
                  <c:v>223008</c:v>
                </c:pt>
                <c:pt idx="3784">
                  <c:v>398230</c:v>
                </c:pt>
                <c:pt idx="3785">
                  <c:v>271681</c:v>
                </c:pt>
                <c:pt idx="3786">
                  <c:v>273451</c:v>
                </c:pt>
                <c:pt idx="3787">
                  <c:v>300884</c:v>
                </c:pt>
                <c:pt idx="3788">
                  <c:v>269911</c:v>
                </c:pt>
                <c:pt idx="3789">
                  <c:v>238938</c:v>
                </c:pt>
                <c:pt idx="3790">
                  <c:v>268141</c:v>
                </c:pt>
                <c:pt idx="3791">
                  <c:v>396460</c:v>
                </c:pt>
                <c:pt idx="3792">
                  <c:v>369628</c:v>
                </c:pt>
                <c:pt idx="3793">
                  <c:v>423619</c:v>
                </c:pt>
                <c:pt idx="3794">
                  <c:v>388690</c:v>
                </c:pt>
                <c:pt idx="3795">
                  <c:v>348283</c:v>
                </c:pt>
                <c:pt idx="3796">
                  <c:v>230088</c:v>
                </c:pt>
                <c:pt idx="3797">
                  <c:v>54867</c:v>
                </c:pt>
                <c:pt idx="3798">
                  <c:v>292035</c:v>
                </c:pt>
                <c:pt idx="3799">
                  <c:v>265486</c:v>
                </c:pt>
                <c:pt idx="3800">
                  <c:v>264601</c:v>
                </c:pt>
                <c:pt idx="3801">
                  <c:v>265486</c:v>
                </c:pt>
                <c:pt idx="3802">
                  <c:v>314159</c:v>
                </c:pt>
                <c:pt idx="3803">
                  <c:v>287610</c:v>
                </c:pt>
                <c:pt idx="3804">
                  <c:v>331858</c:v>
                </c:pt>
                <c:pt idx="3805">
                  <c:v>291150</c:v>
                </c:pt>
                <c:pt idx="3806">
                  <c:v>232743</c:v>
                </c:pt>
                <c:pt idx="3807">
                  <c:v>210619</c:v>
                </c:pt>
                <c:pt idx="3808">
                  <c:v>224778</c:v>
                </c:pt>
                <c:pt idx="3809">
                  <c:v>212389</c:v>
                </c:pt>
                <c:pt idx="3810">
                  <c:v>264159</c:v>
                </c:pt>
                <c:pt idx="3811">
                  <c:v>53982</c:v>
                </c:pt>
                <c:pt idx="3812">
                  <c:v>53982</c:v>
                </c:pt>
                <c:pt idx="3813">
                  <c:v>343362</c:v>
                </c:pt>
                <c:pt idx="3814">
                  <c:v>353097</c:v>
                </c:pt>
                <c:pt idx="3815">
                  <c:v>398230</c:v>
                </c:pt>
                <c:pt idx="3816">
                  <c:v>315929</c:v>
                </c:pt>
                <c:pt idx="3817">
                  <c:v>159292</c:v>
                </c:pt>
                <c:pt idx="3818">
                  <c:v>87610</c:v>
                </c:pt>
                <c:pt idx="3819">
                  <c:v>252212</c:v>
                </c:pt>
                <c:pt idx="3820">
                  <c:v>247787</c:v>
                </c:pt>
                <c:pt idx="3821">
                  <c:v>345132</c:v>
                </c:pt>
                <c:pt idx="3822">
                  <c:v>257522</c:v>
                </c:pt>
                <c:pt idx="3823">
                  <c:v>365486</c:v>
                </c:pt>
                <c:pt idx="3824">
                  <c:v>308849</c:v>
                </c:pt>
                <c:pt idx="3825">
                  <c:v>342477</c:v>
                </c:pt>
                <c:pt idx="3826">
                  <c:v>282300</c:v>
                </c:pt>
                <c:pt idx="3827">
                  <c:v>282053</c:v>
                </c:pt>
                <c:pt idx="3828">
                  <c:v>280973</c:v>
                </c:pt>
                <c:pt idx="3829">
                  <c:v>119469</c:v>
                </c:pt>
                <c:pt idx="3830">
                  <c:v>138938</c:v>
                </c:pt>
                <c:pt idx="3831">
                  <c:v>238053</c:v>
                </c:pt>
                <c:pt idx="3832">
                  <c:v>280530</c:v>
                </c:pt>
                <c:pt idx="3833">
                  <c:v>219469</c:v>
                </c:pt>
                <c:pt idx="3834">
                  <c:v>226725</c:v>
                </c:pt>
                <c:pt idx="3835">
                  <c:v>101769</c:v>
                </c:pt>
                <c:pt idx="3836">
                  <c:v>194690</c:v>
                </c:pt>
                <c:pt idx="3837">
                  <c:v>159292</c:v>
                </c:pt>
                <c:pt idx="3838">
                  <c:v>232743</c:v>
                </c:pt>
                <c:pt idx="3839">
                  <c:v>118584</c:v>
                </c:pt>
                <c:pt idx="3840">
                  <c:v>63716</c:v>
                </c:pt>
                <c:pt idx="3841">
                  <c:v>168141</c:v>
                </c:pt>
                <c:pt idx="3842">
                  <c:v>179646</c:v>
                </c:pt>
                <c:pt idx="3843">
                  <c:v>256637</c:v>
                </c:pt>
                <c:pt idx="3844">
                  <c:v>284955</c:v>
                </c:pt>
                <c:pt idx="3845">
                  <c:v>325221</c:v>
                </c:pt>
                <c:pt idx="3846">
                  <c:v>103982</c:v>
                </c:pt>
                <c:pt idx="3847">
                  <c:v>184070</c:v>
                </c:pt>
                <c:pt idx="3848">
                  <c:v>152654</c:v>
                </c:pt>
                <c:pt idx="3849">
                  <c:v>155752</c:v>
                </c:pt>
                <c:pt idx="3850">
                  <c:v>139823</c:v>
                </c:pt>
                <c:pt idx="3851">
                  <c:v>290265</c:v>
                </c:pt>
                <c:pt idx="3852">
                  <c:v>83902</c:v>
                </c:pt>
                <c:pt idx="3853">
                  <c:v>345132</c:v>
                </c:pt>
                <c:pt idx="3854">
                  <c:v>383716</c:v>
                </c:pt>
                <c:pt idx="3855">
                  <c:v>376867</c:v>
                </c:pt>
                <c:pt idx="3856">
                  <c:v>398230</c:v>
                </c:pt>
                <c:pt idx="3857">
                  <c:v>393805</c:v>
                </c:pt>
                <c:pt idx="3858">
                  <c:v>211504</c:v>
                </c:pt>
                <c:pt idx="3859">
                  <c:v>291150</c:v>
                </c:pt>
                <c:pt idx="3860">
                  <c:v>300000</c:v>
                </c:pt>
                <c:pt idx="3861">
                  <c:v>283185</c:v>
                </c:pt>
                <c:pt idx="3862">
                  <c:v>309734</c:v>
                </c:pt>
                <c:pt idx="3863">
                  <c:v>315044</c:v>
                </c:pt>
                <c:pt idx="3864">
                  <c:v>247787</c:v>
                </c:pt>
                <c:pt idx="3865">
                  <c:v>429203</c:v>
                </c:pt>
                <c:pt idx="3866">
                  <c:v>274336</c:v>
                </c:pt>
                <c:pt idx="3867">
                  <c:v>314690</c:v>
                </c:pt>
                <c:pt idx="3868">
                  <c:v>291150</c:v>
                </c:pt>
                <c:pt idx="3869">
                  <c:v>128318</c:v>
                </c:pt>
                <c:pt idx="3870">
                  <c:v>118584</c:v>
                </c:pt>
                <c:pt idx="3871">
                  <c:v>271681</c:v>
                </c:pt>
                <c:pt idx="3872">
                  <c:v>212389</c:v>
                </c:pt>
                <c:pt idx="3873">
                  <c:v>314159</c:v>
                </c:pt>
                <c:pt idx="3874">
                  <c:v>311504</c:v>
                </c:pt>
                <c:pt idx="3875">
                  <c:v>307079</c:v>
                </c:pt>
                <c:pt idx="3876">
                  <c:v>255752</c:v>
                </c:pt>
                <c:pt idx="3877">
                  <c:v>57522</c:v>
                </c:pt>
                <c:pt idx="3878">
                  <c:v>57522</c:v>
                </c:pt>
                <c:pt idx="3879">
                  <c:v>380530</c:v>
                </c:pt>
                <c:pt idx="3880">
                  <c:v>384955</c:v>
                </c:pt>
                <c:pt idx="3881">
                  <c:v>323008</c:v>
                </c:pt>
                <c:pt idx="3882">
                  <c:v>348672</c:v>
                </c:pt>
                <c:pt idx="3883">
                  <c:v>75221</c:v>
                </c:pt>
                <c:pt idx="3884">
                  <c:v>256637</c:v>
                </c:pt>
                <c:pt idx="3885">
                  <c:v>331858</c:v>
                </c:pt>
                <c:pt idx="3886">
                  <c:v>292035</c:v>
                </c:pt>
                <c:pt idx="3887">
                  <c:v>182743</c:v>
                </c:pt>
                <c:pt idx="3888">
                  <c:v>309734</c:v>
                </c:pt>
                <c:pt idx="3889">
                  <c:v>315929</c:v>
                </c:pt>
                <c:pt idx="3890">
                  <c:v>203539</c:v>
                </c:pt>
                <c:pt idx="3891">
                  <c:v>374336</c:v>
                </c:pt>
                <c:pt idx="3892">
                  <c:v>349557</c:v>
                </c:pt>
                <c:pt idx="3893">
                  <c:v>240707</c:v>
                </c:pt>
                <c:pt idx="3894">
                  <c:v>286725</c:v>
                </c:pt>
                <c:pt idx="3895">
                  <c:v>286725</c:v>
                </c:pt>
                <c:pt idx="3896">
                  <c:v>212389</c:v>
                </c:pt>
                <c:pt idx="3897">
                  <c:v>253097</c:v>
                </c:pt>
                <c:pt idx="3898">
                  <c:v>210619</c:v>
                </c:pt>
                <c:pt idx="3899">
                  <c:v>157964</c:v>
                </c:pt>
                <c:pt idx="3900">
                  <c:v>268141</c:v>
                </c:pt>
                <c:pt idx="3901">
                  <c:v>105752</c:v>
                </c:pt>
                <c:pt idx="3902">
                  <c:v>181415</c:v>
                </c:pt>
                <c:pt idx="3903">
                  <c:v>246902</c:v>
                </c:pt>
                <c:pt idx="3904">
                  <c:v>118584</c:v>
                </c:pt>
                <c:pt idx="3905">
                  <c:v>310150</c:v>
                </c:pt>
                <c:pt idx="3906">
                  <c:v>331265</c:v>
                </c:pt>
                <c:pt idx="3907">
                  <c:v>320345</c:v>
                </c:pt>
                <c:pt idx="3908">
                  <c:v>353716</c:v>
                </c:pt>
                <c:pt idx="3909">
                  <c:v>365548</c:v>
                </c:pt>
                <c:pt idx="3910">
                  <c:v>424778</c:v>
                </c:pt>
                <c:pt idx="3911">
                  <c:v>238938</c:v>
                </c:pt>
                <c:pt idx="3912">
                  <c:v>221238</c:v>
                </c:pt>
                <c:pt idx="3913">
                  <c:v>442477</c:v>
                </c:pt>
                <c:pt idx="3914">
                  <c:v>308849</c:v>
                </c:pt>
                <c:pt idx="3915">
                  <c:v>373743</c:v>
                </c:pt>
                <c:pt idx="3916">
                  <c:v>238938</c:v>
                </c:pt>
                <c:pt idx="3917">
                  <c:v>381831</c:v>
                </c:pt>
                <c:pt idx="3918">
                  <c:v>362601</c:v>
                </c:pt>
                <c:pt idx="3919">
                  <c:v>296460</c:v>
                </c:pt>
                <c:pt idx="3920">
                  <c:v>347982</c:v>
                </c:pt>
                <c:pt idx="3921">
                  <c:v>265486</c:v>
                </c:pt>
                <c:pt idx="3922">
                  <c:v>181415</c:v>
                </c:pt>
                <c:pt idx="3923">
                  <c:v>300442</c:v>
                </c:pt>
                <c:pt idx="3924">
                  <c:v>393805</c:v>
                </c:pt>
                <c:pt idx="3925">
                  <c:v>274336</c:v>
                </c:pt>
                <c:pt idx="3926">
                  <c:v>252212</c:v>
                </c:pt>
                <c:pt idx="3927">
                  <c:v>321238</c:v>
                </c:pt>
                <c:pt idx="3928">
                  <c:v>325663</c:v>
                </c:pt>
                <c:pt idx="3929">
                  <c:v>305309</c:v>
                </c:pt>
                <c:pt idx="3930">
                  <c:v>435398</c:v>
                </c:pt>
                <c:pt idx="3931">
                  <c:v>371681</c:v>
                </c:pt>
                <c:pt idx="3932">
                  <c:v>323008</c:v>
                </c:pt>
                <c:pt idx="3933">
                  <c:v>362831</c:v>
                </c:pt>
                <c:pt idx="3934">
                  <c:v>451327</c:v>
                </c:pt>
                <c:pt idx="3935">
                  <c:v>83628</c:v>
                </c:pt>
                <c:pt idx="3936">
                  <c:v>371681</c:v>
                </c:pt>
                <c:pt idx="3937">
                  <c:v>353097</c:v>
                </c:pt>
                <c:pt idx="3938">
                  <c:v>385398</c:v>
                </c:pt>
                <c:pt idx="3939">
                  <c:v>389380</c:v>
                </c:pt>
                <c:pt idx="3940">
                  <c:v>407964</c:v>
                </c:pt>
                <c:pt idx="3941">
                  <c:v>296460</c:v>
                </c:pt>
                <c:pt idx="3942">
                  <c:v>380530</c:v>
                </c:pt>
                <c:pt idx="3943">
                  <c:v>265486</c:v>
                </c:pt>
                <c:pt idx="3944">
                  <c:v>280530</c:v>
                </c:pt>
                <c:pt idx="3945">
                  <c:v>243362</c:v>
                </c:pt>
                <c:pt idx="3946">
                  <c:v>250442</c:v>
                </c:pt>
                <c:pt idx="3947">
                  <c:v>137168</c:v>
                </c:pt>
                <c:pt idx="3948">
                  <c:v>247345</c:v>
                </c:pt>
                <c:pt idx="3949">
                  <c:v>117699</c:v>
                </c:pt>
                <c:pt idx="3950">
                  <c:v>190265</c:v>
                </c:pt>
                <c:pt idx="3951">
                  <c:v>174778</c:v>
                </c:pt>
                <c:pt idx="3952">
                  <c:v>73008</c:v>
                </c:pt>
                <c:pt idx="3953">
                  <c:v>255752</c:v>
                </c:pt>
                <c:pt idx="3954">
                  <c:v>96017</c:v>
                </c:pt>
                <c:pt idx="3955">
                  <c:v>250000</c:v>
                </c:pt>
                <c:pt idx="3956">
                  <c:v>255752</c:v>
                </c:pt>
                <c:pt idx="3957">
                  <c:v>176991</c:v>
                </c:pt>
                <c:pt idx="3958">
                  <c:v>261061</c:v>
                </c:pt>
                <c:pt idx="3959">
                  <c:v>259292</c:v>
                </c:pt>
                <c:pt idx="3960">
                  <c:v>294690</c:v>
                </c:pt>
                <c:pt idx="3961">
                  <c:v>221238</c:v>
                </c:pt>
                <c:pt idx="3962">
                  <c:v>287610</c:v>
                </c:pt>
                <c:pt idx="3963">
                  <c:v>291150</c:v>
                </c:pt>
                <c:pt idx="3964">
                  <c:v>103539</c:v>
                </c:pt>
                <c:pt idx="3965">
                  <c:v>243362</c:v>
                </c:pt>
                <c:pt idx="3966">
                  <c:v>429203</c:v>
                </c:pt>
                <c:pt idx="3967">
                  <c:v>408849</c:v>
                </c:pt>
                <c:pt idx="3968">
                  <c:v>340707</c:v>
                </c:pt>
                <c:pt idx="3969">
                  <c:v>290265</c:v>
                </c:pt>
                <c:pt idx="3970">
                  <c:v>292035</c:v>
                </c:pt>
                <c:pt idx="3971">
                  <c:v>285840</c:v>
                </c:pt>
                <c:pt idx="3972">
                  <c:v>318584</c:v>
                </c:pt>
                <c:pt idx="3973">
                  <c:v>309734</c:v>
                </c:pt>
                <c:pt idx="3974">
                  <c:v>309734</c:v>
                </c:pt>
                <c:pt idx="3975">
                  <c:v>265486</c:v>
                </c:pt>
                <c:pt idx="3976">
                  <c:v>276991</c:v>
                </c:pt>
                <c:pt idx="3977">
                  <c:v>105309</c:v>
                </c:pt>
                <c:pt idx="3978">
                  <c:v>60176</c:v>
                </c:pt>
                <c:pt idx="3979">
                  <c:v>62831</c:v>
                </c:pt>
                <c:pt idx="3980">
                  <c:v>442477</c:v>
                </c:pt>
                <c:pt idx="3981">
                  <c:v>353982</c:v>
                </c:pt>
                <c:pt idx="3982">
                  <c:v>368672</c:v>
                </c:pt>
                <c:pt idx="3983">
                  <c:v>377876</c:v>
                </c:pt>
                <c:pt idx="3984">
                  <c:v>262831</c:v>
                </c:pt>
                <c:pt idx="3985">
                  <c:v>282300</c:v>
                </c:pt>
                <c:pt idx="3986">
                  <c:v>374336</c:v>
                </c:pt>
                <c:pt idx="3987">
                  <c:v>381415</c:v>
                </c:pt>
                <c:pt idx="3988">
                  <c:v>290707</c:v>
                </c:pt>
                <c:pt idx="3989">
                  <c:v>140265</c:v>
                </c:pt>
                <c:pt idx="3990">
                  <c:v>290265</c:v>
                </c:pt>
                <c:pt idx="3991">
                  <c:v>265486</c:v>
                </c:pt>
                <c:pt idx="3992">
                  <c:v>191150</c:v>
                </c:pt>
                <c:pt idx="3993">
                  <c:v>70353</c:v>
                </c:pt>
                <c:pt idx="3994">
                  <c:v>305309</c:v>
                </c:pt>
                <c:pt idx="3995">
                  <c:v>263716</c:v>
                </c:pt>
                <c:pt idx="3996">
                  <c:v>115044</c:v>
                </c:pt>
                <c:pt idx="3997">
                  <c:v>283185</c:v>
                </c:pt>
                <c:pt idx="3998">
                  <c:v>203539</c:v>
                </c:pt>
                <c:pt idx="3999">
                  <c:v>73008</c:v>
                </c:pt>
                <c:pt idx="4000">
                  <c:v>261946</c:v>
                </c:pt>
                <c:pt idx="4001">
                  <c:v>228318</c:v>
                </c:pt>
                <c:pt idx="4002">
                  <c:v>254867</c:v>
                </c:pt>
                <c:pt idx="4003">
                  <c:v>251327</c:v>
                </c:pt>
                <c:pt idx="4004">
                  <c:v>221238</c:v>
                </c:pt>
                <c:pt idx="4005">
                  <c:v>190265</c:v>
                </c:pt>
                <c:pt idx="4006">
                  <c:v>371681</c:v>
                </c:pt>
                <c:pt idx="4007">
                  <c:v>265486</c:v>
                </c:pt>
                <c:pt idx="4008">
                  <c:v>188495</c:v>
                </c:pt>
                <c:pt idx="4009">
                  <c:v>105309</c:v>
                </c:pt>
                <c:pt idx="4010">
                  <c:v>327433</c:v>
                </c:pt>
                <c:pt idx="4011">
                  <c:v>101769</c:v>
                </c:pt>
                <c:pt idx="4012">
                  <c:v>173451</c:v>
                </c:pt>
                <c:pt idx="4013">
                  <c:v>105309</c:v>
                </c:pt>
                <c:pt idx="4014">
                  <c:v>77433</c:v>
                </c:pt>
                <c:pt idx="4015">
                  <c:v>79646</c:v>
                </c:pt>
                <c:pt idx="4016">
                  <c:v>120353</c:v>
                </c:pt>
                <c:pt idx="4017">
                  <c:v>88495</c:v>
                </c:pt>
                <c:pt idx="4018">
                  <c:v>269026</c:v>
                </c:pt>
                <c:pt idx="4019">
                  <c:v>287610</c:v>
                </c:pt>
                <c:pt idx="4020">
                  <c:v>292035</c:v>
                </c:pt>
                <c:pt idx="4021">
                  <c:v>265486</c:v>
                </c:pt>
                <c:pt idx="4022">
                  <c:v>464601</c:v>
                </c:pt>
                <c:pt idx="4023">
                  <c:v>386725</c:v>
                </c:pt>
                <c:pt idx="4024">
                  <c:v>174336</c:v>
                </c:pt>
                <c:pt idx="4025">
                  <c:v>433628</c:v>
                </c:pt>
                <c:pt idx="4026">
                  <c:v>415929</c:v>
                </c:pt>
                <c:pt idx="4027">
                  <c:v>181415</c:v>
                </c:pt>
                <c:pt idx="4028">
                  <c:v>290265</c:v>
                </c:pt>
                <c:pt idx="4029">
                  <c:v>462831</c:v>
                </c:pt>
                <c:pt idx="4030">
                  <c:v>228318</c:v>
                </c:pt>
                <c:pt idx="4031">
                  <c:v>445132</c:v>
                </c:pt>
                <c:pt idx="4032">
                  <c:v>300442</c:v>
                </c:pt>
                <c:pt idx="4033">
                  <c:v>438053</c:v>
                </c:pt>
                <c:pt idx="4034">
                  <c:v>274336</c:v>
                </c:pt>
                <c:pt idx="4035">
                  <c:v>261061</c:v>
                </c:pt>
                <c:pt idx="4036">
                  <c:v>424778</c:v>
                </c:pt>
                <c:pt idx="4037">
                  <c:v>402654</c:v>
                </c:pt>
                <c:pt idx="4038">
                  <c:v>308849</c:v>
                </c:pt>
                <c:pt idx="4039">
                  <c:v>296460</c:v>
                </c:pt>
                <c:pt idx="4040">
                  <c:v>307522</c:v>
                </c:pt>
                <c:pt idx="4041">
                  <c:v>126548</c:v>
                </c:pt>
                <c:pt idx="4042">
                  <c:v>300884</c:v>
                </c:pt>
                <c:pt idx="4043">
                  <c:v>281415</c:v>
                </c:pt>
                <c:pt idx="4044">
                  <c:v>333628</c:v>
                </c:pt>
                <c:pt idx="4045">
                  <c:v>314159</c:v>
                </c:pt>
                <c:pt idx="4046">
                  <c:v>331858</c:v>
                </c:pt>
                <c:pt idx="4047">
                  <c:v>245132</c:v>
                </c:pt>
                <c:pt idx="4048">
                  <c:v>376106</c:v>
                </c:pt>
                <c:pt idx="4049">
                  <c:v>442477</c:v>
                </c:pt>
                <c:pt idx="4050">
                  <c:v>380530</c:v>
                </c:pt>
                <c:pt idx="4051">
                  <c:v>287610</c:v>
                </c:pt>
                <c:pt idx="4052">
                  <c:v>395575</c:v>
                </c:pt>
                <c:pt idx="4053">
                  <c:v>411504</c:v>
                </c:pt>
                <c:pt idx="4054">
                  <c:v>253097</c:v>
                </c:pt>
                <c:pt idx="4055">
                  <c:v>371681</c:v>
                </c:pt>
                <c:pt idx="4056">
                  <c:v>176991</c:v>
                </c:pt>
                <c:pt idx="4057">
                  <c:v>296460</c:v>
                </c:pt>
                <c:pt idx="4058">
                  <c:v>258407</c:v>
                </c:pt>
                <c:pt idx="4059">
                  <c:v>240707</c:v>
                </c:pt>
                <c:pt idx="4060">
                  <c:v>263716</c:v>
                </c:pt>
                <c:pt idx="4061">
                  <c:v>265486</c:v>
                </c:pt>
                <c:pt idx="4062">
                  <c:v>343362</c:v>
                </c:pt>
                <c:pt idx="4063">
                  <c:v>161061</c:v>
                </c:pt>
                <c:pt idx="4064">
                  <c:v>154867</c:v>
                </c:pt>
                <c:pt idx="4065">
                  <c:v>100884</c:v>
                </c:pt>
                <c:pt idx="4066">
                  <c:v>153982</c:v>
                </c:pt>
                <c:pt idx="4067">
                  <c:v>234513</c:v>
                </c:pt>
                <c:pt idx="4068">
                  <c:v>262831</c:v>
                </c:pt>
                <c:pt idx="4069">
                  <c:v>105309</c:v>
                </c:pt>
                <c:pt idx="4070">
                  <c:v>299115</c:v>
                </c:pt>
                <c:pt idx="4071">
                  <c:v>103982</c:v>
                </c:pt>
                <c:pt idx="4072">
                  <c:v>261061</c:v>
                </c:pt>
                <c:pt idx="4073">
                  <c:v>206194</c:v>
                </c:pt>
                <c:pt idx="4074">
                  <c:v>222123</c:v>
                </c:pt>
                <c:pt idx="4075">
                  <c:v>125221</c:v>
                </c:pt>
                <c:pt idx="4076">
                  <c:v>157079</c:v>
                </c:pt>
                <c:pt idx="4077">
                  <c:v>469026</c:v>
                </c:pt>
                <c:pt idx="4078">
                  <c:v>232743</c:v>
                </c:pt>
                <c:pt idx="4079">
                  <c:v>308849</c:v>
                </c:pt>
                <c:pt idx="4080">
                  <c:v>278761</c:v>
                </c:pt>
                <c:pt idx="4081">
                  <c:v>400000</c:v>
                </c:pt>
                <c:pt idx="4082">
                  <c:v>261061</c:v>
                </c:pt>
                <c:pt idx="4083">
                  <c:v>307964</c:v>
                </c:pt>
                <c:pt idx="4084">
                  <c:v>278761</c:v>
                </c:pt>
                <c:pt idx="4085">
                  <c:v>311504</c:v>
                </c:pt>
                <c:pt idx="4086">
                  <c:v>331858</c:v>
                </c:pt>
                <c:pt idx="4087">
                  <c:v>486725</c:v>
                </c:pt>
                <c:pt idx="4088">
                  <c:v>228318</c:v>
                </c:pt>
                <c:pt idx="4089">
                  <c:v>398230</c:v>
                </c:pt>
                <c:pt idx="4090">
                  <c:v>263716</c:v>
                </c:pt>
                <c:pt idx="4091">
                  <c:v>315929</c:v>
                </c:pt>
                <c:pt idx="4092">
                  <c:v>300000</c:v>
                </c:pt>
                <c:pt idx="4093">
                  <c:v>345132</c:v>
                </c:pt>
                <c:pt idx="4094">
                  <c:v>327433</c:v>
                </c:pt>
                <c:pt idx="4095">
                  <c:v>336283</c:v>
                </c:pt>
                <c:pt idx="4096">
                  <c:v>309734</c:v>
                </c:pt>
                <c:pt idx="4097">
                  <c:v>353716</c:v>
                </c:pt>
                <c:pt idx="4098">
                  <c:v>345132</c:v>
                </c:pt>
                <c:pt idx="4099">
                  <c:v>253097</c:v>
                </c:pt>
                <c:pt idx="4100">
                  <c:v>296460</c:v>
                </c:pt>
                <c:pt idx="4101">
                  <c:v>273451</c:v>
                </c:pt>
                <c:pt idx="4102">
                  <c:v>175221</c:v>
                </c:pt>
                <c:pt idx="4103">
                  <c:v>269911</c:v>
                </c:pt>
                <c:pt idx="4104">
                  <c:v>104424</c:v>
                </c:pt>
                <c:pt idx="4105">
                  <c:v>398230</c:v>
                </c:pt>
                <c:pt idx="4106">
                  <c:v>94690</c:v>
                </c:pt>
                <c:pt idx="4107">
                  <c:v>164601</c:v>
                </c:pt>
                <c:pt idx="4108">
                  <c:v>402654</c:v>
                </c:pt>
                <c:pt idx="4109">
                  <c:v>392035</c:v>
                </c:pt>
                <c:pt idx="4110">
                  <c:v>400884</c:v>
                </c:pt>
                <c:pt idx="4111">
                  <c:v>287610</c:v>
                </c:pt>
                <c:pt idx="4112">
                  <c:v>420353</c:v>
                </c:pt>
                <c:pt idx="4113">
                  <c:v>283185</c:v>
                </c:pt>
                <c:pt idx="4114">
                  <c:v>336283</c:v>
                </c:pt>
                <c:pt idx="4115">
                  <c:v>265486</c:v>
                </c:pt>
                <c:pt idx="4116">
                  <c:v>176106</c:v>
                </c:pt>
                <c:pt idx="4117">
                  <c:v>189380</c:v>
                </c:pt>
                <c:pt idx="4118">
                  <c:v>206194</c:v>
                </c:pt>
                <c:pt idx="4119">
                  <c:v>265486</c:v>
                </c:pt>
                <c:pt idx="4120">
                  <c:v>314159</c:v>
                </c:pt>
                <c:pt idx="4121">
                  <c:v>261061</c:v>
                </c:pt>
                <c:pt idx="4122">
                  <c:v>288495</c:v>
                </c:pt>
                <c:pt idx="4123">
                  <c:v>192920</c:v>
                </c:pt>
                <c:pt idx="4124">
                  <c:v>168141</c:v>
                </c:pt>
                <c:pt idx="4125">
                  <c:v>184070</c:v>
                </c:pt>
                <c:pt idx="4126">
                  <c:v>158407</c:v>
                </c:pt>
                <c:pt idx="4127">
                  <c:v>189380</c:v>
                </c:pt>
                <c:pt idx="4128">
                  <c:v>260176</c:v>
                </c:pt>
                <c:pt idx="4129">
                  <c:v>296460</c:v>
                </c:pt>
                <c:pt idx="4130">
                  <c:v>123893</c:v>
                </c:pt>
                <c:pt idx="4131">
                  <c:v>232743</c:v>
                </c:pt>
                <c:pt idx="4132">
                  <c:v>174778</c:v>
                </c:pt>
                <c:pt idx="4133">
                  <c:v>266814</c:v>
                </c:pt>
                <c:pt idx="4134">
                  <c:v>262831</c:v>
                </c:pt>
                <c:pt idx="4135">
                  <c:v>203539</c:v>
                </c:pt>
                <c:pt idx="4136">
                  <c:v>101769</c:v>
                </c:pt>
                <c:pt idx="4137">
                  <c:v>101769</c:v>
                </c:pt>
                <c:pt idx="4138">
                  <c:v>104424</c:v>
                </c:pt>
                <c:pt idx="4139">
                  <c:v>221238</c:v>
                </c:pt>
                <c:pt idx="4140">
                  <c:v>269911</c:v>
                </c:pt>
                <c:pt idx="4141">
                  <c:v>106194</c:v>
                </c:pt>
                <c:pt idx="4142">
                  <c:v>75221</c:v>
                </c:pt>
                <c:pt idx="4143">
                  <c:v>101769</c:v>
                </c:pt>
                <c:pt idx="4144">
                  <c:v>261061</c:v>
                </c:pt>
                <c:pt idx="4145">
                  <c:v>119469</c:v>
                </c:pt>
                <c:pt idx="4146">
                  <c:v>295575</c:v>
                </c:pt>
                <c:pt idx="4147">
                  <c:v>211504</c:v>
                </c:pt>
                <c:pt idx="4148">
                  <c:v>189380</c:v>
                </c:pt>
                <c:pt idx="4149">
                  <c:v>316814</c:v>
                </c:pt>
                <c:pt idx="4150">
                  <c:v>219469</c:v>
                </c:pt>
                <c:pt idx="4151">
                  <c:v>273451</c:v>
                </c:pt>
                <c:pt idx="4152">
                  <c:v>423008</c:v>
                </c:pt>
                <c:pt idx="4153">
                  <c:v>429203</c:v>
                </c:pt>
                <c:pt idx="4154">
                  <c:v>318584</c:v>
                </c:pt>
                <c:pt idx="4155">
                  <c:v>404424</c:v>
                </c:pt>
                <c:pt idx="4156">
                  <c:v>442477</c:v>
                </c:pt>
                <c:pt idx="4157">
                  <c:v>318584</c:v>
                </c:pt>
                <c:pt idx="4158">
                  <c:v>274336</c:v>
                </c:pt>
                <c:pt idx="4159">
                  <c:v>265486</c:v>
                </c:pt>
                <c:pt idx="4160">
                  <c:v>327433</c:v>
                </c:pt>
                <c:pt idx="4161">
                  <c:v>429203</c:v>
                </c:pt>
                <c:pt idx="4162">
                  <c:v>265486</c:v>
                </c:pt>
                <c:pt idx="4163">
                  <c:v>433628</c:v>
                </c:pt>
                <c:pt idx="4164">
                  <c:v>464601</c:v>
                </c:pt>
                <c:pt idx="4165">
                  <c:v>327433</c:v>
                </c:pt>
                <c:pt idx="4166">
                  <c:v>173451</c:v>
                </c:pt>
                <c:pt idx="4167">
                  <c:v>362831</c:v>
                </c:pt>
                <c:pt idx="4168">
                  <c:v>345132</c:v>
                </c:pt>
                <c:pt idx="4169">
                  <c:v>330973</c:v>
                </c:pt>
                <c:pt idx="4170">
                  <c:v>327433</c:v>
                </c:pt>
                <c:pt idx="4171">
                  <c:v>349557</c:v>
                </c:pt>
                <c:pt idx="4172">
                  <c:v>255752</c:v>
                </c:pt>
                <c:pt idx="4173">
                  <c:v>109734</c:v>
                </c:pt>
                <c:pt idx="4174">
                  <c:v>112831</c:v>
                </c:pt>
                <c:pt idx="4175">
                  <c:v>65044</c:v>
                </c:pt>
                <c:pt idx="4176">
                  <c:v>67256</c:v>
                </c:pt>
                <c:pt idx="4177">
                  <c:v>74336</c:v>
                </c:pt>
                <c:pt idx="4178">
                  <c:v>60176</c:v>
                </c:pt>
                <c:pt idx="4179">
                  <c:v>380530</c:v>
                </c:pt>
                <c:pt idx="4180">
                  <c:v>389380</c:v>
                </c:pt>
                <c:pt idx="4181">
                  <c:v>433628</c:v>
                </c:pt>
                <c:pt idx="4182">
                  <c:v>362831</c:v>
                </c:pt>
                <c:pt idx="4183">
                  <c:v>424778</c:v>
                </c:pt>
                <c:pt idx="4184">
                  <c:v>262831</c:v>
                </c:pt>
                <c:pt idx="4185">
                  <c:v>292035</c:v>
                </c:pt>
                <c:pt idx="4186">
                  <c:v>247787</c:v>
                </c:pt>
                <c:pt idx="4187">
                  <c:v>216814</c:v>
                </c:pt>
                <c:pt idx="4188">
                  <c:v>219469</c:v>
                </c:pt>
                <c:pt idx="4189">
                  <c:v>268141</c:v>
                </c:pt>
                <c:pt idx="4190">
                  <c:v>102212</c:v>
                </c:pt>
                <c:pt idx="4191">
                  <c:v>168141</c:v>
                </c:pt>
                <c:pt idx="4192">
                  <c:v>220353</c:v>
                </c:pt>
                <c:pt idx="4193">
                  <c:v>197787</c:v>
                </c:pt>
                <c:pt idx="4194">
                  <c:v>159292</c:v>
                </c:pt>
                <c:pt idx="4195">
                  <c:v>275221</c:v>
                </c:pt>
                <c:pt idx="4196">
                  <c:v>185840</c:v>
                </c:pt>
                <c:pt idx="4197">
                  <c:v>99557</c:v>
                </c:pt>
                <c:pt idx="4198">
                  <c:v>129203</c:v>
                </c:pt>
                <c:pt idx="4199">
                  <c:v>146017</c:v>
                </c:pt>
                <c:pt idx="4200">
                  <c:v>267699</c:v>
                </c:pt>
                <c:pt idx="4201">
                  <c:v>451327</c:v>
                </c:pt>
                <c:pt idx="4202">
                  <c:v>279646</c:v>
                </c:pt>
                <c:pt idx="4203">
                  <c:v>263716</c:v>
                </c:pt>
                <c:pt idx="4204">
                  <c:v>334513</c:v>
                </c:pt>
                <c:pt idx="4205">
                  <c:v>402654</c:v>
                </c:pt>
                <c:pt idx="4206">
                  <c:v>460176</c:v>
                </c:pt>
                <c:pt idx="4207">
                  <c:v>189380</c:v>
                </c:pt>
                <c:pt idx="4208">
                  <c:v>477876</c:v>
                </c:pt>
                <c:pt idx="4209">
                  <c:v>246017</c:v>
                </c:pt>
                <c:pt idx="4210">
                  <c:v>245132</c:v>
                </c:pt>
                <c:pt idx="4211">
                  <c:v>314159</c:v>
                </c:pt>
                <c:pt idx="4212">
                  <c:v>346902</c:v>
                </c:pt>
                <c:pt idx="4213">
                  <c:v>318584</c:v>
                </c:pt>
                <c:pt idx="4214">
                  <c:v>345132</c:v>
                </c:pt>
                <c:pt idx="4215">
                  <c:v>361061</c:v>
                </c:pt>
                <c:pt idx="4216">
                  <c:v>325663</c:v>
                </c:pt>
                <c:pt idx="4217">
                  <c:v>266371</c:v>
                </c:pt>
                <c:pt idx="4218">
                  <c:v>296460</c:v>
                </c:pt>
                <c:pt idx="4219">
                  <c:v>284070</c:v>
                </c:pt>
                <c:pt idx="4220">
                  <c:v>109734</c:v>
                </c:pt>
                <c:pt idx="4221">
                  <c:v>58407</c:v>
                </c:pt>
                <c:pt idx="4222">
                  <c:v>59292</c:v>
                </c:pt>
                <c:pt idx="4223">
                  <c:v>442477</c:v>
                </c:pt>
                <c:pt idx="4224">
                  <c:v>362831</c:v>
                </c:pt>
                <c:pt idx="4225">
                  <c:v>387610</c:v>
                </c:pt>
                <c:pt idx="4226">
                  <c:v>358407</c:v>
                </c:pt>
                <c:pt idx="4227">
                  <c:v>371681</c:v>
                </c:pt>
                <c:pt idx="4228">
                  <c:v>292035</c:v>
                </c:pt>
                <c:pt idx="4229">
                  <c:v>386725</c:v>
                </c:pt>
                <c:pt idx="4230">
                  <c:v>415929</c:v>
                </c:pt>
                <c:pt idx="4231">
                  <c:v>440707</c:v>
                </c:pt>
                <c:pt idx="4232">
                  <c:v>424778</c:v>
                </c:pt>
                <c:pt idx="4233">
                  <c:v>356637</c:v>
                </c:pt>
                <c:pt idx="4234">
                  <c:v>294690</c:v>
                </c:pt>
                <c:pt idx="4235">
                  <c:v>292920</c:v>
                </c:pt>
                <c:pt idx="4236">
                  <c:v>389380</c:v>
                </c:pt>
                <c:pt idx="4237">
                  <c:v>303539</c:v>
                </c:pt>
                <c:pt idx="4238">
                  <c:v>361061</c:v>
                </c:pt>
                <c:pt idx="4239">
                  <c:v>175663</c:v>
                </c:pt>
                <c:pt idx="4240">
                  <c:v>252212</c:v>
                </c:pt>
                <c:pt idx="4241">
                  <c:v>273451</c:v>
                </c:pt>
                <c:pt idx="4242">
                  <c:v>107079</c:v>
                </c:pt>
                <c:pt idx="4243">
                  <c:v>216814</c:v>
                </c:pt>
                <c:pt idx="4244">
                  <c:v>292035</c:v>
                </c:pt>
                <c:pt idx="4245">
                  <c:v>238938</c:v>
                </c:pt>
                <c:pt idx="4246">
                  <c:v>330973</c:v>
                </c:pt>
                <c:pt idx="4247">
                  <c:v>277876</c:v>
                </c:pt>
                <c:pt idx="4248">
                  <c:v>226991</c:v>
                </c:pt>
                <c:pt idx="4249">
                  <c:v>79646</c:v>
                </c:pt>
                <c:pt idx="4250">
                  <c:v>278761</c:v>
                </c:pt>
                <c:pt idx="4251">
                  <c:v>131858</c:v>
                </c:pt>
                <c:pt idx="4252">
                  <c:v>290265</c:v>
                </c:pt>
                <c:pt idx="4253">
                  <c:v>372566</c:v>
                </c:pt>
                <c:pt idx="4254">
                  <c:v>168141</c:v>
                </c:pt>
                <c:pt idx="4255">
                  <c:v>178761</c:v>
                </c:pt>
                <c:pt idx="4256">
                  <c:v>196460</c:v>
                </c:pt>
                <c:pt idx="4257">
                  <c:v>362831</c:v>
                </c:pt>
                <c:pt idx="4258">
                  <c:v>138053</c:v>
                </c:pt>
                <c:pt idx="4259">
                  <c:v>253982</c:v>
                </c:pt>
                <c:pt idx="4260">
                  <c:v>343362</c:v>
                </c:pt>
                <c:pt idx="4261">
                  <c:v>340707</c:v>
                </c:pt>
                <c:pt idx="4262">
                  <c:v>513274</c:v>
                </c:pt>
                <c:pt idx="4263">
                  <c:v>398230</c:v>
                </c:pt>
                <c:pt idx="4264">
                  <c:v>341592</c:v>
                </c:pt>
                <c:pt idx="4265">
                  <c:v>407424</c:v>
                </c:pt>
                <c:pt idx="4266">
                  <c:v>296460</c:v>
                </c:pt>
                <c:pt idx="4267">
                  <c:v>403336</c:v>
                </c:pt>
                <c:pt idx="4268">
                  <c:v>433778</c:v>
                </c:pt>
                <c:pt idx="4269">
                  <c:v>348672</c:v>
                </c:pt>
                <c:pt idx="4270">
                  <c:v>488415</c:v>
                </c:pt>
                <c:pt idx="4271">
                  <c:v>427610</c:v>
                </c:pt>
                <c:pt idx="4272">
                  <c:v>283185</c:v>
                </c:pt>
                <c:pt idx="4273">
                  <c:v>486725</c:v>
                </c:pt>
                <c:pt idx="4274">
                  <c:v>300884</c:v>
                </c:pt>
                <c:pt idx="4275">
                  <c:v>367256</c:v>
                </c:pt>
                <c:pt idx="4276">
                  <c:v>324778</c:v>
                </c:pt>
                <c:pt idx="4277">
                  <c:v>433628</c:v>
                </c:pt>
                <c:pt idx="4278">
                  <c:v>345132</c:v>
                </c:pt>
                <c:pt idx="4279">
                  <c:v>355752</c:v>
                </c:pt>
                <c:pt idx="4280">
                  <c:v>353982</c:v>
                </c:pt>
                <c:pt idx="4281">
                  <c:v>351327</c:v>
                </c:pt>
                <c:pt idx="4282">
                  <c:v>353097</c:v>
                </c:pt>
                <c:pt idx="4283">
                  <c:v>57522</c:v>
                </c:pt>
                <c:pt idx="4284">
                  <c:v>371681</c:v>
                </c:pt>
                <c:pt idx="4285">
                  <c:v>465486</c:v>
                </c:pt>
                <c:pt idx="4286">
                  <c:v>442477</c:v>
                </c:pt>
                <c:pt idx="4287">
                  <c:v>460176</c:v>
                </c:pt>
                <c:pt idx="4288">
                  <c:v>451327</c:v>
                </c:pt>
                <c:pt idx="4289">
                  <c:v>327433</c:v>
                </c:pt>
                <c:pt idx="4290">
                  <c:v>380530</c:v>
                </c:pt>
                <c:pt idx="4291">
                  <c:v>125663</c:v>
                </c:pt>
                <c:pt idx="4292">
                  <c:v>150442</c:v>
                </c:pt>
                <c:pt idx="4293">
                  <c:v>396460</c:v>
                </c:pt>
                <c:pt idx="4294">
                  <c:v>427433</c:v>
                </c:pt>
                <c:pt idx="4295">
                  <c:v>364601</c:v>
                </c:pt>
                <c:pt idx="4296">
                  <c:v>294690</c:v>
                </c:pt>
                <c:pt idx="4297">
                  <c:v>252212</c:v>
                </c:pt>
                <c:pt idx="4298">
                  <c:v>435840</c:v>
                </c:pt>
                <c:pt idx="4299">
                  <c:v>307964</c:v>
                </c:pt>
                <c:pt idx="4300">
                  <c:v>176991</c:v>
                </c:pt>
                <c:pt idx="4301">
                  <c:v>250000</c:v>
                </c:pt>
                <c:pt idx="4302">
                  <c:v>292035</c:v>
                </c:pt>
                <c:pt idx="4303">
                  <c:v>326548</c:v>
                </c:pt>
                <c:pt idx="4304">
                  <c:v>442477</c:v>
                </c:pt>
                <c:pt idx="4305">
                  <c:v>323008</c:v>
                </c:pt>
                <c:pt idx="4306">
                  <c:v>351769</c:v>
                </c:pt>
                <c:pt idx="4307">
                  <c:v>314159</c:v>
                </c:pt>
                <c:pt idx="4308">
                  <c:v>274336</c:v>
                </c:pt>
                <c:pt idx="4309">
                  <c:v>307079</c:v>
                </c:pt>
                <c:pt idx="4310">
                  <c:v>159292</c:v>
                </c:pt>
                <c:pt idx="4311">
                  <c:v>277433</c:v>
                </c:pt>
                <c:pt idx="4312">
                  <c:v>353982</c:v>
                </c:pt>
                <c:pt idx="4313">
                  <c:v>176991</c:v>
                </c:pt>
                <c:pt idx="4314">
                  <c:v>433628</c:v>
                </c:pt>
                <c:pt idx="4315">
                  <c:v>247787</c:v>
                </c:pt>
                <c:pt idx="4316">
                  <c:v>200884</c:v>
                </c:pt>
                <c:pt idx="4317">
                  <c:v>71681</c:v>
                </c:pt>
                <c:pt idx="4318">
                  <c:v>79646</c:v>
                </c:pt>
                <c:pt idx="4319">
                  <c:v>315044</c:v>
                </c:pt>
                <c:pt idx="4320">
                  <c:v>104867</c:v>
                </c:pt>
                <c:pt idx="4321">
                  <c:v>391150</c:v>
                </c:pt>
                <c:pt idx="4322">
                  <c:v>104424</c:v>
                </c:pt>
                <c:pt idx="4323">
                  <c:v>130973</c:v>
                </c:pt>
                <c:pt idx="4324">
                  <c:v>104424</c:v>
                </c:pt>
                <c:pt idx="4325">
                  <c:v>79646</c:v>
                </c:pt>
                <c:pt idx="4326">
                  <c:v>78761</c:v>
                </c:pt>
                <c:pt idx="4327">
                  <c:v>570796</c:v>
                </c:pt>
                <c:pt idx="4328">
                  <c:v>486725</c:v>
                </c:pt>
                <c:pt idx="4329">
                  <c:v>256637</c:v>
                </c:pt>
                <c:pt idx="4330">
                  <c:v>420353</c:v>
                </c:pt>
                <c:pt idx="4331">
                  <c:v>347787</c:v>
                </c:pt>
                <c:pt idx="4332">
                  <c:v>194690</c:v>
                </c:pt>
                <c:pt idx="4333">
                  <c:v>438053</c:v>
                </c:pt>
                <c:pt idx="4334">
                  <c:v>345132</c:v>
                </c:pt>
                <c:pt idx="4335">
                  <c:v>472566</c:v>
                </c:pt>
                <c:pt idx="4336">
                  <c:v>322123</c:v>
                </c:pt>
                <c:pt idx="4337">
                  <c:v>172566</c:v>
                </c:pt>
                <c:pt idx="4338">
                  <c:v>325663</c:v>
                </c:pt>
                <c:pt idx="4339">
                  <c:v>344247</c:v>
                </c:pt>
                <c:pt idx="4340">
                  <c:v>157522</c:v>
                </c:pt>
                <c:pt idx="4341">
                  <c:v>362831</c:v>
                </c:pt>
                <c:pt idx="4342">
                  <c:v>353982</c:v>
                </c:pt>
                <c:pt idx="4343">
                  <c:v>357964</c:v>
                </c:pt>
                <c:pt idx="4344">
                  <c:v>423008</c:v>
                </c:pt>
                <c:pt idx="4345">
                  <c:v>61946</c:v>
                </c:pt>
                <c:pt idx="4346">
                  <c:v>115044</c:v>
                </c:pt>
                <c:pt idx="4347">
                  <c:v>35398</c:v>
                </c:pt>
                <c:pt idx="4348">
                  <c:v>35398</c:v>
                </c:pt>
                <c:pt idx="4349">
                  <c:v>35398</c:v>
                </c:pt>
                <c:pt idx="4350">
                  <c:v>442477</c:v>
                </c:pt>
                <c:pt idx="4351">
                  <c:v>336283</c:v>
                </c:pt>
                <c:pt idx="4352">
                  <c:v>460176</c:v>
                </c:pt>
                <c:pt idx="4353">
                  <c:v>292035</c:v>
                </c:pt>
                <c:pt idx="4354">
                  <c:v>352212</c:v>
                </c:pt>
                <c:pt idx="4355">
                  <c:v>305309</c:v>
                </c:pt>
                <c:pt idx="4356">
                  <c:v>356637</c:v>
                </c:pt>
                <c:pt idx="4357">
                  <c:v>349557</c:v>
                </c:pt>
                <c:pt idx="4358">
                  <c:v>330088</c:v>
                </c:pt>
                <c:pt idx="4359">
                  <c:v>132743</c:v>
                </c:pt>
                <c:pt idx="4360">
                  <c:v>309734</c:v>
                </c:pt>
                <c:pt idx="4361">
                  <c:v>79646</c:v>
                </c:pt>
                <c:pt idx="4362">
                  <c:v>389380</c:v>
                </c:pt>
                <c:pt idx="4363">
                  <c:v>105309</c:v>
                </c:pt>
                <c:pt idx="4364">
                  <c:v>336283</c:v>
                </c:pt>
                <c:pt idx="4365">
                  <c:v>123893</c:v>
                </c:pt>
                <c:pt idx="4366">
                  <c:v>379203</c:v>
                </c:pt>
                <c:pt idx="4367">
                  <c:v>411504</c:v>
                </c:pt>
                <c:pt idx="4368">
                  <c:v>205752</c:v>
                </c:pt>
                <c:pt idx="4369">
                  <c:v>330088</c:v>
                </c:pt>
                <c:pt idx="4370">
                  <c:v>300884</c:v>
                </c:pt>
                <c:pt idx="4371">
                  <c:v>74336</c:v>
                </c:pt>
                <c:pt idx="4372">
                  <c:v>181415</c:v>
                </c:pt>
                <c:pt idx="4373">
                  <c:v>86725</c:v>
                </c:pt>
                <c:pt idx="4374">
                  <c:v>296460</c:v>
                </c:pt>
                <c:pt idx="4375">
                  <c:v>303539</c:v>
                </c:pt>
                <c:pt idx="4376">
                  <c:v>300000</c:v>
                </c:pt>
                <c:pt idx="4377">
                  <c:v>330088</c:v>
                </c:pt>
                <c:pt idx="4378">
                  <c:v>411504</c:v>
                </c:pt>
                <c:pt idx="4379">
                  <c:v>221238</c:v>
                </c:pt>
                <c:pt idx="4380">
                  <c:v>294690</c:v>
                </c:pt>
                <c:pt idx="4381">
                  <c:v>168141</c:v>
                </c:pt>
                <c:pt idx="4382">
                  <c:v>271681</c:v>
                </c:pt>
                <c:pt idx="4383">
                  <c:v>201769</c:v>
                </c:pt>
                <c:pt idx="4384">
                  <c:v>150442</c:v>
                </c:pt>
                <c:pt idx="4385">
                  <c:v>475663</c:v>
                </c:pt>
                <c:pt idx="4386">
                  <c:v>302654</c:v>
                </c:pt>
                <c:pt idx="4387">
                  <c:v>163716</c:v>
                </c:pt>
                <c:pt idx="4388">
                  <c:v>530973</c:v>
                </c:pt>
                <c:pt idx="4389">
                  <c:v>566371</c:v>
                </c:pt>
                <c:pt idx="4390">
                  <c:v>528318</c:v>
                </c:pt>
                <c:pt idx="4391">
                  <c:v>250442</c:v>
                </c:pt>
                <c:pt idx="4392">
                  <c:v>271681</c:v>
                </c:pt>
                <c:pt idx="4393">
                  <c:v>205752</c:v>
                </c:pt>
                <c:pt idx="4394">
                  <c:v>303982</c:v>
                </c:pt>
                <c:pt idx="4395">
                  <c:v>395575</c:v>
                </c:pt>
                <c:pt idx="4396">
                  <c:v>358407</c:v>
                </c:pt>
                <c:pt idx="4397">
                  <c:v>298230</c:v>
                </c:pt>
                <c:pt idx="4398">
                  <c:v>265486</c:v>
                </c:pt>
                <c:pt idx="4399">
                  <c:v>110619</c:v>
                </c:pt>
                <c:pt idx="4400">
                  <c:v>376106</c:v>
                </c:pt>
                <c:pt idx="4401">
                  <c:v>199115</c:v>
                </c:pt>
                <c:pt idx="4402">
                  <c:v>101769</c:v>
                </c:pt>
                <c:pt idx="4403">
                  <c:v>141592</c:v>
                </c:pt>
                <c:pt idx="4404">
                  <c:v>318584</c:v>
                </c:pt>
                <c:pt idx="4405">
                  <c:v>101769</c:v>
                </c:pt>
                <c:pt idx="4406">
                  <c:v>231858</c:v>
                </c:pt>
                <c:pt idx="4407">
                  <c:v>237168</c:v>
                </c:pt>
                <c:pt idx="4408">
                  <c:v>333628</c:v>
                </c:pt>
                <c:pt idx="4409">
                  <c:v>130088</c:v>
                </c:pt>
                <c:pt idx="4410">
                  <c:v>102654</c:v>
                </c:pt>
                <c:pt idx="4411">
                  <c:v>530973</c:v>
                </c:pt>
                <c:pt idx="4412">
                  <c:v>345132</c:v>
                </c:pt>
                <c:pt idx="4413">
                  <c:v>289380</c:v>
                </c:pt>
                <c:pt idx="4414">
                  <c:v>256637</c:v>
                </c:pt>
                <c:pt idx="4415">
                  <c:v>298230</c:v>
                </c:pt>
                <c:pt idx="4416">
                  <c:v>335398</c:v>
                </c:pt>
                <c:pt idx="4417">
                  <c:v>292035</c:v>
                </c:pt>
                <c:pt idx="4418">
                  <c:v>371681</c:v>
                </c:pt>
                <c:pt idx="4419">
                  <c:v>529203</c:v>
                </c:pt>
                <c:pt idx="4420">
                  <c:v>234513</c:v>
                </c:pt>
                <c:pt idx="4421">
                  <c:v>526548</c:v>
                </c:pt>
                <c:pt idx="4422">
                  <c:v>553097</c:v>
                </c:pt>
                <c:pt idx="4423">
                  <c:v>304424</c:v>
                </c:pt>
                <c:pt idx="4424">
                  <c:v>371681</c:v>
                </c:pt>
                <c:pt idx="4425">
                  <c:v>393805</c:v>
                </c:pt>
                <c:pt idx="4426">
                  <c:v>283185</c:v>
                </c:pt>
                <c:pt idx="4427">
                  <c:v>253982</c:v>
                </c:pt>
                <c:pt idx="4428">
                  <c:v>409734</c:v>
                </c:pt>
                <c:pt idx="4429">
                  <c:v>398230</c:v>
                </c:pt>
                <c:pt idx="4430">
                  <c:v>446902</c:v>
                </c:pt>
                <c:pt idx="4431">
                  <c:v>103982</c:v>
                </c:pt>
                <c:pt idx="4432">
                  <c:v>358407</c:v>
                </c:pt>
                <c:pt idx="4433">
                  <c:v>415929</c:v>
                </c:pt>
                <c:pt idx="4434">
                  <c:v>449557</c:v>
                </c:pt>
                <c:pt idx="4435">
                  <c:v>300000</c:v>
                </c:pt>
                <c:pt idx="4436">
                  <c:v>249557</c:v>
                </c:pt>
                <c:pt idx="4437">
                  <c:v>104424</c:v>
                </c:pt>
                <c:pt idx="4438">
                  <c:v>392743</c:v>
                </c:pt>
                <c:pt idx="4439">
                  <c:v>107964</c:v>
                </c:pt>
                <c:pt idx="4440">
                  <c:v>274336</c:v>
                </c:pt>
                <c:pt idx="4441">
                  <c:v>73893</c:v>
                </c:pt>
                <c:pt idx="4442">
                  <c:v>77876</c:v>
                </c:pt>
                <c:pt idx="4443">
                  <c:v>469026</c:v>
                </c:pt>
                <c:pt idx="4444">
                  <c:v>221238</c:v>
                </c:pt>
                <c:pt idx="4445">
                  <c:v>358407</c:v>
                </c:pt>
                <c:pt idx="4446">
                  <c:v>335398</c:v>
                </c:pt>
                <c:pt idx="4447">
                  <c:v>460176</c:v>
                </c:pt>
                <c:pt idx="4448">
                  <c:v>448672</c:v>
                </c:pt>
                <c:pt idx="4449">
                  <c:v>283185</c:v>
                </c:pt>
                <c:pt idx="4450">
                  <c:v>486725</c:v>
                </c:pt>
                <c:pt idx="4451">
                  <c:v>491150</c:v>
                </c:pt>
                <c:pt idx="4452">
                  <c:v>371681</c:v>
                </c:pt>
                <c:pt idx="4453">
                  <c:v>508849</c:v>
                </c:pt>
                <c:pt idx="4454">
                  <c:v>162831</c:v>
                </c:pt>
                <c:pt idx="4455">
                  <c:v>278761</c:v>
                </c:pt>
                <c:pt idx="4456">
                  <c:v>300000</c:v>
                </c:pt>
                <c:pt idx="4457">
                  <c:v>54424</c:v>
                </c:pt>
                <c:pt idx="4458">
                  <c:v>59292</c:v>
                </c:pt>
                <c:pt idx="4459">
                  <c:v>54867</c:v>
                </c:pt>
                <c:pt idx="4460">
                  <c:v>377876</c:v>
                </c:pt>
                <c:pt idx="4461">
                  <c:v>429203</c:v>
                </c:pt>
                <c:pt idx="4462">
                  <c:v>389380</c:v>
                </c:pt>
                <c:pt idx="4463">
                  <c:v>464601</c:v>
                </c:pt>
                <c:pt idx="4464">
                  <c:v>105309</c:v>
                </c:pt>
                <c:pt idx="4465">
                  <c:v>448672</c:v>
                </c:pt>
                <c:pt idx="4466">
                  <c:v>380530</c:v>
                </c:pt>
                <c:pt idx="4467">
                  <c:v>389380</c:v>
                </c:pt>
                <c:pt idx="4468">
                  <c:v>292035</c:v>
                </c:pt>
                <c:pt idx="4469">
                  <c:v>322123</c:v>
                </c:pt>
                <c:pt idx="4470">
                  <c:v>296460</c:v>
                </c:pt>
                <c:pt idx="4471">
                  <c:v>81415</c:v>
                </c:pt>
                <c:pt idx="4472">
                  <c:v>250442</c:v>
                </c:pt>
                <c:pt idx="4473">
                  <c:v>250000</c:v>
                </c:pt>
                <c:pt idx="4474">
                  <c:v>367256</c:v>
                </c:pt>
                <c:pt idx="4475">
                  <c:v>335398</c:v>
                </c:pt>
                <c:pt idx="4476">
                  <c:v>236283</c:v>
                </c:pt>
                <c:pt idx="4477">
                  <c:v>166371</c:v>
                </c:pt>
                <c:pt idx="4478">
                  <c:v>371681</c:v>
                </c:pt>
                <c:pt idx="4479">
                  <c:v>247787</c:v>
                </c:pt>
                <c:pt idx="4480">
                  <c:v>293805</c:v>
                </c:pt>
                <c:pt idx="4481">
                  <c:v>255752</c:v>
                </c:pt>
                <c:pt idx="4482">
                  <c:v>252212</c:v>
                </c:pt>
                <c:pt idx="4483">
                  <c:v>389380</c:v>
                </c:pt>
                <c:pt idx="4484">
                  <c:v>380530</c:v>
                </c:pt>
                <c:pt idx="4485">
                  <c:v>384070</c:v>
                </c:pt>
                <c:pt idx="4486">
                  <c:v>418584</c:v>
                </c:pt>
                <c:pt idx="4487">
                  <c:v>174336</c:v>
                </c:pt>
                <c:pt idx="4488">
                  <c:v>250442</c:v>
                </c:pt>
                <c:pt idx="4489">
                  <c:v>245132</c:v>
                </c:pt>
                <c:pt idx="4490">
                  <c:v>101769</c:v>
                </c:pt>
                <c:pt idx="4491">
                  <c:v>132743</c:v>
                </c:pt>
                <c:pt idx="4492">
                  <c:v>504424</c:v>
                </c:pt>
                <c:pt idx="4493">
                  <c:v>379203</c:v>
                </c:pt>
                <c:pt idx="4494">
                  <c:v>561946</c:v>
                </c:pt>
                <c:pt idx="4495">
                  <c:v>371681</c:v>
                </c:pt>
                <c:pt idx="4496">
                  <c:v>283185</c:v>
                </c:pt>
                <c:pt idx="4497">
                  <c:v>339823</c:v>
                </c:pt>
                <c:pt idx="4498">
                  <c:v>288053</c:v>
                </c:pt>
                <c:pt idx="4499">
                  <c:v>203539</c:v>
                </c:pt>
                <c:pt idx="4500">
                  <c:v>197345</c:v>
                </c:pt>
                <c:pt idx="4501">
                  <c:v>269911</c:v>
                </c:pt>
                <c:pt idx="4502">
                  <c:v>269911</c:v>
                </c:pt>
                <c:pt idx="4503">
                  <c:v>442477</c:v>
                </c:pt>
                <c:pt idx="4504">
                  <c:v>331858</c:v>
                </c:pt>
                <c:pt idx="4505">
                  <c:v>89380</c:v>
                </c:pt>
                <c:pt idx="4506">
                  <c:v>298230</c:v>
                </c:pt>
                <c:pt idx="4507">
                  <c:v>249557</c:v>
                </c:pt>
                <c:pt idx="4508">
                  <c:v>279203</c:v>
                </c:pt>
                <c:pt idx="4509">
                  <c:v>178761</c:v>
                </c:pt>
                <c:pt idx="4510">
                  <c:v>172566</c:v>
                </c:pt>
                <c:pt idx="4511">
                  <c:v>251327</c:v>
                </c:pt>
                <c:pt idx="4512">
                  <c:v>168141</c:v>
                </c:pt>
                <c:pt idx="4513">
                  <c:v>327433</c:v>
                </c:pt>
                <c:pt idx="4514">
                  <c:v>336283</c:v>
                </c:pt>
                <c:pt idx="4515">
                  <c:v>347787</c:v>
                </c:pt>
                <c:pt idx="4516">
                  <c:v>242477</c:v>
                </c:pt>
                <c:pt idx="4517">
                  <c:v>353982</c:v>
                </c:pt>
                <c:pt idx="4518">
                  <c:v>265486</c:v>
                </c:pt>
                <c:pt idx="4519">
                  <c:v>107345</c:v>
                </c:pt>
                <c:pt idx="4520">
                  <c:v>300884</c:v>
                </c:pt>
                <c:pt idx="4521">
                  <c:v>35398</c:v>
                </c:pt>
                <c:pt idx="4522">
                  <c:v>402654</c:v>
                </c:pt>
                <c:pt idx="4523">
                  <c:v>380530</c:v>
                </c:pt>
                <c:pt idx="4524">
                  <c:v>320353</c:v>
                </c:pt>
                <c:pt idx="4525">
                  <c:v>301327</c:v>
                </c:pt>
                <c:pt idx="4526">
                  <c:v>138938</c:v>
                </c:pt>
                <c:pt idx="4527">
                  <c:v>156637</c:v>
                </c:pt>
                <c:pt idx="4528">
                  <c:v>358407</c:v>
                </c:pt>
                <c:pt idx="4529">
                  <c:v>102654</c:v>
                </c:pt>
                <c:pt idx="4530">
                  <c:v>176991</c:v>
                </c:pt>
                <c:pt idx="4531">
                  <c:v>309734</c:v>
                </c:pt>
                <c:pt idx="4532">
                  <c:v>424778</c:v>
                </c:pt>
                <c:pt idx="4533">
                  <c:v>185840</c:v>
                </c:pt>
                <c:pt idx="4534">
                  <c:v>119469</c:v>
                </c:pt>
                <c:pt idx="4535">
                  <c:v>334513</c:v>
                </c:pt>
                <c:pt idx="4536">
                  <c:v>517699</c:v>
                </c:pt>
                <c:pt idx="4537">
                  <c:v>517699</c:v>
                </c:pt>
                <c:pt idx="4538">
                  <c:v>245132</c:v>
                </c:pt>
                <c:pt idx="4539">
                  <c:v>149274</c:v>
                </c:pt>
                <c:pt idx="4540">
                  <c:v>102601</c:v>
                </c:pt>
                <c:pt idx="4541">
                  <c:v>101548</c:v>
                </c:pt>
                <c:pt idx="4542">
                  <c:v>146256</c:v>
                </c:pt>
                <c:pt idx="4543">
                  <c:v>140380</c:v>
                </c:pt>
                <c:pt idx="4544">
                  <c:v>149274</c:v>
                </c:pt>
                <c:pt idx="4545">
                  <c:v>146256</c:v>
                </c:pt>
                <c:pt idx="4546">
                  <c:v>149274</c:v>
                </c:pt>
                <c:pt idx="4547">
                  <c:v>103663</c:v>
                </c:pt>
                <c:pt idx="4548">
                  <c:v>147761</c:v>
                </c:pt>
                <c:pt idx="4549">
                  <c:v>149274</c:v>
                </c:pt>
                <c:pt idx="4550">
                  <c:v>103663</c:v>
                </c:pt>
                <c:pt idx="4551">
                  <c:v>103663</c:v>
                </c:pt>
                <c:pt idx="4552">
                  <c:v>143389</c:v>
                </c:pt>
                <c:pt idx="4553">
                  <c:v>150778</c:v>
                </c:pt>
                <c:pt idx="4554">
                  <c:v>147761</c:v>
                </c:pt>
                <c:pt idx="4555">
                  <c:v>143238</c:v>
                </c:pt>
                <c:pt idx="4556">
                  <c:v>144752</c:v>
                </c:pt>
                <c:pt idx="4557">
                  <c:v>146256</c:v>
                </c:pt>
                <c:pt idx="4558">
                  <c:v>150778</c:v>
                </c:pt>
                <c:pt idx="4559">
                  <c:v>147761</c:v>
                </c:pt>
                <c:pt idx="4560">
                  <c:v>140380</c:v>
                </c:pt>
                <c:pt idx="4561">
                  <c:v>103663</c:v>
                </c:pt>
                <c:pt idx="4562">
                  <c:v>146256</c:v>
                </c:pt>
                <c:pt idx="4563">
                  <c:v>149274</c:v>
                </c:pt>
                <c:pt idx="4564">
                  <c:v>149274</c:v>
                </c:pt>
                <c:pt idx="4565">
                  <c:v>150778</c:v>
                </c:pt>
                <c:pt idx="4566">
                  <c:v>144752</c:v>
                </c:pt>
                <c:pt idx="4567">
                  <c:v>150778</c:v>
                </c:pt>
                <c:pt idx="4568">
                  <c:v>150778</c:v>
                </c:pt>
                <c:pt idx="4569">
                  <c:v>103663</c:v>
                </c:pt>
                <c:pt idx="4570">
                  <c:v>150778</c:v>
                </c:pt>
                <c:pt idx="4571">
                  <c:v>149274</c:v>
                </c:pt>
                <c:pt idx="4572">
                  <c:v>149274</c:v>
                </c:pt>
                <c:pt idx="4573">
                  <c:v>137513</c:v>
                </c:pt>
                <c:pt idx="4574">
                  <c:v>147761</c:v>
                </c:pt>
                <c:pt idx="4575">
                  <c:v>147761</c:v>
                </c:pt>
                <c:pt idx="4576">
                  <c:v>144752</c:v>
                </c:pt>
                <c:pt idx="4577">
                  <c:v>103663</c:v>
                </c:pt>
                <c:pt idx="4578">
                  <c:v>150778</c:v>
                </c:pt>
                <c:pt idx="4579">
                  <c:v>147761</c:v>
                </c:pt>
                <c:pt idx="4580">
                  <c:v>143389</c:v>
                </c:pt>
                <c:pt idx="4581">
                  <c:v>147761</c:v>
                </c:pt>
                <c:pt idx="4582">
                  <c:v>149274</c:v>
                </c:pt>
                <c:pt idx="4583">
                  <c:v>149274</c:v>
                </c:pt>
                <c:pt idx="4584">
                  <c:v>149274</c:v>
                </c:pt>
                <c:pt idx="4585">
                  <c:v>150778</c:v>
                </c:pt>
                <c:pt idx="4586">
                  <c:v>149274</c:v>
                </c:pt>
                <c:pt idx="4587">
                  <c:v>98477</c:v>
                </c:pt>
                <c:pt idx="4588">
                  <c:v>102601</c:v>
                </c:pt>
                <c:pt idx="4589">
                  <c:v>149274</c:v>
                </c:pt>
                <c:pt idx="4590">
                  <c:v>143238</c:v>
                </c:pt>
                <c:pt idx="4591">
                  <c:v>144752</c:v>
                </c:pt>
                <c:pt idx="4592">
                  <c:v>99539</c:v>
                </c:pt>
                <c:pt idx="4593">
                  <c:v>103663</c:v>
                </c:pt>
                <c:pt idx="4594">
                  <c:v>150778</c:v>
                </c:pt>
                <c:pt idx="4595">
                  <c:v>147761</c:v>
                </c:pt>
                <c:pt idx="4596">
                  <c:v>146256</c:v>
                </c:pt>
                <c:pt idx="4597">
                  <c:v>146256</c:v>
                </c:pt>
                <c:pt idx="4598">
                  <c:v>150778</c:v>
                </c:pt>
                <c:pt idx="4599">
                  <c:v>149274</c:v>
                </c:pt>
                <c:pt idx="4600">
                  <c:v>149274</c:v>
                </c:pt>
                <c:pt idx="4601">
                  <c:v>149274</c:v>
                </c:pt>
                <c:pt idx="4602">
                  <c:v>96469</c:v>
                </c:pt>
                <c:pt idx="4603">
                  <c:v>149274</c:v>
                </c:pt>
                <c:pt idx="4604">
                  <c:v>102601</c:v>
                </c:pt>
                <c:pt idx="4605">
                  <c:v>150778</c:v>
                </c:pt>
                <c:pt idx="4606">
                  <c:v>146256</c:v>
                </c:pt>
                <c:pt idx="4607">
                  <c:v>150778</c:v>
                </c:pt>
                <c:pt idx="4608">
                  <c:v>150778</c:v>
                </c:pt>
                <c:pt idx="4609">
                  <c:v>150778</c:v>
                </c:pt>
                <c:pt idx="4610">
                  <c:v>103663</c:v>
                </c:pt>
                <c:pt idx="4611">
                  <c:v>147761</c:v>
                </c:pt>
                <c:pt idx="4612">
                  <c:v>147761</c:v>
                </c:pt>
                <c:pt idx="4613">
                  <c:v>146256</c:v>
                </c:pt>
                <c:pt idx="4614">
                  <c:v>141884</c:v>
                </c:pt>
                <c:pt idx="4615">
                  <c:v>143389</c:v>
                </c:pt>
                <c:pt idx="4616">
                  <c:v>103663</c:v>
                </c:pt>
                <c:pt idx="4617">
                  <c:v>147761</c:v>
                </c:pt>
                <c:pt idx="4618">
                  <c:v>147761</c:v>
                </c:pt>
                <c:pt idx="4619">
                  <c:v>147761</c:v>
                </c:pt>
                <c:pt idx="4620">
                  <c:v>149274</c:v>
                </c:pt>
                <c:pt idx="4621">
                  <c:v>147761</c:v>
                </c:pt>
                <c:pt idx="4622">
                  <c:v>140380</c:v>
                </c:pt>
                <c:pt idx="4623">
                  <c:v>99539</c:v>
                </c:pt>
                <c:pt idx="4624">
                  <c:v>103663</c:v>
                </c:pt>
                <c:pt idx="4625">
                  <c:v>147761</c:v>
                </c:pt>
                <c:pt idx="4626">
                  <c:v>147761</c:v>
                </c:pt>
                <c:pt idx="4627">
                  <c:v>143389</c:v>
                </c:pt>
                <c:pt idx="4628">
                  <c:v>150778</c:v>
                </c:pt>
                <c:pt idx="4629">
                  <c:v>147761</c:v>
                </c:pt>
                <c:pt idx="4630">
                  <c:v>150778</c:v>
                </c:pt>
                <c:pt idx="4631">
                  <c:v>146256</c:v>
                </c:pt>
                <c:pt idx="4632">
                  <c:v>144752</c:v>
                </c:pt>
                <c:pt idx="4633">
                  <c:v>149274</c:v>
                </c:pt>
                <c:pt idx="4634">
                  <c:v>150778</c:v>
                </c:pt>
                <c:pt idx="4635">
                  <c:v>150778</c:v>
                </c:pt>
                <c:pt idx="4636">
                  <c:v>150778</c:v>
                </c:pt>
                <c:pt idx="4637">
                  <c:v>146256</c:v>
                </c:pt>
                <c:pt idx="4638">
                  <c:v>96469</c:v>
                </c:pt>
                <c:pt idx="4639">
                  <c:v>147761</c:v>
                </c:pt>
                <c:pt idx="4640">
                  <c:v>149274</c:v>
                </c:pt>
                <c:pt idx="4641">
                  <c:v>149274</c:v>
                </c:pt>
                <c:pt idx="4642">
                  <c:v>100592</c:v>
                </c:pt>
                <c:pt idx="4643">
                  <c:v>147761</c:v>
                </c:pt>
                <c:pt idx="4644">
                  <c:v>149274</c:v>
                </c:pt>
                <c:pt idx="4645">
                  <c:v>146256</c:v>
                </c:pt>
                <c:pt idx="4646">
                  <c:v>149274</c:v>
                </c:pt>
                <c:pt idx="4647">
                  <c:v>149274</c:v>
                </c:pt>
                <c:pt idx="4648">
                  <c:v>147761</c:v>
                </c:pt>
                <c:pt idx="4649">
                  <c:v>150778</c:v>
                </c:pt>
                <c:pt idx="4650">
                  <c:v>103663</c:v>
                </c:pt>
                <c:pt idx="4651">
                  <c:v>147761</c:v>
                </c:pt>
                <c:pt idx="4652">
                  <c:v>103663</c:v>
                </c:pt>
                <c:pt idx="4653">
                  <c:v>149274</c:v>
                </c:pt>
                <c:pt idx="4654">
                  <c:v>146256</c:v>
                </c:pt>
                <c:pt idx="4655">
                  <c:v>150778</c:v>
                </c:pt>
                <c:pt idx="4656">
                  <c:v>140380</c:v>
                </c:pt>
                <c:pt idx="4657">
                  <c:v>147761</c:v>
                </c:pt>
                <c:pt idx="4658">
                  <c:v>150778</c:v>
                </c:pt>
                <c:pt idx="4659">
                  <c:v>141884</c:v>
                </c:pt>
                <c:pt idx="4660">
                  <c:v>144752</c:v>
                </c:pt>
                <c:pt idx="4661">
                  <c:v>103663</c:v>
                </c:pt>
                <c:pt idx="4662">
                  <c:v>144752</c:v>
                </c:pt>
                <c:pt idx="4663">
                  <c:v>140380</c:v>
                </c:pt>
                <c:pt idx="4664">
                  <c:v>140380</c:v>
                </c:pt>
                <c:pt idx="4665">
                  <c:v>143389</c:v>
                </c:pt>
                <c:pt idx="4666">
                  <c:v>150778</c:v>
                </c:pt>
                <c:pt idx="4667">
                  <c:v>144752</c:v>
                </c:pt>
                <c:pt idx="4668">
                  <c:v>103663</c:v>
                </c:pt>
                <c:pt idx="4669">
                  <c:v>149274</c:v>
                </c:pt>
                <c:pt idx="4670">
                  <c:v>141884</c:v>
                </c:pt>
                <c:pt idx="4671">
                  <c:v>147761</c:v>
                </c:pt>
                <c:pt idx="4672">
                  <c:v>149274</c:v>
                </c:pt>
                <c:pt idx="4673">
                  <c:v>141884</c:v>
                </c:pt>
                <c:pt idx="4674">
                  <c:v>147761</c:v>
                </c:pt>
                <c:pt idx="4675">
                  <c:v>103663</c:v>
                </c:pt>
                <c:pt idx="4676">
                  <c:v>149274</c:v>
                </c:pt>
                <c:pt idx="4677">
                  <c:v>149274</c:v>
                </c:pt>
                <c:pt idx="4678">
                  <c:v>146256</c:v>
                </c:pt>
                <c:pt idx="4679">
                  <c:v>103663</c:v>
                </c:pt>
                <c:pt idx="4680">
                  <c:v>147761</c:v>
                </c:pt>
                <c:pt idx="4681">
                  <c:v>150778</c:v>
                </c:pt>
                <c:pt idx="4682">
                  <c:v>146256</c:v>
                </c:pt>
                <c:pt idx="4683">
                  <c:v>99539</c:v>
                </c:pt>
                <c:pt idx="4684">
                  <c:v>101548</c:v>
                </c:pt>
                <c:pt idx="4685">
                  <c:v>103663</c:v>
                </c:pt>
                <c:pt idx="4686">
                  <c:v>149274</c:v>
                </c:pt>
                <c:pt idx="4687">
                  <c:v>149274</c:v>
                </c:pt>
                <c:pt idx="4688">
                  <c:v>147761</c:v>
                </c:pt>
                <c:pt idx="4689">
                  <c:v>146256</c:v>
                </c:pt>
                <c:pt idx="4690">
                  <c:v>149274</c:v>
                </c:pt>
                <c:pt idx="4691">
                  <c:v>149274</c:v>
                </c:pt>
                <c:pt idx="4692">
                  <c:v>149274</c:v>
                </c:pt>
                <c:pt idx="4693">
                  <c:v>98477</c:v>
                </c:pt>
                <c:pt idx="4694">
                  <c:v>149274</c:v>
                </c:pt>
                <c:pt idx="4695">
                  <c:v>149274</c:v>
                </c:pt>
                <c:pt idx="4696">
                  <c:v>150778</c:v>
                </c:pt>
                <c:pt idx="4697">
                  <c:v>144752</c:v>
                </c:pt>
                <c:pt idx="4698">
                  <c:v>149274</c:v>
                </c:pt>
                <c:pt idx="4699">
                  <c:v>102601</c:v>
                </c:pt>
                <c:pt idx="4700">
                  <c:v>102601</c:v>
                </c:pt>
                <c:pt idx="4701">
                  <c:v>140380</c:v>
                </c:pt>
                <c:pt idx="4702">
                  <c:v>150778</c:v>
                </c:pt>
                <c:pt idx="4703">
                  <c:v>149274</c:v>
                </c:pt>
                <c:pt idx="4704">
                  <c:v>149274</c:v>
                </c:pt>
                <c:pt idx="4705">
                  <c:v>149274</c:v>
                </c:pt>
                <c:pt idx="4706">
                  <c:v>143238</c:v>
                </c:pt>
                <c:pt idx="4707">
                  <c:v>149274</c:v>
                </c:pt>
                <c:pt idx="4708">
                  <c:v>149274</c:v>
                </c:pt>
                <c:pt idx="4709">
                  <c:v>146256</c:v>
                </c:pt>
                <c:pt idx="4710">
                  <c:v>149274</c:v>
                </c:pt>
                <c:pt idx="4711">
                  <c:v>140380</c:v>
                </c:pt>
                <c:pt idx="4712">
                  <c:v>103663</c:v>
                </c:pt>
                <c:pt idx="4713">
                  <c:v>146256</c:v>
                </c:pt>
                <c:pt idx="4714">
                  <c:v>143238</c:v>
                </c:pt>
                <c:pt idx="4715">
                  <c:v>103663</c:v>
                </c:pt>
                <c:pt idx="4716">
                  <c:v>149274</c:v>
                </c:pt>
                <c:pt idx="4717">
                  <c:v>147761</c:v>
                </c:pt>
                <c:pt idx="4718">
                  <c:v>103663</c:v>
                </c:pt>
                <c:pt idx="4719">
                  <c:v>149274</c:v>
                </c:pt>
                <c:pt idx="4720">
                  <c:v>147761</c:v>
                </c:pt>
                <c:pt idx="4721">
                  <c:v>149274</c:v>
                </c:pt>
                <c:pt idx="4722">
                  <c:v>146256</c:v>
                </c:pt>
                <c:pt idx="4723">
                  <c:v>149274</c:v>
                </c:pt>
                <c:pt idx="4724">
                  <c:v>103663</c:v>
                </c:pt>
                <c:pt idx="4725">
                  <c:v>149274</c:v>
                </c:pt>
                <c:pt idx="4726">
                  <c:v>144752</c:v>
                </c:pt>
                <c:pt idx="4727">
                  <c:v>146256</c:v>
                </c:pt>
                <c:pt idx="4728">
                  <c:v>149274</c:v>
                </c:pt>
                <c:pt idx="4729">
                  <c:v>144752</c:v>
                </c:pt>
                <c:pt idx="4730">
                  <c:v>147761</c:v>
                </c:pt>
                <c:pt idx="4731">
                  <c:v>149274</c:v>
                </c:pt>
                <c:pt idx="4732">
                  <c:v>103663</c:v>
                </c:pt>
                <c:pt idx="4733">
                  <c:v>146256</c:v>
                </c:pt>
                <c:pt idx="4734">
                  <c:v>146256</c:v>
                </c:pt>
                <c:pt idx="4735">
                  <c:v>149274</c:v>
                </c:pt>
                <c:pt idx="4736">
                  <c:v>150778</c:v>
                </c:pt>
                <c:pt idx="4737">
                  <c:v>101548</c:v>
                </c:pt>
                <c:pt idx="4738">
                  <c:v>149274</c:v>
                </c:pt>
                <c:pt idx="4739">
                  <c:v>140380</c:v>
                </c:pt>
                <c:pt idx="4740">
                  <c:v>147761</c:v>
                </c:pt>
                <c:pt idx="4741">
                  <c:v>150778</c:v>
                </c:pt>
                <c:pt idx="4742">
                  <c:v>103663</c:v>
                </c:pt>
                <c:pt idx="4743">
                  <c:v>147761</c:v>
                </c:pt>
                <c:pt idx="4744">
                  <c:v>144752</c:v>
                </c:pt>
                <c:pt idx="4745">
                  <c:v>146256</c:v>
                </c:pt>
                <c:pt idx="4746">
                  <c:v>146256</c:v>
                </c:pt>
                <c:pt idx="4747">
                  <c:v>150778</c:v>
                </c:pt>
                <c:pt idx="4748">
                  <c:v>146256</c:v>
                </c:pt>
                <c:pt idx="4749">
                  <c:v>149274</c:v>
                </c:pt>
                <c:pt idx="4750">
                  <c:v>146256</c:v>
                </c:pt>
                <c:pt idx="4751">
                  <c:v>147761</c:v>
                </c:pt>
                <c:pt idx="4752">
                  <c:v>149274</c:v>
                </c:pt>
                <c:pt idx="4753">
                  <c:v>146256</c:v>
                </c:pt>
                <c:pt idx="4754">
                  <c:v>144752</c:v>
                </c:pt>
                <c:pt idx="4755">
                  <c:v>147761</c:v>
                </c:pt>
                <c:pt idx="4756">
                  <c:v>143238</c:v>
                </c:pt>
                <c:pt idx="4757">
                  <c:v>146256</c:v>
                </c:pt>
                <c:pt idx="4758">
                  <c:v>103663</c:v>
                </c:pt>
                <c:pt idx="4759">
                  <c:v>146256</c:v>
                </c:pt>
                <c:pt idx="4760">
                  <c:v>144752</c:v>
                </c:pt>
                <c:pt idx="4761">
                  <c:v>150778</c:v>
                </c:pt>
                <c:pt idx="4762">
                  <c:v>102601</c:v>
                </c:pt>
                <c:pt idx="4763">
                  <c:v>147761</c:v>
                </c:pt>
                <c:pt idx="4764">
                  <c:v>149274</c:v>
                </c:pt>
                <c:pt idx="4765">
                  <c:v>146256</c:v>
                </c:pt>
                <c:pt idx="4766">
                  <c:v>143238</c:v>
                </c:pt>
                <c:pt idx="4767">
                  <c:v>149274</c:v>
                </c:pt>
                <c:pt idx="4768">
                  <c:v>144752</c:v>
                </c:pt>
                <c:pt idx="4769">
                  <c:v>149274</c:v>
                </c:pt>
                <c:pt idx="4770">
                  <c:v>146256</c:v>
                </c:pt>
                <c:pt idx="4771">
                  <c:v>146256</c:v>
                </c:pt>
                <c:pt idx="4772">
                  <c:v>144752</c:v>
                </c:pt>
                <c:pt idx="4773">
                  <c:v>149274</c:v>
                </c:pt>
                <c:pt idx="4774">
                  <c:v>143238</c:v>
                </c:pt>
                <c:pt idx="4775">
                  <c:v>149274</c:v>
                </c:pt>
                <c:pt idx="4776">
                  <c:v>247787</c:v>
                </c:pt>
                <c:pt idx="4777">
                  <c:v>100000</c:v>
                </c:pt>
                <c:pt idx="4778">
                  <c:v>276106</c:v>
                </c:pt>
                <c:pt idx="4779">
                  <c:v>105840</c:v>
                </c:pt>
                <c:pt idx="4780">
                  <c:v>168141</c:v>
                </c:pt>
                <c:pt idx="4781">
                  <c:v>201769</c:v>
                </c:pt>
                <c:pt idx="4782">
                  <c:v>247787</c:v>
                </c:pt>
                <c:pt idx="4783">
                  <c:v>327433</c:v>
                </c:pt>
                <c:pt idx="4784">
                  <c:v>374336</c:v>
                </c:pt>
                <c:pt idx="4785">
                  <c:v>336283</c:v>
                </c:pt>
                <c:pt idx="4786">
                  <c:v>309734</c:v>
                </c:pt>
                <c:pt idx="4787">
                  <c:v>376106</c:v>
                </c:pt>
                <c:pt idx="4788">
                  <c:v>353982</c:v>
                </c:pt>
                <c:pt idx="4789">
                  <c:v>299115</c:v>
                </c:pt>
                <c:pt idx="4790">
                  <c:v>345132</c:v>
                </c:pt>
                <c:pt idx="4791">
                  <c:v>305309</c:v>
                </c:pt>
                <c:pt idx="4792">
                  <c:v>166371</c:v>
                </c:pt>
                <c:pt idx="4793">
                  <c:v>353982</c:v>
                </c:pt>
                <c:pt idx="4794">
                  <c:v>144752</c:v>
                </c:pt>
                <c:pt idx="4795">
                  <c:v>140380</c:v>
                </c:pt>
                <c:pt idx="4796">
                  <c:v>149274</c:v>
                </c:pt>
                <c:pt idx="4797">
                  <c:v>150778</c:v>
                </c:pt>
                <c:pt idx="4798">
                  <c:v>147761</c:v>
                </c:pt>
                <c:pt idx="4799">
                  <c:v>141884</c:v>
                </c:pt>
                <c:pt idx="4800">
                  <c:v>129203</c:v>
                </c:pt>
                <c:pt idx="4801">
                  <c:v>53982</c:v>
                </c:pt>
                <c:pt idx="4802">
                  <c:v>414159</c:v>
                </c:pt>
                <c:pt idx="4803">
                  <c:v>353982</c:v>
                </c:pt>
                <c:pt idx="4804">
                  <c:v>106194</c:v>
                </c:pt>
                <c:pt idx="4805">
                  <c:v>314159</c:v>
                </c:pt>
                <c:pt idx="4806">
                  <c:v>119469</c:v>
                </c:pt>
                <c:pt idx="4807">
                  <c:v>256637</c:v>
                </c:pt>
                <c:pt idx="4808">
                  <c:v>203539</c:v>
                </c:pt>
                <c:pt idx="4809">
                  <c:v>80530</c:v>
                </c:pt>
                <c:pt idx="4810">
                  <c:v>211061</c:v>
                </c:pt>
                <c:pt idx="4811">
                  <c:v>132743</c:v>
                </c:pt>
                <c:pt idx="4812">
                  <c:v>131858</c:v>
                </c:pt>
                <c:pt idx="4813">
                  <c:v>331858</c:v>
                </c:pt>
                <c:pt idx="4814">
                  <c:v>292035</c:v>
                </c:pt>
                <c:pt idx="4815">
                  <c:v>100000</c:v>
                </c:pt>
                <c:pt idx="4816">
                  <c:v>104424</c:v>
                </c:pt>
                <c:pt idx="4817">
                  <c:v>310619</c:v>
                </c:pt>
                <c:pt idx="4818">
                  <c:v>168141</c:v>
                </c:pt>
                <c:pt idx="4819">
                  <c:v>327433</c:v>
                </c:pt>
                <c:pt idx="4820">
                  <c:v>210619</c:v>
                </c:pt>
                <c:pt idx="4821">
                  <c:v>309734</c:v>
                </c:pt>
                <c:pt idx="4822">
                  <c:v>278761</c:v>
                </c:pt>
                <c:pt idx="4823">
                  <c:v>229203</c:v>
                </c:pt>
                <c:pt idx="4824">
                  <c:v>507079</c:v>
                </c:pt>
                <c:pt idx="4825">
                  <c:v>262831</c:v>
                </c:pt>
                <c:pt idx="4826">
                  <c:v>513274</c:v>
                </c:pt>
                <c:pt idx="4827">
                  <c:v>276991</c:v>
                </c:pt>
                <c:pt idx="4828">
                  <c:v>345132</c:v>
                </c:pt>
                <c:pt idx="4829">
                  <c:v>353938</c:v>
                </c:pt>
                <c:pt idx="4830">
                  <c:v>367256</c:v>
                </c:pt>
                <c:pt idx="4831">
                  <c:v>353982</c:v>
                </c:pt>
                <c:pt idx="4832">
                  <c:v>364601</c:v>
                </c:pt>
                <c:pt idx="4833">
                  <c:v>252212</c:v>
                </c:pt>
                <c:pt idx="4834">
                  <c:v>300884</c:v>
                </c:pt>
                <c:pt idx="4835">
                  <c:v>280530</c:v>
                </c:pt>
                <c:pt idx="4836">
                  <c:v>261061</c:v>
                </c:pt>
                <c:pt idx="4837">
                  <c:v>115044</c:v>
                </c:pt>
                <c:pt idx="4838">
                  <c:v>53274</c:v>
                </c:pt>
                <c:pt idx="4839">
                  <c:v>53982</c:v>
                </c:pt>
                <c:pt idx="4840">
                  <c:v>56637</c:v>
                </c:pt>
                <c:pt idx="4841">
                  <c:v>60176</c:v>
                </c:pt>
                <c:pt idx="4842">
                  <c:v>384955</c:v>
                </c:pt>
                <c:pt idx="4843">
                  <c:v>446902</c:v>
                </c:pt>
                <c:pt idx="4844">
                  <c:v>97345</c:v>
                </c:pt>
                <c:pt idx="4845">
                  <c:v>185840</c:v>
                </c:pt>
                <c:pt idx="4846">
                  <c:v>119469</c:v>
                </c:pt>
                <c:pt idx="4847">
                  <c:v>310176</c:v>
                </c:pt>
                <c:pt idx="4848">
                  <c:v>374336</c:v>
                </c:pt>
                <c:pt idx="4849">
                  <c:v>206637</c:v>
                </c:pt>
                <c:pt idx="4850">
                  <c:v>99115</c:v>
                </c:pt>
                <c:pt idx="4851">
                  <c:v>230088</c:v>
                </c:pt>
                <c:pt idx="4852">
                  <c:v>307964</c:v>
                </c:pt>
                <c:pt idx="4853">
                  <c:v>169026</c:v>
                </c:pt>
                <c:pt idx="4854">
                  <c:v>305309</c:v>
                </c:pt>
                <c:pt idx="4855">
                  <c:v>309734</c:v>
                </c:pt>
                <c:pt idx="4856">
                  <c:v>238938</c:v>
                </c:pt>
                <c:pt idx="4857">
                  <c:v>130973</c:v>
                </c:pt>
                <c:pt idx="4858">
                  <c:v>289380</c:v>
                </c:pt>
                <c:pt idx="4859">
                  <c:v>345132</c:v>
                </c:pt>
                <c:pt idx="4860">
                  <c:v>107964</c:v>
                </c:pt>
                <c:pt idx="4861">
                  <c:v>402654</c:v>
                </c:pt>
                <c:pt idx="4862">
                  <c:v>140707</c:v>
                </c:pt>
                <c:pt idx="4863">
                  <c:v>243362</c:v>
                </c:pt>
                <c:pt idx="4864">
                  <c:v>250442</c:v>
                </c:pt>
                <c:pt idx="4865">
                  <c:v>123893</c:v>
                </c:pt>
                <c:pt idx="4866">
                  <c:v>451327</c:v>
                </c:pt>
                <c:pt idx="4867">
                  <c:v>84070</c:v>
                </c:pt>
                <c:pt idx="4868">
                  <c:v>361061</c:v>
                </c:pt>
                <c:pt idx="4869">
                  <c:v>460176</c:v>
                </c:pt>
                <c:pt idx="4870">
                  <c:v>336283</c:v>
                </c:pt>
                <c:pt idx="4871">
                  <c:v>486725</c:v>
                </c:pt>
                <c:pt idx="4872">
                  <c:v>311504</c:v>
                </c:pt>
                <c:pt idx="4873">
                  <c:v>274336</c:v>
                </c:pt>
                <c:pt idx="4874">
                  <c:v>260176</c:v>
                </c:pt>
                <c:pt idx="4875">
                  <c:v>480530</c:v>
                </c:pt>
                <c:pt idx="4876">
                  <c:v>338938</c:v>
                </c:pt>
                <c:pt idx="4877">
                  <c:v>148672</c:v>
                </c:pt>
                <c:pt idx="4878">
                  <c:v>362831</c:v>
                </c:pt>
                <c:pt idx="4879">
                  <c:v>107964</c:v>
                </c:pt>
                <c:pt idx="4880">
                  <c:v>350442</c:v>
                </c:pt>
                <c:pt idx="4881">
                  <c:v>336283</c:v>
                </c:pt>
                <c:pt idx="4882">
                  <c:v>422123</c:v>
                </c:pt>
                <c:pt idx="4883">
                  <c:v>169911</c:v>
                </c:pt>
                <c:pt idx="4884">
                  <c:v>221238</c:v>
                </c:pt>
                <c:pt idx="4885">
                  <c:v>265486</c:v>
                </c:pt>
                <c:pt idx="4886">
                  <c:v>330088</c:v>
                </c:pt>
                <c:pt idx="4887">
                  <c:v>72566</c:v>
                </c:pt>
                <c:pt idx="4888">
                  <c:v>110619</c:v>
                </c:pt>
                <c:pt idx="4889">
                  <c:v>111504</c:v>
                </c:pt>
                <c:pt idx="4890">
                  <c:v>371681</c:v>
                </c:pt>
                <c:pt idx="4891">
                  <c:v>81415</c:v>
                </c:pt>
                <c:pt idx="4892">
                  <c:v>190265</c:v>
                </c:pt>
                <c:pt idx="4893">
                  <c:v>242477</c:v>
                </c:pt>
                <c:pt idx="4894">
                  <c:v>190265</c:v>
                </c:pt>
                <c:pt idx="4895">
                  <c:v>101769</c:v>
                </c:pt>
                <c:pt idx="4896">
                  <c:v>334513</c:v>
                </c:pt>
                <c:pt idx="4897">
                  <c:v>292035</c:v>
                </c:pt>
                <c:pt idx="4898">
                  <c:v>265486</c:v>
                </c:pt>
                <c:pt idx="4899">
                  <c:v>237168</c:v>
                </c:pt>
                <c:pt idx="4900">
                  <c:v>279646</c:v>
                </c:pt>
                <c:pt idx="4901">
                  <c:v>300884</c:v>
                </c:pt>
                <c:pt idx="4902">
                  <c:v>309734</c:v>
                </c:pt>
                <c:pt idx="4903">
                  <c:v>314159</c:v>
                </c:pt>
                <c:pt idx="4904">
                  <c:v>253982</c:v>
                </c:pt>
                <c:pt idx="4905">
                  <c:v>300884</c:v>
                </c:pt>
                <c:pt idx="4906">
                  <c:v>265486</c:v>
                </c:pt>
                <c:pt idx="4907">
                  <c:v>460176</c:v>
                </c:pt>
                <c:pt idx="4908">
                  <c:v>364601</c:v>
                </c:pt>
                <c:pt idx="4909">
                  <c:v>330088</c:v>
                </c:pt>
                <c:pt idx="4910">
                  <c:v>225663</c:v>
                </c:pt>
                <c:pt idx="4911">
                  <c:v>271681</c:v>
                </c:pt>
                <c:pt idx="4912">
                  <c:v>138053</c:v>
                </c:pt>
                <c:pt idx="4913">
                  <c:v>342477</c:v>
                </c:pt>
                <c:pt idx="4914">
                  <c:v>336283</c:v>
                </c:pt>
                <c:pt idx="4915">
                  <c:v>327433</c:v>
                </c:pt>
                <c:pt idx="4916">
                  <c:v>331858</c:v>
                </c:pt>
                <c:pt idx="4917">
                  <c:v>246017</c:v>
                </c:pt>
                <c:pt idx="4918">
                  <c:v>353982</c:v>
                </c:pt>
                <c:pt idx="4919">
                  <c:v>194690</c:v>
                </c:pt>
                <c:pt idx="4920">
                  <c:v>373451</c:v>
                </c:pt>
                <c:pt idx="4921">
                  <c:v>361946</c:v>
                </c:pt>
                <c:pt idx="4922">
                  <c:v>195575</c:v>
                </c:pt>
                <c:pt idx="4923">
                  <c:v>376106</c:v>
                </c:pt>
                <c:pt idx="4924">
                  <c:v>185840</c:v>
                </c:pt>
                <c:pt idx="4925">
                  <c:v>184955</c:v>
                </c:pt>
                <c:pt idx="4926">
                  <c:v>371681</c:v>
                </c:pt>
                <c:pt idx="4927">
                  <c:v>241592</c:v>
                </c:pt>
                <c:pt idx="4928">
                  <c:v>362831</c:v>
                </c:pt>
                <c:pt idx="4929">
                  <c:v>451327</c:v>
                </c:pt>
                <c:pt idx="4930">
                  <c:v>201769</c:v>
                </c:pt>
                <c:pt idx="4931">
                  <c:v>323008</c:v>
                </c:pt>
                <c:pt idx="4932">
                  <c:v>307079</c:v>
                </c:pt>
                <c:pt idx="4933">
                  <c:v>285398</c:v>
                </c:pt>
                <c:pt idx="4934">
                  <c:v>274336</c:v>
                </c:pt>
                <c:pt idx="4935">
                  <c:v>438053</c:v>
                </c:pt>
                <c:pt idx="4936">
                  <c:v>451327</c:v>
                </c:pt>
                <c:pt idx="4937">
                  <c:v>268141</c:v>
                </c:pt>
                <c:pt idx="4938">
                  <c:v>504424</c:v>
                </c:pt>
                <c:pt idx="4939">
                  <c:v>283185</c:v>
                </c:pt>
                <c:pt idx="4940">
                  <c:v>344247</c:v>
                </c:pt>
                <c:pt idx="4941">
                  <c:v>358407</c:v>
                </c:pt>
                <c:pt idx="4942">
                  <c:v>346902</c:v>
                </c:pt>
                <c:pt idx="4943">
                  <c:v>283185</c:v>
                </c:pt>
                <c:pt idx="4944">
                  <c:v>292035</c:v>
                </c:pt>
                <c:pt idx="4945">
                  <c:v>236725</c:v>
                </c:pt>
                <c:pt idx="4946">
                  <c:v>296460</c:v>
                </c:pt>
                <c:pt idx="4947">
                  <c:v>62831</c:v>
                </c:pt>
                <c:pt idx="4948">
                  <c:v>55752</c:v>
                </c:pt>
                <c:pt idx="4949">
                  <c:v>55752</c:v>
                </c:pt>
                <c:pt idx="4950">
                  <c:v>362831</c:v>
                </c:pt>
                <c:pt idx="4951">
                  <c:v>398230</c:v>
                </c:pt>
                <c:pt idx="4952">
                  <c:v>97345</c:v>
                </c:pt>
                <c:pt idx="4953">
                  <c:v>175221</c:v>
                </c:pt>
                <c:pt idx="4954">
                  <c:v>458407</c:v>
                </c:pt>
                <c:pt idx="4955">
                  <c:v>269911</c:v>
                </c:pt>
                <c:pt idx="4956">
                  <c:v>221238</c:v>
                </c:pt>
                <c:pt idx="4957">
                  <c:v>313274</c:v>
                </c:pt>
                <c:pt idx="4958">
                  <c:v>158849</c:v>
                </c:pt>
                <c:pt idx="4959">
                  <c:v>283185</c:v>
                </c:pt>
                <c:pt idx="4960">
                  <c:v>340707</c:v>
                </c:pt>
                <c:pt idx="4961">
                  <c:v>389380</c:v>
                </c:pt>
                <c:pt idx="4962">
                  <c:v>175221</c:v>
                </c:pt>
                <c:pt idx="4963">
                  <c:v>239823</c:v>
                </c:pt>
                <c:pt idx="4964">
                  <c:v>239823</c:v>
                </c:pt>
                <c:pt idx="4965">
                  <c:v>181415</c:v>
                </c:pt>
                <c:pt idx="4966">
                  <c:v>94690</c:v>
                </c:pt>
                <c:pt idx="4967">
                  <c:v>309734</c:v>
                </c:pt>
                <c:pt idx="4968">
                  <c:v>242477</c:v>
                </c:pt>
                <c:pt idx="4969">
                  <c:v>336283</c:v>
                </c:pt>
                <c:pt idx="4970">
                  <c:v>381415</c:v>
                </c:pt>
                <c:pt idx="4971">
                  <c:v>261061</c:v>
                </c:pt>
                <c:pt idx="4972">
                  <c:v>349557</c:v>
                </c:pt>
                <c:pt idx="4973">
                  <c:v>327433</c:v>
                </c:pt>
                <c:pt idx="4974">
                  <c:v>458407</c:v>
                </c:pt>
                <c:pt idx="4975">
                  <c:v>336283</c:v>
                </c:pt>
                <c:pt idx="4976">
                  <c:v>254867</c:v>
                </c:pt>
                <c:pt idx="4977">
                  <c:v>172566</c:v>
                </c:pt>
                <c:pt idx="4978">
                  <c:v>345132</c:v>
                </c:pt>
                <c:pt idx="4979">
                  <c:v>150778</c:v>
                </c:pt>
                <c:pt idx="4980">
                  <c:v>149274</c:v>
                </c:pt>
                <c:pt idx="4981">
                  <c:v>338938</c:v>
                </c:pt>
                <c:pt idx="4982">
                  <c:v>274336</c:v>
                </c:pt>
                <c:pt idx="4983">
                  <c:v>55309</c:v>
                </c:pt>
                <c:pt idx="4984">
                  <c:v>389380</c:v>
                </c:pt>
                <c:pt idx="4985">
                  <c:v>438053</c:v>
                </c:pt>
                <c:pt idx="4986">
                  <c:v>469026</c:v>
                </c:pt>
                <c:pt idx="4987">
                  <c:v>269026</c:v>
                </c:pt>
                <c:pt idx="4988">
                  <c:v>308849</c:v>
                </c:pt>
                <c:pt idx="4989">
                  <c:v>396460</c:v>
                </c:pt>
                <c:pt idx="4990">
                  <c:v>291150</c:v>
                </c:pt>
                <c:pt idx="4991">
                  <c:v>446902</c:v>
                </c:pt>
                <c:pt idx="4992">
                  <c:v>325663</c:v>
                </c:pt>
                <c:pt idx="4993">
                  <c:v>235398</c:v>
                </c:pt>
                <c:pt idx="4994">
                  <c:v>79646</c:v>
                </c:pt>
                <c:pt idx="4995">
                  <c:v>159292</c:v>
                </c:pt>
                <c:pt idx="4996">
                  <c:v>119469</c:v>
                </c:pt>
                <c:pt idx="4997">
                  <c:v>367256</c:v>
                </c:pt>
                <c:pt idx="4998">
                  <c:v>362831</c:v>
                </c:pt>
                <c:pt idx="4999">
                  <c:v>314159</c:v>
                </c:pt>
                <c:pt idx="5000">
                  <c:v>245575</c:v>
                </c:pt>
                <c:pt idx="5001">
                  <c:v>206637</c:v>
                </c:pt>
                <c:pt idx="5002">
                  <c:v>287610</c:v>
                </c:pt>
                <c:pt idx="5003">
                  <c:v>371681</c:v>
                </c:pt>
                <c:pt idx="5004">
                  <c:v>374336</c:v>
                </c:pt>
                <c:pt idx="5005">
                  <c:v>255752</c:v>
                </c:pt>
                <c:pt idx="5006">
                  <c:v>429203</c:v>
                </c:pt>
                <c:pt idx="5007">
                  <c:v>119469</c:v>
                </c:pt>
                <c:pt idx="5008">
                  <c:v>207964</c:v>
                </c:pt>
                <c:pt idx="5009">
                  <c:v>244247</c:v>
                </c:pt>
                <c:pt idx="5010">
                  <c:v>252212</c:v>
                </c:pt>
                <c:pt idx="5011">
                  <c:v>168141</c:v>
                </c:pt>
                <c:pt idx="5012">
                  <c:v>344247</c:v>
                </c:pt>
                <c:pt idx="5013">
                  <c:v>172566</c:v>
                </c:pt>
                <c:pt idx="5014">
                  <c:v>329203</c:v>
                </c:pt>
                <c:pt idx="5015">
                  <c:v>247787</c:v>
                </c:pt>
                <c:pt idx="5016">
                  <c:v>242477</c:v>
                </c:pt>
                <c:pt idx="5017">
                  <c:v>330088</c:v>
                </c:pt>
                <c:pt idx="5018">
                  <c:v>119469</c:v>
                </c:pt>
                <c:pt idx="5019">
                  <c:v>530973</c:v>
                </c:pt>
                <c:pt idx="5020">
                  <c:v>309734</c:v>
                </c:pt>
                <c:pt idx="5021">
                  <c:v>529203</c:v>
                </c:pt>
                <c:pt idx="5022">
                  <c:v>326548</c:v>
                </c:pt>
                <c:pt idx="5023">
                  <c:v>438053</c:v>
                </c:pt>
                <c:pt idx="5024">
                  <c:v>331858</c:v>
                </c:pt>
                <c:pt idx="5025">
                  <c:v>273893</c:v>
                </c:pt>
                <c:pt idx="5026">
                  <c:v>352212</c:v>
                </c:pt>
                <c:pt idx="5027">
                  <c:v>304424</c:v>
                </c:pt>
                <c:pt idx="5028">
                  <c:v>123008</c:v>
                </c:pt>
                <c:pt idx="5029">
                  <c:v>54867</c:v>
                </c:pt>
                <c:pt idx="5030">
                  <c:v>60176</c:v>
                </c:pt>
                <c:pt idx="5031">
                  <c:v>55752</c:v>
                </c:pt>
                <c:pt idx="5032">
                  <c:v>238938</c:v>
                </c:pt>
                <c:pt idx="5033">
                  <c:v>230088</c:v>
                </c:pt>
                <c:pt idx="5034">
                  <c:v>323008</c:v>
                </c:pt>
                <c:pt idx="5035">
                  <c:v>108407</c:v>
                </c:pt>
                <c:pt idx="5036">
                  <c:v>464601</c:v>
                </c:pt>
                <c:pt idx="5037">
                  <c:v>333628</c:v>
                </c:pt>
                <c:pt idx="5038">
                  <c:v>287610</c:v>
                </c:pt>
                <c:pt idx="5039">
                  <c:v>326548</c:v>
                </c:pt>
                <c:pt idx="5040">
                  <c:v>332743</c:v>
                </c:pt>
                <c:pt idx="5041">
                  <c:v>240265</c:v>
                </c:pt>
                <c:pt idx="5042">
                  <c:v>362831</c:v>
                </c:pt>
                <c:pt idx="5043">
                  <c:v>224336</c:v>
                </c:pt>
                <c:pt idx="5044">
                  <c:v>176991</c:v>
                </c:pt>
                <c:pt idx="5045">
                  <c:v>318584</c:v>
                </c:pt>
                <c:pt idx="5046">
                  <c:v>247787</c:v>
                </c:pt>
                <c:pt idx="5047">
                  <c:v>168141</c:v>
                </c:pt>
                <c:pt idx="5048">
                  <c:v>327433</c:v>
                </c:pt>
                <c:pt idx="5049">
                  <c:v>346017</c:v>
                </c:pt>
                <c:pt idx="5050">
                  <c:v>371681</c:v>
                </c:pt>
                <c:pt idx="5051">
                  <c:v>196902</c:v>
                </c:pt>
                <c:pt idx="5052">
                  <c:v>242035</c:v>
                </c:pt>
                <c:pt idx="5053">
                  <c:v>269911</c:v>
                </c:pt>
                <c:pt idx="5054">
                  <c:v>343362</c:v>
                </c:pt>
                <c:pt idx="5055">
                  <c:v>210619</c:v>
                </c:pt>
                <c:pt idx="5056">
                  <c:v>262831</c:v>
                </c:pt>
                <c:pt idx="5057">
                  <c:v>277876</c:v>
                </c:pt>
                <c:pt idx="5058">
                  <c:v>262831</c:v>
                </c:pt>
                <c:pt idx="5059">
                  <c:v>241592</c:v>
                </c:pt>
                <c:pt idx="5060">
                  <c:v>256637</c:v>
                </c:pt>
                <c:pt idx="5061">
                  <c:v>119469</c:v>
                </c:pt>
                <c:pt idx="5062">
                  <c:v>343362</c:v>
                </c:pt>
                <c:pt idx="5063">
                  <c:v>191150</c:v>
                </c:pt>
                <c:pt idx="5064">
                  <c:v>330973</c:v>
                </c:pt>
                <c:pt idx="5065">
                  <c:v>221238</c:v>
                </c:pt>
                <c:pt idx="5066">
                  <c:v>446902</c:v>
                </c:pt>
                <c:pt idx="5067">
                  <c:v>265486</c:v>
                </c:pt>
                <c:pt idx="5068">
                  <c:v>427876</c:v>
                </c:pt>
                <c:pt idx="5069">
                  <c:v>265486</c:v>
                </c:pt>
                <c:pt idx="5070">
                  <c:v>218584</c:v>
                </c:pt>
                <c:pt idx="5071">
                  <c:v>256637</c:v>
                </c:pt>
                <c:pt idx="5072">
                  <c:v>303539</c:v>
                </c:pt>
                <c:pt idx="5073">
                  <c:v>269911</c:v>
                </c:pt>
                <c:pt idx="5074">
                  <c:v>106194</c:v>
                </c:pt>
                <c:pt idx="5075">
                  <c:v>283185</c:v>
                </c:pt>
                <c:pt idx="5076">
                  <c:v>258407</c:v>
                </c:pt>
                <c:pt idx="5077">
                  <c:v>358407</c:v>
                </c:pt>
                <c:pt idx="5078">
                  <c:v>358407</c:v>
                </c:pt>
                <c:pt idx="5079">
                  <c:v>366371</c:v>
                </c:pt>
                <c:pt idx="5080">
                  <c:v>243362</c:v>
                </c:pt>
                <c:pt idx="5081">
                  <c:v>59911</c:v>
                </c:pt>
                <c:pt idx="5082">
                  <c:v>55663</c:v>
                </c:pt>
                <c:pt idx="5083">
                  <c:v>464601</c:v>
                </c:pt>
                <c:pt idx="5084">
                  <c:v>371681</c:v>
                </c:pt>
                <c:pt idx="5085">
                  <c:v>274336</c:v>
                </c:pt>
                <c:pt idx="5086">
                  <c:v>292035</c:v>
                </c:pt>
                <c:pt idx="5087">
                  <c:v>181415</c:v>
                </c:pt>
                <c:pt idx="5088">
                  <c:v>243362</c:v>
                </c:pt>
                <c:pt idx="5089">
                  <c:v>236283</c:v>
                </c:pt>
                <c:pt idx="5090">
                  <c:v>338053</c:v>
                </c:pt>
                <c:pt idx="5091">
                  <c:v>345132</c:v>
                </c:pt>
                <c:pt idx="5092">
                  <c:v>340707</c:v>
                </c:pt>
                <c:pt idx="5093">
                  <c:v>414159</c:v>
                </c:pt>
                <c:pt idx="5094">
                  <c:v>65486</c:v>
                </c:pt>
                <c:pt idx="5095">
                  <c:v>342477</c:v>
                </c:pt>
                <c:pt idx="5096">
                  <c:v>284955</c:v>
                </c:pt>
                <c:pt idx="5097">
                  <c:v>340707</c:v>
                </c:pt>
                <c:pt idx="5098">
                  <c:v>352212</c:v>
                </c:pt>
                <c:pt idx="5099">
                  <c:v>179646</c:v>
                </c:pt>
                <c:pt idx="5100">
                  <c:v>361061</c:v>
                </c:pt>
                <c:pt idx="5101">
                  <c:v>309734</c:v>
                </c:pt>
                <c:pt idx="5102">
                  <c:v>119469</c:v>
                </c:pt>
                <c:pt idx="5103">
                  <c:v>265486</c:v>
                </c:pt>
                <c:pt idx="5104">
                  <c:v>265486</c:v>
                </c:pt>
                <c:pt idx="5105">
                  <c:v>129203</c:v>
                </c:pt>
                <c:pt idx="5106">
                  <c:v>125221</c:v>
                </c:pt>
                <c:pt idx="5107">
                  <c:v>336283</c:v>
                </c:pt>
                <c:pt idx="5108">
                  <c:v>81415</c:v>
                </c:pt>
                <c:pt idx="5109">
                  <c:v>380530</c:v>
                </c:pt>
                <c:pt idx="5110">
                  <c:v>367256</c:v>
                </c:pt>
                <c:pt idx="5111">
                  <c:v>321238</c:v>
                </c:pt>
                <c:pt idx="5112">
                  <c:v>280530</c:v>
                </c:pt>
                <c:pt idx="5113">
                  <c:v>309292</c:v>
                </c:pt>
                <c:pt idx="5114">
                  <c:v>259292</c:v>
                </c:pt>
                <c:pt idx="5115">
                  <c:v>252654</c:v>
                </c:pt>
                <c:pt idx="5116">
                  <c:v>438053</c:v>
                </c:pt>
                <c:pt idx="5117">
                  <c:v>340707</c:v>
                </c:pt>
                <c:pt idx="5118">
                  <c:v>339823</c:v>
                </c:pt>
                <c:pt idx="5119">
                  <c:v>353982</c:v>
                </c:pt>
                <c:pt idx="5120">
                  <c:v>331858</c:v>
                </c:pt>
                <c:pt idx="5121">
                  <c:v>526548</c:v>
                </c:pt>
                <c:pt idx="5122">
                  <c:v>331858</c:v>
                </c:pt>
                <c:pt idx="5123">
                  <c:v>469026</c:v>
                </c:pt>
                <c:pt idx="5124">
                  <c:v>469026</c:v>
                </c:pt>
                <c:pt idx="5125">
                  <c:v>274336</c:v>
                </c:pt>
                <c:pt idx="5126">
                  <c:v>307079</c:v>
                </c:pt>
                <c:pt idx="5127">
                  <c:v>361061</c:v>
                </c:pt>
                <c:pt idx="5128">
                  <c:v>353982</c:v>
                </c:pt>
                <c:pt idx="5129">
                  <c:v>171681</c:v>
                </c:pt>
                <c:pt idx="5130">
                  <c:v>318584</c:v>
                </c:pt>
                <c:pt idx="5131">
                  <c:v>296460</c:v>
                </c:pt>
                <c:pt idx="5132">
                  <c:v>131415</c:v>
                </c:pt>
                <c:pt idx="5133">
                  <c:v>486725</c:v>
                </c:pt>
                <c:pt idx="5134">
                  <c:v>442477</c:v>
                </c:pt>
                <c:pt idx="5135">
                  <c:v>460176</c:v>
                </c:pt>
                <c:pt idx="5136">
                  <c:v>424778</c:v>
                </c:pt>
                <c:pt idx="5137">
                  <c:v>283185</c:v>
                </c:pt>
                <c:pt idx="5138">
                  <c:v>169026</c:v>
                </c:pt>
                <c:pt idx="5139">
                  <c:v>250442</c:v>
                </c:pt>
                <c:pt idx="5140">
                  <c:v>236725</c:v>
                </c:pt>
                <c:pt idx="5141">
                  <c:v>451327</c:v>
                </c:pt>
                <c:pt idx="5142">
                  <c:v>349557</c:v>
                </c:pt>
                <c:pt idx="5143">
                  <c:v>243362</c:v>
                </c:pt>
                <c:pt idx="5144">
                  <c:v>344247</c:v>
                </c:pt>
                <c:pt idx="5145">
                  <c:v>334955</c:v>
                </c:pt>
                <c:pt idx="5146">
                  <c:v>317699</c:v>
                </c:pt>
                <c:pt idx="5147">
                  <c:v>206637</c:v>
                </c:pt>
                <c:pt idx="5148">
                  <c:v>378761</c:v>
                </c:pt>
                <c:pt idx="5149">
                  <c:v>353982</c:v>
                </c:pt>
                <c:pt idx="5150">
                  <c:v>345132</c:v>
                </c:pt>
                <c:pt idx="5151">
                  <c:v>207079</c:v>
                </c:pt>
                <c:pt idx="5152">
                  <c:v>415929</c:v>
                </c:pt>
                <c:pt idx="5153">
                  <c:v>292035</c:v>
                </c:pt>
                <c:pt idx="5154">
                  <c:v>318584</c:v>
                </c:pt>
                <c:pt idx="5155">
                  <c:v>272566</c:v>
                </c:pt>
                <c:pt idx="5156">
                  <c:v>171681</c:v>
                </c:pt>
                <c:pt idx="5157">
                  <c:v>172566</c:v>
                </c:pt>
                <c:pt idx="5158">
                  <c:v>376106</c:v>
                </c:pt>
                <c:pt idx="5159">
                  <c:v>315044</c:v>
                </c:pt>
                <c:pt idx="5160">
                  <c:v>108849</c:v>
                </c:pt>
                <c:pt idx="5161">
                  <c:v>265486</c:v>
                </c:pt>
                <c:pt idx="5162">
                  <c:v>276991</c:v>
                </c:pt>
                <c:pt idx="5163">
                  <c:v>345132</c:v>
                </c:pt>
                <c:pt idx="5164">
                  <c:v>283185</c:v>
                </c:pt>
                <c:pt idx="5165">
                  <c:v>272566</c:v>
                </c:pt>
                <c:pt idx="5166">
                  <c:v>264601</c:v>
                </c:pt>
                <c:pt idx="5167">
                  <c:v>349557</c:v>
                </c:pt>
                <c:pt idx="5168">
                  <c:v>383185</c:v>
                </c:pt>
                <c:pt idx="5169">
                  <c:v>172566</c:v>
                </c:pt>
                <c:pt idx="5170">
                  <c:v>107079</c:v>
                </c:pt>
                <c:pt idx="5171">
                  <c:v>212389</c:v>
                </c:pt>
                <c:pt idx="5172">
                  <c:v>358407</c:v>
                </c:pt>
                <c:pt idx="5173">
                  <c:v>326548</c:v>
                </c:pt>
                <c:pt idx="5174">
                  <c:v>436283</c:v>
                </c:pt>
                <c:pt idx="5175">
                  <c:v>327433</c:v>
                </c:pt>
                <c:pt idx="5176">
                  <c:v>248672</c:v>
                </c:pt>
                <c:pt idx="5177">
                  <c:v>522123</c:v>
                </c:pt>
                <c:pt idx="5178">
                  <c:v>255752</c:v>
                </c:pt>
                <c:pt idx="5179">
                  <c:v>247787</c:v>
                </c:pt>
                <c:pt idx="5180">
                  <c:v>429203</c:v>
                </c:pt>
                <c:pt idx="5181">
                  <c:v>350442</c:v>
                </c:pt>
                <c:pt idx="5182">
                  <c:v>469026</c:v>
                </c:pt>
                <c:pt idx="5183">
                  <c:v>272123</c:v>
                </c:pt>
                <c:pt idx="5184">
                  <c:v>278761</c:v>
                </c:pt>
                <c:pt idx="5185">
                  <c:v>223008</c:v>
                </c:pt>
                <c:pt idx="5186">
                  <c:v>237168</c:v>
                </c:pt>
                <c:pt idx="5187">
                  <c:v>222123</c:v>
                </c:pt>
                <c:pt idx="5188">
                  <c:v>331858</c:v>
                </c:pt>
                <c:pt idx="5189">
                  <c:v>212389</c:v>
                </c:pt>
                <c:pt idx="5190">
                  <c:v>269026</c:v>
                </c:pt>
                <c:pt idx="5191">
                  <c:v>274336</c:v>
                </c:pt>
                <c:pt idx="5192">
                  <c:v>282300</c:v>
                </c:pt>
                <c:pt idx="5193">
                  <c:v>269911</c:v>
                </c:pt>
                <c:pt idx="5194">
                  <c:v>369026</c:v>
                </c:pt>
                <c:pt idx="5195">
                  <c:v>371681</c:v>
                </c:pt>
                <c:pt idx="5196">
                  <c:v>352212</c:v>
                </c:pt>
                <c:pt idx="5197">
                  <c:v>377876</c:v>
                </c:pt>
                <c:pt idx="5198">
                  <c:v>353982</c:v>
                </c:pt>
                <c:pt idx="5199">
                  <c:v>73451</c:v>
                </c:pt>
                <c:pt idx="5200">
                  <c:v>115044</c:v>
                </c:pt>
                <c:pt idx="5201">
                  <c:v>60176</c:v>
                </c:pt>
                <c:pt idx="5202">
                  <c:v>455752</c:v>
                </c:pt>
                <c:pt idx="5203">
                  <c:v>394690</c:v>
                </c:pt>
                <c:pt idx="5204">
                  <c:v>287610</c:v>
                </c:pt>
                <c:pt idx="5205">
                  <c:v>289380</c:v>
                </c:pt>
                <c:pt idx="5206">
                  <c:v>265486</c:v>
                </c:pt>
                <c:pt idx="5207">
                  <c:v>256637</c:v>
                </c:pt>
                <c:pt idx="5208">
                  <c:v>269911</c:v>
                </c:pt>
                <c:pt idx="5209">
                  <c:v>453982</c:v>
                </c:pt>
                <c:pt idx="5210">
                  <c:v>291150</c:v>
                </c:pt>
                <c:pt idx="5211">
                  <c:v>279646</c:v>
                </c:pt>
                <c:pt idx="5212">
                  <c:v>336283</c:v>
                </c:pt>
                <c:pt idx="5213">
                  <c:v>463716</c:v>
                </c:pt>
                <c:pt idx="5214">
                  <c:v>252212</c:v>
                </c:pt>
                <c:pt idx="5215">
                  <c:v>290265</c:v>
                </c:pt>
                <c:pt idx="5216">
                  <c:v>154159</c:v>
                </c:pt>
                <c:pt idx="5217">
                  <c:v>330973</c:v>
                </c:pt>
                <c:pt idx="5218">
                  <c:v>77876</c:v>
                </c:pt>
                <c:pt idx="5219">
                  <c:v>183628</c:v>
                </c:pt>
                <c:pt idx="5220">
                  <c:v>267256</c:v>
                </c:pt>
                <c:pt idx="5221">
                  <c:v>207964</c:v>
                </c:pt>
                <c:pt idx="5222">
                  <c:v>243362</c:v>
                </c:pt>
                <c:pt idx="5223">
                  <c:v>85840</c:v>
                </c:pt>
                <c:pt idx="5224">
                  <c:v>212389</c:v>
                </c:pt>
                <c:pt idx="5225">
                  <c:v>81415</c:v>
                </c:pt>
                <c:pt idx="5226">
                  <c:v>314159</c:v>
                </c:pt>
                <c:pt idx="5227">
                  <c:v>231858</c:v>
                </c:pt>
                <c:pt idx="5228">
                  <c:v>330088</c:v>
                </c:pt>
                <c:pt idx="5229">
                  <c:v>334513</c:v>
                </c:pt>
                <c:pt idx="5230">
                  <c:v>364601</c:v>
                </c:pt>
                <c:pt idx="5231">
                  <c:v>161061</c:v>
                </c:pt>
                <c:pt idx="5232">
                  <c:v>159292</c:v>
                </c:pt>
                <c:pt idx="5233">
                  <c:v>349557</c:v>
                </c:pt>
                <c:pt idx="5234">
                  <c:v>300884</c:v>
                </c:pt>
                <c:pt idx="5235">
                  <c:v>341150</c:v>
                </c:pt>
                <c:pt idx="5236">
                  <c:v>331415</c:v>
                </c:pt>
                <c:pt idx="5237">
                  <c:v>265486</c:v>
                </c:pt>
                <c:pt idx="5238">
                  <c:v>271681</c:v>
                </c:pt>
                <c:pt idx="5239">
                  <c:v>324778</c:v>
                </c:pt>
                <c:pt idx="5240">
                  <c:v>272566</c:v>
                </c:pt>
                <c:pt idx="5241">
                  <c:v>268141</c:v>
                </c:pt>
                <c:pt idx="5242">
                  <c:v>345132</c:v>
                </c:pt>
                <c:pt idx="5243">
                  <c:v>362831</c:v>
                </c:pt>
                <c:pt idx="5244">
                  <c:v>238938</c:v>
                </c:pt>
                <c:pt idx="5245">
                  <c:v>484955</c:v>
                </c:pt>
                <c:pt idx="5246">
                  <c:v>247787</c:v>
                </c:pt>
                <c:pt idx="5247">
                  <c:v>267247</c:v>
                </c:pt>
                <c:pt idx="5248">
                  <c:v>128318</c:v>
                </c:pt>
                <c:pt idx="5249">
                  <c:v>295575</c:v>
                </c:pt>
                <c:pt idx="5250">
                  <c:v>287610</c:v>
                </c:pt>
                <c:pt idx="5251">
                  <c:v>264601</c:v>
                </c:pt>
                <c:pt idx="5252">
                  <c:v>311061</c:v>
                </c:pt>
                <c:pt idx="5253">
                  <c:v>134513</c:v>
                </c:pt>
                <c:pt idx="5254">
                  <c:v>405309</c:v>
                </c:pt>
                <c:pt idx="5255">
                  <c:v>154867</c:v>
                </c:pt>
                <c:pt idx="5256">
                  <c:v>386725</c:v>
                </c:pt>
                <c:pt idx="5257">
                  <c:v>287610</c:v>
                </c:pt>
                <c:pt idx="5258">
                  <c:v>287610</c:v>
                </c:pt>
                <c:pt idx="5259">
                  <c:v>371681</c:v>
                </c:pt>
                <c:pt idx="5260">
                  <c:v>336283</c:v>
                </c:pt>
                <c:pt idx="5261">
                  <c:v>329646</c:v>
                </c:pt>
                <c:pt idx="5262">
                  <c:v>394690</c:v>
                </c:pt>
                <c:pt idx="5263">
                  <c:v>296460</c:v>
                </c:pt>
                <c:pt idx="5264">
                  <c:v>330088</c:v>
                </c:pt>
                <c:pt idx="5265">
                  <c:v>137168</c:v>
                </c:pt>
                <c:pt idx="5266">
                  <c:v>252212</c:v>
                </c:pt>
                <c:pt idx="5267">
                  <c:v>353982</c:v>
                </c:pt>
                <c:pt idx="5268">
                  <c:v>121238</c:v>
                </c:pt>
                <c:pt idx="5269">
                  <c:v>340707</c:v>
                </c:pt>
                <c:pt idx="5270">
                  <c:v>265486</c:v>
                </c:pt>
                <c:pt idx="5271">
                  <c:v>305309</c:v>
                </c:pt>
                <c:pt idx="5272">
                  <c:v>284955</c:v>
                </c:pt>
                <c:pt idx="5273">
                  <c:v>193805</c:v>
                </c:pt>
                <c:pt idx="5274">
                  <c:v>366371</c:v>
                </c:pt>
                <c:pt idx="5275">
                  <c:v>371681</c:v>
                </c:pt>
                <c:pt idx="5276">
                  <c:v>409734</c:v>
                </c:pt>
                <c:pt idx="5277">
                  <c:v>262831</c:v>
                </c:pt>
                <c:pt idx="5278">
                  <c:v>265486</c:v>
                </c:pt>
                <c:pt idx="5279">
                  <c:v>84070</c:v>
                </c:pt>
                <c:pt idx="5280">
                  <c:v>340707</c:v>
                </c:pt>
                <c:pt idx="5281">
                  <c:v>268141</c:v>
                </c:pt>
                <c:pt idx="5282">
                  <c:v>338938</c:v>
                </c:pt>
                <c:pt idx="5283">
                  <c:v>495575</c:v>
                </c:pt>
                <c:pt idx="5284">
                  <c:v>526548</c:v>
                </c:pt>
                <c:pt idx="5285">
                  <c:v>283185</c:v>
                </c:pt>
                <c:pt idx="5286">
                  <c:v>336283</c:v>
                </c:pt>
                <c:pt idx="5287">
                  <c:v>212389</c:v>
                </c:pt>
                <c:pt idx="5288">
                  <c:v>196460</c:v>
                </c:pt>
                <c:pt idx="5289">
                  <c:v>460176</c:v>
                </c:pt>
                <c:pt idx="5290">
                  <c:v>265486</c:v>
                </c:pt>
                <c:pt idx="5291">
                  <c:v>247787</c:v>
                </c:pt>
                <c:pt idx="5292">
                  <c:v>469026</c:v>
                </c:pt>
                <c:pt idx="5293">
                  <c:v>284955</c:v>
                </c:pt>
                <c:pt idx="5294">
                  <c:v>317699</c:v>
                </c:pt>
                <c:pt idx="5295">
                  <c:v>318584</c:v>
                </c:pt>
                <c:pt idx="5296">
                  <c:v>212389</c:v>
                </c:pt>
                <c:pt idx="5297">
                  <c:v>119469</c:v>
                </c:pt>
                <c:pt idx="5298">
                  <c:v>292035</c:v>
                </c:pt>
                <c:pt idx="5299">
                  <c:v>263716</c:v>
                </c:pt>
                <c:pt idx="5300">
                  <c:v>121238</c:v>
                </c:pt>
                <c:pt idx="5301">
                  <c:v>185840</c:v>
                </c:pt>
                <c:pt idx="5302">
                  <c:v>105309</c:v>
                </c:pt>
                <c:pt idx="5303">
                  <c:v>202654</c:v>
                </c:pt>
                <c:pt idx="5304">
                  <c:v>154867</c:v>
                </c:pt>
                <c:pt idx="5305">
                  <c:v>362566</c:v>
                </c:pt>
                <c:pt idx="5306">
                  <c:v>320353</c:v>
                </c:pt>
                <c:pt idx="5307">
                  <c:v>74955</c:v>
                </c:pt>
                <c:pt idx="5308">
                  <c:v>331858</c:v>
                </c:pt>
                <c:pt idx="5309">
                  <c:v>345132</c:v>
                </c:pt>
                <c:pt idx="5310">
                  <c:v>323008</c:v>
                </c:pt>
                <c:pt idx="5311">
                  <c:v>451327</c:v>
                </c:pt>
                <c:pt idx="5312">
                  <c:v>336283</c:v>
                </c:pt>
                <c:pt idx="5313">
                  <c:v>564601</c:v>
                </c:pt>
                <c:pt idx="5314">
                  <c:v>174601</c:v>
                </c:pt>
                <c:pt idx="5315">
                  <c:v>294690</c:v>
                </c:pt>
                <c:pt idx="5316">
                  <c:v>370796</c:v>
                </c:pt>
                <c:pt idx="5317">
                  <c:v>371681</c:v>
                </c:pt>
                <c:pt idx="5318">
                  <c:v>362831</c:v>
                </c:pt>
                <c:pt idx="5319">
                  <c:v>371681</c:v>
                </c:pt>
                <c:pt idx="5320">
                  <c:v>247787</c:v>
                </c:pt>
                <c:pt idx="5321">
                  <c:v>57522</c:v>
                </c:pt>
                <c:pt idx="5322">
                  <c:v>56637</c:v>
                </c:pt>
                <c:pt idx="5323">
                  <c:v>97345</c:v>
                </c:pt>
                <c:pt idx="5324">
                  <c:v>109734</c:v>
                </c:pt>
                <c:pt idx="5325">
                  <c:v>300884</c:v>
                </c:pt>
                <c:pt idx="5326">
                  <c:v>318584</c:v>
                </c:pt>
                <c:pt idx="5327">
                  <c:v>376106</c:v>
                </c:pt>
                <c:pt idx="5328">
                  <c:v>288495</c:v>
                </c:pt>
                <c:pt idx="5329">
                  <c:v>406194</c:v>
                </c:pt>
                <c:pt idx="5330">
                  <c:v>379646</c:v>
                </c:pt>
                <c:pt idx="5331">
                  <c:v>296460</c:v>
                </c:pt>
                <c:pt idx="5332">
                  <c:v>369026</c:v>
                </c:pt>
                <c:pt idx="5333">
                  <c:v>380530</c:v>
                </c:pt>
                <c:pt idx="5334">
                  <c:v>349557</c:v>
                </c:pt>
                <c:pt idx="5335">
                  <c:v>362831</c:v>
                </c:pt>
                <c:pt idx="5336">
                  <c:v>362831</c:v>
                </c:pt>
                <c:pt idx="5337">
                  <c:v>349557</c:v>
                </c:pt>
                <c:pt idx="5338">
                  <c:v>340707</c:v>
                </c:pt>
                <c:pt idx="5339">
                  <c:v>324778</c:v>
                </c:pt>
                <c:pt idx="5340">
                  <c:v>323008</c:v>
                </c:pt>
                <c:pt idx="5341">
                  <c:v>202654</c:v>
                </c:pt>
                <c:pt idx="5342">
                  <c:v>175221</c:v>
                </c:pt>
                <c:pt idx="5343">
                  <c:v>269911</c:v>
                </c:pt>
                <c:pt idx="5344">
                  <c:v>361946</c:v>
                </c:pt>
                <c:pt idx="5345">
                  <c:v>261061</c:v>
                </c:pt>
                <c:pt idx="5346">
                  <c:v>272566</c:v>
                </c:pt>
                <c:pt idx="5347">
                  <c:v>180530</c:v>
                </c:pt>
                <c:pt idx="5348">
                  <c:v>178761</c:v>
                </c:pt>
                <c:pt idx="5349">
                  <c:v>270796</c:v>
                </c:pt>
                <c:pt idx="5350">
                  <c:v>265486</c:v>
                </c:pt>
                <c:pt idx="5351">
                  <c:v>295575</c:v>
                </c:pt>
                <c:pt idx="5352">
                  <c:v>155752</c:v>
                </c:pt>
                <c:pt idx="5353">
                  <c:v>203539</c:v>
                </c:pt>
                <c:pt idx="5354">
                  <c:v>132743</c:v>
                </c:pt>
                <c:pt idx="5355">
                  <c:v>242477</c:v>
                </c:pt>
                <c:pt idx="5356">
                  <c:v>263716</c:v>
                </c:pt>
                <c:pt idx="5357">
                  <c:v>315929</c:v>
                </c:pt>
                <c:pt idx="5358">
                  <c:v>256637</c:v>
                </c:pt>
                <c:pt idx="5359">
                  <c:v>363716</c:v>
                </c:pt>
                <c:pt idx="5360">
                  <c:v>237168</c:v>
                </c:pt>
                <c:pt idx="5361">
                  <c:v>296460</c:v>
                </c:pt>
                <c:pt idx="5362">
                  <c:v>228318</c:v>
                </c:pt>
                <c:pt idx="5363">
                  <c:v>345132</c:v>
                </c:pt>
                <c:pt idx="5364">
                  <c:v>469026</c:v>
                </c:pt>
                <c:pt idx="5365">
                  <c:v>349557</c:v>
                </c:pt>
                <c:pt idx="5366">
                  <c:v>176991</c:v>
                </c:pt>
                <c:pt idx="5367">
                  <c:v>218584</c:v>
                </c:pt>
                <c:pt idx="5368">
                  <c:v>256637</c:v>
                </c:pt>
                <c:pt idx="5369">
                  <c:v>261061</c:v>
                </c:pt>
                <c:pt idx="5370">
                  <c:v>128318</c:v>
                </c:pt>
                <c:pt idx="5371">
                  <c:v>361061</c:v>
                </c:pt>
                <c:pt idx="5372">
                  <c:v>380530</c:v>
                </c:pt>
                <c:pt idx="5373">
                  <c:v>283185</c:v>
                </c:pt>
                <c:pt idx="5374">
                  <c:v>254867</c:v>
                </c:pt>
                <c:pt idx="5375">
                  <c:v>128318</c:v>
                </c:pt>
                <c:pt idx="5376">
                  <c:v>57522</c:v>
                </c:pt>
                <c:pt idx="5377">
                  <c:v>414159</c:v>
                </c:pt>
                <c:pt idx="5378">
                  <c:v>194690</c:v>
                </c:pt>
                <c:pt idx="5379">
                  <c:v>303539</c:v>
                </c:pt>
                <c:pt idx="5380">
                  <c:v>376106</c:v>
                </c:pt>
                <c:pt idx="5381">
                  <c:v>451327</c:v>
                </c:pt>
                <c:pt idx="5382">
                  <c:v>376106</c:v>
                </c:pt>
                <c:pt idx="5383">
                  <c:v>392035</c:v>
                </c:pt>
                <c:pt idx="5384">
                  <c:v>300884</c:v>
                </c:pt>
                <c:pt idx="5385">
                  <c:v>353982</c:v>
                </c:pt>
                <c:pt idx="5386">
                  <c:v>377433</c:v>
                </c:pt>
                <c:pt idx="5387">
                  <c:v>292035</c:v>
                </c:pt>
                <c:pt idx="5388">
                  <c:v>376106</c:v>
                </c:pt>
                <c:pt idx="5389">
                  <c:v>285840</c:v>
                </c:pt>
                <c:pt idx="5390">
                  <c:v>271681</c:v>
                </c:pt>
                <c:pt idx="5391">
                  <c:v>179646</c:v>
                </c:pt>
                <c:pt idx="5392">
                  <c:v>110619</c:v>
                </c:pt>
                <c:pt idx="5393">
                  <c:v>214159</c:v>
                </c:pt>
                <c:pt idx="5394">
                  <c:v>101769</c:v>
                </c:pt>
                <c:pt idx="5395">
                  <c:v>256637</c:v>
                </c:pt>
                <c:pt idx="5396">
                  <c:v>230088</c:v>
                </c:pt>
                <c:pt idx="5397">
                  <c:v>68141</c:v>
                </c:pt>
                <c:pt idx="5398">
                  <c:v>358407</c:v>
                </c:pt>
                <c:pt idx="5399">
                  <c:v>260176</c:v>
                </c:pt>
                <c:pt idx="5400">
                  <c:v>402654</c:v>
                </c:pt>
                <c:pt idx="5401">
                  <c:v>336283</c:v>
                </c:pt>
                <c:pt idx="5402">
                  <c:v>141592</c:v>
                </c:pt>
                <c:pt idx="5403">
                  <c:v>271681</c:v>
                </c:pt>
                <c:pt idx="5404">
                  <c:v>391150</c:v>
                </c:pt>
                <c:pt idx="5405">
                  <c:v>440707</c:v>
                </c:pt>
                <c:pt idx="5406">
                  <c:v>338053</c:v>
                </c:pt>
                <c:pt idx="5407">
                  <c:v>358407</c:v>
                </c:pt>
                <c:pt idx="5408">
                  <c:v>350884</c:v>
                </c:pt>
                <c:pt idx="5409">
                  <c:v>270796</c:v>
                </c:pt>
                <c:pt idx="5410">
                  <c:v>243362</c:v>
                </c:pt>
                <c:pt idx="5411">
                  <c:v>114159</c:v>
                </c:pt>
                <c:pt idx="5412">
                  <c:v>256637</c:v>
                </c:pt>
                <c:pt idx="5413">
                  <c:v>261061</c:v>
                </c:pt>
                <c:pt idx="5414">
                  <c:v>357522</c:v>
                </c:pt>
                <c:pt idx="5415">
                  <c:v>322123</c:v>
                </c:pt>
                <c:pt idx="5416">
                  <c:v>334513</c:v>
                </c:pt>
                <c:pt idx="5417">
                  <c:v>361061</c:v>
                </c:pt>
                <c:pt idx="5418">
                  <c:v>230088</c:v>
                </c:pt>
                <c:pt idx="5419">
                  <c:v>257522</c:v>
                </c:pt>
                <c:pt idx="5420">
                  <c:v>276991</c:v>
                </c:pt>
                <c:pt idx="5421">
                  <c:v>285840</c:v>
                </c:pt>
                <c:pt idx="5422">
                  <c:v>353982</c:v>
                </c:pt>
                <c:pt idx="5423">
                  <c:v>116814</c:v>
                </c:pt>
                <c:pt idx="5424">
                  <c:v>247787</c:v>
                </c:pt>
                <c:pt idx="5425">
                  <c:v>353982</c:v>
                </c:pt>
                <c:pt idx="5426">
                  <c:v>334513</c:v>
                </c:pt>
                <c:pt idx="5427">
                  <c:v>86725</c:v>
                </c:pt>
                <c:pt idx="5428">
                  <c:v>108849</c:v>
                </c:pt>
                <c:pt idx="5429">
                  <c:v>320353</c:v>
                </c:pt>
                <c:pt idx="5430">
                  <c:v>102654</c:v>
                </c:pt>
                <c:pt idx="5431">
                  <c:v>385840</c:v>
                </c:pt>
                <c:pt idx="5432">
                  <c:v>276106</c:v>
                </c:pt>
                <c:pt idx="5433">
                  <c:v>321238</c:v>
                </c:pt>
                <c:pt idx="5434">
                  <c:v>278761</c:v>
                </c:pt>
                <c:pt idx="5435">
                  <c:v>469026</c:v>
                </c:pt>
                <c:pt idx="5436">
                  <c:v>194690</c:v>
                </c:pt>
                <c:pt idx="5437">
                  <c:v>336283</c:v>
                </c:pt>
                <c:pt idx="5438">
                  <c:v>424778</c:v>
                </c:pt>
                <c:pt idx="5439">
                  <c:v>225663</c:v>
                </c:pt>
                <c:pt idx="5440">
                  <c:v>504424</c:v>
                </c:pt>
                <c:pt idx="5441">
                  <c:v>234513</c:v>
                </c:pt>
                <c:pt idx="5442">
                  <c:v>252212</c:v>
                </c:pt>
                <c:pt idx="5443">
                  <c:v>272123</c:v>
                </c:pt>
                <c:pt idx="5444">
                  <c:v>345132</c:v>
                </c:pt>
                <c:pt idx="5445">
                  <c:v>276991</c:v>
                </c:pt>
                <c:pt idx="5446">
                  <c:v>146017</c:v>
                </c:pt>
                <c:pt idx="5447">
                  <c:v>305309</c:v>
                </c:pt>
                <c:pt idx="5448">
                  <c:v>371681</c:v>
                </c:pt>
                <c:pt idx="5449">
                  <c:v>377876</c:v>
                </c:pt>
                <c:pt idx="5450">
                  <c:v>398230</c:v>
                </c:pt>
                <c:pt idx="5451">
                  <c:v>296460</c:v>
                </c:pt>
                <c:pt idx="5452">
                  <c:v>59292</c:v>
                </c:pt>
                <c:pt idx="5453">
                  <c:v>55752</c:v>
                </c:pt>
                <c:pt idx="5454">
                  <c:v>57522</c:v>
                </c:pt>
                <c:pt idx="5455">
                  <c:v>75221</c:v>
                </c:pt>
                <c:pt idx="5456">
                  <c:v>415929</c:v>
                </c:pt>
                <c:pt idx="5457">
                  <c:v>486725</c:v>
                </c:pt>
                <c:pt idx="5458">
                  <c:v>108407</c:v>
                </c:pt>
                <c:pt idx="5459">
                  <c:v>110619</c:v>
                </c:pt>
                <c:pt idx="5460">
                  <c:v>393805</c:v>
                </c:pt>
                <c:pt idx="5461">
                  <c:v>432743</c:v>
                </c:pt>
                <c:pt idx="5462">
                  <c:v>314159</c:v>
                </c:pt>
                <c:pt idx="5463">
                  <c:v>442477</c:v>
                </c:pt>
                <c:pt idx="5464">
                  <c:v>354867</c:v>
                </c:pt>
                <c:pt idx="5465">
                  <c:v>353982</c:v>
                </c:pt>
                <c:pt idx="5466">
                  <c:v>278761</c:v>
                </c:pt>
                <c:pt idx="5467">
                  <c:v>383185</c:v>
                </c:pt>
                <c:pt idx="5468">
                  <c:v>380530</c:v>
                </c:pt>
                <c:pt idx="5469">
                  <c:v>278761</c:v>
                </c:pt>
                <c:pt idx="5470">
                  <c:v>455752</c:v>
                </c:pt>
                <c:pt idx="5471">
                  <c:v>298672</c:v>
                </c:pt>
                <c:pt idx="5472">
                  <c:v>345132</c:v>
                </c:pt>
                <c:pt idx="5473">
                  <c:v>271681</c:v>
                </c:pt>
                <c:pt idx="5474">
                  <c:v>269026</c:v>
                </c:pt>
                <c:pt idx="5475">
                  <c:v>232743</c:v>
                </c:pt>
                <c:pt idx="5476">
                  <c:v>460176</c:v>
                </c:pt>
                <c:pt idx="5477">
                  <c:v>367256</c:v>
                </c:pt>
                <c:pt idx="5478">
                  <c:v>119469</c:v>
                </c:pt>
                <c:pt idx="5479">
                  <c:v>471504</c:v>
                </c:pt>
                <c:pt idx="5480">
                  <c:v>267256</c:v>
                </c:pt>
                <c:pt idx="5481">
                  <c:v>358407</c:v>
                </c:pt>
                <c:pt idx="5482">
                  <c:v>420353</c:v>
                </c:pt>
                <c:pt idx="5483">
                  <c:v>262831</c:v>
                </c:pt>
                <c:pt idx="5484">
                  <c:v>460176</c:v>
                </c:pt>
                <c:pt idx="5485">
                  <c:v>336283</c:v>
                </c:pt>
                <c:pt idx="5486">
                  <c:v>172566</c:v>
                </c:pt>
                <c:pt idx="5487">
                  <c:v>185840</c:v>
                </c:pt>
                <c:pt idx="5488">
                  <c:v>154867</c:v>
                </c:pt>
                <c:pt idx="5489">
                  <c:v>181415</c:v>
                </c:pt>
                <c:pt idx="5490">
                  <c:v>151327</c:v>
                </c:pt>
                <c:pt idx="5491">
                  <c:v>267256</c:v>
                </c:pt>
                <c:pt idx="5492">
                  <c:v>107964</c:v>
                </c:pt>
                <c:pt idx="5493">
                  <c:v>271681</c:v>
                </c:pt>
                <c:pt idx="5494">
                  <c:v>251327</c:v>
                </c:pt>
                <c:pt idx="5495">
                  <c:v>495575</c:v>
                </c:pt>
                <c:pt idx="5496">
                  <c:v>351327</c:v>
                </c:pt>
                <c:pt idx="5497">
                  <c:v>232743</c:v>
                </c:pt>
                <c:pt idx="5498">
                  <c:v>143362</c:v>
                </c:pt>
                <c:pt idx="5499">
                  <c:v>278761</c:v>
                </c:pt>
                <c:pt idx="5500">
                  <c:v>307964</c:v>
                </c:pt>
                <c:pt idx="5501">
                  <c:v>370796</c:v>
                </c:pt>
                <c:pt idx="5502">
                  <c:v>366371</c:v>
                </c:pt>
                <c:pt idx="5503">
                  <c:v>262831</c:v>
                </c:pt>
                <c:pt idx="5504">
                  <c:v>381415</c:v>
                </c:pt>
                <c:pt idx="5505">
                  <c:v>300884</c:v>
                </c:pt>
                <c:pt idx="5506">
                  <c:v>495575</c:v>
                </c:pt>
                <c:pt idx="5507">
                  <c:v>464601</c:v>
                </c:pt>
                <c:pt idx="5508">
                  <c:v>407079</c:v>
                </c:pt>
                <c:pt idx="5509">
                  <c:v>442477</c:v>
                </c:pt>
                <c:pt idx="5510">
                  <c:v>100884</c:v>
                </c:pt>
                <c:pt idx="5511">
                  <c:v>369911</c:v>
                </c:pt>
                <c:pt idx="5512">
                  <c:v>477876</c:v>
                </c:pt>
                <c:pt idx="5513">
                  <c:v>420353</c:v>
                </c:pt>
                <c:pt idx="5514">
                  <c:v>387610</c:v>
                </c:pt>
                <c:pt idx="5515">
                  <c:v>455752</c:v>
                </c:pt>
                <c:pt idx="5516">
                  <c:v>288495</c:v>
                </c:pt>
                <c:pt idx="5517">
                  <c:v>383185</c:v>
                </c:pt>
                <c:pt idx="5518">
                  <c:v>380530</c:v>
                </c:pt>
                <c:pt idx="5519">
                  <c:v>384955</c:v>
                </c:pt>
                <c:pt idx="5520">
                  <c:v>299115</c:v>
                </c:pt>
                <c:pt idx="5521">
                  <c:v>389380</c:v>
                </c:pt>
                <c:pt idx="5522">
                  <c:v>294690</c:v>
                </c:pt>
                <c:pt idx="5523">
                  <c:v>287610</c:v>
                </c:pt>
                <c:pt idx="5524">
                  <c:v>298230</c:v>
                </c:pt>
                <c:pt idx="5525">
                  <c:v>362831</c:v>
                </c:pt>
                <c:pt idx="5526">
                  <c:v>218584</c:v>
                </c:pt>
                <c:pt idx="5527">
                  <c:v>77876</c:v>
                </c:pt>
                <c:pt idx="5528">
                  <c:v>119469</c:v>
                </c:pt>
                <c:pt idx="5529">
                  <c:v>274336</c:v>
                </c:pt>
                <c:pt idx="5530">
                  <c:v>185840</c:v>
                </c:pt>
                <c:pt idx="5531">
                  <c:v>201769</c:v>
                </c:pt>
                <c:pt idx="5532">
                  <c:v>344690</c:v>
                </c:pt>
                <c:pt idx="5533">
                  <c:v>314159</c:v>
                </c:pt>
                <c:pt idx="5534">
                  <c:v>298230</c:v>
                </c:pt>
                <c:pt idx="5535">
                  <c:v>92920</c:v>
                </c:pt>
                <c:pt idx="5536">
                  <c:v>249557</c:v>
                </c:pt>
                <c:pt idx="5537">
                  <c:v>338938</c:v>
                </c:pt>
                <c:pt idx="5538">
                  <c:v>380530</c:v>
                </c:pt>
                <c:pt idx="5539">
                  <c:v>78761</c:v>
                </c:pt>
                <c:pt idx="5540">
                  <c:v>314159</c:v>
                </c:pt>
                <c:pt idx="5541">
                  <c:v>269911</c:v>
                </c:pt>
                <c:pt idx="5542">
                  <c:v>172566</c:v>
                </c:pt>
                <c:pt idx="5543">
                  <c:v>297345</c:v>
                </c:pt>
                <c:pt idx="5544">
                  <c:v>316814</c:v>
                </c:pt>
                <c:pt idx="5545">
                  <c:v>327433</c:v>
                </c:pt>
                <c:pt idx="5546">
                  <c:v>115044</c:v>
                </c:pt>
                <c:pt idx="5547">
                  <c:v>323008</c:v>
                </c:pt>
                <c:pt idx="5548">
                  <c:v>309734</c:v>
                </c:pt>
                <c:pt idx="5549">
                  <c:v>323893</c:v>
                </c:pt>
                <c:pt idx="5550">
                  <c:v>274336</c:v>
                </c:pt>
                <c:pt idx="5551">
                  <c:v>329203</c:v>
                </c:pt>
                <c:pt idx="5552">
                  <c:v>276106</c:v>
                </c:pt>
                <c:pt idx="5553">
                  <c:v>331858</c:v>
                </c:pt>
                <c:pt idx="5554">
                  <c:v>266371</c:v>
                </c:pt>
                <c:pt idx="5555">
                  <c:v>325663</c:v>
                </c:pt>
                <c:pt idx="5556">
                  <c:v>316371</c:v>
                </c:pt>
                <c:pt idx="5557">
                  <c:v>529203</c:v>
                </c:pt>
                <c:pt idx="5558">
                  <c:v>566371</c:v>
                </c:pt>
                <c:pt idx="5559">
                  <c:v>291247</c:v>
                </c:pt>
                <c:pt idx="5560">
                  <c:v>515929</c:v>
                </c:pt>
                <c:pt idx="5561">
                  <c:v>585840</c:v>
                </c:pt>
                <c:pt idx="5562">
                  <c:v>442477</c:v>
                </c:pt>
                <c:pt idx="5563">
                  <c:v>345132</c:v>
                </c:pt>
                <c:pt idx="5564">
                  <c:v>302654</c:v>
                </c:pt>
                <c:pt idx="5565">
                  <c:v>442477</c:v>
                </c:pt>
                <c:pt idx="5566">
                  <c:v>285840</c:v>
                </c:pt>
                <c:pt idx="5567">
                  <c:v>388495</c:v>
                </c:pt>
                <c:pt idx="5568">
                  <c:v>389380</c:v>
                </c:pt>
                <c:pt idx="5569">
                  <c:v>237168</c:v>
                </c:pt>
                <c:pt idx="5570">
                  <c:v>250442</c:v>
                </c:pt>
                <c:pt idx="5571">
                  <c:v>274336</c:v>
                </c:pt>
                <c:pt idx="5572">
                  <c:v>125663</c:v>
                </c:pt>
                <c:pt idx="5573">
                  <c:v>55752</c:v>
                </c:pt>
                <c:pt idx="5574">
                  <c:v>58407</c:v>
                </c:pt>
                <c:pt idx="5575">
                  <c:v>53982</c:v>
                </c:pt>
                <c:pt idx="5576">
                  <c:v>71681</c:v>
                </c:pt>
                <c:pt idx="5577">
                  <c:v>408849</c:v>
                </c:pt>
                <c:pt idx="5578">
                  <c:v>376106</c:v>
                </c:pt>
                <c:pt idx="5579">
                  <c:v>504424</c:v>
                </c:pt>
                <c:pt idx="5580">
                  <c:v>309734</c:v>
                </c:pt>
                <c:pt idx="5581">
                  <c:v>314159</c:v>
                </c:pt>
                <c:pt idx="5582">
                  <c:v>382300</c:v>
                </c:pt>
                <c:pt idx="5583">
                  <c:v>451327</c:v>
                </c:pt>
                <c:pt idx="5584">
                  <c:v>273451</c:v>
                </c:pt>
                <c:pt idx="5585">
                  <c:v>392920</c:v>
                </c:pt>
                <c:pt idx="5586">
                  <c:v>389380</c:v>
                </c:pt>
                <c:pt idx="5587">
                  <c:v>356637</c:v>
                </c:pt>
                <c:pt idx="5588">
                  <c:v>393805</c:v>
                </c:pt>
                <c:pt idx="5589">
                  <c:v>256637</c:v>
                </c:pt>
                <c:pt idx="5590">
                  <c:v>349557</c:v>
                </c:pt>
                <c:pt idx="5591">
                  <c:v>297345</c:v>
                </c:pt>
                <c:pt idx="5592">
                  <c:v>380530</c:v>
                </c:pt>
                <c:pt idx="5593">
                  <c:v>391150</c:v>
                </c:pt>
                <c:pt idx="5594">
                  <c:v>199115</c:v>
                </c:pt>
                <c:pt idx="5595">
                  <c:v>267699</c:v>
                </c:pt>
                <c:pt idx="5596">
                  <c:v>234513</c:v>
                </c:pt>
                <c:pt idx="5597">
                  <c:v>269911</c:v>
                </c:pt>
                <c:pt idx="5598">
                  <c:v>442477</c:v>
                </c:pt>
                <c:pt idx="5599">
                  <c:v>398230</c:v>
                </c:pt>
                <c:pt idx="5600">
                  <c:v>331858</c:v>
                </c:pt>
                <c:pt idx="5601">
                  <c:v>340707</c:v>
                </c:pt>
                <c:pt idx="5602">
                  <c:v>346902</c:v>
                </c:pt>
                <c:pt idx="5603">
                  <c:v>353097</c:v>
                </c:pt>
                <c:pt idx="5604">
                  <c:v>270796</c:v>
                </c:pt>
                <c:pt idx="5605">
                  <c:v>283185</c:v>
                </c:pt>
                <c:pt idx="5606">
                  <c:v>354867</c:v>
                </c:pt>
                <c:pt idx="5607">
                  <c:v>269911</c:v>
                </c:pt>
                <c:pt idx="5608">
                  <c:v>276106</c:v>
                </c:pt>
                <c:pt idx="5609">
                  <c:v>318584</c:v>
                </c:pt>
                <c:pt idx="5610">
                  <c:v>312389</c:v>
                </c:pt>
                <c:pt idx="5611">
                  <c:v>309292</c:v>
                </c:pt>
                <c:pt idx="5612">
                  <c:v>371681</c:v>
                </c:pt>
                <c:pt idx="5613">
                  <c:v>323008</c:v>
                </c:pt>
                <c:pt idx="5614">
                  <c:v>274336</c:v>
                </c:pt>
                <c:pt idx="5615">
                  <c:v>331858</c:v>
                </c:pt>
                <c:pt idx="5616">
                  <c:v>338053</c:v>
                </c:pt>
                <c:pt idx="5617">
                  <c:v>338053</c:v>
                </c:pt>
                <c:pt idx="5618">
                  <c:v>353982</c:v>
                </c:pt>
                <c:pt idx="5619">
                  <c:v>331858</c:v>
                </c:pt>
                <c:pt idx="5620">
                  <c:v>238938</c:v>
                </c:pt>
                <c:pt idx="5621">
                  <c:v>237168</c:v>
                </c:pt>
                <c:pt idx="5622">
                  <c:v>360176</c:v>
                </c:pt>
                <c:pt idx="5623">
                  <c:v>337168</c:v>
                </c:pt>
                <c:pt idx="5624">
                  <c:v>123008</c:v>
                </c:pt>
                <c:pt idx="5625">
                  <c:v>334513</c:v>
                </c:pt>
                <c:pt idx="5626">
                  <c:v>293805</c:v>
                </c:pt>
                <c:pt idx="5627">
                  <c:v>261061</c:v>
                </c:pt>
                <c:pt idx="5628">
                  <c:v>157079</c:v>
                </c:pt>
                <c:pt idx="5629">
                  <c:v>384955</c:v>
                </c:pt>
                <c:pt idx="5630">
                  <c:v>336283</c:v>
                </c:pt>
                <c:pt idx="5631">
                  <c:v>176106</c:v>
                </c:pt>
                <c:pt idx="5632">
                  <c:v>266371</c:v>
                </c:pt>
                <c:pt idx="5633">
                  <c:v>267256</c:v>
                </c:pt>
                <c:pt idx="5634">
                  <c:v>366371</c:v>
                </c:pt>
                <c:pt idx="5635">
                  <c:v>370796</c:v>
                </c:pt>
                <c:pt idx="5636">
                  <c:v>362831</c:v>
                </c:pt>
                <c:pt idx="5637">
                  <c:v>371681</c:v>
                </c:pt>
                <c:pt idx="5638">
                  <c:v>371681</c:v>
                </c:pt>
                <c:pt idx="5639">
                  <c:v>349557</c:v>
                </c:pt>
                <c:pt idx="5640">
                  <c:v>207079</c:v>
                </c:pt>
                <c:pt idx="5641">
                  <c:v>123893</c:v>
                </c:pt>
                <c:pt idx="5642">
                  <c:v>336283</c:v>
                </c:pt>
                <c:pt idx="5643">
                  <c:v>154867</c:v>
                </c:pt>
                <c:pt idx="5644">
                  <c:v>362831</c:v>
                </c:pt>
                <c:pt idx="5645">
                  <c:v>261061</c:v>
                </c:pt>
                <c:pt idx="5646">
                  <c:v>367256</c:v>
                </c:pt>
                <c:pt idx="5647">
                  <c:v>333628</c:v>
                </c:pt>
                <c:pt idx="5648">
                  <c:v>243362</c:v>
                </c:pt>
                <c:pt idx="5649">
                  <c:v>464601</c:v>
                </c:pt>
                <c:pt idx="5650">
                  <c:v>495575</c:v>
                </c:pt>
                <c:pt idx="5651">
                  <c:v>272566</c:v>
                </c:pt>
                <c:pt idx="5652">
                  <c:v>282300</c:v>
                </c:pt>
                <c:pt idx="5653">
                  <c:v>517699</c:v>
                </c:pt>
                <c:pt idx="5654">
                  <c:v>353097</c:v>
                </c:pt>
                <c:pt idx="5655">
                  <c:v>232743</c:v>
                </c:pt>
                <c:pt idx="5656">
                  <c:v>358407</c:v>
                </c:pt>
                <c:pt idx="5657">
                  <c:v>284955</c:v>
                </c:pt>
                <c:pt idx="5658">
                  <c:v>221238</c:v>
                </c:pt>
                <c:pt idx="5659">
                  <c:v>407079</c:v>
                </c:pt>
                <c:pt idx="5660">
                  <c:v>252212</c:v>
                </c:pt>
                <c:pt idx="5661">
                  <c:v>378761</c:v>
                </c:pt>
                <c:pt idx="5662">
                  <c:v>307079</c:v>
                </c:pt>
                <c:pt idx="5663">
                  <c:v>409734</c:v>
                </c:pt>
                <c:pt idx="5664">
                  <c:v>286725</c:v>
                </c:pt>
                <c:pt idx="5665">
                  <c:v>233185</c:v>
                </c:pt>
                <c:pt idx="5666">
                  <c:v>284070</c:v>
                </c:pt>
                <c:pt idx="5667">
                  <c:v>358407</c:v>
                </c:pt>
                <c:pt idx="5668">
                  <c:v>362831</c:v>
                </c:pt>
                <c:pt idx="5669">
                  <c:v>376991</c:v>
                </c:pt>
                <c:pt idx="5670">
                  <c:v>415929</c:v>
                </c:pt>
                <c:pt idx="5671">
                  <c:v>287610</c:v>
                </c:pt>
                <c:pt idx="5672">
                  <c:v>307079</c:v>
                </c:pt>
                <c:pt idx="5673">
                  <c:v>283185</c:v>
                </c:pt>
                <c:pt idx="5674">
                  <c:v>307079</c:v>
                </c:pt>
                <c:pt idx="5675">
                  <c:v>88495</c:v>
                </c:pt>
                <c:pt idx="5676">
                  <c:v>460176</c:v>
                </c:pt>
                <c:pt idx="5677">
                  <c:v>108849</c:v>
                </c:pt>
                <c:pt idx="5678">
                  <c:v>287610</c:v>
                </c:pt>
                <c:pt idx="5679">
                  <c:v>299115</c:v>
                </c:pt>
                <c:pt idx="5680">
                  <c:v>396017</c:v>
                </c:pt>
                <c:pt idx="5681">
                  <c:v>390707</c:v>
                </c:pt>
                <c:pt idx="5682">
                  <c:v>484070</c:v>
                </c:pt>
                <c:pt idx="5683">
                  <c:v>292035</c:v>
                </c:pt>
                <c:pt idx="5684">
                  <c:v>283185</c:v>
                </c:pt>
                <c:pt idx="5685">
                  <c:v>376106</c:v>
                </c:pt>
                <c:pt idx="5686">
                  <c:v>327433</c:v>
                </c:pt>
                <c:pt idx="5687">
                  <c:v>392035</c:v>
                </c:pt>
                <c:pt idx="5688">
                  <c:v>389380</c:v>
                </c:pt>
                <c:pt idx="5689">
                  <c:v>384955</c:v>
                </c:pt>
                <c:pt idx="5690">
                  <c:v>389380</c:v>
                </c:pt>
                <c:pt idx="5691">
                  <c:v>384955</c:v>
                </c:pt>
                <c:pt idx="5692">
                  <c:v>393805</c:v>
                </c:pt>
                <c:pt idx="5693">
                  <c:v>324778</c:v>
                </c:pt>
                <c:pt idx="5694">
                  <c:v>392035</c:v>
                </c:pt>
                <c:pt idx="5695">
                  <c:v>464601</c:v>
                </c:pt>
                <c:pt idx="5696">
                  <c:v>300884</c:v>
                </c:pt>
                <c:pt idx="5697">
                  <c:v>386725</c:v>
                </c:pt>
                <c:pt idx="5698">
                  <c:v>364159</c:v>
                </c:pt>
                <c:pt idx="5699">
                  <c:v>389380</c:v>
                </c:pt>
                <c:pt idx="5700">
                  <c:v>406194</c:v>
                </c:pt>
                <c:pt idx="5701">
                  <c:v>413274</c:v>
                </c:pt>
                <c:pt idx="5702">
                  <c:v>305309</c:v>
                </c:pt>
                <c:pt idx="5703">
                  <c:v>400884</c:v>
                </c:pt>
                <c:pt idx="5704">
                  <c:v>460176</c:v>
                </c:pt>
                <c:pt idx="5705">
                  <c:v>398230</c:v>
                </c:pt>
                <c:pt idx="5706">
                  <c:v>393805</c:v>
                </c:pt>
                <c:pt idx="5707">
                  <c:v>389380</c:v>
                </c:pt>
                <c:pt idx="5708">
                  <c:v>415044</c:v>
                </c:pt>
                <c:pt idx="5709">
                  <c:v>389380</c:v>
                </c:pt>
                <c:pt idx="5710">
                  <c:v>413716</c:v>
                </c:pt>
                <c:pt idx="5711">
                  <c:v>402654</c:v>
                </c:pt>
                <c:pt idx="5712">
                  <c:v>407079</c:v>
                </c:pt>
                <c:pt idx="5713">
                  <c:v>274336</c:v>
                </c:pt>
                <c:pt idx="5714">
                  <c:v>81858</c:v>
                </c:pt>
                <c:pt idx="5715">
                  <c:v>241592</c:v>
                </c:pt>
                <c:pt idx="5716">
                  <c:v>325221</c:v>
                </c:pt>
                <c:pt idx="5717">
                  <c:v>379646</c:v>
                </c:pt>
                <c:pt idx="5718">
                  <c:v>154867</c:v>
                </c:pt>
                <c:pt idx="5719">
                  <c:v>293805</c:v>
                </c:pt>
                <c:pt idx="5720">
                  <c:v>420353</c:v>
                </c:pt>
                <c:pt idx="5721">
                  <c:v>367256</c:v>
                </c:pt>
                <c:pt idx="5722">
                  <c:v>321681</c:v>
                </c:pt>
                <c:pt idx="5723">
                  <c:v>269026</c:v>
                </c:pt>
                <c:pt idx="5724">
                  <c:v>369026</c:v>
                </c:pt>
                <c:pt idx="5725">
                  <c:v>230088</c:v>
                </c:pt>
                <c:pt idx="5726">
                  <c:v>317699</c:v>
                </c:pt>
                <c:pt idx="5727">
                  <c:v>515044</c:v>
                </c:pt>
                <c:pt idx="5728">
                  <c:v>269911</c:v>
                </c:pt>
                <c:pt idx="5729">
                  <c:v>358407</c:v>
                </c:pt>
                <c:pt idx="5730">
                  <c:v>415929</c:v>
                </c:pt>
                <c:pt idx="5731">
                  <c:v>433628</c:v>
                </c:pt>
                <c:pt idx="5732">
                  <c:v>231858</c:v>
                </c:pt>
                <c:pt idx="5733">
                  <c:v>216814</c:v>
                </c:pt>
                <c:pt idx="5734">
                  <c:v>374336</c:v>
                </c:pt>
                <c:pt idx="5735">
                  <c:v>349557</c:v>
                </c:pt>
                <c:pt idx="5736">
                  <c:v>280530</c:v>
                </c:pt>
                <c:pt idx="5737">
                  <c:v>126548</c:v>
                </c:pt>
                <c:pt idx="5738">
                  <c:v>82300</c:v>
                </c:pt>
                <c:pt idx="5739">
                  <c:v>207079</c:v>
                </c:pt>
                <c:pt idx="5740">
                  <c:v>365486</c:v>
                </c:pt>
                <c:pt idx="5741">
                  <c:v>318584</c:v>
                </c:pt>
                <c:pt idx="5742">
                  <c:v>153982</c:v>
                </c:pt>
                <c:pt idx="5743">
                  <c:v>274336</c:v>
                </c:pt>
                <c:pt idx="5744">
                  <c:v>325221</c:v>
                </c:pt>
                <c:pt idx="5745">
                  <c:v>360176</c:v>
                </c:pt>
                <c:pt idx="5746">
                  <c:v>287610</c:v>
                </c:pt>
                <c:pt idx="5747">
                  <c:v>334513</c:v>
                </c:pt>
                <c:pt idx="5748">
                  <c:v>276106</c:v>
                </c:pt>
                <c:pt idx="5749">
                  <c:v>278761</c:v>
                </c:pt>
                <c:pt idx="5750">
                  <c:v>163716</c:v>
                </c:pt>
                <c:pt idx="5751">
                  <c:v>327433</c:v>
                </c:pt>
                <c:pt idx="5752">
                  <c:v>238938</c:v>
                </c:pt>
                <c:pt idx="5753">
                  <c:v>192035</c:v>
                </c:pt>
                <c:pt idx="5754">
                  <c:v>323008</c:v>
                </c:pt>
                <c:pt idx="5755">
                  <c:v>415929</c:v>
                </c:pt>
                <c:pt idx="5756">
                  <c:v>380530</c:v>
                </c:pt>
                <c:pt idx="5757">
                  <c:v>396460</c:v>
                </c:pt>
                <c:pt idx="5758">
                  <c:v>367256</c:v>
                </c:pt>
                <c:pt idx="5759">
                  <c:v>240707</c:v>
                </c:pt>
                <c:pt idx="5760">
                  <c:v>468141</c:v>
                </c:pt>
                <c:pt idx="5761">
                  <c:v>202654</c:v>
                </c:pt>
                <c:pt idx="5762">
                  <c:v>327433</c:v>
                </c:pt>
                <c:pt idx="5763">
                  <c:v>365486</c:v>
                </c:pt>
                <c:pt idx="5764">
                  <c:v>339823</c:v>
                </c:pt>
                <c:pt idx="5765">
                  <c:v>335398</c:v>
                </c:pt>
                <c:pt idx="5766">
                  <c:v>247787</c:v>
                </c:pt>
                <c:pt idx="5767">
                  <c:v>362831</c:v>
                </c:pt>
                <c:pt idx="5768">
                  <c:v>369911</c:v>
                </c:pt>
                <c:pt idx="5769">
                  <c:v>351327</c:v>
                </c:pt>
                <c:pt idx="5770">
                  <c:v>274336</c:v>
                </c:pt>
                <c:pt idx="5771">
                  <c:v>362831</c:v>
                </c:pt>
                <c:pt idx="5772">
                  <c:v>121238</c:v>
                </c:pt>
                <c:pt idx="5773">
                  <c:v>309734</c:v>
                </c:pt>
                <c:pt idx="5774">
                  <c:v>269911</c:v>
                </c:pt>
                <c:pt idx="5775">
                  <c:v>243362</c:v>
                </c:pt>
                <c:pt idx="5776">
                  <c:v>327433</c:v>
                </c:pt>
                <c:pt idx="5777">
                  <c:v>362831</c:v>
                </c:pt>
                <c:pt idx="5778">
                  <c:v>221238</c:v>
                </c:pt>
                <c:pt idx="5779">
                  <c:v>192920</c:v>
                </c:pt>
                <c:pt idx="5780">
                  <c:v>353982</c:v>
                </c:pt>
                <c:pt idx="5781">
                  <c:v>323008</c:v>
                </c:pt>
                <c:pt idx="5782">
                  <c:v>349557</c:v>
                </c:pt>
                <c:pt idx="5783">
                  <c:v>241592</c:v>
                </c:pt>
                <c:pt idx="5784">
                  <c:v>349557</c:v>
                </c:pt>
                <c:pt idx="5785">
                  <c:v>241592</c:v>
                </c:pt>
                <c:pt idx="5786">
                  <c:v>209734</c:v>
                </c:pt>
                <c:pt idx="5787">
                  <c:v>281415</c:v>
                </c:pt>
                <c:pt idx="5788">
                  <c:v>495575</c:v>
                </c:pt>
                <c:pt idx="5789">
                  <c:v>529203</c:v>
                </c:pt>
                <c:pt idx="5790">
                  <c:v>207964</c:v>
                </c:pt>
                <c:pt idx="5791">
                  <c:v>291150</c:v>
                </c:pt>
                <c:pt idx="5792">
                  <c:v>247787</c:v>
                </c:pt>
                <c:pt idx="5793">
                  <c:v>477876</c:v>
                </c:pt>
                <c:pt idx="5794">
                  <c:v>230088</c:v>
                </c:pt>
                <c:pt idx="5795">
                  <c:v>292035</c:v>
                </c:pt>
                <c:pt idx="5796">
                  <c:v>287610</c:v>
                </c:pt>
                <c:pt idx="5797">
                  <c:v>433628</c:v>
                </c:pt>
                <c:pt idx="5798">
                  <c:v>287610</c:v>
                </c:pt>
                <c:pt idx="5799">
                  <c:v>300884</c:v>
                </c:pt>
                <c:pt idx="5800">
                  <c:v>433628</c:v>
                </c:pt>
                <c:pt idx="5801">
                  <c:v>353982</c:v>
                </c:pt>
                <c:pt idx="5802">
                  <c:v>526548</c:v>
                </c:pt>
                <c:pt idx="5803">
                  <c:v>495575</c:v>
                </c:pt>
                <c:pt idx="5804">
                  <c:v>336283</c:v>
                </c:pt>
                <c:pt idx="5805">
                  <c:v>320353</c:v>
                </c:pt>
                <c:pt idx="5806">
                  <c:v>297787</c:v>
                </c:pt>
                <c:pt idx="5807">
                  <c:v>260176</c:v>
                </c:pt>
                <c:pt idx="5808">
                  <c:v>336283</c:v>
                </c:pt>
                <c:pt idx="5809">
                  <c:v>522123</c:v>
                </c:pt>
                <c:pt idx="5810">
                  <c:v>464601</c:v>
                </c:pt>
                <c:pt idx="5811">
                  <c:v>389380</c:v>
                </c:pt>
                <c:pt idx="5812">
                  <c:v>330088</c:v>
                </c:pt>
                <c:pt idx="5813">
                  <c:v>384070</c:v>
                </c:pt>
                <c:pt idx="5814">
                  <c:v>283185</c:v>
                </c:pt>
                <c:pt idx="5815">
                  <c:v>119469</c:v>
                </c:pt>
                <c:pt idx="5816">
                  <c:v>299115</c:v>
                </c:pt>
                <c:pt idx="5817">
                  <c:v>353982</c:v>
                </c:pt>
                <c:pt idx="5818">
                  <c:v>339823</c:v>
                </c:pt>
                <c:pt idx="5819">
                  <c:v>53097</c:v>
                </c:pt>
                <c:pt idx="5820">
                  <c:v>433628</c:v>
                </c:pt>
                <c:pt idx="5821">
                  <c:v>415929</c:v>
                </c:pt>
                <c:pt idx="5822">
                  <c:v>405309</c:v>
                </c:pt>
                <c:pt idx="5823">
                  <c:v>460176</c:v>
                </c:pt>
                <c:pt idx="5824">
                  <c:v>469026</c:v>
                </c:pt>
                <c:pt idx="5825">
                  <c:v>402654</c:v>
                </c:pt>
                <c:pt idx="5826">
                  <c:v>484070</c:v>
                </c:pt>
                <c:pt idx="5827">
                  <c:v>290265</c:v>
                </c:pt>
                <c:pt idx="5828">
                  <c:v>321238</c:v>
                </c:pt>
                <c:pt idx="5829">
                  <c:v>411504</c:v>
                </c:pt>
                <c:pt idx="5830">
                  <c:v>323008</c:v>
                </c:pt>
                <c:pt idx="5831">
                  <c:v>382300</c:v>
                </c:pt>
                <c:pt idx="5832">
                  <c:v>346902</c:v>
                </c:pt>
                <c:pt idx="5833">
                  <c:v>358407</c:v>
                </c:pt>
                <c:pt idx="5834">
                  <c:v>371681</c:v>
                </c:pt>
                <c:pt idx="5835">
                  <c:v>141150</c:v>
                </c:pt>
                <c:pt idx="5836">
                  <c:v>376106</c:v>
                </c:pt>
                <c:pt idx="5837">
                  <c:v>305309</c:v>
                </c:pt>
                <c:pt idx="5838">
                  <c:v>276991</c:v>
                </c:pt>
                <c:pt idx="5839">
                  <c:v>237168</c:v>
                </c:pt>
                <c:pt idx="5840">
                  <c:v>349557</c:v>
                </c:pt>
                <c:pt idx="5841">
                  <c:v>244247</c:v>
                </c:pt>
                <c:pt idx="5842">
                  <c:v>283185</c:v>
                </c:pt>
                <c:pt idx="5843">
                  <c:v>283185</c:v>
                </c:pt>
                <c:pt idx="5844">
                  <c:v>286283</c:v>
                </c:pt>
                <c:pt idx="5845">
                  <c:v>290265</c:v>
                </c:pt>
                <c:pt idx="5846">
                  <c:v>380530</c:v>
                </c:pt>
                <c:pt idx="5847">
                  <c:v>184070</c:v>
                </c:pt>
                <c:pt idx="5848">
                  <c:v>293805</c:v>
                </c:pt>
                <c:pt idx="5849">
                  <c:v>342920</c:v>
                </c:pt>
                <c:pt idx="5850">
                  <c:v>307079</c:v>
                </c:pt>
                <c:pt idx="5851">
                  <c:v>185840</c:v>
                </c:pt>
                <c:pt idx="5852">
                  <c:v>184513</c:v>
                </c:pt>
                <c:pt idx="5853">
                  <c:v>407079</c:v>
                </c:pt>
                <c:pt idx="5854">
                  <c:v>296460</c:v>
                </c:pt>
                <c:pt idx="5855">
                  <c:v>388495</c:v>
                </c:pt>
                <c:pt idx="5856">
                  <c:v>349557</c:v>
                </c:pt>
                <c:pt idx="5857">
                  <c:v>292035</c:v>
                </c:pt>
                <c:pt idx="5858">
                  <c:v>170796</c:v>
                </c:pt>
                <c:pt idx="5859">
                  <c:v>278761</c:v>
                </c:pt>
                <c:pt idx="5860">
                  <c:v>181415</c:v>
                </c:pt>
                <c:pt idx="5861">
                  <c:v>246017</c:v>
                </c:pt>
                <c:pt idx="5862">
                  <c:v>199115</c:v>
                </c:pt>
                <c:pt idx="5863">
                  <c:v>211504</c:v>
                </c:pt>
                <c:pt idx="5864">
                  <c:v>283185</c:v>
                </c:pt>
                <c:pt idx="5865">
                  <c:v>70796</c:v>
                </c:pt>
                <c:pt idx="5866">
                  <c:v>72566</c:v>
                </c:pt>
                <c:pt idx="5867">
                  <c:v>470796</c:v>
                </c:pt>
                <c:pt idx="5868">
                  <c:v>305309</c:v>
                </c:pt>
                <c:pt idx="5869">
                  <c:v>183185</c:v>
                </c:pt>
                <c:pt idx="5870">
                  <c:v>342477</c:v>
                </c:pt>
                <c:pt idx="5871">
                  <c:v>237168</c:v>
                </c:pt>
                <c:pt idx="5872">
                  <c:v>442477</c:v>
                </c:pt>
                <c:pt idx="5873">
                  <c:v>201769</c:v>
                </c:pt>
                <c:pt idx="5874">
                  <c:v>300884</c:v>
                </c:pt>
                <c:pt idx="5875">
                  <c:v>265486</c:v>
                </c:pt>
                <c:pt idx="5876">
                  <c:v>491150</c:v>
                </c:pt>
                <c:pt idx="5877">
                  <c:v>283185</c:v>
                </c:pt>
                <c:pt idx="5878">
                  <c:v>349557</c:v>
                </c:pt>
                <c:pt idx="5879">
                  <c:v>256637</c:v>
                </c:pt>
                <c:pt idx="5880">
                  <c:v>292035</c:v>
                </c:pt>
                <c:pt idx="5881">
                  <c:v>557522</c:v>
                </c:pt>
                <c:pt idx="5882">
                  <c:v>570796</c:v>
                </c:pt>
                <c:pt idx="5883">
                  <c:v>254867</c:v>
                </c:pt>
                <c:pt idx="5884">
                  <c:v>307079</c:v>
                </c:pt>
                <c:pt idx="5885">
                  <c:v>482300</c:v>
                </c:pt>
                <c:pt idx="5886">
                  <c:v>511504</c:v>
                </c:pt>
                <c:pt idx="5887">
                  <c:v>298230</c:v>
                </c:pt>
                <c:pt idx="5888">
                  <c:v>357522</c:v>
                </c:pt>
                <c:pt idx="5889">
                  <c:v>312389</c:v>
                </c:pt>
                <c:pt idx="5890">
                  <c:v>393805</c:v>
                </c:pt>
              </c:numCache>
            </c:numRef>
          </c:yVal>
          <c:smooth val="0"/>
          <c:extLst>
            <c:ext xmlns:c16="http://schemas.microsoft.com/office/drawing/2014/chart" uri="{C3380CC4-5D6E-409C-BE32-E72D297353CC}">
              <c16:uniqueId val="{00000002-3C4C-4A31-97EA-1ADABFDEA9A3}"/>
            </c:ext>
          </c:extLst>
        </c:ser>
        <c:dLbls>
          <c:showLegendKey val="0"/>
          <c:showVal val="0"/>
          <c:showCatName val="0"/>
          <c:showSerName val="0"/>
          <c:showPercent val="0"/>
          <c:showBubbleSize val="0"/>
        </c:dLbls>
        <c:axId val="543092432"/>
        <c:axId val="543093088"/>
      </c:scatterChart>
      <c:valAx>
        <c:axId val="543092432"/>
        <c:scaling>
          <c:orientation val="minMax"/>
          <c:max val="2015"/>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Year</a:t>
                </a:r>
                <a:r>
                  <a:rPr lang="en-US" baseline="0" dirty="0"/>
                  <a:t> Built</a:t>
                </a:r>
                <a:endParaRPr lang="en-US" dirty="0"/>
              </a:p>
            </c:rich>
          </c:tx>
          <c:layout>
            <c:manualLayout>
              <c:xMode val="edge"/>
              <c:yMode val="edge"/>
              <c:x val="0.50126237113821392"/>
              <c:y val="0.8835096185279781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3093088"/>
        <c:crosses val="autoZero"/>
        <c:crossBetween val="midCat"/>
        <c:majorUnit val="5"/>
      </c:valAx>
      <c:valAx>
        <c:axId val="54309308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Sale</a:t>
                </a:r>
                <a:r>
                  <a:rPr lang="en-US" baseline="0" dirty="0"/>
                  <a:t> Price</a:t>
                </a: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309243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dirty="0"/>
              <a:t>Sale</a:t>
            </a:r>
            <a:r>
              <a:rPr lang="en-US" sz="1200" baseline="0" dirty="0"/>
              <a:t> Price vs Floor the Property is Located On</a:t>
            </a:r>
            <a:endParaRPr lang="en-US" sz="1200"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877439653900988"/>
          <c:y val="0.18969492339347119"/>
          <c:w val="0.7671889734571018"/>
          <c:h val="0.56834078776258457"/>
        </c:manualLayout>
      </c:layout>
      <c:scatterChart>
        <c:scatterStyle val="lineMarker"/>
        <c:varyColors val="0"/>
        <c:ser>
          <c:idx val="0"/>
          <c:order val="0"/>
          <c:tx>
            <c:strRef>
              <c:f>Daegu_Real_Estate_data!$U$1</c:f>
              <c:strCache>
                <c:ptCount val="1"/>
                <c:pt idx="0">
                  <c:v>SalePrice</c:v>
                </c:pt>
              </c:strCache>
            </c:strRef>
          </c:tx>
          <c:spPr>
            <a:ln w="2540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trendline>
            <c:spPr>
              <a:ln w="25400" cap="rnd">
                <a:solidFill>
                  <a:schemeClr val="tx1">
                    <a:lumMod val="75000"/>
                    <a:lumOff val="25000"/>
                  </a:schemeClr>
                </a:solidFill>
                <a:prstDash val="sysDot"/>
              </a:ln>
              <a:effectLst/>
            </c:spPr>
            <c:trendlineType val="linear"/>
            <c:dispRSqr val="0"/>
            <c:dispEq val="0"/>
          </c:trendline>
          <c:xVal>
            <c:numRef>
              <c:f>Daegu_Real_Estate_data!$Q$2:$Q$5892</c:f>
              <c:numCache>
                <c:formatCode>General</c:formatCode>
                <c:ptCount val="5891"/>
                <c:pt idx="0">
                  <c:v>3</c:v>
                </c:pt>
                <c:pt idx="1">
                  <c:v>8</c:v>
                </c:pt>
                <c:pt idx="2">
                  <c:v>6</c:v>
                </c:pt>
                <c:pt idx="3">
                  <c:v>8</c:v>
                </c:pt>
                <c:pt idx="4">
                  <c:v>3</c:v>
                </c:pt>
                <c:pt idx="5">
                  <c:v>5</c:v>
                </c:pt>
                <c:pt idx="6">
                  <c:v>2</c:v>
                </c:pt>
                <c:pt idx="7">
                  <c:v>10</c:v>
                </c:pt>
                <c:pt idx="8">
                  <c:v>3</c:v>
                </c:pt>
                <c:pt idx="9">
                  <c:v>13</c:v>
                </c:pt>
                <c:pt idx="10">
                  <c:v>4</c:v>
                </c:pt>
                <c:pt idx="11">
                  <c:v>11</c:v>
                </c:pt>
                <c:pt idx="12">
                  <c:v>18</c:v>
                </c:pt>
                <c:pt idx="13">
                  <c:v>7</c:v>
                </c:pt>
                <c:pt idx="14">
                  <c:v>7</c:v>
                </c:pt>
                <c:pt idx="15">
                  <c:v>24</c:v>
                </c:pt>
                <c:pt idx="16">
                  <c:v>2</c:v>
                </c:pt>
                <c:pt idx="17">
                  <c:v>5</c:v>
                </c:pt>
                <c:pt idx="18">
                  <c:v>1</c:v>
                </c:pt>
                <c:pt idx="19">
                  <c:v>1</c:v>
                </c:pt>
                <c:pt idx="20">
                  <c:v>3</c:v>
                </c:pt>
                <c:pt idx="21">
                  <c:v>20</c:v>
                </c:pt>
                <c:pt idx="22">
                  <c:v>18</c:v>
                </c:pt>
                <c:pt idx="23">
                  <c:v>7</c:v>
                </c:pt>
                <c:pt idx="24">
                  <c:v>12</c:v>
                </c:pt>
                <c:pt idx="25">
                  <c:v>3</c:v>
                </c:pt>
                <c:pt idx="26">
                  <c:v>39</c:v>
                </c:pt>
                <c:pt idx="27">
                  <c:v>38</c:v>
                </c:pt>
                <c:pt idx="28">
                  <c:v>10</c:v>
                </c:pt>
                <c:pt idx="29">
                  <c:v>13</c:v>
                </c:pt>
                <c:pt idx="30">
                  <c:v>15</c:v>
                </c:pt>
                <c:pt idx="31">
                  <c:v>5</c:v>
                </c:pt>
                <c:pt idx="32">
                  <c:v>7</c:v>
                </c:pt>
                <c:pt idx="33">
                  <c:v>2</c:v>
                </c:pt>
                <c:pt idx="34">
                  <c:v>15</c:v>
                </c:pt>
                <c:pt idx="35">
                  <c:v>13</c:v>
                </c:pt>
                <c:pt idx="36">
                  <c:v>2</c:v>
                </c:pt>
                <c:pt idx="37">
                  <c:v>9</c:v>
                </c:pt>
                <c:pt idx="38">
                  <c:v>5</c:v>
                </c:pt>
                <c:pt idx="39">
                  <c:v>1</c:v>
                </c:pt>
                <c:pt idx="40">
                  <c:v>18</c:v>
                </c:pt>
                <c:pt idx="41">
                  <c:v>17</c:v>
                </c:pt>
                <c:pt idx="42">
                  <c:v>16</c:v>
                </c:pt>
                <c:pt idx="43">
                  <c:v>7</c:v>
                </c:pt>
                <c:pt idx="44">
                  <c:v>17</c:v>
                </c:pt>
                <c:pt idx="45">
                  <c:v>11</c:v>
                </c:pt>
                <c:pt idx="46">
                  <c:v>12</c:v>
                </c:pt>
                <c:pt idx="47">
                  <c:v>8</c:v>
                </c:pt>
                <c:pt idx="48">
                  <c:v>15</c:v>
                </c:pt>
                <c:pt idx="49">
                  <c:v>14</c:v>
                </c:pt>
                <c:pt idx="50">
                  <c:v>8</c:v>
                </c:pt>
                <c:pt idx="51">
                  <c:v>42</c:v>
                </c:pt>
                <c:pt idx="52">
                  <c:v>7</c:v>
                </c:pt>
                <c:pt idx="53">
                  <c:v>7</c:v>
                </c:pt>
                <c:pt idx="54">
                  <c:v>28</c:v>
                </c:pt>
                <c:pt idx="55">
                  <c:v>9</c:v>
                </c:pt>
                <c:pt idx="56">
                  <c:v>10</c:v>
                </c:pt>
                <c:pt idx="57">
                  <c:v>17</c:v>
                </c:pt>
                <c:pt idx="58">
                  <c:v>16</c:v>
                </c:pt>
                <c:pt idx="59">
                  <c:v>22</c:v>
                </c:pt>
                <c:pt idx="60">
                  <c:v>4</c:v>
                </c:pt>
                <c:pt idx="61">
                  <c:v>4</c:v>
                </c:pt>
                <c:pt idx="62">
                  <c:v>3</c:v>
                </c:pt>
                <c:pt idx="63">
                  <c:v>3</c:v>
                </c:pt>
                <c:pt idx="64">
                  <c:v>3</c:v>
                </c:pt>
                <c:pt idx="65">
                  <c:v>25</c:v>
                </c:pt>
                <c:pt idx="66">
                  <c:v>3</c:v>
                </c:pt>
                <c:pt idx="67">
                  <c:v>3</c:v>
                </c:pt>
                <c:pt idx="68">
                  <c:v>3</c:v>
                </c:pt>
                <c:pt idx="69">
                  <c:v>9</c:v>
                </c:pt>
                <c:pt idx="70">
                  <c:v>4</c:v>
                </c:pt>
                <c:pt idx="71">
                  <c:v>4</c:v>
                </c:pt>
                <c:pt idx="72">
                  <c:v>6</c:v>
                </c:pt>
                <c:pt idx="73">
                  <c:v>5</c:v>
                </c:pt>
                <c:pt idx="74">
                  <c:v>8</c:v>
                </c:pt>
                <c:pt idx="75">
                  <c:v>3</c:v>
                </c:pt>
                <c:pt idx="76">
                  <c:v>4</c:v>
                </c:pt>
                <c:pt idx="77">
                  <c:v>6</c:v>
                </c:pt>
                <c:pt idx="78">
                  <c:v>15</c:v>
                </c:pt>
                <c:pt idx="79">
                  <c:v>1</c:v>
                </c:pt>
                <c:pt idx="80">
                  <c:v>8</c:v>
                </c:pt>
                <c:pt idx="81">
                  <c:v>24</c:v>
                </c:pt>
                <c:pt idx="82">
                  <c:v>15</c:v>
                </c:pt>
                <c:pt idx="83">
                  <c:v>4</c:v>
                </c:pt>
                <c:pt idx="84">
                  <c:v>18</c:v>
                </c:pt>
                <c:pt idx="85">
                  <c:v>4</c:v>
                </c:pt>
                <c:pt idx="86">
                  <c:v>14</c:v>
                </c:pt>
                <c:pt idx="87">
                  <c:v>19</c:v>
                </c:pt>
                <c:pt idx="88">
                  <c:v>8</c:v>
                </c:pt>
                <c:pt idx="89">
                  <c:v>16</c:v>
                </c:pt>
                <c:pt idx="90">
                  <c:v>11</c:v>
                </c:pt>
                <c:pt idx="91">
                  <c:v>8</c:v>
                </c:pt>
                <c:pt idx="92">
                  <c:v>4</c:v>
                </c:pt>
                <c:pt idx="93">
                  <c:v>5</c:v>
                </c:pt>
                <c:pt idx="94">
                  <c:v>21</c:v>
                </c:pt>
                <c:pt idx="95">
                  <c:v>16</c:v>
                </c:pt>
                <c:pt idx="96">
                  <c:v>4</c:v>
                </c:pt>
                <c:pt idx="97">
                  <c:v>15</c:v>
                </c:pt>
                <c:pt idx="98">
                  <c:v>19</c:v>
                </c:pt>
                <c:pt idx="99">
                  <c:v>20</c:v>
                </c:pt>
                <c:pt idx="100">
                  <c:v>16</c:v>
                </c:pt>
                <c:pt idx="101">
                  <c:v>30</c:v>
                </c:pt>
                <c:pt idx="102">
                  <c:v>30</c:v>
                </c:pt>
                <c:pt idx="103">
                  <c:v>15</c:v>
                </c:pt>
                <c:pt idx="104">
                  <c:v>9</c:v>
                </c:pt>
                <c:pt idx="105">
                  <c:v>21</c:v>
                </c:pt>
                <c:pt idx="106">
                  <c:v>24</c:v>
                </c:pt>
                <c:pt idx="107">
                  <c:v>17</c:v>
                </c:pt>
                <c:pt idx="108">
                  <c:v>17</c:v>
                </c:pt>
                <c:pt idx="109">
                  <c:v>18</c:v>
                </c:pt>
                <c:pt idx="110">
                  <c:v>8</c:v>
                </c:pt>
                <c:pt idx="111">
                  <c:v>11</c:v>
                </c:pt>
                <c:pt idx="112">
                  <c:v>24</c:v>
                </c:pt>
                <c:pt idx="113">
                  <c:v>5</c:v>
                </c:pt>
                <c:pt idx="114">
                  <c:v>11</c:v>
                </c:pt>
                <c:pt idx="115">
                  <c:v>30</c:v>
                </c:pt>
                <c:pt idx="116">
                  <c:v>2</c:v>
                </c:pt>
                <c:pt idx="117">
                  <c:v>11</c:v>
                </c:pt>
                <c:pt idx="118">
                  <c:v>6</c:v>
                </c:pt>
                <c:pt idx="119">
                  <c:v>18</c:v>
                </c:pt>
                <c:pt idx="120">
                  <c:v>20</c:v>
                </c:pt>
                <c:pt idx="121">
                  <c:v>13</c:v>
                </c:pt>
                <c:pt idx="122">
                  <c:v>18</c:v>
                </c:pt>
                <c:pt idx="123">
                  <c:v>1</c:v>
                </c:pt>
                <c:pt idx="124">
                  <c:v>11</c:v>
                </c:pt>
                <c:pt idx="125">
                  <c:v>4</c:v>
                </c:pt>
                <c:pt idx="126">
                  <c:v>28</c:v>
                </c:pt>
                <c:pt idx="127">
                  <c:v>3</c:v>
                </c:pt>
                <c:pt idx="128">
                  <c:v>12</c:v>
                </c:pt>
                <c:pt idx="129">
                  <c:v>21</c:v>
                </c:pt>
                <c:pt idx="130">
                  <c:v>17</c:v>
                </c:pt>
                <c:pt idx="131">
                  <c:v>14</c:v>
                </c:pt>
                <c:pt idx="132">
                  <c:v>10</c:v>
                </c:pt>
                <c:pt idx="133">
                  <c:v>20</c:v>
                </c:pt>
                <c:pt idx="134">
                  <c:v>3</c:v>
                </c:pt>
                <c:pt idx="135">
                  <c:v>10</c:v>
                </c:pt>
                <c:pt idx="136">
                  <c:v>26</c:v>
                </c:pt>
                <c:pt idx="137">
                  <c:v>26</c:v>
                </c:pt>
                <c:pt idx="138">
                  <c:v>2</c:v>
                </c:pt>
                <c:pt idx="139">
                  <c:v>12</c:v>
                </c:pt>
                <c:pt idx="140">
                  <c:v>17</c:v>
                </c:pt>
                <c:pt idx="141">
                  <c:v>10</c:v>
                </c:pt>
                <c:pt idx="142">
                  <c:v>11</c:v>
                </c:pt>
                <c:pt idx="143">
                  <c:v>24</c:v>
                </c:pt>
                <c:pt idx="144">
                  <c:v>10</c:v>
                </c:pt>
                <c:pt idx="145">
                  <c:v>41</c:v>
                </c:pt>
                <c:pt idx="146">
                  <c:v>4</c:v>
                </c:pt>
                <c:pt idx="147">
                  <c:v>14</c:v>
                </c:pt>
                <c:pt idx="148">
                  <c:v>4</c:v>
                </c:pt>
                <c:pt idx="149">
                  <c:v>3</c:v>
                </c:pt>
                <c:pt idx="150">
                  <c:v>17</c:v>
                </c:pt>
                <c:pt idx="151">
                  <c:v>13</c:v>
                </c:pt>
                <c:pt idx="152">
                  <c:v>8</c:v>
                </c:pt>
                <c:pt idx="153">
                  <c:v>4</c:v>
                </c:pt>
                <c:pt idx="154">
                  <c:v>17</c:v>
                </c:pt>
                <c:pt idx="155">
                  <c:v>25</c:v>
                </c:pt>
                <c:pt idx="156">
                  <c:v>27</c:v>
                </c:pt>
                <c:pt idx="157">
                  <c:v>11</c:v>
                </c:pt>
                <c:pt idx="158">
                  <c:v>15</c:v>
                </c:pt>
                <c:pt idx="159">
                  <c:v>11</c:v>
                </c:pt>
                <c:pt idx="160">
                  <c:v>10</c:v>
                </c:pt>
                <c:pt idx="161">
                  <c:v>14</c:v>
                </c:pt>
                <c:pt idx="162">
                  <c:v>11</c:v>
                </c:pt>
                <c:pt idx="163">
                  <c:v>4</c:v>
                </c:pt>
                <c:pt idx="164">
                  <c:v>20</c:v>
                </c:pt>
                <c:pt idx="165">
                  <c:v>10</c:v>
                </c:pt>
                <c:pt idx="166">
                  <c:v>14</c:v>
                </c:pt>
                <c:pt idx="167">
                  <c:v>1</c:v>
                </c:pt>
                <c:pt idx="168">
                  <c:v>11</c:v>
                </c:pt>
                <c:pt idx="169">
                  <c:v>15</c:v>
                </c:pt>
                <c:pt idx="170">
                  <c:v>12</c:v>
                </c:pt>
                <c:pt idx="171">
                  <c:v>9</c:v>
                </c:pt>
                <c:pt idx="172">
                  <c:v>15</c:v>
                </c:pt>
                <c:pt idx="173">
                  <c:v>3</c:v>
                </c:pt>
                <c:pt idx="174">
                  <c:v>1</c:v>
                </c:pt>
                <c:pt idx="175">
                  <c:v>20</c:v>
                </c:pt>
                <c:pt idx="176">
                  <c:v>1</c:v>
                </c:pt>
                <c:pt idx="177">
                  <c:v>9</c:v>
                </c:pt>
                <c:pt idx="178">
                  <c:v>11</c:v>
                </c:pt>
                <c:pt idx="179">
                  <c:v>1</c:v>
                </c:pt>
                <c:pt idx="180">
                  <c:v>13</c:v>
                </c:pt>
                <c:pt idx="181">
                  <c:v>11</c:v>
                </c:pt>
                <c:pt idx="182">
                  <c:v>16</c:v>
                </c:pt>
                <c:pt idx="183">
                  <c:v>7</c:v>
                </c:pt>
                <c:pt idx="184">
                  <c:v>9</c:v>
                </c:pt>
                <c:pt idx="185">
                  <c:v>5</c:v>
                </c:pt>
                <c:pt idx="186">
                  <c:v>22</c:v>
                </c:pt>
                <c:pt idx="187">
                  <c:v>9</c:v>
                </c:pt>
                <c:pt idx="188">
                  <c:v>16</c:v>
                </c:pt>
                <c:pt idx="189">
                  <c:v>18</c:v>
                </c:pt>
                <c:pt idx="190">
                  <c:v>11</c:v>
                </c:pt>
                <c:pt idx="191">
                  <c:v>22</c:v>
                </c:pt>
                <c:pt idx="192">
                  <c:v>15</c:v>
                </c:pt>
                <c:pt idx="193">
                  <c:v>7</c:v>
                </c:pt>
                <c:pt idx="194">
                  <c:v>2</c:v>
                </c:pt>
                <c:pt idx="195">
                  <c:v>28</c:v>
                </c:pt>
                <c:pt idx="196">
                  <c:v>3</c:v>
                </c:pt>
                <c:pt idx="197">
                  <c:v>22</c:v>
                </c:pt>
                <c:pt idx="198">
                  <c:v>24</c:v>
                </c:pt>
                <c:pt idx="199">
                  <c:v>3</c:v>
                </c:pt>
                <c:pt idx="200">
                  <c:v>5</c:v>
                </c:pt>
                <c:pt idx="201">
                  <c:v>15</c:v>
                </c:pt>
                <c:pt idx="202">
                  <c:v>18</c:v>
                </c:pt>
                <c:pt idx="203">
                  <c:v>4</c:v>
                </c:pt>
                <c:pt idx="204">
                  <c:v>15</c:v>
                </c:pt>
                <c:pt idx="205">
                  <c:v>8</c:v>
                </c:pt>
                <c:pt idx="206">
                  <c:v>6</c:v>
                </c:pt>
                <c:pt idx="207">
                  <c:v>16</c:v>
                </c:pt>
                <c:pt idx="208">
                  <c:v>17</c:v>
                </c:pt>
                <c:pt idx="209">
                  <c:v>18</c:v>
                </c:pt>
                <c:pt idx="210">
                  <c:v>2</c:v>
                </c:pt>
                <c:pt idx="211">
                  <c:v>29</c:v>
                </c:pt>
                <c:pt idx="212">
                  <c:v>14</c:v>
                </c:pt>
                <c:pt idx="213">
                  <c:v>21</c:v>
                </c:pt>
                <c:pt idx="214">
                  <c:v>24</c:v>
                </c:pt>
                <c:pt idx="215">
                  <c:v>6</c:v>
                </c:pt>
                <c:pt idx="216">
                  <c:v>3</c:v>
                </c:pt>
                <c:pt idx="217">
                  <c:v>15</c:v>
                </c:pt>
                <c:pt idx="218">
                  <c:v>2</c:v>
                </c:pt>
                <c:pt idx="219">
                  <c:v>19</c:v>
                </c:pt>
                <c:pt idx="220">
                  <c:v>31</c:v>
                </c:pt>
                <c:pt idx="221">
                  <c:v>5</c:v>
                </c:pt>
                <c:pt idx="222">
                  <c:v>23</c:v>
                </c:pt>
                <c:pt idx="223">
                  <c:v>18</c:v>
                </c:pt>
                <c:pt idx="224">
                  <c:v>4</c:v>
                </c:pt>
                <c:pt idx="225">
                  <c:v>12</c:v>
                </c:pt>
                <c:pt idx="226">
                  <c:v>1</c:v>
                </c:pt>
                <c:pt idx="227">
                  <c:v>43</c:v>
                </c:pt>
                <c:pt idx="228">
                  <c:v>11</c:v>
                </c:pt>
                <c:pt idx="229">
                  <c:v>5</c:v>
                </c:pt>
                <c:pt idx="230">
                  <c:v>8</c:v>
                </c:pt>
                <c:pt idx="231">
                  <c:v>7</c:v>
                </c:pt>
                <c:pt idx="232">
                  <c:v>10</c:v>
                </c:pt>
                <c:pt idx="233">
                  <c:v>20</c:v>
                </c:pt>
                <c:pt idx="234">
                  <c:v>23</c:v>
                </c:pt>
                <c:pt idx="235">
                  <c:v>7</c:v>
                </c:pt>
                <c:pt idx="236">
                  <c:v>24</c:v>
                </c:pt>
                <c:pt idx="237">
                  <c:v>10</c:v>
                </c:pt>
                <c:pt idx="238">
                  <c:v>16</c:v>
                </c:pt>
                <c:pt idx="239">
                  <c:v>6</c:v>
                </c:pt>
                <c:pt idx="240">
                  <c:v>7</c:v>
                </c:pt>
                <c:pt idx="241">
                  <c:v>10</c:v>
                </c:pt>
                <c:pt idx="242">
                  <c:v>15</c:v>
                </c:pt>
                <c:pt idx="243">
                  <c:v>13</c:v>
                </c:pt>
                <c:pt idx="244">
                  <c:v>31</c:v>
                </c:pt>
                <c:pt idx="245">
                  <c:v>4</c:v>
                </c:pt>
                <c:pt idx="246">
                  <c:v>17</c:v>
                </c:pt>
                <c:pt idx="247">
                  <c:v>17</c:v>
                </c:pt>
                <c:pt idx="248">
                  <c:v>18</c:v>
                </c:pt>
                <c:pt idx="249">
                  <c:v>15</c:v>
                </c:pt>
                <c:pt idx="250">
                  <c:v>3</c:v>
                </c:pt>
                <c:pt idx="251">
                  <c:v>20</c:v>
                </c:pt>
                <c:pt idx="252">
                  <c:v>13</c:v>
                </c:pt>
                <c:pt idx="253">
                  <c:v>9</c:v>
                </c:pt>
                <c:pt idx="254">
                  <c:v>12</c:v>
                </c:pt>
                <c:pt idx="255">
                  <c:v>2</c:v>
                </c:pt>
                <c:pt idx="256">
                  <c:v>17</c:v>
                </c:pt>
                <c:pt idx="257">
                  <c:v>6</c:v>
                </c:pt>
                <c:pt idx="258">
                  <c:v>9</c:v>
                </c:pt>
                <c:pt idx="259">
                  <c:v>7</c:v>
                </c:pt>
                <c:pt idx="260">
                  <c:v>12</c:v>
                </c:pt>
                <c:pt idx="261">
                  <c:v>15</c:v>
                </c:pt>
                <c:pt idx="262">
                  <c:v>7</c:v>
                </c:pt>
                <c:pt idx="263">
                  <c:v>13</c:v>
                </c:pt>
                <c:pt idx="264">
                  <c:v>9</c:v>
                </c:pt>
                <c:pt idx="265">
                  <c:v>28</c:v>
                </c:pt>
                <c:pt idx="266">
                  <c:v>20</c:v>
                </c:pt>
                <c:pt idx="267">
                  <c:v>6</c:v>
                </c:pt>
                <c:pt idx="268">
                  <c:v>9</c:v>
                </c:pt>
                <c:pt idx="269">
                  <c:v>7</c:v>
                </c:pt>
                <c:pt idx="270">
                  <c:v>17</c:v>
                </c:pt>
                <c:pt idx="271">
                  <c:v>9</c:v>
                </c:pt>
                <c:pt idx="272">
                  <c:v>19</c:v>
                </c:pt>
                <c:pt idx="273">
                  <c:v>14</c:v>
                </c:pt>
                <c:pt idx="274">
                  <c:v>1</c:v>
                </c:pt>
                <c:pt idx="275">
                  <c:v>7</c:v>
                </c:pt>
                <c:pt idx="276">
                  <c:v>16</c:v>
                </c:pt>
                <c:pt idx="277">
                  <c:v>4</c:v>
                </c:pt>
                <c:pt idx="278">
                  <c:v>24</c:v>
                </c:pt>
                <c:pt idx="279">
                  <c:v>11</c:v>
                </c:pt>
                <c:pt idx="280">
                  <c:v>11</c:v>
                </c:pt>
                <c:pt idx="281">
                  <c:v>11</c:v>
                </c:pt>
                <c:pt idx="282">
                  <c:v>23</c:v>
                </c:pt>
                <c:pt idx="283">
                  <c:v>4</c:v>
                </c:pt>
                <c:pt idx="284">
                  <c:v>4</c:v>
                </c:pt>
                <c:pt idx="285">
                  <c:v>24</c:v>
                </c:pt>
                <c:pt idx="286">
                  <c:v>12</c:v>
                </c:pt>
                <c:pt idx="287">
                  <c:v>12</c:v>
                </c:pt>
                <c:pt idx="288">
                  <c:v>9</c:v>
                </c:pt>
                <c:pt idx="289">
                  <c:v>7</c:v>
                </c:pt>
                <c:pt idx="290">
                  <c:v>4</c:v>
                </c:pt>
                <c:pt idx="291">
                  <c:v>4</c:v>
                </c:pt>
                <c:pt idx="292">
                  <c:v>3</c:v>
                </c:pt>
                <c:pt idx="293">
                  <c:v>8</c:v>
                </c:pt>
                <c:pt idx="294">
                  <c:v>8</c:v>
                </c:pt>
                <c:pt idx="295">
                  <c:v>10</c:v>
                </c:pt>
                <c:pt idx="296">
                  <c:v>3</c:v>
                </c:pt>
                <c:pt idx="297">
                  <c:v>15</c:v>
                </c:pt>
                <c:pt idx="298">
                  <c:v>12</c:v>
                </c:pt>
                <c:pt idx="299">
                  <c:v>4</c:v>
                </c:pt>
                <c:pt idx="300">
                  <c:v>21</c:v>
                </c:pt>
                <c:pt idx="301">
                  <c:v>21</c:v>
                </c:pt>
                <c:pt idx="302">
                  <c:v>15</c:v>
                </c:pt>
                <c:pt idx="303">
                  <c:v>11</c:v>
                </c:pt>
                <c:pt idx="304">
                  <c:v>10</c:v>
                </c:pt>
                <c:pt idx="305">
                  <c:v>5</c:v>
                </c:pt>
                <c:pt idx="306">
                  <c:v>16</c:v>
                </c:pt>
                <c:pt idx="307">
                  <c:v>21</c:v>
                </c:pt>
                <c:pt idx="308">
                  <c:v>14</c:v>
                </c:pt>
                <c:pt idx="309">
                  <c:v>13</c:v>
                </c:pt>
                <c:pt idx="310">
                  <c:v>20</c:v>
                </c:pt>
                <c:pt idx="311">
                  <c:v>10</c:v>
                </c:pt>
                <c:pt idx="312">
                  <c:v>9</c:v>
                </c:pt>
                <c:pt idx="313">
                  <c:v>20</c:v>
                </c:pt>
                <c:pt idx="314">
                  <c:v>17</c:v>
                </c:pt>
                <c:pt idx="315">
                  <c:v>6</c:v>
                </c:pt>
                <c:pt idx="316">
                  <c:v>7</c:v>
                </c:pt>
                <c:pt idx="317">
                  <c:v>14</c:v>
                </c:pt>
                <c:pt idx="318">
                  <c:v>38</c:v>
                </c:pt>
                <c:pt idx="319">
                  <c:v>35</c:v>
                </c:pt>
                <c:pt idx="320">
                  <c:v>14</c:v>
                </c:pt>
                <c:pt idx="321">
                  <c:v>1</c:v>
                </c:pt>
                <c:pt idx="322">
                  <c:v>9</c:v>
                </c:pt>
                <c:pt idx="323">
                  <c:v>8</c:v>
                </c:pt>
                <c:pt idx="324">
                  <c:v>8</c:v>
                </c:pt>
                <c:pt idx="325">
                  <c:v>17</c:v>
                </c:pt>
                <c:pt idx="326">
                  <c:v>11</c:v>
                </c:pt>
                <c:pt idx="327">
                  <c:v>19</c:v>
                </c:pt>
                <c:pt idx="328">
                  <c:v>5</c:v>
                </c:pt>
                <c:pt idx="329">
                  <c:v>3</c:v>
                </c:pt>
                <c:pt idx="330">
                  <c:v>3</c:v>
                </c:pt>
                <c:pt idx="331">
                  <c:v>4</c:v>
                </c:pt>
                <c:pt idx="332">
                  <c:v>6</c:v>
                </c:pt>
                <c:pt idx="333">
                  <c:v>17</c:v>
                </c:pt>
                <c:pt idx="334">
                  <c:v>26</c:v>
                </c:pt>
                <c:pt idx="335">
                  <c:v>1</c:v>
                </c:pt>
                <c:pt idx="336">
                  <c:v>12</c:v>
                </c:pt>
                <c:pt idx="337">
                  <c:v>10</c:v>
                </c:pt>
                <c:pt idx="338">
                  <c:v>3</c:v>
                </c:pt>
                <c:pt idx="339">
                  <c:v>11</c:v>
                </c:pt>
                <c:pt idx="340">
                  <c:v>14</c:v>
                </c:pt>
                <c:pt idx="341">
                  <c:v>6</c:v>
                </c:pt>
                <c:pt idx="342">
                  <c:v>11</c:v>
                </c:pt>
                <c:pt idx="343">
                  <c:v>10</c:v>
                </c:pt>
                <c:pt idx="344">
                  <c:v>1</c:v>
                </c:pt>
                <c:pt idx="345">
                  <c:v>3</c:v>
                </c:pt>
                <c:pt idx="346">
                  <c:v>2</c:v>
                </c:pt>
                <c:pt idx="347">
                  <c:v>21</c:v>
                </c:pt>
                <c:pt idx="348">
                  <c:v>1</c:v>
                </c:pt>
                <c:pt idx="349">
                  <c:v>7</c:v>
                </c:pt>
                <c:pt idx="350">
                  <c:v>3</c:v>
                </c:pt>
                <c:pt idx="351">
                  <c:v>26</c:v>
                </c:pt>
                <c:pt idx="352">
                  <c:v>9</c:v>
                </c:pt>
                <c:pt idx="353">
                  <c:v>4</c:v>
                </c:pt>
                <c:pt idx="354">
                  <c:v>3</c:v>
                </c:pt>
                <c:pt idx="355">
                  <c:v>6</c:v>
                </c:pt>
                <c:pt idx="356">
                  <c:v>17</c:v>
                </c:pt>
                <c:pt idx="357">
                  <c:v>6</c:v>
                </c:pt>
                <c:pt idx="358">
                  <c:v>3</c:v>
                </c:pt>
                <c:pt idx="359">
                  <c:v>6</c:v>
                </c:pt>
                <c:pt idx="360">
                  <c:v>5</c:v>
                </c:pt>
                <c:pt idx="361">
                  <c:v>11</c:v>
                </c:pt>
                <c:pt idx="362">
                  <c:v>13</c:v>
                </c:pt>
                <c:pt idx="363">
                  <c:v>21</c:v>
                </c:pt>
                <c:pt idx="364">
                  <c:v>6</c:v>
                </c:pt>
                <c:pt idx="365">
                  <c:v>18</c:v>
                </c:pt>
                <c:pt idx="366">
                  <c:v>10</c:v>
                </c:pt>
                <c:pt idx="367">
                  <c:v>14</c:v>
                </c:pt>
                <c:pt idx="368">
                  <c:v>13</c:v>
                </c:pt>
                <c:pt idx="369">
                  <c:v>12</c:v>
                </c:pt>
                <c:pt idx="370">
                  <c:v>7</c:v>
                </c:pt>
                <c:pt idx="371">
                  <c:v>10</c:v>
                </c:pt>
                <c:pt idx="372">
                  <c:v>18</c:v>
                </c:pt>
                <c:pt idx="373">
                  <c:v>2</c:v>
                </c:pt>
                <c:pt idx="374">
                  <c:v>15</c:v>
                </c:pt>
                <c:pt idx="375">
                  <c:v>13</c:v>
                </c:pt>
                <c:pt idx="376">
                  <c:v>8</c:v>
                </c:pt>
                <c:pt idx="377">
                  <c:v>8</c:v>
                </c:pt>
                <c:pt idx="378">
                  <c:v>7</c:v>
                </c:pt>
                <c:pt idx="379">
                  <c:v>3</c:v>
                </c:pt>
                <c:pt idx="380">
                  <c:v>43</c:v>
                </c:pt>
                <c:pt idx="381">
                  <c:v>35</c:v>
                </c:pt>
                <c:pt idx="382">
                  <c:v>35</c:v>
                </c:pt>
                <c:pt idx="383">
                  <c:v>7</c:v>
                </c:pt>
                <c:pt idx="384">
                  <c:v>4</c:v>
                </c:pt>
                <c:pt idx="385">
                  <c:v>13</c:v>
                </c:pt>
                <c:pt idx="386">
                  <c:v>6</c:v>
                </c:pt>
                <c:pt idx="387">
                  <c:v>8</c:v>
                </c:pt>
                <c:pt idx="388">
                  <c:v>16</c:v>
                </c:pt>
                <c:pt idx="389">
                  <c:v>6</c:v>
                </c:pt>
                <c:pt idx="390">
                  <c:v>9</c:v>
                </c:pt>
                <c:pt idx="391">
                  <c:v>13</c:v>
                </c:pt>
                <c:pt idx="392">
                  <c:v>20</c:v>
                </c:pt>
                <c:pt idx="393">
                  <c:v>2</c:v>
                </c:pt>
                <c:pt idx="394">
                  <c:v>16</c:v>
                </c:pt>
                <c:pt idx="395">
                  <c:v>26</c:v>
                </c:pt>
                <c:pt idx="396">
                  <c:v>5</c:v>
                </c:pt>
                <c:pt idx="397">
                  <c:v>9</c:v>
                </c:pt>
                <c:pt idx="398">
                  <c:v>2</c:v>
                </c:pt>
                <c:pt idx="399">
                  <c:v>16</c:v>
                </c:pt>
                <c:pt idx="400">
                  <c:v>11</c:v>
                </c:pt>
                <c:pt idx="401">
                  <c:v>1</c:v>
                </c:pt>
                <c:pt idx="402">
                  <c:v>18</c:v>
                </c:pt>
                <c:pt idx="403">
                  <c:v>19</c:v>
                </c:pt>
                <c:pt idx="404">
                  <c:v>20</c:v>
                </c:pt>
                <c:pt idx="405">
                  <c:v>16</c:v>
                </c:pt>
                <c:pt idx="406">
                  <c:v>42</c:v>
                </c:pt>
                <c:pt idx="407">
                  <c:v>2</c:v>
                </c:pt>
                <c:pt idx="408">
                  <c:v>31</c:v>
                </c:pt>
                <c:pt idx="409">
                  <c:v>2</c:v>
                </c:pt>
                <c:pt idx="410">
                  <c:v>26</c:v>
                </c:pt>
                <c:pt idx="411">
                  <c:v>8</c:v>
                </c:pt>
                <c:pt idx="412">
                  <c:v>5</c:v>
                </c:pt>
                <c:pt idx="413">
                  <c:v>10</c:v>
                </c:pt>
                <c:pt idx="414">
                  <c:v>11</c:v>
                </c:pt>
                <c:pt idx="415">
                  <c:v>12</c:v>
                </c:pt>
                <c:pt idx="416">
                  <c:v>8</c:v>
                </c:pt>
                <c:pt idx="417">
                  <c:v>19</c:v>
                </c:pt>
                <c:pt idx="418">
                  <c:v>4</c:v>
                </c:pt>
                <c:pt idx="419">
                  <c:v>13</c:v>
                </c:pt>
                <c:pt idx="420">
                  <c:v>5</c:v>
                </c:pt>
                <c:pt idx="421">
                  <c:v>12</c:v>
                </c:pt>
                <c:pt idx="422">
                  <c:v>9</c:v>
                </c:pt>
                <c:pt idx="423">
                  <c:v>4</c:v>
                </c:pt>
                <c:pt idx="424">
                  <c:v>5</c:v>
                </c:pt>
                <c:pt idx="425">
                  <c:v>9</c:v>
                </c:pt>
                <c:pt idx="426">
                  <c:v>5</c:v>
                </c:pt>
                <c:pt idx="427">
                  <c:v>9</c:v>
                </c:pt>
                <c:pt idx="428">
                  <c:v>11</c:v>
                </c:pt>
                <c:pt idx="429">
                  <c:v>14</c:v>
                </c:pt>
                <c:pt idx="430">
                  <c:v>12</c:v>
                </c:pt>
                <c:pt idx="431">
                  <c:v>3</c:v>
                </c:pt>
                <c:pt idx="432">
                  <c:v>4</c:v>
                </c:pt>
                <c:pt idx="433">
                  <c:v>30</c:v>
                </c:pt>
                <c:pt idx="434">
                  <c:v>8</c:v>
                </c:pt>
                <c:pt idx="435">
                  <c:v>25</c:v>
                </c:pt>
                <c:pt idx="436">
                  <c:v>13</c:v>
                </c:pt>
                <c:pt idx="437">
                  <c:v>7</c:v>
                </c:pt>
                <c:pt idx="438">
                  <c:v>23</c:v>
                </c:pt>
                <c:pt idx="439">
                  <c:v>4</c:v>
                </c:pt>
                <c:pt idx="440">
                  <c:v>7</c:v>
                </c:pt>
                <c:pt idx="441">
                  <c:v>6</c:v>
                </c:pt>
                <c:pt idx="442">
                  <c:v>21</c:v>
                </c:pt>
                <c:pt idx="443">
                  <c:v>5</c:v>
                </c:pt>
                <c:pt idx="444">
                  <c:v>3</c:v>
                </c:pt>
                <c:pt idx="445">
                  <c:v>5</c:v>
                </c:pt>
                <c:pt idx="446">
                  <c:v>6</c:v>
                </c:pt>
                <c:pt idx="447">
                  <c:v>6</c:v>
                </c:pt>
                <c:pt idx="448">
                  <c:v>17</c:v>
                </c:pt>
                <c:pt idx="449">
                  <c:v>12</c:v>
                </c:pt>
                <c:pt idx="450">
                  <c:v>18</c:v>
                </c:pt>
                <c:pt idx="451">
                  <c:v>27</c:v>
                </c:pt>
                <c:pt idx="452">
                  <c:v>9</c:v>
                </c:pt>
                <c:pt idx="453">
                  <c:v>16</c:v>
                </c:pt>
                <c:pt idx="454">
                  <c:v>17</c:v>
                </c:pt>
                <c:pt idx="455">
                  <c:v>21</c:v>
                </c:pt>
                <c:pt idx="456">
                  <c:v>4</c:v>
                </c:pt>
                <c:pt idx="457">
                  <c:v>14</c:v>
                </c:pt>
                <c:pt idx="458">
                  <c:v>21</c:v>
                </c:pt>
                <c:pt idx="459">
                  <c:v>6</c:v>
                </c:pt>
                <c:pt idx="460">
                  <c:v>8</c:v>
                </c:pt>
                <c:pt idx="461">
                  <c:v>14</c:v>
                </c:pt>
                <c:pt idx="462">
                  <c:v>16</c:v>
                </c:pt>
                <c:pt idx="463">
                  <c:v>13</c:v>
                </c:pt>
                <c:pt idx="464">
                  <c:v>18</c:v>
                </c:pt>
                <c:pt idx="465">
                  <c:v>2</c:v>
                </c:pt>
                <c:pt idx="466">
                  <c:v>8</c:v>
                </c:pt>
                <c:pt idx="467">
                  <c:v>7</c:v>
                </c:pt>
                <c:pt idx="468">
                  <c:v>10</c:v>
                </c:pt>
                <c:pt idx="469">
                  <c:v>31</c:v>
                </c:pt>
                <c:pt idx="470">
                  <c:v>19</c:v>
                </c:pt>
                <c:pt idx="471">
                  <c:v>2</c:v>
                </c:pt>
                <c:pt idx="472">
                  <c:v>13</c:v>
                </c:pt>
                <c:pt idx="473">
                  <c:v>8</c:v>
                </c:pt>
                <c:pt idx="474">
                  <c:v>7</c:v>
                </c:pt>
                <c:pt idx="475">
                  <c:v>10</c:v>
                </c:pt>
                <c:pt idx="476">
                  <c:v>4</c:v>
                </c:pt>
                <c:pt idx="477">
                  <c:v>10</c:v>
                </c:pt>
                <c:pt idx="478">
                  <c:v>13</c:v>
                </c:pt>
                <c:pt idx="479">
                  <c:v>21</c:v>
                </c:pt>
                <c:pt idx="480">
                  <c:v>12</c:v>
                </c:pt>
                <c:pt idx="481">
                  <c:v>12</c:v>
                </c:pt>
                <c:pt idx="482">
                  <c:v>11</c:v>
                </c:pt>
                <c:pt idx="483">
                  <c:v>5</c:v>
                </c:pt>
                <c:pt idx="484">
                  <c:v>9</c:v>
                </c:pt>
                <c:pt idx="485">
                  <c:v>3</c:v>
                </c:pt>
                <c:pt idx="486">
                  <c:v>14</c:v>
                </c:pt>
                <c:pt idx="487">
                  <c:v>1</c:v>
                </c:pt>
                <c:pt idx="488">
                  <c:v>10</c:v>
                </c:pt>
                <c:pt idx="489">
                  <c:v>13</c:v>
                </c:pt>
                <c:pt idx="490">
                  <c:v>11</c:v>
                </c:pt>
                <c:pt idx="491">
                  <c:v>19</c:v>
                </c:pt>
                <c:pt idx="492">
                  <c:v>8</c:v>
                </c:pt>
                <c:pt idx="493">
                  <c:v>4</c:v>
                </c:pt>
                <c:pt idx="494">
                  <c:v>6</c:v>
                </c:pt>
                <c:pt idx="495">
                  <c:v>17</c:v>
                </c:pt>
                <c:pt idx="496">
                  <c:v>11</c:v>
                </c:pt>
                <c:pt idx="497">
                  <c:v>2</c:v>
                </c:pt>
                <c:pt idx="498">
                  <c:v>7</c:v>
                </c:pt>
                <c:pt idx="499">
                  <c:v>7</c:v>
                </c:pt>
                <c:pt idx="500">
                  <c:v>9</c:v>
                </c:pt>
                <c:pt idx="501">
                  <c:v>23</c:v>
                </c:pt>
                <c:pt idx="502">
                  <c:v>10</c:v>
                </c:pt>
                <c:pt idx="503">
                  <c:v>2</c:v>
                </c:pt>
                <c:pt idx="504">
                  <c:v>2</c:v>
                </c:pt>
                <c:pt idx="505">
                  <c:v>30</c:v>
                </c:pt>
                <c:pt idx="506">
                  <c:v>8</c:v>
                </c:pt>
                <c:pt idx="507">
                  <c:v>25</c:v>
                </c:pt>
                <c:pt idx="508">
                  <c:v>11</c:v>
                </c:pt>
                <c:pt idx="509">
                  <c:v>17</c:v>
                </c:pt>
                <c:pt idx="510">
                  <c:v>18</c:v>
                </c:pt>
                <c:pt idx="511">
                  <c:v>11</c:v>
                </c:pt>
                <c:pt idx="512">
                  <c:v>6</c:v>
                </c:pt>
                <c:pt idx="513">
                  <c:v>12</c:v>
                </c:pt>
                <c:pt idx="514">
                  <c:v>6</c:v>
                </c:pt>
                <c:pt idx="515">
                  <c:v>15</c:v>
                </c:pt>
                <c:pt idx="516">
                  <c:v>21</c:v>
                </c:pt>
                <c:pt idx="517">
                  <c:v>6</c:v>
                </c:pt>
                <c:pt idx="518">
                  <c:v>1</c:v>
                </c:pt>
                <c:pt idx="519">
                  <c:v>18</c:v>
                </c:pt>
                <c:pt idx="520">
                  <c:v>15</c:v>
                </c:pt>
                <c:pt idx="521">
                  <c:v>2</c:v>
                </c:pt>
                <c:pt idx="522">
                  <c:v>3</c:v>
                </c:pt>
                <c:pt idx="523">
                  <c:v>10</c:v>
                </c:pt>
                <c:pt idx="524">
                  <c:v>8</c:v>
                </c:pt>
                <c:pt idx="525">
                  <c:v>4</c:v>
                </c:pt>
                <c:pt idx="526">
                  <c:v>15</c:v>
                </c:pt>
                <c:pt idx="527">
                  <c:v>4</c:v>
                </c:pt>
                <c:pt idx="528">
                  <c:v>13</c:v>
                </c:pt>
                <c:pt idx="529">
                  <c:v>16</c:v>
                </c:pt>
                <c:pt idx="530">
                  <c:v>22</c:v>
                </c:pt>
                <c:pt idx="531">
                  <c:v>2</c:v>
                </c:pt>
                <c:pt idx="532">
                  <c:v>13</c:v>
                </c:pt>
                <c:pt idx="533">
                  <c:v>1</c:v>
                </c:pt>
                <c:pt idx="534">
                  <c:v>13</c:v>
                </c:pt>
                <c:pt idx="535">
                  <c:v>21</c:v>
                </c:pt>
                <c:pt idx="536">
                  <c:v>4</c:v>
                </c:pt>
                <c:pt idx="537">
                  <c:v>13</c:v>
                </c:pt>
                <c:pt idx="538">
                  <c:v>12</c:v>
                </c:pt>
                <c:pt idx="539">
                  <c:v>7</c:v>
                </c:pt>
                <c:pt idx="540">
                  <c:v>12</c:v>
                </c:pt>
                <c:pt idx="541">
                  <c:v>14</c:v>
                </c:pt>
                <c:pt idx="542">
                  <c:v>12</c:v>
                </c:pt>
                <c:pt idx="543">
                  <c:v>2</c:v>
                </c:pt>
                <c:pt idx="544">
                  <c:v>28</c:v>
                </c:pt>
                <c:pt idx="545">
                  <c:v>9</c:v>
                </c:pt>
                <c:pt idx="546">
                  <c:v>24</c:v>
                </c:pt>
                <c:pt idx="547">
                  <c:v>9</c:v>
                </c:pt>
                <c:pt idx="548">
                  <c:v>1</c:v>
                </c:pt>
                <c:pt idx="549">
                  <c:v>10</c:v>
                </c:pt>
                <c:pt idx="550">
                  <c:v>4</c:v>
                </c:pt>
                <c:pt idx="551">
                  <c:v>10</c:v>
                </c:pt>
                <c:pt idx="552">
                  <c:v>12</c:v>
                </c:pt>
                <c:pt idx="553">
                  <c:v>13</c:v>
                </c:pt>
                <c:pt idx="554">
                  <c:v>1</c:v>
                </c:pt>
                <c:pt idx="555">
                  <c:v>10</c:v>
                </c:pt>
                <c:pt idx="556">
                  <c:v>8</c:v>
                </c:pt>
                <c:pt idx="557">
                  <c:v>1</c:v>
                </c:pt>
                <c:pt idx="558">
                  <c:v>13</c:v>
                </c:pt>
                <c:pt idx="559">
                  <c:v>12</c:v>
                </c:pt>
                <c:pt idx="560">
                  <c:v>6</c:v>
                </c:pt>
                <c:pt idx="561">
                  <c:v>11</c:v>
                </c:pt>
                <c:pt idx="562">
                  <c:v>1</c:v>
                </c:pt>
                <c:pt idx="563">
                  <c:v>4</c:v>
                </c:pt>
                <c:pt idx="564">
                  <c:v>29</c:v>
                </c:pt>
                <c:pt idx="565">
                  <c:v>13</c:v>
                </c:pt>
                <c:pt idx="566">
                  <c:v>8</c:v>
                </c:pt>
                <c:pt idx="567">
                  <c:v>7</c:v>
                </c:pt>
                <c:pt idx="568">
                  <c:v>6</c:v>
                </c:pt>
                <c:pt idx="569">
                  <c:v>1</c:v>
                </c:pt>
                <c:pt idx="570">
                  <c:v>14</c:v>
                </c:pt>
                <c:pt idx="571">
                  <c:v>11</c:v>
                </c:pt>
                <c:pt idx="572">
                  <c:v>15</c:v>
                </c:pt>
                <c:pt idx="573">
                  <c:v>14</c:v>
                </c:pt>
                <c:pt idx="574">
                  <c:v>9</c:v>
                </c:pt>
                <c:pt idx="575">
                  <c:v>2</c:v>
                </c:pt>
                <c:pt idx="576">
                  <c:v>9</c:v>
                </c:pt>
                <c:pt idx="577">
                  <c:v>9</c:v>
                </c:pt>
                <c:pt idx="578">
                  <c:v>6</c:v>
                </c:pt>
                <c:pt idx="579">
                  <c:v>8</c:v>
                </c:pt>
                <c:pt idx="580">
                  <c:v>11</c:v>
                </c:pt>
                <c:pt idx="581">
                  <c:v>7</c:v>
                </c:pt>
                <c:pt idx="582">
                  <c:v>9</c:v>
                </c:pt>
                <c:pt idx="583">
                  <c:v>22</c:v>
                </c:pt>
                <c:pt idx="584">
                  <c:v>5</c:v>
                </c:pt>
                <c:pt idx="585">
                  <c:v>5</c:v>
                </c:pt>
                <c:pt idx="586">
                  <c:v>17</c:v>
                </c:pt>
                <c:pt idx="587">
                  <c:v>19</c:v>
                </c:pt>
                <c:pt idx="588">
                  <c:v>4</c:v>
                </c:pt>
                <c:pt idx="589">
                  <c:v>20</c:v>
                </c:pt>
                <c:pt idx="590">
                  <c:v>10</c:v>
                </c:pt>
                <c:pt idx="591">
                  <c:v>6</c:v>
                </c:pt>
                <c:pt idx="592">
                  <c:v>1</c:v>
                </c:pt>
                <c:pt idx="593">
                  <c:v>1</c:v>
                </c:pt>
                <c:pt idx="594">
                  <c:v>11</c:v>
                </c:pt>
                <c:pt idx="595">
                  <c:v>11</c:v>
                </c:pt>
                <c:pt idx="596">
                  <c:v>7</c:v>
                </c:pt>
                <c:pt idx="597">
                  <c:v>13</c:v>
                </c:pt>
                <c:pt idx="598">
                  <c:v>42</c:v>
                </c:pt>
                <c:pt idx="599">
                  <c:v>2</c:v>
                </c:pt>
                <c:pt idx="600">
                  <c:v>16</c:v>
                </c:pt>
                <c:pt idx="601">
                  <c:v>13</c:v>
                </c:pt>
                <c:pt idx="602">
                  <c:v>19</c:v>
                </c:pt>
                <c:pt idx="603">
                  <c:v>16</c:v>
                </c:pt>
                <c:pt idx="604">
                  <c:v>19</c:v>
                </c:pt>
                <c:pt idx="605">
                  <c:v>7</c:v>
                </c:pt>
                <c:pt idx="606">
                  <c:v>10</c:v>
                </c:pt>
                <c:pt idx="607">
                  <c:v>15</c:v>
                </c:pt>
                <c:pt idx="608">
                  <c:v>12</c:v>
                </c:pt>
                <c:pt idx="609">
                  <c:v>19</c:v>
                </c:pt>
                <c:pt idx="610">
                  <c:v>17</c:v>
                </c:pt>
                <c:pt idx="611">
                  <c:v>4</c:v>
                </c:pt>
                <c:pt idx="612">
                  <c:v>20</c:v>
                </c:pt>
                <c:pt idx="613">
                  <c:v>5</c:v>
                </c:pt>
                <c:pt idx="614">
                  <c:v>3</c:v>
                </c:pt>
                <c:pt idx="615">
                  <c:v>8</c:v>
                </c:pt>
                <c:pt idx="616">
                  <c:v>18</c:v>
                </c:pt>
                <c:pt idx="617">
                  <c:v>13</c:v>
                </c:pt>
                <c:pt idx="618">
                  <c:v>14</c:v>
                </c:pt>
                <c:pt idx="619">
                  <c:v>5</c:v>
                </c:pt>
                <c:pt idx="620">
                  <c:v>9</c:v>
                </c:pt>
                <c:pt idx="621">
                  <c:v>5</c:v>
                </c:pt>
                <c:pt idx="622">
                  <c:v>16</c:v>
                </c:pt>
                <c:pt idx="623">
                  <c:v>3</c:v>
                </c:pt>
                <c:pt idx="624">
                  <c:v>15</c:v>
                </c:pt>
                <c:pt idx="625">
                  <c:v>13</c:v>
                </c:pt>
                <c:pt idx="626">
                  <c:v>11</c:v>
                </c:pt>
                <c:pt idx="627">
                  <c:v>3</c:v>
                </c:pt>
                <c:pt idx="628">
                  <c:v>15</c:v>
                </c:pt>
                <c:pt idx="629">
                  <c:v>2</c:v>
                </c:pt>
                <c:pt idx="630">
                  <c:v>21</c:v>
                </c:pt>
                <c:pt idx="631">
                  <c:v>6</c:v>
                </c:pt>
                <c:pt idx="632">
                  <c:v>8</c:v>
                </c:pt>
                <c:pt idx="633">
                  <c:v>21</c:v>
                </c:pt>
                <c:pt idx="634">
                  <c:v>16</c:v>
                </c:pt>
                <c:pt idx="635">
                  <c:v>11</c:v>
                </c:pt>
                <c:pt idx="636">
                  <c:v>2</c:v>
                </c:pt>
                <c:pt idx="637">
                  <c:v>7</c:v>
                </c:pt>
                <c:pt idx="638">
                  <c:v>26</c:v>
                </c:pt>
                <c:pt idx="639">
                  <c:v>33</c:v>
                </c:pt>
                <c:pt idx="640">
                  <c:v>4</c:v>
                </c:pt>
                <c:pt idx="641">
                  <c:v>2</c:v>
                </c:pt>
                <c:pt idx="642">
                  <c:v>2</c:v>
                </c:pt>
                <c:pt idx="643">
                  <c:v>7</c:v>
                </c:pt>
                <c:pt idx="644">
                  <c:v>6</c:v>
                </c:pt>
                <c:pt idx="645">
                  <c:v>17</c:v>
                </c:pt>
                <c:pt idx="646">
                  <c:v>18</c:v>
                </c:pt>
                <c:pt idx="647">
                  <c:v>3</c:v>
                </c:pt>
                <c:pt idx="648">
                  <c:v>16</c:v>
                </c:pt>
                <c:pt idx="649">
                  <c:v>20</c:v>
                </c:pt>
                <c:pt idx="650">
                  <c:v>8</c:v>
                </c:pt>
                <c:pt idx="651">
                  <c:v>9</c:v>
                </c:pt>
                <c:pt idx="652">
                  <c:v>23</c:v>
                </c:pt>
                <c:pt idx="653">
                  <c:v>31</c:v>
                </c:pt>
                <c:pt idx="654">
                  <c:v>8</c:v>
                </c:pt>
                <c:pt idx="655">
                  <c:v>18</c:v>
                </c:pt>
                <c:pt idx="656">
                  <c:v>14</c:v>
                </c:pt>
                <c:pt idx="657">
                  <c:v>4</c:v>
                </c:pt>
                <c:pt idx="658">
                  <c:v>8</c:v>
                </c:pt>
                <c:pt idx="659">
                  <c:v>14</c:v>
                </c:pt>
                <c:pt idx="660">
                  <c:v>19</c:v>
                </c:pt>
                <c:pt idx="661">
                  <c:v>4</c:v>
                </c:pt>
                <c:pt idx="662">
                  <c:v>7</c:v>
                </c:pt>
                <c:pt idx="663">
                  <c:v>9</c:v>
                </c:pt>
                <c:pt idx="664">
                  <c:v>7</c:v>
                </c:pt>
                <c:pt idx="665">
                  <c:v>11</c:v>
                </c:pt>
                <c:pt idx="666">
                  <c:v>1</c:v>
                </c:pt>
                <c:pt idx="667">
                  <c:v>3</c:v>
                </c:pt>
                <c:pt idx="668">
                  <c:v>9</c:v>
                </c:pt>
                <c:pt idx="669">
                  <c:v>17</c:v>
                </c:pt>
                <c:pt idx="670">
                  <c:v>10</c:v>
                </c:pt>
                <c:pt idx="671">
                  <c:v>16</c:v>
                </c:pt>
                <c:pt idx="672">
                  <c:v>7</c:v>
                </c:pt>
                <c:pt idx="673">
                  <c:v>4</c:v>
                </c:pt>
                <c:pt idx="674">
                  <c:v>22</c:v>
                </c:pt>
                <c:pt idx="675">
                  <c:v>7</c:v>
                </c:pt>
                <c:pt idx="676">
                  <c:v>9</c:v>
                </c:pt>
                <c:pt idx="677">
                  <c:v>10</c:v>
                </c:pt>
                <c:pt idx="678">
                  <c:v>8</c:v>
                </c:pt>
                <c:pt idx="679">
                  <c:v>6</c:v>
                </c:pt>
                <c:pt idx="680">
                  <c:v>12</c:v>
                </c:pt>
                <c:pt idx="681">
                  <c:v>5</c:v>
                </c:pt>
                <c:pt idx="682">
                  <c:v>12</c:v>
                </c:pt>
                <c:pt idx="683">
                  <c:v>5</c:v>
                </c:pt>
                <c:pt idx="684">
                  <c:v>13</c:v>
                </c:pt>
                <c:pt idx="685">
                  <c:v>15</c:v>
                </c:pt>
                <c:pt idx="686">
                  <c:v>9</c:v>
                </c:pt>
                <c:pt idx="687">
                  <c:v>9</c:v>
                </c:pt>
                <c:pt idx="688">
                  <c:v>5</c:v>
                </c:pt>
                <c:pt idx="689">
                  <c:v>11</c:v>
                </c:pt>
                <c:pt idx="690">
                  <c:v>10</c:v>
                </c:pt>
                <c:pt idx="691">
                  <c:v>7</c:v>
                </c:pt>
                <c:pt idx="692">
                  <c:v>15</c:v>
                </c:pt>
                <c:pt idx="693">
                  <c:v>14</c:v>
                </c:pt>
                <c:pt idx="694">
                  <c:v>6</c:v>
                </c:pt>
                <c:pt idx="695">
                  <c:v>9</c:v>
                </c:pt>
                <c:pt idx="696">
                  <c:v>8</c:v>
                </c:pt>
                <c:pt idx="697">
                  <c:v>10</c:v>
                </c:pt>
                <c:pt idx="698">
                  <c:v>12</c:v>
                </c:pt>
                <c:pt idx="699">
                  <c:v>6</c:v>
                </c:pt>
                <c:pt idx="700">
                  <c:v>1</c:v>
                </c:pt>
                <c:pt idx="701">
                  <c:v>7</c:v>
                </c:pt>
                <c:pt idx="702">
                  <c:v>17</c:v>
                </c:pt>
                <c:pt idx="703">
                  <c:v>7</c:v>
                </c:pt>
                <c:pt idx="704">
                  <c:v>2</c:v>
                </c:pt>
                <c:pt idx="705">
                  <c:v>21</c:v>
                </c:pt>
                <c:pt idx="706">
                  <c:v>16</c:v>
                </c:pt>
                <c:pt idx="707">
                  <c:v>5</c:v>
                </c:pt>
                <c:pt idx="708">
                  <c:v>9</c:v>
                </c:pt>
                <c:pt idx="709">
                  <c:v>22</c:v>
                </c:pt>
                <c:pt idx="710">
                  <c:v>31</c:v>
                </c:pt>
                <c:pt idx="711">
                  <c:v>11</c:v>
                </c:pt>
                <c:pt idx="712">
                  <c:v>8</c:v>
                </c:pt>
                <c:pt idx="713">
                  <c:v>16</c:v>
                </c:pt>
                <c:pt idx="714">
                  <c:v>11</c:v>
                </c:pt>
                <c:pt idx="715">
                  <c:v>5</c:v>
                </c:pt>
                <c:pt idx="716">
                  <c:v>2</c:v>
                </c:pt>
                <c:pt idx="717">
                  <c:v>19</c:v>
                </c:pt>
                <c:pt idx="718">
                  <c:v>12</c:v>
                </c:pt>
                <c:pt idx="719">
                  <c:v>4</c:v>
                </c:pt>
                <c:pt idx="720">
                  <c:v>9</c:v>
                </c:pt>
                <c:pt idx="721">
                  <c:v>4</c:v>
                </c:pt>
                <c:pt idx="722">
                  <c:v>17</c:v>
                </c:pt>
                <c:pt idx="723">
                  <c:v>26</c:v>
                </c:pt>
                <c:pt idx="724">
                  <c:v>25</c:v>
                </c:pt>
                <c:pt idx="725">
                  <c:v>14</c:v>
                </c:pt>
                <c:pt idx="726">
                  <c:v>7</c:v>
                </c:pt>
                <c:pt idx="727">
                  <c:v>21</c:v>
                </c:pt>
                <c:pt idx="728">
                  <c:v>2</c:v>
                </c:pt>
                <c:pt idx="729">
                  <c:v>5</c:v>
                </c:pt>
                <c:pt idx="730">
                  <c:v>43</c:v>
                </c:pt>
                <c:pt idx="731">
                  <c:v>26</c:v>
                </c:pt>
                <c:pt idx="732">
                  <c:v>20</c:v>
                </c:pt>
                <c:pt idx="733">
                  <c:v>15</c:v>
                </c:pt>
                <c:pt idx="734">
                  <c:v>28</c:v>
                </c:pt>
                <c:pt idx="735">
                  <c:v>30</c:v>
                </c:pt>
                <c:pt idx="736">
                  <c:v>43</c:v>
                </c:pt>
                <c:pt idx="737">
                  <c:v>5</c:v>
                </c:pt>
                <c:pt idx="738">
                  <c:v>3</c:v>
                </c:pt>
                <c:pt idx="739">
                  <c:v>19</c:v>
                </c:pt>
                <c:pt idx="740">
                  <c:v>2</c:v>
                </c:pt>
                <c:pt idx="741">
                  <c:v>19</c:v>
                </c:pt>
                <c:pt idx="742">
                  <c:v>3</c:v>
                </c:pt>
                <c:pt idx="743">
                  <c:v>6</c:v>
                </c:pt>
                <c:pt idx="744">
                  <c:v>10</c:v>
                </c:pt>
                <c:pt idx="745">
                  <c:v>14</c:v>
                </c:pt>
                <c:pt idx="746">
                  <c:v>4</c:v>
                </c:pt>
                <c:pt idx="747">
                  <c:v>13</c:v>
                </c:pt>
                <c:pt idx="748">
                  <c:v>17</c:v>
                </c:pt>
                <c:pt idx="749">
                  <c:v>13</c:v>
                </c:pt>
                <c:pt idx="750">
                  <c:v>6</c:v>
                </c:pt>
                <c:pt idx="751">
                  <c:v>2</c:v>
                </c:pt>
                <c:pt idx="752">
                  <c:v>9</c:v>
                </c:pt>
                <c:pt idx="753">
                  <c:v>14</c:v>
                </c:pt>
                <c:pt idx="754">
                  <c:v>7</c:v>
                </c:pt>
                <c:pt idx="755">
                  <c:v>11</c:v>
                </c:pt>
                <c:pt idx="756">
                  <c:v>12</c:v>
                </c:pt>
                <c:pt idx="757">
                  <c:v>14</c:v>
                </c:pt>
                <c:pt idx="758">
                  <c:v>7</c:v>
                </c:pt>
                <c:pt idx="759">
                  <c:v>8</c:v>
                </c:pt>
                <c:pt idx="760">
                  <c:v>5</c:v>
                </c:pt>
                <c:pt idx="761">
                  <c:v>6</c:v>
                </c:pt>
                <c:pt idx="762">
                  <c:v>10</c:v>
                </c:pt>
                <c:pt idx="763">
                  <c:v>4</c:v>
                </c:pt>
                <c:pt idx="764">
                  <c:v>7</c:v>
                </c:pt>
                <c:pt idx="765">
                  <c:v>7</c:v>
                </c:pt>
                <c:pt idx="766">
                  <c:v>9</c:v>
                </c:pt>
                <c:pt idx="767">
                  <c:v>6</c:v>
                </c:pt>
                <c:pt idx="768">
                  <c:v>5</c:v>
                </c:pt>
                <c:pt idx="769">
                  <c:v>6</c:v>
                </c:pt>
                <c:pt idx="770">
                  <c:v>20</c:v>
                </c:pt>
                <c:pt idx="771">
                  <c:v>10</c:v>
                </c:pt>
                <c:pt idx="772">
                  <c:v>3</c:v>
                </c:pt>
                <c:pt idx="773">
                  <c:v>3</c:v>
                </c:pt>
                <c:pt idx="774">
                  <c:v>4</c:v>
                </c:pt>
                <c:pt idx="775">
                  <c:v>11</c:v>
                </c:pt>
                <c:pt idx="776">
                  <c:v>3</c:v>
                </c:pt>
                <c:pt idx="777">
                  <c:v>3</c:v>
                </c:pt>
                <c:pt idx="778">
                  <c:v>4</c:v>
                </c:pt>
                <c:pt idx="779">
                  <c:v>5</c:v>
                </c:pt>
                <c:pt idx="780">
                  <c:v>1</c:v>
                </c:pt>
                <c:pt idx="781">
                  <c:v>11</c:v>
                </c:pt>
                <c:pt idx="782">
                  <c:v>2</c:v>
                </c:pt>
                <c:pt idx="783">
                  <c:v>20</c:v>
                </c:pt>
                <c:pt idx="784">
                  <c:v>4</c:v>
                </c:pt>
                <c:pt idx="785">
                  <c:v>2</c:v>
                </c:pt>
                <c:pt idx="786">
                  <c:v>8</c:v>
                </c:pt>
                <c:pt idx="787">
                  <c:v>4</c:v>
                </c:pt>
                <c:pt idx="788">
                  <c:v>5</c:v>
                </c:pt>
                <c:pt idx="789">
                  <c:v>2</c:v>
                </c:pt>
                <c:pt idx="790">
                  <c:v>3</c:v>
                </c:pt>
                <c:pt idx="791">
                  <c:v>20</c:v>
                </c:pt>
                <c:pt idx="792">
                  <c:v>8</c:v>
                </c:pt>
                <c:pt idx="793">
                  <c:v>9</c:v>
                </c:pt>
                <c:pt idx="794">
                  <c:v>6</c:v>
                </c:pt>
                <c:pt idx="795">
                  <c:v>11</c:v>
                </c:pt>
                <c:pt idx="796">
                  <c:v>12</c:v>
                </c:pt>
                <c:pt idx="797">
                  <c:v>3</c:v>
                </c:pt>
                <c:pt idx="798">
                  <c:v>11</c:v>
                </c:pt>
                <c:pt idx="799">
                  <c:v>7</c:v>
                </c:pt>
                <c:pt idx="800">
                  <c:v>4</c:v>
                </c:pt>
                <c:pt idx="801">
                  <c:v>2</c:v>
                </c:pt>
                <c:pt idx="802">
                  <c:v>17</c:v>
                </c:pt>
                <c:pt idx="803">
                  <c:v>12</c:v>
                </c:pt>
                <c:pt idx="804">
                  <c:v>14</c:v>
                </c:pt>
                <c:pt idx="805">
                  <c:v>8</c:v>
                </c:pt>
                <c:pt idx="806">
                  <c:v>14</c:v>
                </c:pt>
                <c:pt idx="807">
                  <c:v>4</c:v>
                </c:pt>
                <c:pt idx="808">
                  <c:v>5</c:v>
                </c:pt>
                <c:pt idx="809">
                  <c:v>16</c:v>
                </c:pt>
                <c:pt idx="810">
                  <c:v>13</c:v>
                </c:pt>
                <c:pt idx="811">
                  <c:v>3</c:v>
                </c:pt>
                <c:pt idx="812">
                  <c:v>19</c:v>
                </c:pt>
                <c:pt idx="813">
                  <c:v>8</c:v>
                </c:pt>
                <c:pt idx="814">
                  <c:v>3</c:v>
                </c:pt>
                <c:pt idx="815">
                  <c:v>13</c:v>
                </c:pt>
                <c:pt idx="816">
                  <c:v>13</c:v>
                </c:pt>
                <c:pt idx="817">
                  <c:v>18</c:v>
                </c:pt>
                <c:pt idx="818">
                  <c:v>4</c:v>
                </c:pt>
                <c:pt idx="819">
                  <c:v>7</c:v>
                </c:pt>
                <c:pt idx="820">
                  <c:v>22</c:v>
                </c:pt>
                <c:pt idx="821">
                  <c:v>2</c:v>
                </c:pt>
                <c:pt idx="822">
                  <c:v>5</c:v>
                </c:pt>
                <c:pt idx="823">
                  <c:v>4</c:v>
                </c:pt>
                <c:pt idx="824">
                  <c:v>4</c:v>
                </c:pt>
                <c:pt idx="825">
                  <c:v>3</c:v>
                </c:pt>
                <c:pt idx="826">
                  <c:v>7</c:v>
                </c:pt>
                <c:pt idx="827">
                  <c:v>3</c:v>
                </c:pt>
                <c:pt idx="828">
                  <c:v>5</c:v>
                </c:pt>
                <c:pt idx="829">
                  <c:v>2</c:v>
                </c:pt>
                <c:pt idx="830">
                  <c:v>4</c:v>
                </c:pt>
                <c:pt idx="831">
                  <c:v>3</c:v>
                </c:pt>
                <c:pt idx="832">
                  <c:v>10</c:v>
                </c:pt>
                <c:pt idx="833">
                  <c:v>3</c:v>
                </c:pt>
                <c:pt idx="834">
                  <c:v>20</c:v>
                </c:pt>
                <c:pt idx="835">
                  <c:v>20</c:v>
                </c:pt>
                <c:pt idx="836">
                  <c:v>2</c:v>
                </c:pt>
                <c:pt idx="837">
                  <c:v>8</c:v>
                </c:pt>
                <c:pt idx="838">
                  <c:v>1</c:v>
                </c:pt>
                <c:pt idx="839">
                  <c:v>9</c:v>
                </c:pt>
                <c:pt idx="840">
                  <c:v>18</c:v>
                </c:pt>
                <c:pt idx="841">
                  <c:v>8</c:v>
                </c:pt>
                <c:pt idx="842">
                  <c:v>17</c:v>
                </c:pt>
                <c:pt idx="843">
                  <c:v>1</c:v>
                </c:pt>
                <c:pt idx="844">
                  <c:v>19</c:v>
                </c:pt>
                <c:pt idx="845">
                  <c:v>13</c:v>
                </c:pt>
                <c:pt idx="846">
                  <c:v>15</c:v>
                </c:pt>
                <c:pt idx="847">
                  <c:v>19</c:v>
                </c:pt>
                <c:pt idx="848">
                  <c:v>4</c:v>
                </c:pt>
                <c:pt idx="849">
                  <c:v>6</c:v>
                </c:pt>
                <c:pt idx="850">
                  <c:v>16</c:v>
                </c:pt>
                <c:pt idx="851">
                  <c:v>16</c:v>
                </c:pt>
                <c:pt idx="852">
                  <c:v>20</c:v>
                </c:pt>
                <c:pt idx="853">
                  <c:v>6</c:v>
                </c:pt>
                <c:pt idx="854">
                  <c:v>13</c:v>
                </c:pt>
                <c:pt idx="855">
                  <c:v>13</c:v>
                </c:pt>
                <c:pt idx="856">
                  <c:v>12</c:v>
                </c:pt>
                <c:pt idx="857">
                  <c:v>15</c:v>
                </c:pt>
                <c:pt idx="858">
                  <c:v>11</c:v>
                </c:pt>
                <c:pt idx="859">
                  <c:v>4</c:v>
                </c:pt>
                <c:pt idx="860">
                  <c:v>19</c:v>
                </c:pt>
                <c:pt idx="861">
                  <c:v>16</c:v>
                </c:pt>
                <c:pt idx="862">
                  <c:v>12</c:v>
                </c:pt>
                <c:pt idx="863">
                  <c:v>1</c:v>
                </c:pt>
                <c:pt idx="864">
                  <c:v>8</c:v>
                </c:pt>
                <c:pt idx="865">
                  <c:v>28</c:v>
                </c:pt>
                <c:pt idx="866">
                  <c:v>3</c:v>
                </c:pt>
                <c:pt idx="867">
                  <c:v>15</c:v>
                </c:pt>
                <c:pt idx="868">
                  <c:v>1</c:v>
                </c:pt>
                <c:pt idx="869">
                  <c:v>12</c:v>
                </c:pt>
                <c:pt idx="870">
                  <c:v>19</c:v>
                </c:pt>
                <c:pt idx="871">
                  <c:v>17</c:v>
                </c:pt>
                <c:pt idx="872">
                  <c:v>23</c:v>
                </c:pt>
                <c:pt idx="873">
                  <c:v>15</c:v>
                </c:pt>
                <c:pt idx="874">
                  <c:v>19</c:v>
                </c:pt>
                <c:pt idx="875">
                  <c:v>22</c:v>
                </c:pt>
                <c:pt idx="876">
                  <c:v>11</c:v>
                </c:pt>
                <c:pt idx="877">
                  <c:v>9</c:v>
                </c:pt>
                <c:pt idx="878">
                  <c:v>20</c:v>
                </c:pt>
                <c:pt idx="879">
                  <c:v>16</c:v>
                </c:pt>
                <c:pt idx="880">
                  <c:v>22</c:v>
                </c:pt>
                <c:pt idx="881">
                  <c:v>23</c:v>
                </c:pt>
                <c:pt idx="882">
                  <c:v>6</c:v>
                </c:pt>
                <c:pt idx="883">
                  <c:v>8</c:v>
                </c:pt>
                <c:pt idx="884">
                  <c:v>5</c:v>
                </c:pt>
                <c:pt idx="885">
                  <c:v>5</c:v>
                </c:pt>
                <c:pt idx="886">
                  <c:v>6</c:v>
                </c:pt>
                <c:pt idx="887">
                  <c:v>9</c:v>
                </c:pt>
                <c:pt idx="888">
                  <c:v>29</c:v>
                </c:pt>
                <c:pt idx="889">
                  <c:v>3</c:v>
                </c:pt>
                <c:pt idx="890">
                  <c:v>19</c:v>
                </c:pt>
                <c:pt idx="891">
                  <c:v>16</c:v>
                </c:pt>
                <c:pt idx="892">
                  <c:v>23</c:v>
                </c:pt>
                <c:pt idx="893">
                  <c:v>22</c:v>
                </c:pt>
                <c:pt idx="894">
                  <c:v>8</c:v>
                </c:pt>
                <c:pt idx="895">
                  <c:v>8</c:v>
                </c:pt>
                <c:pt idx="896">
                  <c:v>20</c:v>
                </c:pt>
                <c:pt idx="897">
                  <c:v>19</c:v>
                </c:pt>
                <c:pt idx="898">
                  <c:v>19</c:v>
                </c:pt>
                <c:pt idx="899">
                  <c:v>13</c:v>
                </c:pt>
                <c:pt idx="900">
                  <c:v>21</c:v>
                </c:pt>
                <c:pt idx="901">
                  <c:v>12</c:v>
                </c:pt>
                <c:pt idx="902">
                  <c:v>6</c:v>
                </c:pt>
                <c:pt idx="903">
                  <c:v>22</c:v>
                </c:pt>
                <c:pt idx="904">
                  <c:v>14</c:v>
                </c:pt>
                <c:pt idx="905">
                  <c:v>10</c:v>
                </c:pt>
                <c:pt idx="906">
                  <c:v>19</c:v>
                </c:pt>
                <c:pt idx="907">
                  <c:v>15</c:v>
                </c:pt>
                <c:pt idx="908">
                  <c:v>25</c:v>
                </c:pt>
                <c:pt idx="909">
                  <c:v>4</c:v>
                </c:pt>
                <c:pt idx="910">
                  <c:v>30</c:v>
                </c:pt>
                <c:pt idx="911">
                  <c:v>6</c:v>
                </c:pt>
                <c:pt idx="912">
                  <c:v>9</c:v>
                </c:pt>
                <c:pt idx="913">
                  <c:v>11</c:v>
                </c:pt>
                <c:pt idx="914">
                  <c:v>6</c:v>
                </c:pt>
                <c:pt idx="915">
                  <c:v>2</c:v>
                </c:pt>
                <c:pt idx="916">
                  <c:v>6</c:v>
                </c:pt>
                <c:pt idx="917">
                  <c:v>22</c:v>
                </c:pt>
                <c:pt idx="918">
                  <c:v>15</c:v>
                </c:pt>
                <c:pt idx="919">
                  <c:v>8</c:v>
                </c:pt>
                <c:pt idx="920">
                  <c:v>3</c:v>
                </c:pt>
                <c:pt idx="921">
                  <c:v>11</c:v>
                </c:pt>
                <c:pt idx="922">
                  <c:v>8</c:v>
                </c:pt>
                <c:pt idx="923">
                  <c:v>15</c:v>
                </c:pt>
                <c:pt idx="924">
                  <c:v>3</c:v>
                </c:pt>
                <c:pt idx="925">
                  <c:v>11</c:v>
                </c:pt>
                <c:pt idx="926">
                  <c:v>27</c:v>
                </c:pt>
                <c:pt idx="927">
                  <c:v>10</c:v>
                </c:pt>
                <c:pt idx="928">
                  <c:v>11</c:v>
                </c:pt>
                <c:pt idx="929">
                  <c:v>26</c:v>
                </c:pt>
                <c:pt idx="930">
                  <c:v>10</c:v>
                </c:pt>
                <c:pt idx="931">
                  <c:v>12</c:v>
                </c:pt>
                <c:pt idx="932">
                  <c:v>10</c:v>
                </c:pt>
                <c:pt idx="933">
                  <c:v>4</c:v>
                </c:pt>
                <c:pt idx="934">
                  <c:v>25</c:v>
                </c:pt>
                <c:pt idx="935">
                  <c:v>15</c:v>
                </c:pt>
                <c:pt idx="936">
                  <c:v>14</c:v>
                </c:pt>
                <c:pt idx="937">
                  <c:v>25</c:v>
                </c:pt>
                <c:pt idx="938">
                  <c:v>4</c:v>
                </c:pt>
                <c:pt idx="939">
                  <c:v>8</c:v>
                </c:pt>
                <c:pt idx="940">
                  <c:v>10</c:v>
                </c:pt>
                <c:pt idx="941">
                  <c:v>9</c:v>
                </c:pt>
                <c:pt idx="942">
                  <c:v>13</c:v>
                </c:pt>
                <c:pt idx="943">
                  <c:v>11</c:v>
                </c:pt>
                <c:pt idx="944">
                  <c:v>3</c:v>
                </c:pt>
                <c:pt idx="945">
                  <c:v>11</c:v>
                </c:pt>
                <c:pt idx="946">
                  <c:v>15</c:v>
                </c:pt>
                <c:pt idx="947">
                  <c:v>18</c:v>
                </c:pt>
                <c:pt idx="948">
                  <c:v>15</c:v>
                </c:pt>
                <c:pt idx="949">
                  <c:v>14</c:v>
                </c:pt>
                <c:pt idx="950">
                  <c:v>8</c:v>
                </c:pt>
                <c:pt idx="951">
                  <c:v>12</c:v>
                </c:pt>
                <c:pt idx="952">
                  <c:v>11</c:v>
                </c:pt>
                <c:pt idx="953">
                  <c:v>19</c:v>
                </c:pt>
                <c:pt idx="954">
                  <c:v>14</c:v>
                </c:pt>
                <c:pt idx="955">
                  <c:v>15</c:v>
                </c:pt>
                <c:pt idx="956">
                  <c:v>11</c:v>
                </c:pt>
                <c:pt idx="957">
                  <c:v>29</c:v>
                </c:pt>
                <c:pt idx="958">
                  <c:v>9</c:v>
                </c:pt>
                <c:pt idx="959">
                  <c:v>2</c:v>
                </c:pt>
                <c:pt idx="960">
                  <c:v>18</c:v>
                </c:pt>
                <c:pt idx="961">
                  <c:v>25</c:v>
                </c:pt>
                <c:pt idx="962">
                  <c:v>3</c:v>
                </c:pt>
                <c:pt idx="963">
                  <c:v>21</c:v>
                </c:pt>
                <c:pt idx="964">
                  <c:v>15</c:v>
                </c:pt>
                <c:pt idx="965">
                  <c:v>8</c:v>
                </c:pt>
                <c:pt idx="966">
                  <c:v>7</c:v>
                </c:pt>
                <c:pt idx="967">
                  <c:v>20</c:v>
                </c:pt>
                <c:pt idx="968">
                  <c:v>22</c:v>
                </c:pt>
                <c:pt idx="969">
                  <c:v>18</c:v>
                </c:pt>
                <c:pt idx="970">
                  <c:v>9</c:v>
                </c:pt>
                <c:pt idx="971">
                  <c:v>13</c:v>
                </c:pt>
                <c:pt idx="972">
                  <c:v>9</c:v>
                </c:pt>
                <c:pt idx="973">
                  <c:v>2</c:v>
                </c:pt>
                <c:pt idx="974">
                  <c:v>1</c:v>
                </c:pt>
                <c:pt idx="975">
                  <c:v>2</c:v>
                </c:pt>
                <c:pt idx="976">
                  <c:v>14</c:v>
                </c:pt>
                <c:pt idx="977">
                  <c:v>26</c:v>
                </c:pt>
                <c:pt idx="978">
                  <c:v>5</c:v>
                </c:pt>
                <c:pt idx="979">
                  <c:v>5</c:v>
                </c:pt>
                <c:pt idx="980">
                  <c:v>19</c:v>
                </c:pt>
                <c:pt idx="981">
                  <c:v>8</c:v>
                </c:pt>
                <c:pt idx="982">
                  <c:v>6</c:v>
                </c:pt>
                <c:pt idx="983">
                  <c:v>10</c:v>
                </c:pt>
                <c:pt idx="984">
                  <c:v>8</c:v>
                </c:pt>
                <c:pt idx="985">
                  <c:v>8</c:v>
                </c:pt>
                <c:pt idx="986">
                  <c:v>12</c:v>
                </c:pt>
                <c:pt idx="987">
                  <c:v>20</c:v>
                </c:pt>
                <c:pt idx="988">
                  <c:v>20</c:v>
                </c:pt>
                <c:pt idx="989">
                  <c:v>10</c:v>
                </c:pt>
                <c:pt idx="990">
                  <c:v>4</c:v>
                </c:pt>
                <c:pt idx="991">
                  <c:v>17</c:v>
                </c:pt>
                <c:pt idx="992">
                  <c:v>1</c:v>
                </c:pt>
                <c:pt idx="993">
                  <c:v>12</c:v>
                </c:pt>
                <c:pt idx="994">
                  <c:v>21</c:v>
                </c:pt>
                <c:pt idx="995">
                  <c:v>11</c:v>
                </c:pt>
                <c:pt idx="996">
                  <c:v>5</c:v>
                </c:pt>
                <c:pt idx="997">
                  <c:v>8</c:v>
                </c:pt>
                <c:pt idx="998">
                  <c:v>8</c:v>
                </c:pt>
                <c:pt idx="999">
                  <c:v>22</c:v>
                </c:pt>
                <c:pt idx="1000">
                  <c:v>21</c:v>
                </c:pt>
                <c:pt idx="1001">
                  <c:v>13</c:v>
                </c:pt>
                <c:pt idx="1002">
                  <c:v>4</c:v>
                </c:pt>
                <c:pt idx="1003">
                  <c:v>10</c:v>
                </c:pt>
                <c:pt idx="1004">
                  <c:v>8</c:v>
                </c:pt>
                <c:pt idx="1005">
                  <c:v>14</c:v>
                </c:pt>
                <c:pt idx="1006">
                  <c:v>6</c:v>
                </c:pt>
                <c:pt idx="1007">
                  <c:v>4</c:v>
                </c:pt>
                <c:pt idx="1008">
                  <c:v>13</c:v>
                </c:pt>
                <c:pt idx="1009">
                  <c:v>9</c:v>
                </c:pt>
                <c:pt idx="1010">
                  <c:v>25</c:v>
                </c:pt>
                <c:pt idx="1011">
                  <c:v>26</c:v>
                </c:pt>
                <c:pt idx="1012">
                  <c:v>8</c:v>
                </c:pt>
                <c:pt idx="1013">
                  <c:v>10</c:v>
                </c:pt>
                <c:pt idx="1014">
                  <c:v>12</c:v>
                </c:pt>
                <c:pt idx="1015">
                  <c:v>14</c:v>
                </c:pt>
                <c:pt idx="1016">
                  <c:v>8</c:v>
                </c:pt>
                <c:pt idx="1017">
                  <c:v>12</c:v>
                </c:pt>
                <c:pt idx="1018">
                  <c:v>1</c:v>
                </c:pt>
                <c:pt idx="1019">
                  <c:v>6</c:v>
                </c:pt>
                <c:pt idx="1020">
                  <c:v>10</c:v>
                </c:pt>
                <c:pt idx="1021">
                  <c:v>11</c:v>
                </c:pt>
                <c:pt idx="1022">
                  <c:v>6</c:v>
                </c:pt>
                <c:pt idx="1023">
                  <c:v>20</c:v>
                </c:pt>
                <c:pt idx="1024">
                  <c:v>16</c:v>
                </c:pt>
                <c:pt idx="1025">
                  <c:v>5</c:v>
                </c:pt>
                <c:pt idx="1026">
                  <c:v>16</c:v>
                </c:pt>
                <c:pt idx="1027">
                  <c:v>11</c:v>
                </c:pt>
                <c:pt idx="1028">
                  <c:v>11</c:v>
                </c:pt>
                <c:pt idx="1029">
                  <c:v>12</c:v>
                </c:pt>
                <c:pt idx="1030">
                  <c:v>21</c:v>
                </c:pt>
                <c:pt idx="1031">
                  <c:v>4</c:v>
                </c:pt>
                <c:pt idx="1032">
                  <c:v>10</c:v>
                </c:pt>
                <c:pt idx="1033">
                  <c:v>20</c:v>
                </c:pt>
                <c:pt idx="1034">
                  <c:v>11</c:v>
                </c:pt>
                <c:pt idx="1035">
                  <c:v>22</c:v>
                </c:pt>
                <c:pt idx="1036">
                  <c:v>11</c:v>
                </c:pt>
                <c:pt idx="1037">
                  <c:v>4</c:v>
                </c:pt>
                <c:pt idx="1038">
                  <c:v>24</c:v>
                </c:pt>
                <c:pt idx="1039">
                  <c:v>9</c:v>
                </c:pt>
                <c:pt idx="1040">
                  <c:v>1</c:v>
                </c:pt>
                <c:pt idx="1041">
                  <c:v>13</c:v>
                </c:pt>
                <c:pt idx="1042">
                  <c:v>33</c:v>
                </c:pt>
                <c:pt idx="1043">
                  <c:v>11</c:v>
                </c:pt>
                <c:pt idx="1044">
                  <c:v>10</c:v>
                </c:pt>
                <c:pt idx="1045">
                  <c:v>3</c:v>
                </c:pt>
                <c:pt idx="1046">
                  <c:v>18</c:v>
                </c:pt>
                <c:pt idx="1047">
                  <c:v>6</c:v>
                </c:pt>
                <c:pt idx="1048">
                  <c:v>24</c:v>
                </c:pt>
                <c:pt idx="1049">
                  <c:v>18</c:v>
                </c:pt>
                <c:pt idx="1050">
                  <c:v>12</c:v>
                </c:pt>
                <c:pt idx="1051">
                  <c:v>31</c:v>
                </c:pt>
                <c:pt idx="1052">
                  <c:v>11</c:v>
                </c:pt>
                <c:pt idx="1053">
                  <c:v>5</c:v>
                </c:pt>
                <c:pt idx="1054">
                  <c:v>7</c:v>
                </c:pt>
                <c:pt idx="1055">
                  <c:v>10</c:v>
                </c:pt>
                <c:pt idx="1056">
                  <c:v>3</c:v>
                </c:pt>
                <c:pt idx="1057">
                  <c:v>8</c:v>
                </c:pt>
                <c:pt idx="1058">
                  <c:v>7</c:v>
                </c:pt>
                <c:pt idx="1059">
                  <c:v>14</c:v>
                </c:pt>
                <c:pt idx="1060">
                  <c:v>13</c:v>
                </c:pt>
                <c:pt idx="1061">
                  <c:v>10</c:v>
                </c:pt>
                <c:pt idx="1062">
                  <c:v>2</c:v>
                </c:pt>
                <c:pt idx="1063">
                  <c:v>4</c:v>
                </c:pt>
                <c:pt idx="1064">
                  <c:v>1</c:v>
                </c:pt>
                <c:pt idx="1065">
                  <c:v>10</c:v>
                </c:pt>
                <c:pt idx="1066">
                  <c:v>21</c:v>
                </c:pt>
                <c:pt idx="1067">
                  <c:v>16</c:v>
                </c:pt>
                <c:pt idx="1068">
                  <c:v>9</c:v>
                </c:pt>
                <c:pt idx="1069">
                  <c:v>8</c:v>
                </c:pt>
                <c:pt idx="1070">
                  <c:v>11</c:v>
                </c:pt>
                <c:pt idx="1071">
                  <c:v>14</c:v>
                </c:pt>
                <c:pt idx="1072">
                  <c:v>6</c:v>
                </c:pt>
                <c:pt idx="1073">
                  <c:v>11</c:v>
                </c:pt>
                <c:pt idx="1074">
                  <c:v>43</c:v>
                </c:pt>
                <c:pt idx="1075">
                  <c:v>2</c:v>
                </c:pt>
                <c:pt idx="1076">
                  <c:v>4</c:v>
                </c:pt>
                <c:pt idx="1077">
                  <c:v>14</c:v>
                </c:pt>
                <c:pt idx="1078">
                  <c:v>4</c:v>
                </c:pt>
                <c:pt idx="1079">
                  <c:v>10</c:v>
                </c:pt>
                <c:pt idx="1080">
                  <c:v>10</c:v>
                </c:pt>
                <c:pt idx="1081">
                  <c:v>12</c:v>
                </c:pt>
                <c:pt idx="1082">
                  <c:v>12</c:v>
                </c:pt>
                <c:pt idx="1083">
                  <c:v>17</c:v>
                </c:pt>
                <c:pt idx="1084">
                  <c:v>16</c:v>
                </c:pt>
                <c:pt idx="1085">
                  <c:v>25</c:v>
                </c:pt>
                <c:pt idx="1086">
                  <c:v>1</c:v>
                </c:pt>
                <c:pt idx="1087">
                  <c:v>21</c:v>
                </c:pt>
                <c:pt idx="1088">
                  <c:v>13</c:v>
                </c:pt>
                <c:pt idx="1089">
                  <c:v>11</c:v>
                </c:pt>
                <c:pt idx="1090">
                  <c:v>18</c:v>
                </c:pt>
                <c:pt idx="1091">
                  <c:v>2</c:v>
                </c:pt>
                <c:pt idx="1092">
                  <c:v>6</c:v>
                </c:pt>
                <c:pt idx="1093">
                  <c:v>11</c:v>
                </c:pt>
                <c:pt idx="1094">
                  <c:v>8</c:v>
                </c:pt>
                <c:pt idx="1095">
                  <c:v>10</c:v>
                </c:pt>
                <c:pt idx="1096">
                  <c:v>6</c:v>
                </c:pt>
                <c:pt idx="1097">
                  <c:v>2</c:v>
                </c:pt>
                <c:pt idx="1098">
                  <c:v>6</c:v>
                </c:pt>
                <c:pt idx="1099">
                  <c:v>6</c:v>
                </c:pt>
                <c:pt idx="1100">
                  <c:v>18</c:v>
                </c:pt>
                <c:pt idx="1101">
                  <c:v>9</c:v>
                </c:pt>
                <c:pt idx="1102">
                  <c:v>22</c:v>
                </c:pt>
                <c:pt idx="1103">
                  <c:v>6</c:v>
                </c:pt>
                <c:pt idx="1104">
                  <c:v>8</c:v>
                </c:pt>
                <c:pt idx="1105">
                  <c:v>1</c:v>
                </c:pt>
                <c:pt idx="1106">
                  <c:v>1</c:v>
                </c:pt>
                <c:pt idx="1107">
                  <c:v>8</c:v>
                </c:pt>
                <c:pt idx="1108">
                  <c:v>10</c:v>
                </c:pt>
                <c:pt idx="1109">
                  <c:v>5</c:v>
                </c:pt>
                <c:pt idx="1110">
                  <c:v>4</c:v>
                </c:pt>
                <c:pt idx="1111">
                  <c:v>1</c:v>
                </c:pt>
                <c:pt idx="1112">
                  <c:v>5</c:v>
                </c:pt>
                <c:pt idx="1113">
                  <c:v>7</c:v>
                </c:pt>
                <c:pt idx="1114">
                  <c:v>10</c:v>
                </c:pt>
                <c:pt idx="1115">
                  <c:v>7</c:v>
                </c:pt>
                <c:pt idx="1116">
                  <c:v>4</c:v>
                </c:pt>
                <c:pt idx="1117">
                  <c:v>5</c:v>
                </c:pt>
                <c:pt idx="1118">
                  <c:v>3</c:v>
                </c:pt>
                <c:pt idx="1119">
                  <c:v>9</c:v>
                </c:pt>
                <c:pt idx="1120">
                  <c:v>21</c:v>
                </c:pt>
                <c:pt idx="1121">
                  <c:v>22</c:v>
                </c:pt>
                <c:pt idx="1122">
                  <c:v>14</c:v>
                </c:pt>
                <c:pt idx="1123">
                  <c:v>12</c:v>
                </c:pt>
                <c:pt idx="1124">
                  <c:v>13</c:v>
                </c:pt>
                <c:pt idx="1125">
                  <c:v>5</c:v>
                </c:pt>
                <c:pt idx="1126">
                  <c:v>7</c:v>
                </c:pt>
                <c:pt idx="1127">
                  <c:v>16</c:v>
                </c:pt>
                <c:pt idx="1128">
                  <c:v>17</c:v>
                </c:pt>
                <c:pt idx="1129">
                  <c:v>22</c:v>
                </c:pt>
                <c:pt idx="1130">
                  <c:v>24</c:v>
                </c:pt>
                <c:pt idx="1131">
                  <c:v>5</c:v>
                </c:pt>
                <c:pt idx="1132">
                  <c:v>12</c:v>
                </c:pt>
                <c:pt idx="1133">
                  <c:v>11</c:v>
                </c:pt>
                <c:pt idx="1134">
                  <c:v>3</c:v>
                </c:pt>
                <c:pt idx="1135">
                  <c:v>10</c:v>
                </c:pt>
                <c:pt idx="1136">
                  <c:v>15</c:v>
                </c:pt>
                <c:pt idx="1137">
                  <c:v>6</c:v>
                </c:pt>
                <c:pt idx="1138">
                  <c:v>12</c:v>
                </c:pt>
                <c:pt idx="1139">
                  <c:v>2</c:v>
                </c:pt>
                <c:pt idx="1140">
                  <c:v>2</c:v>
                </c:pt>
                <c:pt idx="1141">
                  <c:v>5</c:v>
                </c:pt>
                <c:pt idx="1142">
                  <c:v>19</c:v>
                </c:pt>
                <c:pt idx="1143">
                  <c:v>4</c:v>
                </c:pt>
                <c:pt idx="1144">
                  <c:v>4</c:v>
                </c:pt>
                <c:pt idx="1145">
                  <c:v>5</c:v>
                </c:pt>
                <c:pt idx="1146">
                  <c:v>16</c:v>
                </c:pt>
                <c:pt idx="1147">
                  <c:v>14</c:v>
                </c:pt>
                <c:pt idx="1148">
                  <c:v>2</c:v>
                </c:pt>
                <c:pt idx="1149">
                  <c:v>16</c:v>
                </c:pt>
                <c:pt idx="1150">
                  <c:v>4</c:v>
                </c:pt>
                <c:pt idx="1151">
                  <c:v>17</c:v>
                </c:pt>
                <c:pt idx="1152">
                  <c:v>14</c:v>
                </c:pt>
                <c:pt idx="1153">
                  <c:v>23</c:v>
                </c:pt>
                <c:pt idx="1154">
                  <c:v>7</c:v>
                </c:pt>
                <c:pt idx="1155">
                  <c:v>2</c:v>
                </c:pt>
                <c:pt idx="1156">
                  <c:v>12</c:v>
                </c:pt>
                <c:pt idx="1157">
                  <c:v>10</c:v>
                </c:pt>
                <c:pt idx="1158">
                  <c:v>5</c:v>
                </c:pt>
                <c:pt idx="1159">
                  <c:v>2</c:v>
                </c:pt>
                <c:pt idx="1160">
                  <c:v>30</c:v>
                </c:pt>
                <c:pt idx="1161">
                  <c:v>15</c:v>
                </c:pt>
                <c:pt idx="1162">
                  <c:v>7</c:v>
                </c:pt>
                <c:pt idx="1163">
                  <c:v>5</c:v>
                </c:pt>
                <c:pt idx="1164">
                  <c:v>20</c:v>
                </c:pt>
                <c:pt idx="1165">
                  <c:v>19</c:v>
                </c:pt>
                <c:pt idx="1166">
                  <c:v>11</c:v>
                </c:pt>
                <c:pt idx="1167">
                  <c:v>12</c:v>
                </c:pt>
                <c:pt idx="1168">
                  <c:v>4</c:v>
                </c:pt>
                <c:pt idx="1169">
                  <c:v>3</c:v>
                </c:pt>
                <c:pt idx="1170">
                  <c:v>2</c:v>
                </c:pt>
                <c:pt idx="1171">
                  <c:v>11</c:v>
                </c:pt>
                <c:pt idx="1172">
                  <c:v>4</c:v>
                </c:pt>
                <c:pt idx="1173">
                  <c:v>18</c:v>
                </c:pt>
                <c:pt idx="1174">
                  <c:v>9</c:v>
                </c:pt>
                <c:pt idx="1175">
                  <c:v>7</c:v>
                </c:pt>
                <c:pt idx="1176">
                  <c:v>23</c:v>
                </c:pt>
                <c:pt idx="1177">
                  <c:v>6</c:v>
                </c:pt>
                <c:pt idx="1178">
                  <c:v>8</c:v>
                </c:pt>
                <c:pt idx="1179">
                  <c:v>25</c:v>
                </c:pt>
                <c:pt idx="1180">
                  <c:v>17</c:v>
                </c:pt>
                <c:pt idx="1181">
                  <c:v>12</c:v>
                </c:pt>
                <c:pt idx="1182">
                  <c:v>34</c:v>
                </c:pt>
                <c:pt idx="1183">
                  <c:v>3</c:v>
                </c:pt>
                <c:pt idx="1184">
                  <c:v>3</c:v>
                </c:pt>
                <c:pt idx="1185">
                  <c:v>2</c:v>
                </c:pt>
                <c:pt idx="1186">
                  <c:v>4</c:v>
                </c:pt>
                <c:pt idx="1187">
                  <c:v>6</c:v>
                </c:pt>
                <c:pt idx="1188">
                  <c:v>5</c:v>
                </c:pt>
                <c:pt idx="1189">
                  <c:v>26</c:v>
                </c:pt>
                <c:pt idx="1190">
                  <c:v>9</c:v>
                </c:pt>
                <c:pt idx="1191">
                  <c:v>6</c:v>
                </c:pt>
                <c:pt idx="1192">
                  <c:v>3</c:v>
                </c:pt>
                <c:pt idx="1193">
                  <c:v>7</c:v>
                </c:pt>
                <c:pt idx="1194">
                  <c:v>13</c:v>
                </c:pt>
                <c:pt idx="1195">
                  <c:v>5</c:v>
                </c:pt>
                <c:pt idx="1196">
                  <c:v>12</c:v>
                </c:pt>
                <c:pt idx="1197">
                  <c:v>3</c:v>
                </c:pt>
                <c:pt idx="1198">
                  <c:v>14</c:v>
                </c:pt>
                <c:pt idx="1199">
                  <c:v>4</c:v>
                </c:pt>
                <c:pt idx="1200">
                  <c:v>4</c:v>
                </c:pt>
                <c:pt idx="1201">
                  <c:v>4</c:v>
                </c:pt>
                <c:pt idx="1202">
                  <c:v>7</c:v>
                </c:pt>
                <c:pt idx="1203">
                  <c:v>6</c:v>
                </c:pt>
                <c:pt idx="1204">
                  <c:v>10</c:v>
                </c:pt>
                <c:pt idx="1205">
                  <c:v>15</c:v>
                </c:pt>
                <c:pt idx="1206">
                  <c:v>10</c:v>
                </c:pt>
                <c:pt idx="1207">
                  <c:v>21</c:v>
                </c:pt>
                <c:pt idx="1208">
                  <c:v>12</c:v>
                </c:pt>
                <c:pt idx="1209">
                  <c:v>16</c:v>
                </c:pt>
                <c:pt idx="1210">
                  <c:v>17</c:v>
                </c:pt>
                <c:pt idx="1211">
                  <c:v>10</c:v>
                </c:pt>
                <c:pt idx="1212">
                  <c:v>6</c:v>
                </c:pt>
                <c:pt idx="1213">
                  <c:v>2</c:v>
                </c:pt>
                <c:pt idx="1214">
                  <c:v>13</c:v>
                </c:pt>
                <c:pt idx="1215">
                  <c:v>11</c:v>
                </c:pt>
                <c:pt idx="1216">
                  <c:v>19</c:v>
                </c:pt>
                <c:pt idx="1217">
                  <c:v>8</c:v>
                </c:pt>
                <c:pt idx="1218">
                  <c:v>18</c:v>
                </c:pt>
                <c:pt idx="1219">
                  <c:v>4</c:v>
                </c:pt>
                <c:pt idx="1220">
                  <c:v>15</c:v>
                </c:pt>
                <c:pt idx="1221">
                  <c:v>5</c:v>
                </c:pt>
                <c:pt idx="1222">
                  <c:v>8</c:v>
                </c:pt>
                <c:pt idx="1223">
                  <c:v>4</c:v>
                </c:pt>
                <c:pt idx="1224">
                  <c:v>10</c:v>
                </c:pt>
                <c:pt idx="1225">
                  <c:v>18</c:v>
                </c:pt>
                <c:pt idx="1226">
                  <c:v>15</c:v>
                </c:pt>
                <c:pt idx="1227">
                  <c:v>12</c:v>
                </c:pt>
                <c:pt idx="1228">
                  <c:v>1</c:v>
                </c:pt>
                <c:pt idx="1229">
                  <c:v>9</c:v>
                </c:pt>
                <c:pt idx="1230">
                  <c:v>3</c:v>
                </c:pt>
                <c:pt idx="1231">
                  <c:v>14</c:v>
                </c:pt>
                <c:pt idx="1232">
                  <c:v>14</c:v>
                </c:pt>
                <c:pt idx="1233">
                  <c:v>5</c:v>
                </c:pt>
                <c:pt idx="1234">
                  <c:v>19</c:v>
                </c:pt>
                <c:pt idx="1235">
                  <c:v>18</c:v>
                </c:pt>
                <c:pt idx="1236">
                  <c:v>6</c:v>
                </c:pt>
                <c:pt idx="1237">
                  <c:v>12</c:v>
                </c:pt>
                <c:pt idx="1238">
                  <c:v>5</c:v>
                </c:pt>
                <c:pt idx="1239">
                  <c:v>7</c:v>
                </c:pt>
                <c:pt idx="1240">
                  <c:v>21</c:v>
                </c:pt>
                <c:pt idx="1241">
                  <c:v>8</c:v>
                </c:pt>
                <c:pt idx="1242">
                  <c:v>16</c:v>
                </c:pt>
                <c:pt idx="1243">
                  <c:v>13</c:v>
                </c:pt>
                <c:pt idx="1244">
                  <c:v>8</c:v>
                </c:pt>
                <c:pt idx="1245">
                  <c:v>20</c:v>
                </c:pt>
                <c:pt idx="1246">
                  <c:v>13</c:v>
                </c:pt>
                <c:pt idx="1247">
                  <c:v>6</c:v>
                </c:pt>
                <c:pt idx="1248">
                  <c:v>5</c:v>
                </c:pt>
                <c:pt idx="1249">
                  <c:v>17</c:v>
                </c:pt>
                <c:pt idx="1250">
                  <c:v>8</c:v>
                </c:pt>
                <c:pt idx="1251">
                  <c:v>14</c:v>
                </c:pt>
                <c:pt idx="1252">
                  <c:v>13</c:v>
                </c:pt>
                <c:pt idx="1253">
                  <c:v>18</c:v>
                </c:pt>
                <c:pt idx="1254">
                  <c:v>14</c:v>
                </c:pt>
                <c:pt idx="1255">
                  <c:v>15</c:v>
                </c:pt>
                <c:pt idx="1256">
                  <c:v>24</c:v>
                </c:pt>
                <c:pt idx="1257">
                  <c:v>20</c:v>
                </c:pt>
                <c:pt idx="1258">
                  <c:v>18</c:v>
                </c:pt>
                <c:pt idx="1259">
                  <c:v>12</c:v>
                </c:pt>
                <c:pt idx="1260">
                  <c:v>9</c:v>
                </c:pt>
                <c:pt idx="1261">
                  <c:v>11</c:v>
                </c:pt>
                <c:pt idx="1262">
                  <c:v>16</c:v>
                </c:pt>
                <c:pt idx="1263">
                  <c:v>13</c:v>
                </c:pt>
                <c:pt idx="1264">
                  <c:v>29</c:v>
                </c:pt>
                <c:pt idx="1265">
                  <c:v>7</c:v>
                </c:pt>
                <c:pt idx="1266">
                  <c:v>3</c:v>
                </c:pt>
                <c:pt idx="1267">
                  <c:v>18</c:v>
                </c:pt>
                <c:pt idx="1268">
                  <c:v>4</c:v>
                </c:pt>
                <c:pt idx="1269">
                  <c:v>10</c:v>
                </c:pt>
                <c:pt idx="1270">
                  <c:v>14</c:v>
                </c:pt>
                <c:pt idx="1271">
                  <c:v>3</c:v>
                </c:pt>
                <c:pt idx="1272">
                  <c:v>1</c:v>
                </c:pt>
                <c:pt idx="1273">
                  <c:v>9</c:v>
                </c:pt>
                <c:pt idx="1274">
                  <c:v>15</c:v>
                </c:pt>
                <c:pt idx="1275">
                  <c:v>15</c:v>
                </c:pt>
                <c:pt idx="1276">
                  <c:v>14</c:v>
                </c:pt>
                <c:pt idx="1277">
                  <c:v>2</c:v>
                </c:pt>
                <c:pt idx="1278">
                  <c:v>10</c:v>
                </c:pt>
                <c:pt idx="1279">
                  <c:v>5</c:v>
                </c:pt>
                <c:pt idx="1280">
                  <c:v>2</c:v>
                </c:pt>
                <c:pt idx="1281">
                  <c:v>19</c:v>
                </c:pt>
                <c:pt idx="1282">
                  <c:v>20</c:v>
                </c:pt>
                <c:pt idx="1283">
                  <c:v>15</c:v>
                </c:pt>
                <c:pt idx="1284">
                  <c:v>8</c:v>
                </c:pt>
                <c:pt idx="1285">
                  <c:v>4</c:v>
                </c:pt>
                <c:pt idx="1286">
                  <c:v>18</c:v>
                </c:pt>
                <c:pt idx="1287">
                  <c:v>20</c:v>
                </c:pt>
                <c:pt idx="1288">
                  <c:v>11</c:v>
                </c:pt>
                <c:pt idx="1289">
                  <c:v>12</c:v>
                </c:pt>
                <c:pt idx="1290">
                  <c:v>9</c:v>
                </c:pt>
                <c:pt idx="1291">
                  <c:v>4</c:v>
                </c:pt>
                <c:pt idx="1292">
                  <c:v>3</c:v>
                </c:pt>
                <c:pt idx="1293">
                  <c:v>7</c:v>
                </c:pt>
                <c:pt idx="1294">
                  <c:v>19</c:v>
                </c:pt>
                <c:pt idx="1295">
                  <c:v>17</c:v>
                </c:pt>
                <c:pt idx="1296">
                  <c:v>10</c:v>
                </c:pt>
                <c:pt idx="1297">
                  <c:v>6</c:v>
                </c:pt>
                <c:pt idx="1298">
                  <c:v>15</c:v>
                </c:pt>
                <c:pt idx="1299">
                  <c:v>8</c:v>
                </c:pt>
                <c:pt idx="1300">
                  <c:v>12</c:v>
                </c:pt>
                <c:pt idx="1301">
                  <c:v>20</c:v>
                </c:pt>
                <c:pt idx="1302">
                  <c:v>17</c:v>
                </c:pt>
                <c:pt idx="1303">
                  <c:v>5</c:v>
                </c:pt>
                <c:pt idx="1304">
                  <c:v>16</c:v>
                </c:pt>
                <c:pt idx="1305">
                  <c:v>16</c:v>
                </c:pt>
                <c:pt idx="1306">
                  <c:v>7</c:v>
                </c:pt>
                <c:pt idx="1307">
                  <c:v>20</c:v>
                </c:pt>
                <c:pt idx="1308">
                  <c:v>16</c:v>
                </c:pt>
                <c:pt idx="1309">
                  <c:v>2</c:v>
                </c:pt>
                <c:pt idx="1310">
                  <c:v>6</c:v>
                </c:pt>
                <c:pt idx="1311">
                  <c:v>8</c:v>
                </c:pt>
                <c:pt idx="1312">
                  <c:v>13</c:v>
                </c:pt>
                <c:pt idx="1313">
                  <c:v>16</c:v>
                </c:pt>
                <c:pt idx="1314">
                  <c:v>19</c:v>
                </c:pt>
                <c:pt idx="1315">
                  <c:v>20</c:v>
                </c:pt>
                <c:pt idx="1316">
                  <c:v>9</c:v>
                </c:pt>
                <c:pt idx="1317">
                  <c:v>17</c:v>
                </c:pt>
                <c:pt idx="1318">
                  <c:v>19</c:v>
                </c:pt>
                <c:pt idx="1319">
                  <c:v>17</c:v>
                </c:pt>
                <c:pt idx="1320">
                  <c:v>5</c:v>
                </c:pt>
                <c:pt idx="1321">
                  <c:v>9</c:v>
                </c:pt>
                <c:pt idx="1322">
                  <c:v>14</c:v>
                </c:pt>
                <c:pt idx="1323">
                  <c:v>16</c:v>
                </c:pt>
                <c:pt idx="1324">
                  <c:v>21</c:v>
                </c:pt>
                <c:pt idx="1325">
                  <c:v>14</c:v>
                </c:pt>
                <c:pt idx="1326">
                  <c:v>6</c:v>
                </c:pt>
                <c:pt idx="1327">
                  <c:v>11</c:v>
                </c:pt>
                <c:pt idx="1328">
                  <c:v>20</c:v>
                </c:pt>
                <c:pt idx="1329">
                  <c:v>1</c:v>
                </c:pt>
                <c:pt idx="1330">
                  <c:v>18</c:v>
                </c:pt>
                <c:pt idx="1331">
                  <c:v>3</c:v>
                </c:pt>
                <c:pt idx="1332">
                  <c:v>9</c:v>
                </c:pt>
                <c:pt idx="1333">
                  <c:v>2</c:v>
                </c:pt>
                <c:pt idx="1334">
                  <c:v>11</c:v>
                </c:pt>
                <c:pt idx="1335">
                  <c:v>17</c:v>
                </c:pt>
                <c:pt idx="1336">
                  <c:v>13</c:v>
                </c:pt>
                <c:pt idx="1337">
                  <c:v>19</c:v>
                </c:pt>
                <c:pt idx="1338">
                  <c:v>2</c:v>
                </c:pt>
                <c:pt idx="1339">
                  <c:v>10</c:v>
                </c:pt>
                <c:pt idx="1340">
                  <c:v>9</c:v>
                </c:pt>
                <c:pt idx="1341">
                  <c:v>6</c:v>
                </c:pt>
                <c:pt idx="1342">
                  <c:v>3</c:v>
                </c:pt>
                <c:pt idx="1343">
                  <c:v>11</c:v>
                </c:pt>
                <c:pt idx="1344">
                  <c:v>19</c:v>
                </c:pt>
                <c:pt idx="1345">
                  <c:v>7</c:v>
                </c:pt>
                <c:pt idx="1346">
                  <c:v>17</c:v>
                </c:pt>
                <c:pt idx="1347">
                  <c:v>19</c:v>
                </c:pt>
                <c:pt idx="1348">
                  <c:v>13</c:v>
                </c:pt>
                <c:pt idx="1349">
                  <c:v>9</c:v>
                </c:pt>
                <c:pt idx="1350">
                  <c:v>6</c:v>
                </c:pt>
                <c:pt idx="1351">
                  <c:v>11</c:v>
                </c:pt>
                <c:pt idx="1352">
                  <c:v>19</c:v>
                </c:pt>
                <c:pt idx="1353">
                  <c:v>9</c:v>
                </c:pt>
                <c:pt idx="1354">
                  <c:v>17</c:v>
                </c:pt>
                <c:pt idx="1355">
                  <c:v>7</c:v>
                </c:pt>
                <c:pt idx="1356">
                  <c:v>11</c:v>
                </c:pt>
                <c:pt idx="1357">
                  <c:v>5</c:v>
                </c:pt>
                <c:pt idx="1358">
                  <c:v>8</c:v>
                </c:pt>
                <c:pt idx="1359">
                  <c:v>4</c:v>
                </c:pt>
                <c:pt idx="1360">
                  <c:v>14</c:v>
                </c:pt>
                <c:pt idx="1361">
                  <c:v>13</c:v>
                </c:pt>
                <c:pt idx="1362">
                  <c:v>3</c:v>
                </c:pt>
                <c:pt idx="1363">
                  <c:v>22</c:v>
                </c:pt>
                <c:pt idx="1364">
                  <c:v>9</c:v>
                </c:pt>
                <c:pt idx="1365">
                  <c:v>2</c:v>
                </c:pt>
                <c:pt idx="1366">
                  <c:v>14</c:v>
                </c:pt>
                <c:pt idx="1367">
                  <c:v>6</c:v>
                </c:pt>
                <c:pt idx="1368">
                  <c:v>19</c:v>
                </c:pt>
                <c:pt idx="1369">
                  <c:v>21</c:v>
                </c:pt>
                <c:pt idx="1370">
                  <c:v>3</c:v>
                </c:pt>
                <c:pt idx="1371">
                  <c:v>16</c:v>
                </c:pt>
                <c:pt idx="1372">
                  <c:v>20</c:v>
                </c:pt>
                <c:pt idx="1373">
                  <c:v>8</c:v>
                </c:pt>
                <c:pt idx="1374">
                  <c:v>1</c:v>
                </c:pt>
                <c:pt idx="1375">
                  <c:v>10</c:v>
                </c:pt>
                <c:pt idx="1376">
                  <c:v>11</c:v>
                </c:pt>
                <c:pt idx="1377">
                  <c:v>8</c:v>
                </c:pt>
                <c:pt idx="1378">
                  <c:v>8</c:v>
                </c:pt>
                <c:pt idx="1379">
                  <c:v>14</c:v>
                </c:pt>
                <c:pt idx="1380">
                  <c:v>8</c:v>
                </c:pt>
                <c:pt idx="1381">
                  <c:v>9</c:v>
                </c:pt>
                <c:pt idx="1382">
                  <c:v>10</c:v>
                </c:pt>
                <c:pt idx="1383">
                  <c:v>19</c:v>
                </c:pt>
                <c:pt idx="1384">
                  <c:v>3</c:v>
                </c:pt>
                <c:pt idx="1385">
                  <c:v>21</c:v>
                </c:pt>
                <c:pt idx="1386">
                  <c:v>4</c:v>
                </c:pt>
                <c:pt idx="1387">
                  <c:v>2</c:v>
                </c:pt>
                <c:pt idx="1388">
                  <c:v>7</c:v>
                </c:pt>
                <c:pt idx="1389">
                  <c:v>6</c:v>
                </c:pt>
                <c:pt idx="1390">
                  <c:v>4</c:v>
                </c:pt>
                <c:pt idx="1391">
                  <c:v>7</c:v>
                </c:pt>
                <c:pt idx="1392">
                  <c:v>4</c:v>
                </c:pt>
                <c:pt idx="1393">
                  <c:v>2</c:v>
                </c:pt>
                <c:pt idx="1394">
                  <c:v>6</c:v>
                </c:pt>
                <c:pt idx="1395">
                  <c:v>1</c:v>
                </c:pt>
                <c:pt idx="1396">
                  <c:v>16</c:v>
                </c:pt>
                <c:pt idx="1397">
                  <c:v>17</c:v>
                </c:pt>
                <c:pt idx="1398">
                  <c:v>8</c:v>
                </c:pt>
                <c:pt idx="1399">
                  <c:v>12</c:v>
                </c:pt>
                <c:pt idx="1400">
                  <c:v>12</c:v>
                </c:pt>
                <c:pt idx="1401">
                  <c:v>13</c:v>
                </c:pt>
                <c:pt idx="1402">
                  <c:v>9</c:v>
                </c:pt>
                <c:pt idx="1403">
                  <c:v>3</c:v>
                </c:pt>
                <c:pt idx="1404">
                  <c:v>18</c:v>
                </c:pt>
                <c:pt idx="1405">
                  <c:v>16</c:v>
                </c:pt>
                <c:pt idx="1406">
                  <c:v>3</c:v>
                </c:pt>
                <c:pt idx="1407">
                  <c:v>24</c:v>
                </c:pt>
                <c:pt idx="1408">
                  <c:v>23</c:v>
                </c:pt>
                <c:pt idx="1409">
                  <c:v>17</c:v>
                </c:pt>
                <c:pt idx="1410">
                  <c:v>13</c:v>
                </c:pt>
                <c:pt idx="1411">
                  <c:v>8</c:v>
                </c:pt>
                <c:pt idx="1412">
                  <c:v>11</c:v>
                </c:pt>
                <c:pt idx="1413">
                  <c:v>5</c:v>
                </c:pt>
                <c:pt idx="1414">
                  <c:v>15</c:v>
                </c:pt>
                <c:pt idx="1415">
                  <c:v>5</c:v>
                </c:pt>
                <c:pt idx="1416">
                  <c:v>6</c:v>
                </c:pt>
                <c:pt idx="1417">
                  <c:v>7</c:v>
                </c:pt>
                <c:pt idx="1418">
                  <c:v>3</c:v>
                </c:pt>
                <c:pt idx="1419">
                  <c:v>6</c:v>
                </c:pt>
                <c:pt idx="1420">
                  <c:v>3</c:v>
                </c:pt>
                <c:pt idx="1421">
                  <c:v>7</c:v>
                </c:pt>
                <c:pt idx="1422">
                  <c:v>9</c:v>
                </c:pt>
                <c:pt idx="1423">
                  <c:v>13</c:v>
                </c:pt>
                <c:pt idx="1424">
                  <c:v>18</c:v>
                </c:pt>
                <c:pt idx="1425">
                  <c:v>8</c:v>
                </c:pt>
                <c:pt idx="1426">
                  <c:v>24</c:v>
                </c:pt>
                <c:pt idx="1427">
                  <c:v>19</c:v>
                </c:pt>
                <c:pt idx="1428">
                  <c:v>17</c:v>
                </c:pt>
                <c:pt idx="1429">
                  <c:v>11</c:v>
                </c:pt>
                <c:pt idx="1430">
                  <c:v>12</c:v>
                </c:pt>
                <c:pt idx="1431">
                  <c:v>24</c:v>
                </c:pt>
                <c:pt idx="1432">
                  <c:v>18</c:v>
                </c:pt>
                <c:pt idx="1433">
                  <c:v>12</c:v>
                </c:pt>
                <c:pt idx="1434">
                  <c:v>17</c:v>
                </c:pt>
                <c:pt idx="1435">
                  <c:v>18</c:v>
                </c:pt>
                <c:pt idx="1436">
                  <c:v>12</c:v>
                </c:pt>
                <c:pt idx="1437">
                  <c:v>21</c:v>
                </c:pt>
                <c:pt idx="1438">
                  <c:v>5</c:v>
                </c:pt>
                <c:pt idx="1439">
                  <c:v>5</c:v>
                </c:pt>
                <c:pt idx="1440">
                  <c:v>11</c:v>
                </c:pt>
                <c:pt idx="1441">
                  <c:v>21</c:v>
                </c:pt>
                <c:pt idx="1442">
                  <c:v>14</c:v>
                </c:pt>
                <c:pt idx="1443">
                  <c:v>18</c:v>
                </c:pt>
                <c:pt idx="1444">
                  <c:v>6</c:v>
                </c:pt>
                <c:pt idx="1445">
                  <c:v>11</c:v>
                </c:pt>
                <c:pt idx="1446">
                  <c:v>21</c:v>
                </c:pt>
                <c:pt idx="1447">
                  <c:v>10</c:v>
                </c:pt>
                <c:pt idx="1448">
                  <c:v>1</c:v>
                </c:pt>
                <c:pt idx="1449">
                  <c:v>16</c:v>
                </c:pt>
                <c:pt idx="1450">
                  <c:v>4</c:v>
                </c:pt>
                <c:pt idx="1451">
                  <c:v>15</c:v>
                </c:pt>
                <c:pt idx="1452">
                  <c:v>15</c:v>
                </c:pt>
                <c:pt idx="1453">
                  <c:v>9</c:v>
                </c:pt>
                <c:pt idx="1454">
                  <c:v>1</c:v>
                </c:pt>
                <c:pt idx="1455">
                  <c:v>18</c:v>
                </c:pt>
                <c:pt idx="1456">
                  <c:v>3</c:v>
                </c:pt>
                <c:pt idx="1457">
                  <c:v>18</c:v>
                </c:pt>
                <c:pt idx="1458">
                  <c:v>16</c:v>
                </c:pt>
                <c:pt idx="1459">
                  <c:v>19</c:v>
                </c:pt>
                <c:pt idx="1460">
                  <c:v>9</c:v>
                </c:pt>
                <c:pt idx="1461">
                  <c:v>5</c:v>
                </c:pt>
                <c:pt idx="1462">
                  <c:v>8</c:v>
                </c:pt>
                <c:pt idx="1463">
                  <c:v>5</c:v>
                </c:pt>
                <c:pt idx="1464">
                  <c:v>12</c:v>
                </c:pt>
                <c:pt idx="1465">
                  <c:v>8</c:v>
                </c:pt>
                <c:pt idx="1466">
                  <c:v>37</c:v>
                </c:pt>
                <c:pt idx="1467">
                  <c:v>1</c:v>
                </c:pt>
                <c:pt idx="1468">
                  <c:v>21</c:v>
                </c:pt>
                <c:pt idx="1469">
                  <c:v>8</c:v>
                </c:pt>
                <c:pt idx="1470">
                  <c:v>20</c:v>
                </c:pt>
                <c:pt idx="1471">
                  <c:v>3</c:v>
                </c:pt>
                <c:pt idx="1472">
                  <c:v>3</c:v>
                </c:pt>
                <c:pt idx="1473">
                  <c:v>17</c:v>
                </c:pt>
                <c:pt idx="1474">
                  <c:v>6</c:v>
                </c:pt>
                <c:pt idx="1475">
                  <c:v>22</c:v>
                </c:pt>
                <c:pt idx="1476">
                  <c:v>9</c:v>
                </c:pt>
                <c:pt idx="1477">
                  <c:v>11</c:v>
                </c:pt>
                <c:pt idx="1478">
                  <c:v>15</c:v>
                </c:pt>
                <c:pt idx="1479">
                  <c:v>15</c:v>
                </c:pt>
                <c:pt idx="1480">
                  <c:v>14</c:v>
                </c:pt>
                <c:pt idx="1481">
                  <c:v>5</c:v>
                </c:pt>
                <c:pt idx="1482">
                  <c:v>2</c:v>
                </c:pt>
                <c:pt idx="1483">
                  <c:v>10</c:v>
                </c:pt>
                <c:pt idx="1484">
                  <c:v>26</c:v>
                </c:pt>
                <c:pt idx="1485">
                  <c:v>12</c:v>
                </c:pt>
                <c:pt idx="1486">
                  <c:v>10</c:v>
                </c:pt>
                <c:pt idx="1487">
                  <c:v>12</c:v>
                </c:pt>
                <c:pt idx="1488">
                  <c:v>24</c:v>
                </c:pt>
                <c:pt idx="1489">
                  <c:v>15</c:v>
                </c:pt>
                <c:pt idx="1490">
                  <c:v>26</c:v>
                </c:pt>
                <c:pt idx="1491">
                  <c:v>3</c:v>
                </c:pt>
                <c:pt idx="1492">
                  <c:v>14</c:v>
                </c:pt>
                <c:pt idx="1493">
                  <c:v>10</c:v>
                </c:pt>
                <c:pt idx="1494">
                  <c:v>19</c:v>
                </c:pt>
                <c:pt idx="1495">
                  <c:v>15</c:v>
                </c:pt>
                <c:pt idx="1496">
                  <c:v>18</c:v>
                </c:pt>
                <c:pt idx="1497">
                  <c:v>12</c:v>
                </c:pt>
                <c:pt idx="1498">
                  <c:v>18</c:v>
                </c:pt>
                <c:pt idx="1499">
                  <c:v>8</c:v>
                </c:pt>
                <c:pt idx="1500">
                  <c:v>14</c:v>
                </c:pt>
                <c:pt idx="1501">
                  <c:v>1</c:v>
                </c:pt>
                <c:pt idx="1502">
                  <c:v>17</c:v>
                </c:pt>
                <c:pt idx="1503">
                  <c:v>2</c:v>
                </c:pt>
                <c:pt idx="1504">
                  <c:v>15</c:v>
                </c:pt>
                <c:pt idx="1505">
                  <c:v>5</c:v>
                </c:pt>
                <c:pt idx="1506">
                  <c:v>2</c:v>
                </c:pt>
                <c:pt idx="1507">
                  <c:v>11</c:v>
                </c:pt>
                <c:pt idx="1508">
                  <c:v>17</c:v>
                </c:pt>
                <c:pt idx="1509">
                  <c:v>21</c:v>
                </c:pt>
                <c:pt idx="1510">
                  <c:v>25</c:v>
                </c:pt>
                <c:pt idx="1511">
                  <c:v>7</c:v>
                </c:pt>
                <c:pt idx="1512">
                  <c:v>16</c:v>
                </c:pt>
                <c:pt idx="1513">
                  <c:v>9</c:v>
                </c:pt>
                <c:pt idx="1514">
                  <c:v>21</c:v>
                </c:pt>
                <c:pt idx="1515">
                  <c:v>8</c:v>
                </c:pt>
                <c:pt idx="1516">
                  <c:v>8</c:v>
                </c:pt>
                <c:pt idx="1517">
                  <c:v>12</c:v>
                </c:pt>
                <c:pt idx="1518">
                  <c:v>7</c:v>
                </c:pt>
                <c:pt idx="1519">
                  <c:v>4</c:v>
                </c:pt>
                <c:pt idx="1520">
                  <c:v>8</c:v>
                </c:pt>
                <c:pt idx="1521">
                  <c:v>21</c:v>
                </c:pt>
                <c:pt idx="1522">
                  <c:v>4</c:v>
                </c:pt>
                <c:pt idx="1523">
                  <c:v>13</c:v>
                </c:pt>
                <c:pt idx="1524">
                  <c:v>15</c:v>
                </c:pt>
                <c:pt idx="1525">
                  <c:v>2</c:v>
                </c:pt>
                <c:pt idx="1526">
                  <c:v>8</c:v>
                </c:pt>
                <c:pt idx="1527">
                  <c:v>13</c:v>
                </c:pt>
                <c:pt idx="1528">
                  <c:v>13</c:v>
                </c:pt>
                <c:pt idx="1529">
                  <c:v>26</c:v>
                </c:pt>
                <c:pt idx="1530">
                  <c:v>11</c:v>
                </c:pt>
                <c:pt idx="1531">
                  <c:v>20</c:v>
                </c:pt>
                <c:pt idx="1532">
                  <c:v>15</c:v>
                </c:pt>
                <c:pt idx="1533">
                  <c:v>9</c:v>
                </c:pt>
                <c:pt idx="1534">
                  <c:v>3</c:v>
                </c:pt>
                <c:pt idx="1535">
                  <c:v>12</c:v>
                </c:pt>
                <c:pt idx="1536">
                  <c:v>8</c:v>
                </c:pt>
                <c:pt idx="1537">
                  <c:v>2</c:v>
                </c:pt>
                <c:pt idx="1538">
                  <c:v>8</c:v>
                </c:pt>
                <c:pt idx="1539">
                  <c:v>17</c:v>
                </c:pt>
                <c:pt idx="1540">
                  <c:v>16</c:v>
                </c:pt>
                <c:pt idx="1541">
                  <c:v>23</c:v>
                </c:pt>
                <c:pt idx="1542">
                  <c:v>20</c:v>
                </c:pt>
                <c:pt idx="1543">
                  <c:v>10</c:v>
                </c:pt>
                <c:pt idx="1544">
                  <c:v>4</c:v>
                </c:pt>
                <c:pt idx="1545">
                  <c:v>16</c:v>
                </c:pt>
                <c:pt idx="1546">
                  <c:v>21</c:v>
                </c:pt>
                <c:pt idx="1547">
                  <c:v>5</c:v>
                </c:pt>
                <c:pt idx="1548">
                  <c:v>13</c:v>
                </c:pt>
                <c:pt idx="1549">
                  <c:v>9</c:v>
                </c:pt>
                <c:pt idx="1550">
                  <c:v>9</c:v>
                </c:pt>
                <c:pt idx="1551">
                  <c:v>11</c:v>
                </c:pt>
                <c:pt idx="1552">
                  <c:v>9</c:v>
                </c:pt>
                <c:pt idx="1553">
                  <c:v>14</c:v>
                </c:pt>
                <c:pt idx="1554">
                  <c:v>12</c:v>
                </c:pt>
                <c:pt idx="1555">
                  <c:v>3</c:v>
                </c:pt>
                <c:pt idx="1556">
                  <c:v>2</c:v>
                </c:pt>
                <c:pt idx="1557">
                  <c:v>4</c:v>
                </c:pt>
                <c:pt idx="1558">
                  <c:v>2</c:v>
                </c:pt>
                <c:pt idx="1559">
                  <c:v>3</c:v>
                </c:pt>
                <c:pt idx="1560">
                  <c:v>4</c:v>
                </c:pt>
                <c:pt idx="1561">
                  <c:v>8</c:v>
                </c:pt>
                <c:pt idx="1562">
                  <c:v>7</c:v>
                </c:pt>
                <c:pt idx="1563">
                  <c:v>15</c:v>
                </c:pt>
                <c:pt idx="1564">
                  <c:v>14</c:v>
                </c:pt>
                <c:pt idx="1565">
                  <c:v>8</c:v>
                </c:pt>
                <c:pt idx="1566">
                  <c:v>18</c:v>
                </c:pt>
                <c:pt idx="1567">
                  <c:v>4</c:v>
                </c:pt>
                <c:pt idx="1568">
                  <c:v>10</c:v>
                </c:pt>
                <c:pt idx="1569">
                  <c:v>9</c:v>
                </c:pt>
                <c:pt idx="1570">
                  <c:v>11</c:v>
                </c:pt>
                <c:pt idx="1571">
                  <c:v>19</c:v>
                </c:pt>
                <c:pt idx="1572">
                  <c:v>6</c:v>
                </c:pt>
                <c:pt idx="1573">
                  <c:v>9</c:v>
                </c:pt>
                <c:pt idx="1574">
                  <c:v>3</c:v>
                </c:pt>
                <c:pt idx="1575">
                  <c:v>27</c:v>
                </c:pt>
                <c:pt idx="1576">
                  <c:v>12</c:v>
                </c:pt>
                <c:pt idx="1577">
                  <c:v>14</c:v>
                </c:pt>
                <c:pt idx="1578">
                  <c:v>5</c:v>
                </c:pt>
                <c:pt idx="1579">
                  <c:v>13</c:v>
                </c:pt>
                <c:pt idx="1580">
                  <c:v>4</c:v>
                </c:pt>
                <c:pt idx="1581">
                  <c:v>16</c:v>
                </c:pt>
                <c:pt idx="1582">
                  <c:v>5</c:v>
                </c:pt>
                <c:pt idx="1583">
                  <c:v>3</c:v>
                </c:pt>
                <c:pt idx="1584">
                  <c:v>16</c:v>
                </c:pt>
                <c:pt idx="1585">
                  <c:v>7</c:v>
                </c:pt>
                <c:pt idx="1586">
                  <c:v>25</c:v>
                </c:pt>
                <c:pt idx="1587">
                  <c:v>4</c:v>
                </c:pt>
                <c:pt idx="1588">
                  <c:v>5</c:v>
                </c:pt>
                <c:pt idx="1589">
                  <c:v>3</c:v>
                </c:pt>
                <c:pt idx="1590">
                  <c:v>5</c:v>
                </c:pt>
                <c:pt idx="1591">
                  <c:v>6</c:v>
                </c:pt>
                <c:pt idx="1592">
                  <c:v>11</c:v>
                </c:pt>
                <c:pt idx="1593">
                  <c:v>11</c:v>
                </c:pt>
                <c:pt idx="1594">
                  <c:v>5</c:v>
                </c:pt>
                <c:pt idx="1595">
                  <c:v>6</c:v>
                </c:pt>
                <c:pt idx="1596">
                  <c:v>6</c:v>
                </c:pt>
                <c:pt idx="1597">
                  <c:v>13</c:v>
                </c:pt>
                <c:pt idx="1598">
                  <c:v>23</c:v>
                </c:pt>
                <c:pt idx="1599">
                  <c:v>18</c:v>
                </c:pt>
                <c:pt idx="1600">
                  <c:v>20</c:v>
                </c:pt>
                <c:pt idx="1601">
                  <c:v>6</c:v>
                </c:pt>
                <c:pt idx="1602">
                  <c:v>13</c:v>
                </c:pt>
                <c:pt idx="1603">
                  <c:v>8</c:v>
                </c:pt>
                <c:pt idx="1604">
                  <c:v>24</c:v>
                </c:pt>
                <c:pt idx="1605">
                  <c:v>13</c:v>
                </c:pt>
                <c:pt idx="1606">
                  <c:v>14</c:v>
                </c:pt>
                <c:pt idx="1607">
                  <c:v>3</c:v>
                </c:pt>
                <c:pt idx="1608">
                  <c:v>14</c:v>
                </c:pt>
                <c:pt idx="1609">
                  <c:v>8</c:v>
                </c:pt>
                <c:pt idx="1610">
                  <c:v>2</c:v>
                </c:pt>
                <c:pt idx="1611">
                  <c:v>2</c:v>
                </c:pt>
                <c:pt idx="1612">
                  <c:v>22</c:v>
                </c:pt>
                <c:pt idx="1613">
                  <c:v>15</c:v>
                </c:pt>
                <c:pt idx="1614">
                  <c:v>10</c:v>
                </c:pt>
                <c:pt idx="1615">
                  <c:v>11</c:v>
                </c:pt>
                <c:pt idx="1616">
                  <c:v>3</c:v>
                </c:pt>
                <c:pt idx="1617">
                  <c:v>21</c:v>
                </c:pt>
                <c:pt idx="1618">
                  <c:v>19</c:v>
                </c:pt>
                <c:pt idx="1619">
                  <c:v>17</c:v>
                </c:pt>
                <c:pt idx="1620">
                  <c:v>6</c:v>
                </c:pt>
                <c:pt idx="1621">
                  <c:v>21</c:v>
                </c:pt>
                <c:pt idx="1622">
                  <c:v>10</c:v>
                </c:pt>
                <c:pt idx="1623">
                  <c:v>6</c:v>
                </c:pt>
                <c:pt idx="1624">
                  <c:v>24</c:v>
                </c:pt>
                <c:pt idx="1625">
                  <c:v>15</c:v>
                </c:pt>
                <c:pt idx="1626">
                  <c:v>11</c:v>
                </c:pt>
                <c:pt idx="1627">
                  <c:v>10</c:v>
                </c:pt>
                <c:pt idx="1628">
                  <c:v>6</c:v>
                </c:pt>
                <c:pt idx="1629">
                  <c:v>10</c:v>
                </c:pt>
                <c:pt idx="1630">
                  <c:v>13</c:v>
                </c:pt>
                <c:pt idx="1631">
                  <c:v>26</c:v>
                </c:pt>
                <c:pt idx="1632">
                  <c:v>15</c:v>
                </c:pt>
                <c:pt idx="1633">
                  <c:v>18</c:v>
                </c:pt>
                <c:pt idx="1634">
                  <c:v>23</c:v>
                </c:pt>
                <c:pt idx="1635">
                  <c:v>7</c:v>
                </c:pt>
                <c:pt idx="1636">
                  <c:v>24</c:v>
                </c:pt>
                <c:pt idx="1637">
                  <c:v>10</c:v>
                </c:pt>
                <c:pt idx="1638">
                  <c:v>15</c:v>
                </c:pt>
                <c:pt idx="1639">
                  <c:v>9</c:v>
                </c:pt>
                <c:pt idx="1640">
                  <c:v>15</c:v>
                </c:pt>
                <c:pt idx="1641">
                  <c:v>3</c:v>
                </c:pt>
                <c:pt idx="1642">
                  <c:v>16</c:v>
                </c:pt>
                <c:pt idx="1643">
                  <c:v>11</c:v>
                </c:pt>
                <c:pt idx="1644">
                  <c:v>3</c:v>
                </c:pt>
                <c:pt idx="1645">
                  <c:v>1</c:v>
                </c:pt>
                <c:pt idx="1646">
                  <c:v>19</c:v>
                </c:pt>
                <c:pt idx="1647">
                  <c:v>14</c:v>
                </c:pt>
                <c:pt idx="1648">
                  <c:v>4</c:v>
                </c:pt>
                <c:pt idx="1649">
                  <c:v>4</c:v>
                </c:pt>
                <c:pt idx="1650">
                  <c:v>17</c:v>
                </c:pt>
                <c:pt idx="1651">
                  <c:v>13</c:v>
                </c:pt>
                <c:pt idx="1652">
                  <c:v>18</c:v>
                </c:pt>
                <c:pt idx="1653">
                  <c:v>7</c:v>
                </c:pt>
                <c:pt idx="1654">
                  <c:v>2</c:v>
                </c:pt>
                <c:pt idx="1655">
                  <c:v>14</c:v>
                </c:pt>
                <c:pt idx="1656">
                  <c:v>12</c:v>
                </c:pt>
                <c:pt idx="1657">
                  <c:v>17</c:v>
                </c:pt>
                <c:pt idx="1658">
                  <c:v>5</c:v>
                </c:pt>
                <c:pt idx="1659">
                  <c:v>26</c:v>
                </c:pt>
                <c:pt idx="1660">
                  <c:v>15</c:v>
                </c:pt>
                <c:pt idx="1661">
                  <c:v>19</c:v>
                </c:pt>
                <c:pt idx="1662">
                  <c:v>6</c:v>
                </c:pt>
                <c:pt idx="1663">
                  <c:v>6</c:v>
                </c:pt>
                <c:pt idx="1664">
                  <c:v>19</c:v>
                </c:pt>
                <c:pt idx="1665">
                  <c:v>21</c:v>
                </c:pt>
                <c:pt idx="1666">
                  <c:v>6</c:v>
                </c:pt>
                <c:pt idx="1667">
                  <c:v>5</c:v>
                </c:pt>
                <c:pt idx="1668">
                  <c:v>4</c:v>
                </c:pt>
                <c:pt idx="1669">
                  <c:v>19</c:v>
                </c:pt>
                <c:pt idx="1670">
                  <c:v>4</c:v>
                </c:pt>
                <c:pt idx="1671">
                  <c:v>11</c:v>
                </c:pt>
                <c:pt idx="1672">
                  <c:v>12</c:v>
                </c:pt>
                <c:pt idx="1673">
                  <c:v>5</c:v>
                </c:pt>
                <c:pt idx="1674">
                  <c:v>18</c:v>
                </c:pt>
                <c:pt idx="1675">
                  <c:v>12</c:v>
                </c:pt>
                <c:pt idx="1676">
                  <c:v>17</c:v>
                </c:pt>
                <c:pt idx="1677">
                  <c:v>22</c:v>
                </c:pt>
                <c:pt idx="1678">
                  <c:v>11</c:v>
                </c:pt>
                <c:pt idx="1679">
                  <c:v>12</c:v>
                </c:pt>
                <c:pt idx="1680">
                  <c:v>7</c:v>
                </c:pt>
                <c:pt idx="1681">
                  <c:v>8</c:v>
                </c:pt>
                <c:pt idx="1682">
                  <c:v>10</c:v>
                </c:pt>
                <c:pt idx="1683">
                  <c:v>1</c:v>
                </c:pt>
                <c:pt idx="1684">
                  <c:v>2</c:v>
                </c:pt>
                <c:pt idx="1685">
                  <c:v>13</c:v>
                </c:pt>
                <c:pt idx="1686">
                  <c:v>20</c:v>
                </c:pt>
                <c:pt idx="1687">
                  <c:v>19</c:v>
                </c:pt>
                <c:pt idx="1688">
                  <c:v>13</c:v>
                </c:pt>
                <c:pt idx="1689">
                  <c:v>6</c:v>
                </c:pt>
                <c:pt idx="1690">
                  <c:v>25</c:v>
                </c:pt>
                <c:pt idx="1691">
                  <c:v>10</c:v>
                </c:pt>
                <c:pt idx="1692">
                  <c:v>11</c:v>
                </c:pt>
                <c:pt idx="1693">
                  <c:v>14</c:v>
                </c:pt>
                <c:pt idx="1694">
                  <c:v>21</c:v>
                </c:pt>
                <c:pt idx="1695">
                  <c:v>24</c:v>
                </c:pt>
                <c:pt idx="1696">
                  <c:v>21</c:v>
                </c:pt>
                <c:pt idx="1697">
                  <c:v>28</c:v>
                </c:pt>
                <c:pt idx="1698">
                  <c:v>22</c:v>
                </c:pt>
                <c:pt idx="1699">
                  <c:v>6</c:v>
                </c:pt>
                <c:pt idx="1700">
                  <c:v>12</c:v>
                </c:pt>
                <c:pt idx="1701">
                  <c:v>7</c:v>
                </c:pt>
                <c:pt idx="1702">
                  <c:v>22</c:v>
                </c:pt>
                <c:pt idx="1703">
                  <c:v>23</c:v>
                </c:pt>
                <c:pt idx="1704">
                  <c:v>11</c:v>
                </c:pt>
                <c:pt idx="1705">
                  <c:v>4</c:v>
                </c:pt>
                <c:pt idx="1706">
                  <c:v>20</c:v>
                </c:pt>
                <c:pt idx="1707">
                  <c:v>11</c:v>
                </c:pt>
                <c:pt idx="1708">
                  <c:v>30</c:v>
                </c:pt>
                <c:pt idx="1709">
                  <c:v>13</c:v>
                </c:pt>
                <c:pt idx="1710">
                  <c:v>13</c:v>
                </c:pt>
                <c:pt idx="1711">
                  <c:v>18</c:v>
                </c:pt>
                <c:pt idx="1712">
                  <c:v>25</c:v>
                </c:pt>
                <c:pt idx="1713">
                  <c:v>19</c:v>
                </c:pt>
                <c:pt idx="1714">
                  <c:v>1</c:v>
                </c:pt>
                <c:pt idx="1715">
                  <c:v>6</c:v>
                </c:pt>
                <c:pt idx="1716">
                  <c:v>16</c:v>
                </c:pt>
                <c:pt idx="1717">
                  <c:v>17</c:v>
                </c:pt>
                <c:pt idx="1718">
                  <c:v>19</c:v>
                </c:pt>
                <c:pt idx="1719">
                  <c:v>5</c:v>
                </c:pt>
                <c:pt idx="1720">
                  <c:v>13</c:v>
                </c:pt>
                <c:pt idx="1721">
                  <c:v>11</c:v>
                </c:pt>
                <c:pt idx="1722">
                  <c:v>10</c:v>
                </c:pt>
                <c:pt idx="1723">
                  <c:v>4</c:v>
                </c:pt>
                <c:pt idx="1724">
                  <c:v>5</c:v>
                </c:pt>
                <c:pt idx="1725">
                  <c:v>2</c:v>
                </c:pt>
                <c:pt idx="1726">
                  <c:v>7</c:v>
                </c:pt>
                <c:pt idx="1727">
                  <c:v>10</c:v>
                </c:pt>
                <c:pt idx="1728">
                  <c:v>21</c:v>
                </c:pt>
                <c:pt idx="1729">
                  <c:v>13</c:v>
                </c:pt>
                <c:pt idx="1730">
                  <c:v>16</c:v>
                </c:pt>
                <c:pt idx="1731">
                  <c:v>18</c:v>
                </c:pt>
                <c:pt idx="1732">
                  <c:v>2</c:v>
                </c:pt>
                <c:pt idx="1733">
                  <c:v>4</c:v>
                </c:pt>
                <c:pt idx="1734">
                  <c:v>8</c:v>
                </c:pt>
                <c:pt idx="1735">
                  <c:v>16</c:v>
                </c:pt>
                <c:pt idx="1736">
                  <c:v>14</c:v>
                </c:pt>
                <c:pt idx="1737">
                  <c:v>15</c:v>
                </c:pt>
                <c:pt idx="1738">
                  <c:v>11</c:v>
                </c:pt>
                <c:pt idx="1739">
                  <c:v>1</c:v>
                </c:pt>
                <c:pt idx="1740">
                  <c:v>7</c:v>
                </c:pt>
                <c:pt idx="1741">
                  <c:v>12</c:v>
                </c:pt>
                <c:pt idx="1742">
                  <c:v>6</c:v>
                </c:pt>
                <c:pt idx="1743">
                  <c:v>17</c:v>
                </c:pt>
                <c:pt idx="1744">
                  <c:v>12</c:v>
                </c:pt>
                <c:pt idx="1745">
                  <c:v>7</c:v>
                </c:pt>
                <c:pt idx="1746">
                  <c:v>15</c:v>
                </c:pt>
                <c:pt idx="1747">
                  <c:v>7</c:v>
                </c:pt>
                <c:pt idx="1748">
                  <c:v>3</c:v>
                </c:pt>
                <c:pt idx="1749">
                  <c:v>8</c:v>
                </c:pt>
                <c:pt idx="1750">
                  <c:v>11</c:v>
                </c:pt>
                <c:pt idx="1751">
                  <c:v>11</c:v>
                </c:pt>
                <c:pt idx="1752">
                  <c:v>20</c:v>
                </c:pt>
                <c:pt idx="1753">
                  <c:v>15</c:v>
                </c:pt>
                <c:pt idx="1754">
                  <c:v>5</c:v>
                </c:pt>
                <c:pt idx="1755">
                  <c:v>7</c:v>
                </c:pt>
                <c:pt idx="1756">
                  <c:v>26</c:v>
                </c:pt>
                <c:pt idx="1757">
                  <c:v>28</c:v>
                </c:pt>
                <c:pt idx="1758">
                  <c:v>5</c:v>
                </c:pt>
                <c:pt idx="1759">
                  <c:v>19</c:v>
                </c:pt>
                <c:pt idx="1760">
                  <c:v>10</c:v>
                </c:pt>
                <c:pt idx="1761">
                  <c:v>15</c:v>
                </c:pt>
                <c:pt idx="1762">
                  <c:v>21</c:v>
                </c:pt>
                <c:pt idx="1763">
                  <c:v>4</c:v>
                </c:pt>
                <c:pt idx="1764">
                  <c:v>14</c:v>
                </c:pt>
                <c:pt idx="1765">
                  <c:v>15</c:v>
                </c:pt>
                <c:pt idx="1766">
                  <c:v>4</c:v>
                </c:pt>
                <c:pt idx="1767">
                  <c:v>3</c:v>
                </c:pt>
                <c:pt idx="1768">
                  <c:v>22</c:v>
                </c:pt>
                <c:pt idx="1769">
                  <c:v>6</c:v>
                </c:pt>
                <c:pt idx="1770">
                  <c:v>6</c:v>
                </c:pt>
                <c:pt idx="1771">
                  <c:v>2</c:v>
                </c:pt>
                <c:pt idx="1772">
                  <c:v>20</c:v>
                </c:pt>
                <c:pt idx="1773">
                  <c:v>7</c:v>
                </c:pt>
                <c:pt idx="1774">
                  <c:v>16</c:v>
                </c:pt>
                <c:pt idx="1775">
                  <c:v>1</c:v>
                </c:pt>
                <c:pt idx="1776">
                  <c:v>3</c:v>
                </c:pt>
                <c:pt idx="1777">
                  <c:v>2</c:v>
                </c:pt>
                <c:pt idx="1778">
                  <c:v>8</c:v>
                </c:pt>
                <c:pt idx="1779">
                  <c:v>19</c:v>
                </c:pt>
                <c:pt idx="1780">
                  <c:v>4</c:v>
                </c:pt>
                <c:pt idx="1781">
                  <c:v>6</c:v>
                </c:pt>
                <c:pt idx="1782">
                  <c:v>11</c:v>
                </c:pt>
                <c:pt idx="1783">
                  <c:v>13</c:v>
                </c:pt>
                <c:pt idx="1784">
                  <c:v>3</c:v>
                </c:pt>
                <c:pt idx="1785">
                  <c:v>7</c:v>
                </c:pt>
                <c:pt idx="1786">
                  <c:v>16</c:v>
                </c:pt>
                <c:pt idx="1787">
                  <c:v>3</c:v>
                </c:pt>
                <c:pt idx="1788">
                  <c:v>1</c:v>
                </c:pt>
                <c:pt idx="1789">
                  <c:v>18</c:v>
                </c:pt>
                <c:pt idx="1790">
                  <c:v>10</c:v>
                </c:pt>
                <c:pt idx="1791">
                  <c:v>1</c:v>
                </c:pt>
                <c:pt idx="1792">
                  <c:v>13</c:v>
                </c:pt>
                <c:pt idx="1793">
                  <c:v>12</c:v>
                </c:pt>
                <c:pt idx="1794">
                  <c:v>9</c:v>
                </c:pt>
                <c:pt idx="1795">
                  <c:v>22</c:v>
                </c:pt>
                <c:pt idx="1796">
                  <c:v>20</c:v>
                </c:pt>
                <c:pt idx="1797">
                  <c:v>14</c:v>
                </c:pt>
                <c:pt idx="1798">
                  <c:v>8</c:v>
                </c:pt>
                <c:pt idx="1799">
                  <c:v>19</c:v>
                </c:pt>
                <c:pt idx="1800">
                  <c:v>5</c:v>
                </c:pt>
                <c:pt idx="1801">
                  <c:v>13</c:v>
                </c:pt>
                <c:pt idx="1802">
                  <c:v>7</c:v>
                </c:pt>
                <c:pt idx="1803">
                  <c:v>8</c:v>
                </c:pt>
                <c:pt idx="1804">
                  <c:v>12</c:v>
                </c:pt>
                <c:pt idx="1805">
                  <c:v>37</c:v>
                </c:pt>
                <c:pt idx="1806">
                  <c:v>12</c:v>
                </c:pt>
                <c:pt idx="1807">
                  <c:v>23</c:v>
                </c:pt>
                <c:pt idx="1808">
                  <c:v>12</c:v>
                </c:pt>
                <c:pt idx="1809">
                  <c:v>17</c:v>
                </c:pt>
                <c:pt idx="1810">
                  <c:v>15</c:v>
                </c:pt>
                <c:pt idx="1811">
                  <c:v>3</c:v>
                </c:pt>
                <c:pt idx="1812">
                  <c:v>6</c:v>
                </c:pt>
                <c:pt idx="1813">
                  <c:v>11</c:v>
                </c:pt>
                <c:pt idx="1814">
                  <c:v>10</c:v>
                </c:pt>
                <c:pt idx="1815">
                  <c:v>10</c:v>
                </c:pt>
                <c:pt idx="1816">
                  <c:v>5</c:v>
                </c:pt>
                <c:pt idx="1817">
                  <c:v>15</c:v>
                </c:pt>
                <c:pt idx="1818">
                  <c:v>7</c:v>
                </c:pt>
                <c:pt idx="1819">
                  <c:v>3</c:v>
                </c:pt>
                <c:pt idx="1820">
                  <c:v>18</c:v>
                </c:pt>
                <c:pt idx="1821">
                  <c:v>12</c:v>
                </c:pt>
                <c:pt idx="1822">
                  <c:v>21</c:v>
                </c:pt>
                <c:pt idx="1823">
                  <c:v>25</c:v>
                </c:pt>
                <c:pt idx="1824">
                  <c:v>20</c:v>
                </c:pt>
                <c:pt idx="1825">
                  <c:v>24</c:v>
                </c:pt>
                <c:pt idx="1826">
                  <c:v>11</c:v>
                </c:pt>
                <c:pt idx="1827">
                  <c:v>12</c:v>
                </c:pt>
                <c:pt idx="1828">
                  <c:v>11</c:v>
                </c:pt>
                <c:pt idx="1829">
                  <c:v>23</c:v>
                </c:pt>
                <c:pt idx="1830">
                  <c:v>6</c:v>
                </c:pt>
                <c:pt idx="1831">
                  <c:v>7</c:v>
                </c:pt>
                <c:pt idx="1832">
                  <c:v>20</c:v>
                </c:pt>
                <c:pt idx="1833">
                  <c:v>26</c:v>
                </c:pt>
                <c:pt idx="1834">
                  <c:v>24</c:v>
                </c:pt>
                <c:pt idx="1835">
                  <c:v>4</c:v>
                </c:pt>
                <c:pt idx="1836">
                  <c:v>4</c:v>
                </c:pt>
                <c:pt idx="1837">
                  <c:v>5</c:v>
                </c:pt>
                <c:pt idx="1838">
                  <c:v>7</c:v>
                </c:pt>
                <c:pt idx="1839">
                  <c:v>12</c:v>
                </c:pt>
                <c:pt idx="1840">
                  <c:v>16</c:v>
                </c:pt>
                <c:pt idx="1841">
                  <c:v>8</c:v>
                </c:pt>
                <c:pt idx="1842">
                  <c:v>10</c:v>
                </c:pt>
                <c:pt idx="1843">
                  <c:v>11</c:v>
                </c:pt>
                <c:pt idx="1844">
                  <c:v>10</c:v>
                </c:pt>
                <c:pt idx="1845">
                  <c:v>9</c:v>
                </c:pt>
                <c:pt idx="1846">
                  <c:v>13</c:v>
                </c:pt>
                <c:pt idx="1847">
                  <c:v>12</c:v>
                </c:pt>
                <c:pt idx="1848">
                  <c:v>3</c:v>
                </c:pt>
                <c:pt idx="1849">
                  <c:v>13</c:v>
                </c:pt>
                <c:pt idx="1850">
                  <c:v>12</c:v>
                </c:pt>
                <c:pt idx="1851">
                  <c:v>7</c:v>
                </c:pt>
                <c:pt idx="1852">
                  <c:v>11</c:v>
                </c:pt>
                <c:pt idx="1853">
                  <c:v>16</c:v>
                </c:pt>
                <c:pt idx="1854">
                  <c:v>22</c:v>
                </c:pt>
                <c:pt idx="1855">
                  <c:v>10</c:v>
                </c:pt>
                <c:pt idx="1856">
                  <c:v>7</c:v>
                </c:pt>
                <c:pt idx="1857">
                  <c:v>11</c:v>
                </c:pt>
                <c:pt idx="1858">
                  <c:v>1</c:v>
                </c:pt>
                <c:pt idx="1859">
                  <c:v>4</c:v>
                </c:pt>
                <c:pt idx="1860">
                  <c:v>7</c:v>
                </c:pt>
                <c:pt idx="1861">
                  <c:v>5</c:v>
                </c:pt>
                <c:pt idx="1862">
                  <c:v>21</c:v>
                </c:pt>
                <c:pt idx="1863">
                  <c:v>14</c:v>
                </c:pt>
                <c:pt idx="1864">
                  <c:v>2</c:v>
                </c:pt>
                <c:pt idx="1865">
                  <c:v>17</c:v>
                </c:pt>
                <c:pt idx="1866">
                  <c:v>13</c:v>
                </c:pt>
                <c:pt idx="1867">
                  <c:v>20</c:v>
                </c:pt>
                <c:pt idx="1868">
                  <c:v>4</c:v>
                </c:pt>
                <c:pt idx="1869">
                  <c:v>9</c:v>
                </c:pt>
                <c:pt idx="1870">
                  <c:v>3</c:v>
                </c:pt>
                <c:pt idx="1871">
                  <c:v>5</c:v>
                </c:pt>
                <c:pt idx="1872">
                  <c:v>20</c:v>
                </c:pt>
                <c:pt idx="1873">
                  <c:v>15</c:v>
                </c:pt>
                <c:pt idx="1874">
                  <c:v>5</c:v>
                </c:pt>
                <c:pt idx="1875">
                  <c:v>22</c:v>
                </c:pt>
                <c:pt idx="1876">
                  <c:v>5</c:v>
                </c:pt>
                <c:pt idx="1877">
                  <c:v>8</c:v>
                </c:pt>
                <c:pt idx="1878">
                  <c:v>3</c:v>
                </c:pt>
                <c:pt idx="1879">
                  <c:v>12</c:v>
                </c:pt>
                <c:pt idx="1880">
                  <c:v>10</c:v>
                </c:pt>
                <c:pt idx="1881">
                  <c:v>9</c:v>
                </c:pt>
                <c:pt idx="1882">
                  <c:v>3</c:v>
                </c:pt>
                <c:pt idx="1883">
                  <c:v>3</c:v>
                </c:pt>
                <c:pt idx="1884">
                  <c:v>7</c:v>
                </c:pt>
                <c:pt idx="1885">
                  <c:v>22</c:v>
                </c:pt>
                <c:pt idx="1886">
                  <c:v>24</c:v>
                </c:pt>
                <c:pt idx="1887">
                  <c:v>3</c:v>
                </c:pt>
                <c:pt idx="1888">
                  <c:v>11</c:v>
                </c:pt>
                <c:pt idx="1889">
                  <c:v>5</c:v>
                </c:pt>
                <c:pt idx="1890">
                  <c:v>7</c:v>
                </c:pt>
                <c:pt idx="1891">
                  <c:v>1</c:v>
                </c:pt>
                <c:pt idx="1892">
                  <c:v>6</c:v>
                </c:pt>
                <c:pt idx="1893">
                  <c:v>17</c:v>
                </c:pt>
                <c:pt idx="1894">
                  <c:v>7</c:v>
                </c:pt>
                <c:pt idx="1895">
                  <c:v>24</c:v>
                </c:pt>
                <c:pt idx="1896">
                  <c:v>9</c:v>
                </c:pt>
                <c:pt idx="1897">
                  <c:v>16</c:v>
                </c:pt>
                <c:pt idx="1898">
                  <c:v>30</c:v>
                </c:pt>
                <c:pt idx="1899">
                  <c:v>9</c:v>
                </c:pt>
                <c:pt idx="1900">
                  <c:v>16</c:v>
                </c:pt>
                <c:pt idx="1901">
                  <c:v>3</c:v>
                </c:pt>
                <c:pt idx="1902">
                  <c:v>10</c:v>
                </c:pt>
                <c:pt idx="1903">
                  <c:v>23</c:v>
                </c:pt>
                <c:pt idx="1904">
                  <c:v>13</c:v>
                </c:pt>
                <c:pt idx="1905">
                  <c:v>8</c:v>
                </c:pt>
                <c:pt idx="1906">
                  <c:v>8</c:v>
                </c:pt>
                <c:pt idx="1907">
                  <c:v>1</c:v>
                </c:pt>
                <c:pt idx="1908">
                  <c:v>13</c:v>
                </c:pt>
                <c:pt idx="1909">
                  <c:v>8</c:v>
                </c:pt>
                <c:pt idx="1910">
                  <c:v>1</c:v>
                </c:pt>
                <c:pt idx="1911">
                  <c:v>9</c:v>
                </c:pt>
                <c:pt idx="1912">
                  <c:v>9</c:v>
                </c:pt>
                <c:pt idx="1913">
                  <c:v>5</c:v>
                </c:pt>
                <c:pt idx="1914">
                  <c:v>15</c:v>
                </c:pt>
                <c:pt idx="1915">
                  <c:v>16</c:v>
                </c:pt>
                <c:pt idx="1916">
                  <c:v>7</c:v>
                </c:pt>
                <c:pt idx="1917">
                  <c:v>13</c:v>
                </c:pt>
                <c:pt idx="1918">
                  <c:v>15</c:v>
                </c:pt>
                <c:pt idx="1919">
                  <c:v>9</c:v>
                </c:pt>
                <c:pt idx="1920">
                  <c:v>3</c:v>
                </c:pt>
                <c:pt idx="1921">
                  <c:v>2</c:v>
                </c:pt>
                <c:pt idx="1922">
                  <c:v>18</c:v>
                </c:pt>
                <c:pt idx="1923">
                  <c:v>19</c:v>
                </c:pt>
                <c:pt idx="1924">
                  <c:v>15</c:v>
                </c:pt>
                <c:pt idx="1925">
                  <c:v>7</c:v>
                </c:pt>
                <c:pt idx="1926">
                  <c:v>19</c:v>
                </c:pt>
                <c:pt idx="1927">
                  <c:v>23</c:v>
                </c:pt>
                <c:pt idx="1928">
                  <c:v>2</c:v>
                </c:pt>
                <c:pt idx="1929">
                  <c:v>1</c:v>
                </c:pt>
                <c:pt idx="1930">
                  <c:v>1</c:v>
                </c:pt>
                <c:pt idx="1931">
                  <c:v>22</c:v>
                </c:pt>
                <c:pt idx="1932">
                  <c:v>19</c:v>
                </c:pt>
                <c:pt idx="1933">
                  <c:v>25</c:v>
                </c:pt>
                <c:pt idx="1934">
                  <c:v>3</c:v>
                </c:pt>
                <c:pt idx="1935">
                  <c:v>17</c:v>
                </c:pt>
                <c:pt idx="1936">
                  <c:v>5</c:v>
                </c:pt>
                <c:pt idx="1937">
                  <c:v>5</c:v>
                </c:pt>
                <c:pt idx="1938">
                  <c:v>3</c:v>
                </c:pt>
                <c:pt idx="1939">
                  <c:v>12</c:v>
                </c:pt>
                <c:pt idx="1940">
                  <c:v>22</c:v>
                </c:pt>
                <c:pt idx="1941">
                  <c:v>13</c:v>
                </c:pt>
                <c:pt idx="1942">
                  <c:v>16</c:v>
                </c:pt>
                <c:pt idx="1943">
                  <c:v>6</c:v>
                </c:pt>
                <c:pt idx="1944">
                  <c:v>23</c:v>
                </c:pt>
                <c:pt idx="1945">
                  <c:v>11</c:v>
                </c:pt>
                <c:pt idx="1946">
                  <c:v>1</c:v>
                </c:pt>
                <c:pt idx="1947">
                  <c:v>12</c:v>
                </c:pt>
                <c:pt idx="1948">
                  <c:v>20</c:v>
                </c:pt>
                <c:pt idx="1949">
                  <c:v>18</c:v>
                </c:pt>
                <c:pt idx="1950">
                  <c:v>16</c:v>
                </c:pt>
                <c:pt idx="1951">
                  <c:v>4</c:v>
                </c:pt>
                <c:pt idx="1952">
                  <c:v>18</c:v>
                </c:pt>
                <c:pt idx="1953">
                  <c:v>5</c:v>
                </c:pt>
                <c:pt idx="1954">
                  <c:v>15</c:v>
                </c:pt>
                <c:pt idx="1955">
                  <c:v>19</c:v>
                </c:pt>
                <c:pt idx="1956">
                  <c:v>10</c:v>
                </c:pt>
                <c:pt idx="1957">
                  <c:v>18</c:v>
                </c:pt>
                <c:pt idx="1958">
                  <c:v>1</c:v>
                </c:pt>
                <c:pt idx="1959">
                  <c:v>12</c:v>
                </c:pt>
                <c:pt idx="1960">
                  <c:v>7</c:v>
                </c:pt>
                <c:pt idx="1961">
                  <c:v>19</c:v>
                </c:pt>
                <c:pt idx="1962">
                  <c:v>9</c:v>
                </c:pt>
                <c:pt idx="1963">
                  <c:v>2</c:v>
                </c:pt>
                <c:pt idx="1964">
                  <c:v>22</c:v>
                </c:pt>
                <c:pt idx="1965">
                  <c:v>6</c:v>
                </c:pt>
                <c:pt idx="1966">
                  <c:v>11</c:v>
                </c:pt>
                <c:pt idx="1967">
                  <c:v>7</c:v>
                </c:pt>
                <c:pt idx="1968">
                  <c:v>16</c:v>
                </c:pt>
                <c:pt idx="1969">
                  <c:v>2</c:v>
                </c:pt>
                <c:pt idx="1970">
                  <c:v>4</c:v>
                </c:pt>
                <c:pt idx="1971">
                  <c:v>8</c:v>
                </c:pt>
                <c:pt idx="1972">
                  <c:v>13</c:v>
                </c:pt>
                <c:pt idx="1973">
                  <c:v>21</c:v>
                </c:pt>
                <c:pt idx="1974">
                  <c:v>19</c:v>
                </c:pt>
                <c:pt idx="1975">
                  <c:v>17</c:v>
                </c:pt>
                <c:pt idx="1976">
                  <c:v>30</c:v>
                </c:pt>
                <c:pt idx="1977">
                  <c:v>6</c:v>
                </c:pt>
                <c:pt idx="1978">
                  <c:v>21</c:v>
                </c:pt>
                <c:pt idx="1979">
                  <c:v>9</c:v>
                </c:pt>
                <c:pt idx="1980">
                  <c:v>11</c:v>
                </c:pt>
                <c:pt idx="1981">
                  <c:v>18</c:v>
                </c:pt>
                <c:pt idx="1982">
                  <c:v>9</c:v>
                </c:pt>
                <c:pt idx="1983">
                  <c:v>21</c:v>
                </c:pt>
                <c:pt idx="1984">
                  <c:v>12</c:v>
                </c:pt>
                <c:pt idx="1985">
                  <c:v>25</c:v>
                </c:pt>
                <c:pt idx="1986">
                  <c:v>5</c:v>
                </c:pt>
                <c:pt idx="1987">
                  <c:v>9</c:v>
                </c:pt>
                <c:pt idx="1988">
                  <c:v>27</c:v>
                </c:pt>
                <c:pt idx="1989">
                  <c:v>4</c:v>
                </c:pt>
                <c:pt idx="1990">
                  <c:v>3</c:v>
                </c:pt>
                <c:pt idx="1991">
                  <c:v>20</c:v>
                </c:pt>
                <c:pt idx="1992">
                  <c:v>4</c:v>
                </c:pt>
                <c:pt idx="1993">
                  <c:v>7</c:v>
                </c:pt>
                <c:pt idx="1994">
                  <c:v>8</c:v>
                </c:pt>
                <c:pt idx="1995">
                  <c:v>15</c:v>
                </c:pt>
                <c:pt idx="1996">
                  <c:v>3</c:v>
                </c:pt>
                <c:pt idx="1997">
                  <c:v>3</c:v>
                </c:pt>
                <c:pt idx="1998">
                  <c:v>1</c:v>
                </c:pt>
                <c:pt idx="1999">
                  <c:v>9</c:v>
                </c:pt>
                <c:pt idx="2000">
                  <c:v>12</c:v>
                </c:pt>
                <c:pt idx="2001">
                  <c:v>13</c:v>
                </c:pt>
                <c:pt idx="2002">
                  <c:v>4</c:v>
                </c:pt>
                <c:pt idx="2003">
                  <c:v>12</c:v>
                </c:pt>
                <c:pt idx="2004">
                  <c:v>20</c:v>
                </c:pt>
                <c:pt idx="2005">
                  <c:v>13</c:v>
                </c:pt>
                <c:pt idx="2006">
                  <c:v>8</c:v>
                </c:pt>
                <c:pt idx="2007">
                  <c:v>9</c:v>
                </c:pt>
                <c:pt idx="2008">
                  <c:v>5</c:v>
                </c:pt>
                <c:pt idx="2009">
                  <c:v>2</c:v>
                </c:pt>
                <c:pt idx="2010">
                  <c:v>5</c:v>
                </c:pt>
                <c:pt idx="2011">
                  <c:v>10</c:v>
                </c:pt>
                <c:pt idx="2012">
                  <c:v>6</c:v>
                </c:pt>
                <c:pt idx="2013">
                  <c:v>3</c:v>
                </c:pt>
                <c:pt idx="2014">
                  <c:v>5</c:v>
                </c:pt>
                <c:pt idx="2015">
                  <c:v>5</c:v>
                </c:pt>
                <c:pt idx="2016">
                  <c:v>16</c:v>
                </c:pt>
                <c:pt idx="2017">
                  <c:v>16</c:v>
                </c:pt>
                <c:pt idx="2018">
                  <c:v>7</c:v>
                </c:pt>
                <c:pt idx="2019">
                  <c:v>12</c:v>
                </c:pt>
                <c:pt idx="2020">
                  <c:v>14</c:v>
                </c:pt>
                <c:pt idx="2021">
                  <c:v>13</c:v>
                </c:pt>
                <c:pt idx="2022">
                  <c:v>13</c:v>
                </c:pt>
                <c:pt idx="2023">
                  <c:v>12</c:v>
                </c:pt>
                <c:pt idx="2024">
                  <c:v>14</c:v>
                </c:pt>
                <c:pt idx="2025">
                  <c:v>15</c:v>
                </c:pt>
                <c:pt idx="2026">
                  <c:v>12</c:v>
                </c:pt>
                <c:pt idx="2027">
                  <c:v>11</c:v>
                </c:pt>
                <c:pt idx="2028">
                  <c:v>12</c:v>
                </c:pt>
                <c:pt idx="2029">
                  <c:v>18</c:v>
                </c:pt>
                <c:pt idx="2030">
                  <c:v>19</c:v>
                </c:pt>
                <c:pt idx="2031">
                  <c:v>1</c:v>
                </c:pt>
                <c:pt idx="2032">
                  <c:v>2</c:v>
                </c:pt>
                <c:pt idx="2033">
                  <c:v>18</c:v>
                </c:pt>
                <c:pt idx="2034">
                  <c:v>14</c:v>
                </c:pt>
                <c:pt idx="2035">
                  <c:v>19</c:v>
                </c:pt>
                <c:pt idx="2036">
                  <c:v>22</c:v>
                </c:pt>
                <c:pt idx="2037">
                  <c:v>18</c:v>
                </c:pt>
                <c:pt idx="2038">
                  <c:v>15</c:v>
                </c:pt>
                <c:pt idx="2039">
                  <c:v>15</c:v>
                </c:pt>
                <c:pt idx="2040">
                  <c:v>5</c:v>
                </c:pt>
                <c:pt idx="2041">
                  <c:v>3</c:v>
                </c:pt>
                <c:pt idx="2042">
                  <c:v>21</c:v>
                </c:pt>
                <c:pt idx="2043">
                  <c:v>3</c:v>
                </c:pt>
                <c:pt idx="2044">
                  <c:v>23</c:v>
                </c:pt>
                <c:pt idx="2045">
                  <c:v>15</c:v>
                </c:pt>
                <c:pt idx="2046">
                  <c:v>4</c:v>
                </c:pt>
                <c:pt idx="2047">
                  <c:v>7</c:v>
                </c:pt>
                <c:pt idx="2048">
                  <c:v>6</c:v>
                </c:pt>
                <c:pt idx="2049">
                  <c:v>10</c:v>
                </c:pt>
                <c:pt idx="2050">
                  <c:v>11</c:v>
                </c:pt>
                <c:pt idx="2051">
                  <c:v>3</c:v>
                </c:pt>
                <c:pt idx="2052">
                  <c:v>9</c:v>
                </c:pt>
                <c:pt idx="2053">
                  <c:v>5</c:v>
                </c:pt>
                <c:pt idx="2054">
                  <c:v>18</c:v>
                </c:pt>
                <c:pt idx="2055">
                  <c:v>30</c:v>
                </c:pt>
                <c:pt idx="2056">
                  <c:v>14</c:v>
                </c:pt>
                <c:pt idx="2057">
                  <c:v>15</c:v>
                </c:pt>
                <c:pt idx="2058">
                  <c:v>20</c:v>
                </c:pt>
                <c:pt idx="2059">
                  <c:v>8</c:v>
                </c:pt>
                <c:pt idx="2060">
                  <c:v>5</c:v>
                </c:pt>
                <c:pt idx="2061">
                  <c:v>8</c:v>
                </c:pt>
                <c:pt idx="2062">
                  <c:v>17</c:v>
                </c:pt>
                <c:pt idx="2063">
                  <c:v>18</c:v>
                </c:pt>
                <c:pt idx="2064">
                  <c:v>13</c:v>
                </c:pt>
                <c:pt idx="2065">
                  <c:v>9</c:v>
                </c:pt>
                <c:pt idx="2066">
                  <c:v>15</c:v>
                </c:pt>
                <c:pt idx="2067">
                  <c:v>13</c:v>
                </c:pt>
                <c:pt idx="2068">
                  <c:v>5</c:v>
                </c:pt>
                <c:pt idx="2069">
                  <c:v>9</c:v>
                </c:pt>
                <c:pt idx="2070">
                  <c:v>13</c:v>
                </c:pt>
                <c:pt idx="2071">
                  <c:v>3</c:v>
                </c:pt>
                <c:pt idx="2072">
                  <c:v>11</c:v>
                </c:pt>
                <c:pt idx="2073">
                  <c:v>15</c:v>
                </c:pt>
                <c:pt idx="2074">
                  <c:v>17</c:v>
                </c:pt>
                <c:pt idx="2075">
                  <c:v>19</c:v>
                </c:pt>
                <c:pt idx="2076">
                  <c:v>10</c:v>
                </c:pt>
                <c:pt idx="2077">
                  <c:v>24</c:v>
                </c:pt>
                <c:pt idx="2078">
                  <c:v>13</c:v>
                </c:pt>
                <c:pt idx="2079">
                  <c:v>4</c:v>
                </c:pt>
                <c:pt idx="2080">
                  <c:v>2</c:v>
                </c:pt>
                <c:pt idx="2081">
                  <c:v>17</c:v>
                </c:pt>
                <c:pt idx="2082">
                  <c:v>13</c:v>
                </c:pt>
                <c:pt idx="2083">
                  <c:v>7</c:v>
                </c:pt>
                <c:pt idx="2084">
                  <c:v>11</c:v>
                </c:pt>
                <c:pt idx="2085">
                  <c:v>12</c:v>
                </c:pt>
                <c:pt idx="2086">
                  <c:v>17</c:v>
                </c:pt>
                <c:pt idx="2087">
                  <c:v>12</c:v>
                </c:pt>
                <c:pt idx="2088">
                  <c:v>10</c:v>
                </c:pt>
                <c:pt idx="2089">
                  <c:v>18</c:v>
                </c:pt>
                <c:pt idx="2090">
                  <c:v>19</c:v>
                </c:pt>
                <c:pt idx="2091">
                  <c:v>2</c:v>
                </c:pt>
                <c:pt idx="2092">
                  <c:v>4</c:v>
                </c:pt>
                <c:pt idx="2093">
                  <c:v>5</c:v>
                </c:pt>
                <c:pt idx="2094">
                  <c:v>7</c:v>
                </c:pt>
                <c:pt idx="2095">
                  <c:v>12</c:v>
                </c:pt>
                <c:pt idx="2096">
                  <c:v>1</c:v>
                </c:pt>
                <c:pt idx="2097">
                  <c:v>10</c:v>
                </c:pt>
                <c:pt idx="2098">
                  <c:v>8</c:v>
                </c:pt>
                <c:pt idx="2099">
                  <c:v>11</c:v>
                </c:pt>
                <c:pt idx="2100">
                  <c:v>13</c:v>
                </c:pt>
                <c:pt idx="2101">
                  <c:v>9</c:v>
                </c:pt>
                <c:pt idx="2102">
                  <c:v>8</c:v>
                </c:pt>
                <c:pt idx="2103">
                  <c:v>17</c:v>
                </c:pt>
                <c:pt idx="2104">
                  <c:v>1</c:v>
                </c:pt>
                <c:pt idx="2105">
                  <c:v>17</c:v>
                </c:pt>
                <c:pt idx="2106">
                  <c:v>12</c:v>
                </c:pt>
                <c:pt idx="2107">
                  <c:v>5</c:v>
                </c:pt>
                <c:pt idx="2108">
                  <c:v>6</c:v>
                </c:pt>
                <c:pt idx="2109">
                  <c:v>1</c:v>
                </c:pt>
                <c:pt idx="2110">
                  <c:v>12</c:v>
                </c:pt>
                <c:pt idx="2111">
                  <c:v>7</c:v>
                </c:pt>
                <c:pt idx="2112">
                  <c:v>13</c:v>
                </c:pt>
                <c:pt idx="2113">
                  <c:v>3</c:v>
                </c:pt>
                <c:pt idx="2114">
                  <c:v>4</c:v>
                </c:pt>
                <c:pt idx="2115">
                  <c:v>12</c:v>
                </c:pt>
                <c:pt idx="2116">
                  <c:v>6</c:v>
                </c:pt>
                <c:pt idx="2117">
                  <c:v>20</c:v>
                </c:pt>
                <c:pt idx="2118">
                  <c:v>19</c:v>
                </c:pt>
                <c:pt idx="2119">
                  <c:v>3</c:v>
                </c:pt>
                <c:pt idx="2120">
                  <c:v>7</c:v>
                </c:pt>
                <c:pt idx="2121">
                  <c:v>4</c:v>
                </c:pt>
                <c:pt idx="2122">
                  <c:v>12</c:v>
                </c:pt>
                <c:pt idx="2123">
                  <c:v>15</c:v>
                </c:pt>
                <c:pt idx="2124">
                  <c:v>18</c:v>
                </c:pt>
                <c:pt idx="2125">
                  <c:v>9</c:v>
                </c:pt>
                <c:pt idx="2126">
                  <c:v>14</c:v>
                </c:pt>
                <c:pt idx="2127">
                  <c:v>20</c:v>
                </c:pt>
                <c:pt idx="2128">
                  <c:v>4</c:v>
                </c:pt>
                <c:pt idx="2129">
                  <c:v>9</c:v>
                </c:pt>
                <c:pt idx="2130">
                  <c:v>5</c:v>
                </c:pt>
                <c:pt idx="2131">
                  <c:v>10</c:v>
                </c:pt>
                <c:pt idx="2132">
                  <c:v>5</c:v>
                </c:pt>
                <c:pt idx="2133">
                  <c:v>7</c:v>
                </c:pt>
                <c:pt idx="2134">
                  <c:v>16</c:v>
                </c:pt>
                <c:pt idx="2135">
                  <c:v>2</c:v>
                </c:pt>
                <c:pt idx="2136">
                  <c:v>13</c:v>
                </c:pt>
                <c:pt idx="2137">
                  <c:v>5</c:v>
                </c:pt>
                <c:pt idx="2138">
                  <c:v>15</c:v>
                </c:pt>
                <c:pt idx="2139">
                  <c:v>19</c:v>
                </c:pt>
                <c:pt idx="2140">
                  <c:v>4</c:v>
                </c:pt>
                <c:pt idx="2141">
                  <c:v>15</c:v>
                </c:pt>
                <c:pt idx="2142">
                  <c:v>14</c:v>
                </c:pt>
                <c:pt idx="2143">
                  <c:v>6</c:v>
                </c:pt>
                <c:pt idx="2144">
                  <c:v>18</c:v>
                </c:pt>
                <c:pt idx="2145">
                  <c:v>22</c:v>
                </c:pt>
                <c:pt idx="2146">
                  <c:v>4</c:v>
                </c:pt>
                <c:pt idx="2147">
                  <c:v>11</c:v>
                </c:pt>
                <c:pt idx="2148">
                  <c:v>14</c:v>
                </c:pt>
                <c:pt idx="2149">
                  <c:v>16</c:v>
                </c:pt>
                <c:pt idx="2150">
                  <c:v>8</c:v>
                </c:pt>
                <c:pt idx="2151">
                  <c:v>8</c:v>
                </c:pt>
                <c:pt idx="2152">
                  <c:v>4</c:v>
                </c:pt>
                <c:pt idx="2153">
                  <c:v>18</c:v>
                </c:pt>
                <c:pt idx="2154">
                  <c:v>6</c:v>
                </c:pt>
                <c:pt idx="2155">
                  <c:v>10</c:v>
                </c:pt>
                <c:pt idx="2156">
                  <c:v>13</c:v>
                </c:pt>
                <c:pt idx="2157">
                  <c:v>3</c:v>
                </c:pt>
                <c:pt idx="2158">
                  <c:v>4</c:v>
                </c:pt>
                <c:pt idx="2159">
                  <c:v>10</c:v>
                </c:pt>
                <c:pt idx="2160">
                  <c:v>3</c:v>
                </c:pt>
                <c:pt idx="2161">
                  <c:v>26</c:v>
                </c:pt>
                <c:pt idx="2162">
                  <c:v>11</c:v>
                </c:pt>
                <c:pt idx="2163">
                  <c:v>9</c:v>
                </c:pt>
                <c:pt idx="2164">
                  <c:v>16</c:v>
                </c:pt>
                <c:pt idx="2165">
                  <c:v>15</c:v>
                </c:pt>
                <c:pt idx="2166">
                  <c:v>21</c:v>
                </c:pt>
                <c:pt idx="2167">
                  <c:v>9</c:v>
                </c:pt>
                <c:pt idx="2168">
                  <c:v>3</c:v>
                </c:pt>
                <c:pt idx="2169">
                  <c:v>14</c:v>
                </c:pt>
                <c:pt idx="2170">
                  <c:v>6</c:v>
                </c:pt>
                <c:pt idx="2171">
                  <c:v>14</c:v>
                </c:pt>
                <c:pt idx="2172">
                  <c:v>17</c:v>
                </c:pt>
                <c:pt idx="2173">
                  <c:v>8</c:v>
                </c:pt>
                <c:pt idx="2174">
                  <c:v>29</c:v>
                </c:pt>
                <c:pt idx="2175">
                  <c:v>4</c:v>
                </c:pt>
                <c:pt idx="2176">
                  <c:v>8</c:v>
                </c:pt>
                <c:pt idx="2177">
                  <c:v>4</c:v>
                </c:pt>
                <c:pt idx="2178">
                  <c:v>5</c:v>
                </c:pt>
                <c:pt idx="2179">
                  <c:v>12</c:v>
                </c:pt>
                <c:pt idx="2180">
                  <c:v>7</c:v>
                </c:pt>
                <c:pt idx="2181">
                  <c:v>14</c:v>
                </c:pt>
                <c:pt idx="2182">
                  <c:v>5</c:v>
                </c:pt>
                <c:pt idx="2183">
                  <c:v>1</c:v>
                </c:pt>
                <c:pt idx="2184">
                  <c:v>4</c:v>
                </c:pt>
                <c:pt idx="2185">
                  <c:v>24</c:v>
                </c:pt>
                <c:pt idx="2186">
                  <c:v>24</c:v>
                </c:pt>
                <c:pt idx="2187">
                  <c:v>14</c:v>
                </c:pt>
                <c:pt idx="2188">
                  <c:v>10</c:v>
                </c:pt>
                <c:pt idx="2189">
                  <c:v>2</c:v>
                </c:pt>
                <c:pt idx="2190">
                  <c:v>10</c:v>
                </c:pt>
                <c:pt idx="2191">
                  <c:v>2</c:v>
                </c:pt>
                <c:pt idx="2192">
                  <c:v>7</c:v>
                </c:pt>
                <c:pt idx="2193">
                  <c:v>25</c:v>
                </c:pt>
                <c:pt idx="2194">
                  <c:v>5</c:v>
                </c:pt>
                <c:pt idx="2195">
                  <c:v>23</c:v>
                </c:pt>
                <c:pt idx="2196">
                  <c:v>25</c:v>
                </c:pt>
                <c:pt idx="2197">
                  <c:v>5</c:v>
                </c:pt>
                <c:pt idx="2198">
                  <c:v>11</c:v>
                </c:pt>
                <c:pt idx="2199">
                  <c:v>6</c:v>
                </c:pt>
                <c:pt idx="2200">
                  <c:v>12</c:v>
                </c:pt>
                <c:pt idx="2201">
                  <c:v>1</c:v>
                </c:pt>
                <c:pt idx="2202">
                  <c:v>1</c:v>
                </c:pt>
                <c:pt idx="2203">
                  <c:v>12</c:v>
                </c:pt>
                <c:pt idx="2204">
                  <c:v>1</c:v>
                </c:pt>
                <c:pt idx="2205">
                  <c:v>10</c:v>
                </c:pt>
                <c:pt idx="2206">
                  <c:v>13</c:v>
                </c:pt>
                <c:pt idx="2207">
                  <c:v>15</c:v>
                </c:pt>
                <c:pt idx="2208">
                  <c:v>18</c:v>
                </c:pt>
                <c:pt idx="2209">
                  <c:v>18</c:v>
                </c:pt>
                <c:pt idx="2210">
                  <c:v>10</c:v>
                </c:pt>
                <c:pt idx="2211">
                  <c:v>8</c:v>
                </c:pt>
                <c:pt idx="2212">
                  <c:v>13</c:v>
                </c:pt>
                <c:pt idx="2213">
                  <c:v>12</c:v>
                </c:pt>
                <c:pt idx="2214">
                  <c:v>16</c:v>
                </c:pt>
                <c:pt idx="2215">
                  <c:v>13</c:v>
                </c:pt>
                <c:pt idx="2216">
                  <c:v>15</c:v>
                </c:pt>
                <c:pt idx="2217">
                  <c:v>5</c:v>
                </c:pt>
                <c:pt idx="2218">
                  <c:v>15</c:v>
                </c:pt>
                <c:pt idx="2219">
                  <c:v>6</c:v>
                </c:pt>
                <c:pt idx="2220">
                  <c:v>15</c:v>
                </c:pt>
                <c:pt idx="2221">
                  <c:v>8</c:v>
                </c:pt>
                <c:pt idx="2222">
                  <c:v>15</c:v>
                </c:pt>
                <c:pt idx="2223">
                  <c:v>17</c:v>
                </c:pt>
                <c:pt idx="2224">
                  <c:v>7</c:v>
                </c:pt>
                <c:pt idx="2225">
                  <c:v>20</c:v>
                </c:pt>
                <c:pt idx="2226">
                  <c:v>13</c:v>
                </c:pt>
                <c:pt idx="2227">
                  <c:v>8</c:v>
                </c:pt>
                <c:pt idx="2228">
                  <c:v>12</c:v>
                </c:pt>
                <c:pt idx="2229">
                  <c:v>6</c:v>
                </c:pt>
                <c:pt idx="2230">
                  <c:v>1</c:v>
                </c:pt>
                <c:pt idx="2231">
                  <c:v>8</c:v>
                </c:pt>
                <c:pt idx="2232">
                  <c:v>25</c:v>
                </c:pt>
                <c:pt idx="2233">
                  <c:v>2</c:v>
                </c:pt>
                <c:pt idx="2234">
                  <c:v>6</c:v>
                </c:pt>
                <c:pt idx="2235">
                  <c:v>18</c:v>
                </c:pt>
                <c:pt idx="2236">
                  <c:v>6</c:v>
                </c:pt>
                <c:pt idx="2237">
                  <c:v>13</c:v>
                </c:pt>
                <c:pt idx="2238">
                  <c:v>11</c:v>
                </c:pt>
                <c:pt idx="2239">
                  <c:v>5</c:v>
                </c:pt>
                <c:pt idx="2240">
                  <c:v>20</c:v>
                </c:pt>
                <c:pt idx="2241">
                  <c:v>3</c:v>
                </c:pt>
                <c:pt idx="2242">
                  <c:v>24</c:v>
                </c:pt>
                <c:pt idx="2243">
                  <c:v>1</c:v>
                </c:pt>
                <c:pt idx="2244">
                  <c:v>20</c:v>
                </c:pt>
                <c:pt idx="2245">
                  <c:v>16</c:v>
                </c:pt>
                <c:pt idx="2246">
                  <c:v>9</c:v>
                </c:pt>
                <c:pt idx="2247">
                  <c:v>2</c:v>
                </c:pt>
                <c:pt idx="2248">
                  <c:v>17</c:v>
                </c:pt>
                <c:pt idx="2249">
                  <c:v>10</c:v>
                </c:pt>
                <c:pt idx="2250">
                  <c:v>18</c:v>
                </c:pt>
                <c:pt idx="2251">
                  <c:v>16</c:v>
                </c:pt>
                <c:pt idx="2252">
                  <c:v>24</c:v>
                </c:pt>
                <c:pt idx="2253">
                  <c:v>5</c:v>
                </c:pt>
                <c:pt idx="2254">
                  <c:v>13</c:v>
                </c:pt>
                <c:pt idx="2255">
                  <c:v>16</c:v>
                </c:pt>
                <c:pt idx="2256">
                  <c:v>2</c:v>
                </c:pt>
                <c:pt idx="2257">
                  <c:v>12</c:v>
                </c:pt>
                <c:pt idx="2258">
                  <c:v>18</c:v>
                </c:pt>
                <c:pt idx="2259">
                  <c:v>1</c:v>
                </c:pt>
                <c:pt idx="2260">
                  <c:v>20</c:v>
                </c:pt>
                <c:pt idx="2261">
                  <c:v>4</c:v>
                </c:pt>
                <c:pt idx="2262">
                  <c:v>16</c:v>
                </c:pt>
                <c:pt idx="2263">
                  <c:v>31</c:v>
                </c:pt>
                <c:pt idx="2264">
                  <c:v>9</c:v>
                </c:pt>
                <c:pt idx="2265">
                  <c:v>21</c:v>
                </c:pt>
                <c:pt idx="2266">
                  <c:v>11</c:v>
                </c:pt>
                <c:pt idx="2267">
                  <c:v>25</c:v>
                </c:pt>
                <c:pt idx="2268">
                  <c:v>13</c:v>
                </c:pt>
                <c:pt idx="2269">
                  <c:v>11</c:v>
                </c:pt>
                <c:pt idx="2270">
                  <c:v>7</c:v>
                </c:pt>
                <c:pt idx="2271">
                  <c:v>26</c:v>
                </c:pt>
                <c:pt idx="2272">
                  <c:v>13</c:v>
                </c:pt>
                <c:pt idx="2273">
                  <c:v>6</c:v>
                </c:pt>
                <c:pt idx="2274">
                  <c:v>11</c:v>
                </c:pt>
                <c:pt idx="2275">
                  <c:v>17</c:v>
                </c:pt>
                <c:pt idx="2276">
                  <c:v>9</c:v>
                </c:pt>
                <c:pt idx="2277">
                  <c:v>16</c:v>
                </c:pt>
                <c:pt idx="2278">
                  <c:v>18</c:v>
                </c:pt>
                <c:pt idx="2279">
                  <c:v>13</c:v>
                </c:pt>
                <c:pt idx="2280">
                  <c:v>9</c:v>
                </c:pt>
                <c:pt idx="2281">
                  <c:v>11</c:v>
                </c:pt>
                <c:pt idx="2282">
                  <c:v>8</c:v>
                </c:pt>
                <c:pt idx="2283">
                  <c:v>17</c:v>
                </c:pt>
                <c:pt idx="2284">
                  <c:v>11</c:v>
                </c:pt>
                <c:pt idx="2285">
                  <c:v>9</c:v>
                </c:pt>
                <c:pt idx="2286">
                  <c:v>9</c:v>
                </c:pt>
                <c:pt idx="2287">
                  <c:v>23</c:v>
                </c:pt>
                <c:pt idx="2288">
                  <c:v>1</c:v>
                </c:pt>
                <c:pt idx="2289">
                  <c:v>5</c:v>
                </c:pt>
                <c:pt idx="2290">
                  <c:v>24</c:v>
                </c:pt>
                <c:pt idx="2291">
                  <c:v>5</c:v>
                </c:pt>
                <c:pt idx="2292">
                  <c:v>16</c:v>
                </c:pt>
                <c:pt idx="2293">
                  <c:v>7</c:v>
                </c:pt>
                <c:pt idx="2294">
                  <c:v>15</c:v>
                </c:pt>
                <c:pt idx="2295">
                  <c:v>19</c:v>
                </c:pt>
                <c:pt idx="2296">
                  <c:v>20</c:v>
                </c:pt>
                <c:pt idx="2297">
                  <c:v>23</c:v>
                </c:pt>
                <c:pt idx="2298">
                  <c:v>11</c:v>
                </c:pt>
                <c:pt idx="2299">
                  <c:v>27</c:v>
                </c:pt>
                <c:pt idx="2300">
                  <c:v>12</c:v>
                </c:pt>
                <c:pt idx="2301">
                  <c:v>13</c:v>
                </c:pt>
                <c:pt idx="2302">
                  <c:v>1</c:v>
                </c:pt>
                <c:pt idx="2303">
                  <c:v>21</c:v>
                </c:pt>
                <c:pt idx="2304">
                  <c:v>3</c:v>
                </c:pt>
                <c:pt idx="2305">
                  <c:v>13</c:v>
                </c:pt>
                <c:pt idx="2306">
                  <c:v>3</c:v>
                </c:pt>
                <c:pt idx="2307">
                  <c:v>9</c:v>
                </c:pt>
                <c:pt idx="2308">
                  <c:v>38</c:v>
                </c:pt>
                <c:pt idx="2309">
                  <c:v>16</c:v>
                </c:pt>
                <c:pt idx="2310">
                  <c:v>39</c:v>
                </c:pt>
                <c:pt idx="2311">
                  <c:v>6</c:v>
                </c:pt>
                <c:pt idx="2312">
                  <c:v>6</c:v>
                </c:pt>
                <c:pt idx="2313">
                  <c:v>22</c:v>
                </c:pt>
                <c:pt idx="2314">
                  <c:v>13</c:v>
                </c:pt>
                <c:pt idx="2315">
                  <c:v>2</c:v>
                </c:pt>
                <c:pt idx="2316">
                  <c:v>14</c:v>
                </c:pt>
                <c:pt idx="2317">
                  <c:v>6</c:v>
                </c:pt>
                <c:pt idx="2318">
                  <c:v>19</c:v>
                </c:pt>
                <c:pt idx="2319">
                  <c:v>10</c:v>
                </c:pt>
                <c:pt idx="2320">
                  <c:v>10</c:v>
                </c:pt>
                <c:pt idx="2321">
                  <c:v>3</c:v>
                </c:pt>
                <c:pt idx="2322">
                  <c:v>13</c:v>
                </c:pt>
                <c:pt idx="2323">
                  <c:v>12</c:v>
                </c:pt>
                <c:pt idx="2324">
                  <c:v>21</c:v>
                </c:pt>
                <c:pt idx="2325">
                  <c:v>1</c:v>
                </c:pt>
                <c:pt idx="2326">
                  <c:v>13</c:v>
                </c:pt>
                <c:pt idx="2327">
                  <c:v>4</c:v>
                </c:pt>
                <c:pt idx="2328">
                  <c:v>14</c:v>
                </c:pt>
                <c:pt idx="2329">
                  <c:v>15</c:v>
                </c:pt>
                <c:pt idx="2330">
                  <c:v>7</c:v>
                </c:pt>
                <c:pt idx="2331">
                  <c:v>8</c:v>
                </c:pt>
                <c:pt idx="2332">
                  <c:v>12</c:v>
                </c:pt>
                <c:pt idx="2333">
                  <c:v>13</c:v>
                </c:pt>
                <c:pt idx="2334">
                  <c:v>19</c:v>
                </c:pt>
                <c:pt idx="2335">
                  <c:v>23</c:v>
                </c:pt>
                <c:pt idx="2336">
                  <c:v>5</c:v>
                </c:pt>
                <c:pt idx="2337">
                  <c:v>17</c:v>
                </c:pt>
                <c:pt idx="2338">
                  <c:v>7</c:v>
                </c:pt>
                <c:pt idx="2339">
                  <c:v>18</c:v>
                </c:pt>
                <c:pt idx="2340">
                  <c:v>12</c:v>
                </c:pt>
                <c:pt idx="2341">
                  <c:v>14</c:v>
                </c:pt>
                <c:pt idx="2342">
                  <c:v>10</c:v>
                </c:pt>
                <c:pt idx="2343">
                  <c:v>7</c:v>
                </c:pt>
                <c:pt idx="2344">
                  <c:v>10</c:v>
                </c:pt>
                <c:pt idx="2345">
                  <c:v>14</c:v>
                </c:pt>
                <c:pt idx="2346">
                  <c:v>19</c:v>
                </c:pt>
                <c:pt idx="2347">
                  <c:v>13</c:v>
                </c:pt>
                <c:pt idx="2348">
                  <c:v>4</c:v>
                </c:pt>
                <c:pt idx="2349">
                  <c:v>11</c:v>
                </c:pt>
                <c:pt idx="2350">
                  <c:v>2</c:v>
                </c:pt>
                <c:pt idx="2351">
                  <c:v>4</c:v>
                </c:pt>
                <c:pt idx="2352">
                  <c:v>8</c:v>
                </c:pt>
                <c:pt idx="2353">
                  <c:v>4</c:v>
                </c:pt>
                <c:pt idx="2354">
                  <c:v>14</c:v>
                </c:pt>
                <c:pt idx="2355">
                  <c:v>3</c:v>
                </c:pt>
                <c:pt idx="2356">
                  <c:v>18</c:v>
                </c:pt>
                <c:pt idx="2357">
                  <c:v>6</c:v>
                </c:pt>
                <c:pt idx="2358">
                  <c:v>26</c:v>
                </c:pt>
                <c:pt idx="2359">
                  <c:v>6</c:v>
                </c:pt>
                <c:pt idx="2360">
                  <c:v>26</c:v>
                </c:pt>
                <c:pt idx="2361">
                  <c:v>10</c:v>
                </c:pt>
                <c:pt idx="2362">
                  <c:v>7</c:v>
                </c:pt>
                <c:pt idx="2363">
                  <c:v>33</c:v>
                </c:pt>
                <c:pt idx="2364">
                  <c:v>11</c:v>
                </c:pt>
                <c:pt idx="2365">
                  <c:v>14</c:v>
                </c:pt>
                <c:pt idx="2366">
                  <c:v>20</c:v>
                </c:pt>
                <c:pt idx="2367">
                  <c:v>3</c:v>
                </c:pt>
                <c:pt idx="2368">
                  <c:v>12</c:v>
                </c:pt>
                <c:pt idx="2369">
                  <c:v>3</c:v>
                </c:pt>
                <c:pt idx="2370">
                  <c:v>20</c:v>
                </c:pt>
                <c:pt idx="2371">
                  <c:v>11</c:v>
                </c:pt>
                <c:pt idx="2372">
                  <c:v>4</c:v>
                </c:pt>
                <c:pt idx="2373">
                  <c:v>12</c:v>
                </c:pt>
                <c:pt idx="2374">
                  <c:v>2</c:v>
                </c:pt>
                <c:pt idx="2375">
                  <c:v>20</c:v>
                </c:pt>
                <c:pt idx="2376">
                  <c:v>2</c:v>
                </c:pt>
                <c:pt idx="2377">
                  <c:v>22</c:v>
                </c:pt>
                <c:pt idx="2378">
                  <c:v>21</c:v>
                </c:pt>
                <c:pt idx="2379">
                  <c:v>11</c:v>
                </c:pt>
                <c:pt idx="2380">
                  <c:v>15</c:v>
                </c:pt>
                <c:pt idx="2381">
                  <c:v>2</c:v>
                </c:pt>
                <c:pt idx="2382">
                  <c:v>11</c:v>
                </c:pt>
                <c:pt idx="2383">
                  <c:v>6</c:v>
                </c:pt>
                <c:pt idx="2384">
                  <c:v>17</c:v>
                </c:pt>
                <c:pt idx="2385">
                  <c:v>8</c:v>
                </c:pt>
                <c:pt idx="2386">
                  <c:v>16</c:v>
                </c:pt>
                <c:pt idx="2387">
                  <c:v>14</c:v>
                </c:pt>
                <c:pt idx="2388">
                  <c:v>2</c:v>
                </c:pt>
                <c:pt idx="2389">
                  <c:v>19</c:v>
                </c:pt>
                <c:pt idx="2390">
                  <c:v>8</c:v>
                </c:pt>
                <c:pt idx="2391">
                  <c:v>24</c:v>
                </c:pt>
                <c:pt idx="2392">
                  <c:v>2</c:v>
                </c:pt>
                <c:pt idx="2393">
                  <c:v>13</c:v>
                </c:pt>
                <c:pt idx="2394">
                  <c:v>13</c:v>
                </c:pt>
                <c:pt idx="2395">
                  <c:v>17</c:v>
                </c:pt>
                <c:pt idx="2396">
                  <c:v>5</c:v>
                </c:pt>
                <c:pt idx="2397">
                  <c:v>12</c:v>
                </c:pt>
                <c:pt idx="2398">
                  <c:v>14</c:v>
                </c:pt>
                <c:pt idx="2399">
                  <c:v>8</c:v>
                </c:pt>
                <c:pt idx="2400">
                  <c:v>16</c:v>
                </c:pt>
                <c:pt idx="2401">
                  <c:v>2</c:v>
                </c:pt>
                <c:pt idx="2402">
                  <c:v>26</c:v>
                </c:pt>
                <c:pt idx="2403">
                  <c:v>21</c:v>
                </c:pt>
                <c:pt idx="2404">
                  <c:v>13</c:v>
                </c:pt>
                <c:pt idx="2405">
                  <c:v>20</c:v>
                </c:pt>
                <c:pt idx="2406">
                  <c:v>16</c:v>
                </c:pt>
                <c:pt idx="2407">
                  <c:v>9</c:v>
                </c:pt>
                <c:pt idx="2408">
                  <c:v>15</c:v>
                </c:pt>
                <c:pt idx="2409">
                  <c:v>11</c:v>
                </c:pt>
                <c:pt idx="2410">
                  <c:v>7</c:v>
                </c:pt>
                <c:pt idx="2411">
                  <c:v>18</c:v>
                </c:pt>
                <c:pt idx="2412">
                  <c:v>3</c:v>
                </c:pt>
                <c:pt idx="2413">
                  <c:v>21</c:v>
                </c:pt>
                <c:pt idx="2414">
                  <c:v>22</c:v>
                </c:pt>
                <c:pt idx="2415">
                  <c:v>4</c:v>
                </c:pt>
                <c:pt idx="2416">
                  <c:v>17</c:v>
                </c:pt>
                <c:pt idx="2417">
                  <c:v>5</c:v>
                </c:pt>
                <c:pt idx="2418">
                  <c:v>5</c:v>
                </c:pt>
                <c:pt idx="2419">
                  <c:v>10</c:v>
                </c:pt>
                <c:pt idx="2420">
                  <c:v>14</c:v>
                </c:pt>
                <c:pt idx="2421">
                  <c:v>21</c:v>
                </c:pt>
                <c:pt idx="2422">
                  <c:v>13</c:v>
                </c:pt>
                <c:pt idx="2423">
                  <c:v>20</c:v>
                </c:pt>
                <c:pt idx="2424">
                  <c:v>1</c:v>
                </c:pt>
                <c:pt idx="2425">
                  <c:v>5</c:v>
                </c:pt>
                <c:pt idx="2426">
                  <c:v>27</c:v>
                </c:pt>
                <c:pt idx="2427">
                  <c:v>1</c:v>
                </c:pt>
                <c:pt idx="2428">
                  <c:v>3</c:v>
                </c:pt>
                <c:pt idx="2429">
                  <c:v>7</c:v>
                </c:pt>
                <c:pt idx="2430">
                  <c:v>3</c:v>
                </c:pt>
                <c:pt idx="2431">
                  <c:v>7</c:v>
                </c:pt>
                <c:pt idx="2432">
                  <c:v>3</c:v>
                </c:pt>
                <c:pt idx="2433">
                  <c:v>20</c:v>
                </c:pt>
                <c:pt idx="2434">
                  <c:v>11</c:v>
                </c:pt>
                <c:pt idx="2435">
                  <c:v>11</c:v>
                </c:pt>
                <c:pt idx="2436">
                  <c:v>12</c:v>
                </c:pt>
                <c:pt idx="2437">
                  <c:v>15</c:v>
                </c:pt>
                <c:pt idx="2438">
                  <c:v>1</c:v>
                </c:pt>
                <c:pt idx="2439">
                  <c:v>10</c:v>
                </c:pt>
                <c:pt idx="2440">
                  <c:v>20</c:v>
                </c:pt>
                <c:pt idx="2441">
                  <c:v>10</c:v>
                </c:pt>
                <c:pt idx="2442">
                  <c:v>5</c:v>
                </c:pt>
                <c:pt idx="2443">
                  <c:v>3</c:v>
                </c:pt>
                <c:pt idx="2444">
                  <c:v>7</c:v>
                </c:pt>
                <c:pt idx="2445">
                  <c:v>4</c:v>
                </c:pt>
                <c:pt idx="2446">
                  <c:v>8</c:v>
                </c:pt>
                <c:pt idx="2447">
                  <c:v>17</c:v>
                </c:pt>
                <c:pt idx="2448">
                  <c:v>6</c:v>
                </c:pt>
                <c:pt idx="2449">
                  <c:v>2</c:v>
                </c:pt>
                <c:pt idx="2450">
                  <c:v>8</c:v>
                </c:pt>
                <c:pt idx="2451">
                  <c:v>15</c:v>
                </c:pt>
                <c:pt idx="2452">
                  <c:v>5</c:v>
                </c:pt>
                <c:pt idx="2453">
                  <c:v>4</c:v>
                </c:pt>
                <c:pt idx="2454">
                  <c:v>1</c:v>
                </c:pt>
                <c:pt idx="2455">
                  <c:v>6</c:v>
                </c:pt>
                <c:pt idx="2456">
                  <c:v>8</c:v>
                </c:pt>
                <c:pt idx="2457">
                  <c:v>10</c:v>
                </c:pt>
                <c:pt idx="2458">
                  <c:v>8</c:v>
                </c:pt>
                <c:pt idx="2459">
                  <c:v>15</c:v>
                </c:pt>
                <c:pt idx="2460">
                  <c:v>8</c:v>
                </c:pt>
                <c:pt idx="2461">
                  <c:v>9</c:v>
                </c:pt>
                <c:pt idx="2462">
                  <c:v>7</c:v>
                </c:pt>
                <c:pt idx="2463">
                  <c:v>15</c:v>
                </c:pt>
                <c:pt idx="2464">
                  <c:v>7</c:v>
                </c:pt>
                <c:pt idx="2465">
                  <c:v>5</c:v>
                </c:pt>
                <c:pt idx="2466">
                  <c:v>18</c:v>
                </c:pt>
                <c:pt idx="2467">
                  <c:v>20</c:v>
                </c:pt>
                <c:pt idx="2468">
                  <c:v>9</c:v>
                </c:pt>
                <c:pt idx="2469">
                  <c:v>4</c:v>
                </c:pt>
                <c:pt idx="2470">
                  <c:v>18</c:v>
                </c:pt>
                <c:pt idx="2471">
                  <c:v>4</c:v>
                </c:pt>
                <c:pt idx="2472">
                  <c:v>5</c:v>
                </c:pt>
                <c:pt idx="2473">
                  <c:v>11</c:v>
                </c:pt>
                <c:pt idx="2474">
                  <c:v>7</c:v>
                </c:pt>
                <c:pt idx="2475">
                  <c:v>18</c:v>
                </c:pt>
                <c:pt idx="2476">
                  <c:v>22</c:v>
                </c:pt>
                <c:pt idx="2477">
                  <c:v>13</c:v>
                </c:pt>
                <c:pt idx="2478">
                  <c:v>17</c:v>
                </c:pt>
                <c:pt idx="2479">
                  <c:v>25</c:v>
                </c:pt>
                <c:pt idx="2480">
                  <c:v>3</c:v>
                </c:pt>
                <c:pt idx="2481">
                  <c:v>22</c:v>
                </c:pt>
                <c:pt idx="2482">
                  <c:v>5</c:v>
                </c:pt>
                <c:pt idx="2483">
                  <c:v>8</c:v>
                </c:pt>
                <c:pt idx="2484">
                  <c:v>3</c:v>
                </c:pt>
                <c:pt idx="2485">
                  <c:v>7</c:v>
                </c:pt>
                <c:pt idx="2486">
                  <c:v>2</c:v>
                </c:pt>
                <c:pt idx="2487">
                  <c:v>4</c:v>
                </c:pt>
                <c:pt idx="2488">
                  <c:v>23</c:v>
                </c:pt>
                <c:pt idx="2489">
                  <c:v>13</c:v>
                </c:pt>
                <c:pt idx="2490">
                  <c:v>20</c:v>
                </c:pt>
                <c:pt idx="2491">
                  <c:v>4</c:v>
                </c:pt>
                <c:pt idx="2492">
                  <c:v>24</c:v>
                </c:pt>
                <c:pt idx="2493">
                  <c:v>23</c:v>
                </c:pt>
                <c:pt idx="2494">
                  <c:v>15</c:v>
                </c:pt>
                <c:pt idx="2495">
                  <c:v>7</c:v>
                </c:pt>
                <c:pt idx="2496">
                  <c:v>7</c:v>
                </c:pt>
                <c:pt idx="2497">
                  <c:v>4</c:v>
                </c:pt>
                <c:pt idx="2498">
                  <c:v>2</c:v>
                </c:pt>
                <c:pt idx="2499">
                  <c:v>14</c:v>
                </c:pt>
                <c:pt idx="2500">
                  <c:v>6</c:v>
                </c:pt>
                <c:pt idx="2501">
                  <c:v>11</c:v>
                </c:pt>
                <c:pt idx="2502">
                  <c:v>11</c:v>
                </c:pt>
                <c:pt idx="2503">
                  <c:v>8</c:v>
                </c:pt>
                <c:pt idx="2504">
                  <c:v>9</c:v>
                </c:pt>
                <c:pt idx="2505">
                  <c:v>6</c:v>
                </c:pt>
                <c:pt idx="2506">
                  <c:v>4</c:v>
                </c:pt>
                <c:pt idx="2507">
                  <c:v>21</c:v>
                </c:pt>
                <c:pt idx="2508">
                  <c:v>14</c:v>
                </c:pt>
                <c:pt idx="2509">
                  <c:v>14</c:v>
                </c:pt>
                <c:pt idx="2510">
                  <c:v>3</c:v>
                </c:pt>
                <c:pt idx="2511">
                  <c:v>19</c:v>
                </c:pt>
                <c:pt idx="2512">
                  <c:v>10</c:v>
                </c:pt>
                <c:pt idx="2513">
                  <c:v>20</c:v>
                </c:pt>
                <c:pt idx="2514">
                  <c:v>10</c:v>
                </c:pt>
                <c:pt idx="2515">
                  <c:v>9</c:v>
                </c:pt>
                <c:pt idx="2516">
                  <c:v>3</c:v>
                </c:pt>
                <c:pt idx="2517">
                  <c:v>26</c:v>
                </c:pt>
                <c:pt idx="2518">
                  <c:v>10</c:v>
                </c:pt>
                <c:pt idx="2519">
                  <c:v>13</c:v>
                </c:pt>
                <c:pt idx="2520">
                  <c:v>10</c:v>
                </c:pt>
                <c:pt idx="2521">
                  <c:v>11</c:v>
                </c:pt>
                <c:pt idx="2522">
                  <c:v>2</c:v>
                </c:pt>
                <c:pt idx="2523">
                  <c:v>25</c:v>
                </c:pt>
                <c:pt idx="2524">
                  <c:v>11</c:v>
                </c:pt>
                <c:pt idx="2525">
                  <c:v>2</c:v>
                </c:pt>
                <c:pt idx="2526">
                  <c:v>3</c:v>
                </c:pt>
                <c:pt idx="2527">
                  <c:v>23</c:v>
                </c:pt>
                <c:pt idx="2528">
                  <c:v>6</c:v>
                </c:pt>
                <c:pt idx="2529">
                  <c:v>10</c:v>
                </c:pt>
                <c:pt idx="2530">
                  <c:v>16</c:v>
                </c:pt>
                <c:pt idx="2531">
                  <c:v>8</c:v>
                </c:pt>
                <c:pt idx="2532">
                  <c:v>5</c:v>
                </c:pt>
                <c:pt idx="2533">
                  <c:v>20</c:v>
                </c:pt>
                <c:pt idx="2534">
                  <c:v>5</c:v>
                </c:pt>
                <c:pt idx="2535">
                  <c:v>2</c:v>
                </c:pt>
                <c:pt idx="2536">
                  <c:v>17</c:v>
                </c:pt>
                <c:pt idx="2537">
                  <c:v>17</c:v>
                </c:pt>
                <c:pt idx="2538">
                  <c:v>10</c:v>
                </c:pt>
                <c:pt idx="2539">
                  <c:v>3</c:v>
                </c:pt>
                <c:pt idx="2540">
                  <c:v>10</c:v>
                </c:pt>
                <c:pt idx="2541">
                  <c:v>25</c:v>
                </c:pt>
                <c:pt idx="2542">
                  <c:v>4</c:v>
                </c:pt>
                <c:pt idx="2543">
                  <c:v>5</c:v>
                </c:pt>
                <c:pt idx="2544">
                  <c:v>7</c:v>
                </c:pt>
                <c:pt idx="2545">
                  <c:v>33</c:v>
                </c:pt>
                <c:pt idx="2546">
                  <c:v>8</c:v>
                </c:pt>
                <c:pt idx="2547">
                  <c:v>17</c:v>
                </c:pt>
                <c:pt idx="2548">
                  <c:v>3</c:v>
                </c:pt>
                <c:pt idx="2549">
                  <c:v>13</c:v>
                </c:pt>
                <c:pt idx="2550">
                  <c:v>12</c:v>
                </c:pt>
                <c:pt idx="2551">
                  <c:v>8</c:v>
                </c:pt>
                <c:pt idx="2552">
                  <c:v>1</c:v>
                </c:pt>
                <c:pt idx="2553">
                  <c:v>3</c:v>
                </c:pt>
                <c:pt idx="2554">
                  <c:v>10</c:v>
                </c:pt>
                <c:pt idx="2555">
                  <c:v>14</c:v>
                </c:pt>
                <c:pt idx="2556">
                  <c:v>8</c:v>
                </c:pt>
                <c:pt idx="2557">
                  <c:v>23</c:v>
                </c:pt>
                <c:pt idx="2558">
                  <c:v>4</c:v>
                </c:pt>
                <c:pt idx="2559">
                  <c:v>19</c:v>
                </c:pt>
                <c:pt idx="2560">
                  <c:v>26</c:v>
                </c:pt>
                <c:pt idx="2561">
                  <c:v>14</c:v>
                </c:pt>
                <c:pt idx="2562">
                  <c:v>26</c:v>
                </c:pt>
                <c:pt idx="2563">
                  <c:v>12</c:v>
                </c:pt>
                <c:pt idx="2564">
                  <c:v>19</c:v>
                </c:pt>
                <c:pt idx="2565">
                  <c:v>21</c:v>
                </c:pt>
                <c:pt idx="2566">
                  <c:v>26</c:v>
                </c:pt>
                <c:pt idx="2567">
                  <c:v>6</c:v>
                </c:pt>
                <c:pt idx="2568">
                  <c:v>19</c:v>
                </c:pt>
                <c:pt idx="2569">
                  <c:v>7</c:v>
                </c:pt>
                <c:pt idx="2570">
                  <c:v>23</c:v>
                </c:pt>
                <c:pt idx="2571">
                  <c:v>13</c:v>
                </c:pt>
                <c:pt idx="2572">
                  <c:v>8</c:v>
                </c:pt>
                <c:pt idx="2573">
                  <c:v>14</c:v>
                </c:pt>
                <c:pt idx="2574">
                  <c:v>6</c:v>
                </c:pt>
                <c:pt idx="2575">
                  <c:v>14</c:v>
                </c:pt>
                <c:pt idx="2576">
                  <c:v>2</c:v>
                </c:pt>
                <c:pt idx="2577">
                  <c:v>5</c:v>
                </c:pt>
                <c:pt idx="2578">
                  <c:v>4</c:v>
                </c:pt>
                <c:pt idx="2579">
                  <c:v>6</c:v>
                </c:pt>
                <c:pt idx="2580">
                  <c:v>14</c:v>
                </c:pt>
                <c:pt idx="2581">
                  <c:v>16</c:v>
                </c:pt>
                <c:pt idx="2582">
                  <c:v>17</c:v>
                </c:pt>
                <c:pt idx="2583">
                  <c:v>13</c:v>
                </c:pt>
                <c:pt idx="2584">
                  <c:v>16</c:v>
                </c:pt>
                <c:pt idx="2585">
                  <c:v>9</c:v>
                </c:pt>
                <c:pt idx="2586">
                  <c:v>13</c:v>
                </c:pt>
                <c:pt idx="2587">
                  <c:v>15</c:v>
                </c:pt>
                <c:pt idx="2588">
                  <c:v>2</c:v>
                </c:pt>
                <c:pt idx="2589">
                  <c:v>8</c:v>
                </c:pt>
                <c:pt idx="2590">
                  <c:v>9</c:v>
                </c:pt>
                <c:pt idx="2591">
                  <c:v>11</c:v>
                </c:pt>
                <c:pt idx="2592">
                  <c:v>13</c:v>
                </c:pt>
                <c:pt idx="2593">
                  <c:v>2</c:v>
                </c:pt>
                <c:pt idx="2594">
                  <c:v>2</c:v>
                </c:pt>
                <c:pt idx="2595">
                  <c:v>17</c:v>
                </c:pt>
                <c:pt idx="2596">
                  <c:v>9</c:v>
                </c:pt>
                <c:pt idx="2597">
                  <c:v>13</c:v>
                </c:pt>
                <c:pt idx="2598">
                  <c:v>11</c:v>
                </c:pt>
                <c:pt idx="2599">
                  <c:v>7</c:v>
                </c:pt>
                <c:pt idx="2600">
                  <c:v>3</c:v>
                </c:pt>
                <c:pt idx="2601">
                  <c:v>2</c:v>
                </c:pt>
                <c:pt idx="2602">
                  <c:v>2</c:v>
                </c:pt>
                <c:pt idx="2603">
                  <c:v>4</c:v>
                </c:pt>
                <c:pt idx="2604">
                  <c:v>3</c:v>
                </c:pt>
                <c:pt idx="2605">
                  <c:v>19</c:v>
                </c:pt>
                <c:pt idx="2606">
                  <c:v>16</c:v>
                </c:pt>
                <c:pt idx="2607">
                  <c:v>9</c:v>
                </c:pt>
                <c:pt idx="2608">
                  <c:v>21</c:v>
                </c:pt>
                <c:pt idx="2609">
                  <c:v>20</c:v>
                </c:pt>
                <c:pt idx="2610">
                  <c:v>5</c:v>
                </c:pt>
                <c:pt idx="2611">
                  <c:v>23</c:v>
                </c:pt>
                <c:pt idx="2612">
                  <c:v>16</c:v>
                </c:pt>
                <c:pt idx="2613">
                  <c:v>29</c:v>
                </c:pt>
                <c:pt idx="2614">
                  <c:v>20</c:v>
                </c:pt>
                <c:pt idx="2615">
                  <c:v>21</c:v>
                </c:pt>
                <c:pt idx="2616">
                  <c:v>8</c:v>
                </c:pt>
                <c:pt idx="2617">
                  <c:v>25</c:v>
                </c:pt>
                <c:pt idx="2618">
                  <c:v>9</c:v>
                </c:pt>
                <c:pt idx="2619">
                  <c:v>24</c:v>
                </c:pt>
                <c:pt idx="2620">
                  <c:v>3</c:v>
                </c:pt>
                <c:pt idx="2621">
                  <c:v>10</c:v>
                </c:pt>
                <c:pt idx="2622">
                  <c:v>13</c:v>
                </c:pt>
                <c:pt idx="2623">
                  <c:v>21</c:v>
                </c:pt>
                <c:pt idx="2624">
                  <c:v>12</c:v>
                </c:pt>
                <c:pt idx="2625">
                  <c:v>6</c:v>
                </c:pt>
                <c:pt idx="2626">
                  <c:v>15</c:v>
                </c:pt>
                <c:pt idx="2627">
                  <c:v>11</c:v>
                </c:pt>
                <c:pt idx="2628">
                  <c:v>29</c:v>
                </c:pt>
                <c:pt idx="2629">
                  <c:v>18</c:v>
                </c:pt>
                <c:pt idx="2630">
                  <c:v>3</c:v>
                </c:pt>
                <c:pt idx="2631">
                  <c:v>6</c:v>
                </c:pt>
                <c:pt idx="2632">
                  <c:v>13</c:v>
                </c:pt>
                <c:pt idx="2633">
                  <c:v>2</c:v>
                </c:pt>
                <c:pt idx="2634">
                  <c:v>20</c:v>
                </c:pt>
                <c:pt idx="2635">
                  <c:v>14</c:v>
                </c:pt>
                <c:pt idx="2636">
                  <c:v>8</c:v>
                </c:pt>
                <c:pt idx="2637">
                  <c:v>2</c:v>
                </c:pt>
                <c:pt idx="2638">
                  <c:v>4</c:v>
                </c:pt>
                <c:pt idx="2639">
                  <c:v>1</c:v>
                </c:pt>
                <c:pt idx="2640">
                  <c:v>9</c:v>
                </c:pt>
                <c:pt idx="2641">
                  <c:v>8</c:v>
                </c:pt>
                <c:pt idx="2642">
                  <c:v>22</c:v>
                </c:pt>
                <c:pt idx="2643">
                  <c:v>2</c:v>
                </c:pt>
                <c:pt idx="2644">
                  <c:v>13</c:v>
                </c:pt>
                <c:pt idx="2645">
                  <c:v>15</c:v>
                </c:pt>
                <c:pt idx="2646">
                  <c:v>9</c:v>
                </c:pt>
                <c:pt idx="2647">
                  <c:v>1</c:v>
                </c:pt>
                <c:pt idx="2648">
                  <c:v>8</c:v>
                </c:pt>
                <c:pt idx="2649">
                  <c:v>24</c:v>
                </c:pt>
                <c:pt idx="2650">
                  <c:v>7</c:v>
                </c:pt>
                <c:pt idx="2651">
                  <c:v>5</c:v>
                </c:pt>
                <c:pt idx="2652">
                  <c:v>11</c:v>
                </c:pt>
                <c:pt idx="2653">
                  <c:v>2</c:v>
                </c:pt>
                <c:pt idx="2654">
                  <c:v>4</c:v>
                </c:pt>
                <c:pt idx="2655">
                  <c:v>9</c:v>
                </c:pt>
                <c:pt idx="2656">
                  <c:v>16</c:v>
                </c:pt>
                <c:pt idx="2657">
                  <c:v>2</c:v>
                </c:pt>
                <c:pt idx="2658">
                  <c:v>11</c:v>
                </c:pt>
                <c:pt idx="2659">
                  <c:v>11</c:v>
                </c:pt>
                <c:pt idx="2660">
                  <c:v>10</c:v>
                </c:pt>
                <c:pt idx="2661">
                  <c:v>5</c:v>
                </c:pt>
                <c:pt idx="2662">
                  <c:v>2</c:v>
                </c:pt>
                <c:pt idx="2663">
                  <c:v>22</c:v>
                </c:pt>
                <c:pt idx="2664">
                  <c:v>22</c:v>
                </c:pt>
                <c:pt idx="2665">
                  <c:v>13</c:v>
                </c:pt>
                <c:pt idx="2666">
                  <c:v>22</c:v>
                </c:pt>
                <c:pt idx="2667">
                  <c:v>11</c:v>
                </c:pt>
                <c:pt idx="2668">
                  <c:v>2</c:v>
                </c:pt>
                <c:pt idx="2669">
                  <c:v>19</c:v>
                </c:pt>
                <c:pt idx="2670">
                  <c:v>14</c:v>
                </c:pt>
                <c:pt idx="2671">
                  <c:v>9</c:v>
                </c:pt>
                <c:pt idx="2672">
                  <c:v>8</c:v>
                </c:pt>
                <c:pt idx="2673">
                  <c:v>14</c:v>
                </c:pt>
                <c:pt idx="2674">
                  <c:v>25</c:v>
                </c:pt>
                <c:pt idx="2675">
                  <c:v>20</c:v>
                </c:pt>
                <c:pt idx="2676">
                  <c:v>16</c:v>
                </c:pt>
                <c:pt idx="2677">
                  <c:v>13</c:v>
                </c:pt>
                <c:pt idx="2678">
                  <c:v>21</c:v>
                </c:pt>
                <c:pt idx="2679">
                  <c:v>1</c:v>
                </c:pt>
                <c:pt idx="2680">
                  <c:v>22</c:v>
                </c:pt>
                <c:pt idx="2681">
                  <c:v>13</c:v>
                </c:pt>
                <c:pt idx="2682">
                  <c:v>16</c:v>
                </c:pt>
                <c:pt idx="2683">
                  <c:v>5</c:v>
                </c:pt>
                <c:pt idx="2684">
                  <c:v>10</c:v>
                </c:pt>
                <c:pt idx="2685">
                  <c:v>18</c:v>
                </c:pt>
                <c:pt idx="2686">
                  <c:v>21</c:v>
                </c:pt>
                <c:pt idx="2687">
                  <c:v>16</c:v>
                </c:pt>
                <c:pt idx="2688">
                  <c:v>3</c:v>
                </c:pt>
                <c:pt idx="2689">
                  <c:v>40</c:v>
                </c:pt>
                <c:pt idx="2690">
                  <c:v>17</c:v>
                </c:pt>
                <c:pt idx="2691">
                  <c:v>14</c:v>
                </c:pt>
                <c:pt idx="2692">
                  <c:v>6</c:v>
                </c:pt>
                <c:pt idx="2693">
                  <c:v>36</c:v>
                </c:pt>
                <c:pt idx="2694">
                  <c:v>37</c:v>
                </c:pt>
                <c:pt idx="2695">
                  <c:v>2</c:v>
                </c:pt>
                <c:pt idx="2696">
                  <c:v>2</c:v>
                </c:pt>
                <c:pt idx="2697">
                  <c:v>15</c:v>
                </c:pt>
                <c:pt idx="2698">
                  <c:v>8</c:v>
                </c:pt>
                <c:pt idx="2699">
                  <c:v>6</c:v>
                </c:pt>
                <c:pt idx="2700">
                  <c:v>18</c:v>
                </c:pt>
                <c:pt idx="2701">
                  <c:v>13</c:v>
                </c:pt>
                <c:pt idx="2702">
                  <c:v>18</c:v>
                </c:pt>
                <c:pt idx="2703">
                  <c:v>27</c:v>
                </c:pt>
                <c:pt idx="2704">
                  <c:v>8</c:v>
                </c:pt>
                <c:pt idx="2705">
                  <c:v>13</c:v>
                </c:pt>
                <c:pt idx="2706">
                  <c:v>8</c:v>
                </c:pt>
                <c:pt idx="2707">
                  <c:v>31</c:v>
                </c:pt>
                <c:pt idx="2708">
                  <c:v>6</c:v>
                </c:pt>
                <c:pt idx="2709">
                  <c:v>15</c:v>
                </c:pt>
                <c:pt idx="2710">
                  <c:v>1</c:v>
                </c:pt>
                <c:pt idx="2711">
                  <c:v>18</c:v>
                </c:pt>
                <c:pt idx="2712">
                  <c:v>26</c:v>
                </c:pt>
                <c:pt idx="2713">
                  <c:v>7</c:v>
                </c:pt>
                <c:pt idx="2714">
                  <c:v>11</c:v>
                </c:pt>
                <c:pt idx="2715">
                  <c:v>12</c:v>
                </c:pt>
                <c:pt idx="2716">
                  <c:v>7</c:v>
                </c:pt>
                <c:pt idx="2717">
                  <c:v>17</c:v>
                </c:pt>
                <c:pt idx="2718">
                  <c:v>8</c:v>
                </c:pt>
                <c:pt idx="2719">
                  <c:v>19</c:v>
                </c:pt>
                <c:pt idx="2720">
                  <c:v>27</c:v>
                </c:pt>
                <c:pt idx="2721">
                  <c:v>12</c:v>
                </c:pt>
                <c:pt idx="2722">
                  <c:v>2</c:v>
                </c:pt>
                <c:pt idx="2723">
                  <c:v>21</c:v>
                </c:pt>
                <c:pt idx="2724">
                  <c:v>4</c:v>
                </c:pt>
                <c:pt idx="2725">
                  <c:v>10</c:v>
                </c:pt>
                <c:pt idx="2726">
                  <c:v>13</c:v>
                </c:pt>
                <c:pt idx="2727">
                  <c:v>6</c:v>
                </c:pt>
                <c:pt idx="2728">
                  <c:v>17</c:v>
                </c:pt>
                <c:pt idx="2729">
                  <c:v>11</c:v>
                </c:pt>
                <c:pt idx="2730">
                  <c:v>10</c:v>
                </c:pt>
                <c:pt idx="2731">
                  <c:v>16</c:v>
                </c:pt>
                <c:pt idx="2732">
                  <c:v>15</c:v>
                </c:pt>
                <c:pt idx="2733">
                  <c:v>7</c:v>
                </c:pt>
                <c:pt idx="2734">
                  <c:v>4</c:v>
                </c:pt>
                <c:pt idx="2735">
                  <c:v>6</c:v>
                </c:pt>
                <c:pt idx="2736">
                  <c:v>18</c:v>
                </c:pt>
                <c:pt idx="2737">
                  <c:v>9</c:v>
                </c:pt>
                <c:pt idx="2738">
                  <c:v>2</c:v>
                </c:pt>
                <c:pt idx="2739">
                  <c:v>8</c:v>
                </c:pt>
                <c:pt idx="2740">
                  <c:v>24</c:v>
                </c:pt>
                <c:pt idx="2741">
                  <c:v>7</c:v>
                </c:pt>
                <c:pt idx="2742">
                  <c:v>9</c:v>
                </c:pt>
                <c:pt idx="2743">
                  <c:v>5</c:v>
                </c:pt>
                <c:pt idx="2744">
                  <c:v>9</c:v>
                </c:pt>
                <c:pt idx="2745">
                  <c:v>7</c:v>
                </c:pt>
                <c:pt idx="2746">
                  <c:v>8</c:v>
                </c:pt>
                <c:pt idx="2747">
                  <c:v>11</c:v>
                </c:pt>
                <c:pt idx="2748">
                  <c:v>8</c:v>
                </c:pt>
                <c:pt idx="2749">
                  <c:v>25</c:v>
                </c:pt>
                <c:pt idx="2750">
                  <c:v>12</c:v>
                </c:pt>
                <c:pt idx="2751">
                  <c:v>21</c:v>
                </c:pt>
                <c:pt idx="2752">
                  <c:v>17</c:v>
                </c:pt>
                <c:pt idx="2753">
                  <c:v>14</c:v>
                </c:pt>
                <c:pt idx="2754">
                  <c:v>1</c:v>
                </c:pt>
                <c:pt idx="2755">
                  <c:v>7</c:v>
                </c:pt>
                <c:pt idx="2756">
                  <c:v>5</c:v>
                </c:pt>
                <c:pt idx="2757">
                  <c:v>6</c:v>
                </c:pt>
                <c:pt idx="2758">
                  <c:v>16</c:v>
                </c:pt>
                <c:pt idx="2759">
                  <c:v>7</c:v>
                </c:pt>
                <c:pt idx="2760">
                  <c:v>6</c:v>
                </c:pt>
                <c:pt idx="2761">
                  <c:v>1</c:v>
                </c:pt>
                <c:pt idx="2762">
                  <c:v>19</c:v>
                </c:pt>
                <c:pt idx="2763">
                  <c:v>21</c:v>
                </c:pt>
                <c:pt idx="2764">
                  <c:v>4</c:v>
                </c:pt>
                <c:pt idx="2765">
                  <c:v>18</c:v>
                </c:pt>
                <c:pt idx="2766">
                  <c:v>4</c:v>
                </c:pt>
                <c:pt idx="2767">
                  <c:v>14</c:v>
                </c:pt>
                <c:pt idx="2768">
                  <c:v>14</c:v>
                </c:pt>
                <c:pt idx="2769">
                  <c:v>15</c:v>
                </c:pt>
                <c:pt idx="2770">
                  <c:v>10</c:v>
                </c:pt>
                <c:pt idx="2771">
                  <c:v>4</c:v>
                </c:pt>
                <c:pt idx="2772">
                  <c:v>14</c:v>
                </c:pt>
                <c:pt idx="2773">
                  <c:v>20</c:v>
                </c:pt>
                <c:pt idx="2774">
                  <c:v>10</c:v>
                </c:pt>
                <c:pt idx="2775">
                  <c:v>12</c:v>
                </c:pt>
                <c:pt idx="2776">
                  <c:v>13</c:v>
                </c:pt>
                <c:pt idx="2777">
                  <c:v>7</c:v>
                </c:pt>
                <c:pt idx="2778">
                  <c:v>9</c:v>
                </c:pt>
                <c:pt idx="2779">
                  <c:v>42</c:v>
                </c:pt>
                <c:pt idx="2780">
                  <c:v>5</c:v>
                </c:pt>
                <c:pt idx="2781">
                  <c:v>12</c:v>
                </c:pt>
                <c:pt idx="2782">
                  <c:v>11</c:v>
                </c:pt>
                <c:pt idx="2783">
                  <c:v>8</c:v>
                </c:pt>
                <c:pt idx="2784">
                  <c:v>9</c:v>
                </c:pt>
                <c:pt idx="2785">
                  <c:v>13</c:v>
                </c:pt>
                <c:pt idx="2786">
                  <c:v>5</c:v>
                </c:pt>
                <c:pt idx="2787">
                  <c:v>15</c:v>
                </c:pt>
                <c:pt idx="2788">
                  <c:v>12</c:v>
                </c:pt>
                <c:pt idx="2789">
                  <c:v>6</c:v>
                </c:pt>
                <c:pt idx="2790">
                  <c:v>22</c:v>
                </c:pt>
                <c:pt idx="2791">
                  <c:v>3</c:v>
                </c:pt>
                <c:pt idx="2792">
                  <c:v>4</c:v>
                </c:pt>
                <c:pt idx="2793">
                  <c:v>9</c:v>
                </c:pt>
                <c:pt idx="2794">
                  <c:v>15</c:v>
                </c:pt>
                <c:pt idx="2795">
                  <c:v>23</c:v>
                </c:pt>
                <c:pt idx="2796">
                  <c:v>1</c:v>
                </c:pt>
                <c:pt idx="2797">
                  <c:v>3</c:v>
                </c:pt>
                <c:pt idx="2798">
                  <c:v>13</c:v>
                </c:pt>
                <c:pt idx="2799">
                  <c:v>2</c:v>
                </c:pt>
                <c:pt idx="2800">
                  <c:v>11</c:v>
                </c:pt>
                <c:pt idx="2801">
                  <c:v>5</c:v>
                </c:pt>
                <c:pt idx="2802">
                  <c:v>4</c:v>
                </c:pt>
                <c:pt idx="2803">
                  <c:v>1</c:v>
                </c:pt>
                <c:pt idx="2804">
                  <c:v>6</c:v>
                </c:pt>
                <c:pt idx="2805">
                  <c:v>11</c:v>
                </c:pt>
                <c:pt idx="2806">
                  <c:v>17</c:v>
                </c:pt>
                <c:pt idx="2807">
                  <c:v>4</c:v>
                </c:pt>
                <c:pt idx="2808">
                  <c:v>18</c:v>
                </c:pt>
                <c:pt idx="2809">
                  <c:v>2</c:v>
                </c:pt>
                <c:pt idx="2810">
                  <c:v>17</c:v>
                </c:pt>
                <c:pt idx="2811">
                  <c:v>25</c:v>
                </c:pt>
                <c:pt idx="2812">
                  <c:v>1</c:v>
                </c:pt>
                <c:pt idx="2813">
                  <c:v>14</c:v>
                </c:pt>
                <c:pt idx="2814">
                  <c:v>2</c:v>
                </c:pt>
                <c:pt idx="2815">
                  <c:v>8</c:v>
                </c:pt>
                <c:pt idx="2816">
                  <c:v>24</c:v>
                </c:pt>
                <c:pt idx="2817">
                  <c:v>12</c:v>
                </c:pt>
                <c:pt idx="2818">
                  <c:v>3</c:v>
                </c:pt>
                <c:pt idx="2819">
                  <c:v>2</c:v>
                </c:pt>
                <c:pt idx="2820">
                  <c:v>36</c:v>
                </c:pt>
                <c:pt idx="2821">
                  <c:v>10</c:v>
                </c:pt>
                <c:pt idx="2822">
                  <c:v>16</c:v>
                </c:pt>
                <c:pt idx="2823">
                  <c:v>7</c:v>
                </c:pt>
                <c:pt idx="2824">
                  <c:v>11</c:v>
                </c:pt>
                <c:pt idx="2825">
                  <c:v>19</c:v>
                </c:pt>
                <c:pt idx="2826">
                  <c:v>12</c:v>
                </c:pt>
                <c:pt idx="2827">
                  <c:v>6</c:v>
                </c:pt>
                <c:pt idx="2828">
                  <c:v>9</c:v>
                </c:pt>
                <c:pt idx="2829">
                  <c:v>10</c:v>
                </c:pt>
                <c:pt idx="2830">
                  <c:v>13</c:v>
                </c:pt>
                <c:pt idx="2831">
                  <c:v>5</c:v>
                </c:pt>
                <c:pt idx="2832">
                  <c:v>17</c:v>
                </c:pt>
                <c:pt idx="2833">
                  <c:v>13</c:v>
                </c:pt>
                <c:pt idx="2834">
                  <c:v>7</c:v>
                </c:pt>
                <c:pt idx="2835">
                  <c:v>28</c:v>
                </c:pt>
                <c:pt idx="2836">
                  <c:v>8</c:v>
                </c:pt>
                <c:pt idx="2837">
                  <c:v>13</c:v>
                </c:pt>
                <c:pt idx="2838">
                  <c:v>8</c:v>
                </c:pt>
                <c:pt idx="2839">
                  <c:v>14</c:v>
                </c:pt>
                <c:pt idx="2840">
                  <c:v>3</c:v>
                </c:pt>
                <c:pt idx="2841">
                  <c:v>11</c:v>
                </c:pt>
                <c:pt idx="2842">
                  <c:v>12</c:v>
                </c:pt>
                <c:pt idx="2843">
                  <c:v>7</c:v>
                </c:pt>
                <c:pt idx="2844">
                  <c:v>18</c:v>
                </c:pt>
                <c:pt idx="2845">
                  <c:v>11</c:v>
                </c:pt>
                <c:pt idx="2846">
                  <c:v>9</c:v>
                </c:pt>
                <c:pt idx="2847">
                  <c:v>29</c:v>
                </c:pt>
                <c:pt idx="2848">
                  <c:v>12</c:v>
                </c:pt>
                <c:pt idx="2849">
                  <c:v>12</c:v>
                </c:pt>
                <c:pt idx="2850">
                  <c:v>8</c:v>
                </c:pt>
                <c:pt idx="2851">
                  <c:v>3</c:v>
                </c:pt>
                <c:pt idx="2852">
                  <c:v>15</c:v>
                </c:pt>
                <c:pt idx="2853">
                  <c:v>29</c:v>
                </c:pt>
                <c:pt idx="2854">
                  <c:v>4</c:v>
                </c:pt>
                <c:pt idx="2855">
                  <c:v>31</c:v>
                </c:pt>
                <c:pt idx="2856">
                  <c:v>7</c:v>
                </c:pt>
                <c:pt idx="2857">
                  <c:v>1</c:v>
                </c:pt>
                <c:pt idx="2858">
                  <c:v>26</c:v>
                </c:pt>
                <c:pt idx="2859">
                  <c:v>15</c:v>
                </c:pt>
                <c:pt idx="2860">
                  <c:v>8</c:v>
                </c:pt>
                <c:pt idx="2861">
                  <c:v>12</c:v>
                </c:pt>
                <c:pt idx="2862">
                  <c:v>24</c:v>
                </c:pt>
                <c:pt idx="2863">
                  <c:v>21</c:v>
                </c:pt>
                <c:pt idx="2864">
                  <c:v>15</c:v>
                </c:pt>
                <c:pt idx="2865">
                  <c:v>20</c:v>
                </c:pt>
                <c:pt idx="2866">
                  <c:v>14</c:v>
                </c:pt>
                <c:pt idx="2867">
                  <c:v>7</c:v>
                </c:pt>
                <c:pt idx="2868">
                  <c:v>5</c:v>
                </c:pt>
                <c:pt idx="2869">
                  <c:v>10</c:v>
                </c:pt>
                <c:pt idx="2870">
                  <c:v>2</c:v>
                </c:pt>
                <c:pt idx="2871">
                  <c:v>17</c:v>
                </c:pt>
                <c:pt idx="2872">
                  <c:v>7</c:v>
                </c:pt>
                <c:pt idx="2873">
                  <c:v>16</c:v>
                </c:pt>
                <c:pt idx="2874">
                  <c:v>18</c:v>
                </c:pt>
                <c:pt idx="2875">
                  <c:v>7</c:v>
                </c:pt>
                <c:pt idx="2876">
                  <c:v>23</c:v>
                </c:pt>
                <c:pt idx="2877">
                  <c:v>1</c:v>
                </c:pt>
                <c:pt idx="2878">
                  <c:v>15</c:v>
                </c:pt>
                <c:pt idx="2879">
                  <c:v>17</c:v>
                </c:pt>
                <c:pt idx="2880">
                  <c:v>21</c:v>
                </c:pt>
                <c:pt idx="2881">
                  <c:v>20</c:v>
                </c:pt>
                <c:pt idx="2882">
                  <c:v>12</c:v>
                </c:pt>
                <c:pt idx="2883">
                  <c:v>15</c:v>
                </c:pt>
                <c:pt idx="2884">
                  <c:v>8</c:v>
                </c:pt>
                <c:pt idx="2885">
                  <c:v>16</c:v>
                </c:pt>
                <c:pt idx="2886">
                  <c:v>5</c:v>
                </c:pt>
                <c:pt idx="2887">
                  <c:v>18</c:v>
                </c:pt>
                <c:pt idx="2888">
                  <c:v>6</c:v>
                </c:pt>
                <c:pt idx="2889">
                  <c:v>12</c:v>
                </c:pt>
                <c:pt idx="2890">
                  <c:v>13</c:v>
                </c:pt>
                <c:pt idx="2891">
                  <c:v>6</c:v>
                </c:pt>
                <c:pt idx="2892">
                  <c:v>18</c:v>
                </c:pt>
                <c:pt idx="2893">
                  <c:v>4</c:v>
                </c:pt>
                <c:pt idx="2894">
                  <c:v>7</c:v>
                </c:pt>
                <c:pt idx="2895">
                  <c:v>12</c:v>
                </c:pt>
                <c:pt idx="2896">
                  <c:v>3</c:v>
                </c:pt>
                <c:pt idx="2897">
                  <c:v>18</c:v>
                </c:pt>
                <c:pt idx="2898">
                  <c:v>10</c:v>
                </c:pt>
                <c:pt idx="2899">
                  <c:v>12</c:v>
                </c:pt>
                <c:pt idx="2900">
                  <c:v>4</c:v>
                </c:pt>
                <c:pt idx="2901">
                  <c:v>21</c:v>
                </c:pt>
                <c:pt idx="2902">
                  <c:v>6</c:v>
                </c:pt>
                <c:pt idx="2903">
                  <c:v>37</c:v>
                </c:pt>
                <c:pt idx="2904">
                  <c:v>29</c:v>
                </c:pt>
                <c:pt idx="2905">
                  <c:v>31</c:v>
                </c:pt>
                <c:pt idx="2906">
                  <c:v>15</c:v>
                </c:pt>
                <c:pt idx="2907">
                  <c:v>29</c:v>
                </c:pt>
                <c:pt idx="2908">
                  <c:v>3</c:v>
                </c:pt>
                <c:pt idx="2909">
                  <c:v>18</c:v>
                </c:pt>
                <c:pt idx="2910">
                  <c:v>5</c:v>
                </c:pt>
                <c:pt idx="2911">
                  <c:v>10</c:v>
                </c:pt>
                <c:pt idx="2912">
                  <c:v>1</c:v>
                </c:pt>
                <c:pt idx="2913">
                  <c:v>7</c:v>
                </c:pt>
                <c:pt idx="2914">
                  <c:v>4</c:v>
                </c:pt>
                <c:pt idx="2915">
                  <c:v>41</c:v>
                </c:pt>
                <c:pt idx="2916">
                  <c:v>13</c:v>
                </c:pt>
                <c:pt idx="2917">
                  <c:v>4</c:v>
                </c:pt>
                <c:pt idx="2918">
                  <c:v>18</c:v>
                </c:pt>
                <c:pt idx="2919">
                  <c:v>16</c:v>
                </c:pt>
                <c:pt idx="2920">
                  <c:v>14</c:v>
                </c:pt>
                <c:pt idx="2921">
                  <c:v>28</c:v>
                </c:pt>
                <c:pt idx="2922">
                  <c:v>10</c:v>
                </c:pt>
                <c:pt idx="2923">
                  <c:v>31</c:v>
                </c:pt>
                <c:pt idx="2924">
                  <c:v>19</c:v>
                </c:pt>
                <c:pt idx="2925">
                  <c:v>13</c:v>
                </c:pt>
                <c:pt idx="2926">
                  <c:v>7</c:v>
                </c:pt>
                <c:pt idx="2927">
                  <c:v>12</c:v>
                </c:pt>
                <c:pt idx="2928">
                  <c:v>16</c:v>
                </c:pt>
                <c:pt idx="2929">
                  <c:v>12</c:v>
                </c:pt>
                <c:pt idx="2930">
                  <c:v>6</c:v>
                </c:pt>
                <c:pt idx="2931">
                  <c:v>31</c:v>
                </c:pt>
                <c:pt idx="2932">
                  <c:v>6</c:v>
                </c:pt>
                <c:pt idx="2933">
                  <c:v>32</c:v>
                </c:pt>
                <c:pt idx="2934">
                  <c:v>8</c:v>
                </c:pt>
                <c:pt idx="2935">
                  <c:v>2</c:v>
                </c:pt>
                <c:pt idx="2936">
                  <c:v>28</c:v>
                </c:pt>
                <c:pt idx="2937">
                  <c:v>4</c:v>
                </c:pt>
                <c:pt idx="2938">
                  <c:v>16</c:v>
                </c:pt>
                <c:pt idx="2939">
                  <c:v>18</c:v>
                </c:pt>
                <c:pt idx="2940">
                  <c:v>5</c:v>
                </c:pt>
                <c:pt idx="2941">
                  <c:v>33</c:v>
                </c:pt>
                <c:pt idx="2942">
                  <c:v>29</c:v>
                </c:pt>
                <c:pt idx="2943">
                  <c:v>25</c:v>
                </c:pt>
                <c:pt idx="2944">
                  <c:v>25</c:v>
                </c:pt>
                <c:pt idx="2945">
                  <c:v>8</c:v>
                </c:pt>
                <c:pt idx="2946">
                  <c:v>10</c:v>
                </c:pt>
                <c:pt idx="2947">
                  <c:v>5</c:v>
                </c:pt>
                <c:pt idx="2948">
                  <c:v>34</c:v>
                </c:pt>
                <c:pt idx="2949">
                  <c:v>4</c:v>
                </c:pt>
                <c:pt idx="2950">
                  <c:v>9</c:v>
                </c:pt>
                <c:pt idx="2951">
                  <c:v>8</c:v>
                </c:pt>
                <c:pt idx="2952">
                  <c:v>17</c:v>
                </c:pt>
                <c:pt idx="2953">
                  <c:v>2</c:v>
                </c:pt>
                <c:pt idx="2954">
                  <c:v>3</c:v>
                </c:pt>
                <c:pt idx="2955">
                  <c:v>19</c:v>
                </c:pt>
                <c:pt idx="2956">
                  <c:v>1</c:v>
                </c:pt>
                <c:pt idx="2957">
                  <c:v>11</c:v>
                </c:pt>
                <c:pt idx="2958">
                  <c:v>4</c:v>
                </c:pt>
                <c:pt idx="2959">
                  <c:v>12</c:v>
                </c:pt>
                <c:pt idx="2960">
                  <c:v>8</c:v>
                </c:pt>
                <c:pt idx="2961">
                  <c:v>4</c:v>
                </c:pt>
                <c:pt idx="2962">
                  <c:v>12</c:v>
                </c:pt>
                <c:pt idx="2963">
                  <c:v>8</c:v>
                </c:pt>
                <c:pt idx="2964">
                  <c:v>21</c:v>
                </c:pt>
                <c:pt idx="2965">
                  <c:v>12</c:v>
                </c:pt>
                <c:pt idx="2966">
                  <c:v>16</c:v>
                </c:pt>
                <c:pt idx="2967">
                  <c:v>19</c:v>
                </c:pt>
                <c:pt idx="2968">
                  <c:v>23</c:v>
                </c:pt>
                <c:pt idx="2969">
                  <c:v>26</c:v>
                </c:pt>
                <c:pt idx="2970">
                  <c:v>6</c:v>
                </c:pt>
                <c:pt idx="2971">
                  <c:v>14</c:v>
                </c:pt>
                <c:pt idx="2972">
                  <c:v>13</c:v>
                </c:pt>
                <c:pt idx="2973">
                  <c:v>23</c:v>
                </c:pt>
                <c:pt idx="2974">
                  <c:v>7</c:v>
                </c:pt>
                <c:pt idx="2975">
                  <c:v>11</c:v>
                </c:pt>
                <c:pt idx="2976">
                  <c:v>8</c:v>
                </c:pt>
                <c:pt idx="2977">
                  <c:v>25</c:v>
                </c:pt>
                <c:pt idx="2978">
                  <c:v>23</c:v>
                </c:pt>
                <c:pt idx="2979">
                  <c:v>13</c:v>
                </c:pt>
                <c:pt idx="2980">
                  <c:v>9</c:v>
                </c:pt>
                <c:pt idx="2981">
                  <c:v>10</c:v>
                </c:pt>
                <c:pt idx="2982">
                  <c:v>7</c:v>
                </c:pt>
                <c:pt idx="2983">
                  <c:v>1</c:v>
                </c:pt>
                <c:pt idx="2984">
                  <c:v>16</c:v>
                </c:pt>
                <c:pt idx="2985">
                  <c:v>6</c:v>
                </c:pt>
                <c:pt idx="2986">
                  <c:v>3</c:v>
                </c:pt>
                <c:pt idx="2987">
                  <c:v>13</c:v>
                </c:pt>
                <c:pt idx="2988">
                  <c:v>11</c:v>
                </c:pt>
                <c:pt idx="2989">
                  <c:v>21</c:v>
                </c:pt>
                <c:pt idx="2990">
                  <c:v>12</c:v>
                </c:pt>
                <c:pt idx="2991">
                  <c:v>2</c:v>
                </c:pt>
                <c:pt idx="2992">
                  <c:v>22</c:v>
                </c:pt>
                <c:pt idx="2993">
                  <c:v>22</c:v>
                </c:pt>
                <c:pt idx="2994">
                  <c:v>2</c:v>
                </c:pt>
                <c:pt idx="2995">
                  <c:v>7</c:v>
                </c:pt>
                <c:pt idx="2996">
                  <c:v>17</c:v>
                </c:pt>
                <c:pt idx="2997">
                  <c:v>14</c:v>
                </c:pt>
                <c:pt idx="2998">
                  <c:v>16</c:v>
                </c:pt>
                <c:pt idx="2999">
                  <c:v>11</c:v>
                </c:pt>
                <c:pt idx="3000">
                  <c:v>4</c:v>
                </c:pt>
                <c:pt idx="3001">
                  <c:v>7</c:v>
                </c:pt>
                <c:pt idx="3002">
                  <c:v>17</c:v>
                </c:pt>
                <c:pt idx="3003">
                  <c:v>2</c:v>
                </c:pt>
                <c:pt idx="3004">
                  <c:v>32</c:v>
                </c:pt>
                <c:pt idx="3005">
                  <c:v>20</c:v>
                </c:pt>
                <c:pt idx="3006">
                  <c:v>13</c:v>
                </c:pt>
                <c:pt idx="3007">
                  <c:v>7</c:v>
                </c:pt>
                <c:pt idx="3008">
                  <c:v>15</c:v>
                </c:pt>
                <c:pt idx="3009">
                  <c:v>5</c:v>
                </c:pt>
                <c:pt idx="3010">
                  <c:v>14</c:v>
                </c:pt>
                <c:pt idx="3011">
                  <c:v>9</c:v>
                </c:pt>
                <c:pt idx="3012">
                  <c:v>3</c:v>
                </c:pt>
                <c:pt idx="3013">
                  <c:v>9</c:v>
                </c:pt>
                <c:pt idx="3014">
                  <c:v>23</c:v>
                </c:pt>
                <c:pt idx="3015">
                  <c:v>18</c:v>
                </c:pt>
                <c:pt idx="3016">
                  <c:v>16</c:v>
                </c:pt>
                <c:pt idx="3017">
                  <c:v>31</c:v>
                </c:pt>
                <c:pt idx="3018">
                  <c:v>12</c:v>
                </c:pt>
                <c:pt idx="3019">
                  <c:v>33</c:v>
                </c:pt>
                <c:pt idx="3020">
                  <c:v>10</c:v>
                </c:pt>
                <c:pt idx="3021">
                  <c:v>13</c:v>
                </c:pt>
                <c:pt idx="3022">
                  <c:v>22</c:v>
                </c:pt>
                <c:pt idx="3023">
                  <c:v>12</c:v>
                </c:pt>
                <c:pt idx="3024">
                  <c:v>19</c:v>
                </c:pt>
                <c:pt idx="3025">
                  <c:v>1</c:v>
                </c:pt>
                <c:pt idx="3026">
                  <c:v>17</c:v>
                </c:pt>
                <c:pt idx="3027">
                  <c:v>9</c:v>
                </c:pt>
                <c:pt idx="3028">
                  <c:v>25</c:v>
                </c:pt>
                <c:pt idx="3029">
                  <c:v>32</c:v>
                </c:pt>
                <c:pt idx="3030">
                  <c:v>28</c:v>
                </c:pt>
                <c:pt idx="3031">
                  <c:v>8</c:v>
                </c:pt>
                <c:pt idx="3032">
                  <c:v>3</c:v>
                </c:pt>
                <c:pt idx="3033">
                  <c:v>18</c:v>
                </c:pt>
                <c:pt idx="3034">
                  <c:v>15</c:v>
                </c:pt>
                <c:pt idx="3035">
                  <c:v>1</c:v>
                </c:pt>
                <c:pt idx="3036">
                  <c:v>10</c:v>
                </c:pt>
                <c:pt idx="3037">
                  <c:v>4</c:v>
                </c:pt>
                <c:pt idx="3038">
                  <c:v>8</c:v>
                </c:pt>
                <c:pt idx="3039">
                  <c:v>4</c:v>
                </c:pt>
                <c:pt idx="3040">
                  <c:v>19</c:v>
                </c:pt>
                <c:pt idx="3041">
                  <c:v>12</c:v>
                </c:pt>
                <c:pt idx="3042">
                  <c:v>24</c:v>
                </c:pt>
                <c:pt idx="3043">
                  <c:v>20</c:v>
                </c:pt>
                <c:pt idx="3044">
                  <c:v>1</c:v>
                </c:pt>
                <c:pt idx="3045">
                  <c:v>3</c:v>
                </c:pt>
                <c:pt idx="3046">
                  <c:v>12</c:v>
                </c:pt>
                <c:pt idx="3047">
                  <c:v>10</c:v>
                </c:pt>
                <c:pt idx="3048">
                  <c:v>12</c:v>
                </c:pt>
                <c:pt idx="3049">
                  <c:v>19</c:v>
                </c:pt>
                <c:pt idx="3050">
                  <c:v>13</c:v>
                </c:pt>
                <c:pt idx="3051">
                  <c:v>7</c:v>
                </c:pt>
                <c:pt idx="3052">
                  <c:v>9</c:v>
                </c:pt>
                <c:pt idx="3053">
                  <c:v>20</c:v>
                </c:pt>
                <c:pt idx="3054">
                  <c:v>9</c:v>
                </c:pt>
                <c:pt idx="3055">
                  <c:v>5</c:v>
                </c:pt>
                <c:pt idx="3056">
                  <c:v>10</c:v>
                </c:pt>
                <c:pt idx="3057">
                  <c:v>21</c:v>
                </c:pt>
                <c:pt idx="3058">
                  <c:v>19</c:v>
                </c:pt>
                <c:pt idx="3059">
                  <c:v>24</c:v>
                </c:pt>
                <c:pt idx="3060">
                  <c:v>14</c:v>
                </c:pt>
                <c:pt idx="3061">
                  <c:v>29</c:v>
                </c:pt>
                <c:pt idx="3062">
                  <c:v>15</c:v>
                </c:pt>
                <c:pt idx="3063">
                  <c:v>9</c:v>
                </c:pt>
                <c:pt idx="3064">
                  <c:v>22</c:v>
                </c:pt>
                <c:pt idx="3065">
                  <c:v>7</c:v>
                </c:pt>
                <c:pt idx="3066">
                  <c:v>6</c:v>
                </c:pt>
                <c:pt idx="3067">
                  <c:v>7</c:v>
                </c:pt>
                <c:pt idx="3068">
                  <c:v>2</c:v>
                </c:pt>
                <c:pt idx="3069">
                  <c:v>1</c:v>
                </c:pt>
                <c:pt idx="3070">
                  <c:v>25</c:v>
                </c:pt>
                <c:pt idx="3071">
                  <c:v>11</c:v>
                </c:pt>
                <c:pt idx="3072">
                  <c:v>4</c:v>
                </c:pt>
                <c:pt idx="3073">
                  <c:v>8</c:v>
                </c:pt>
                <c:pt idx="3074">
                  <c:v>2</c:v>
                </c:pt>
                <c:pt idx="3075">
                  <c:v>32</c:v>
                </c:pt>
                <c:pt idx="3076">
                  <c:v>7</c:v>
                </c:pt>
                <c:pt idx="3077">
                  <c:v>15</c:v>
                </c:pt>
                <c:pt idx="3078">
                  <c:v>14</c:v>
                </c:pt>
                <c:pt idx="3079">
                  <c:v>19</c:v>
                </c:pt>
                <c:pt idx="3080">
                  <c:v>12</c:v>
                </c:pt>
                <c:pt idx="3081">
                  <c:v>14</c:v>
                </c:pt>
                <c:pt idx="3082">
                  <c:v>11</c:v>
                </c:pt>
                <c:pt idx="3083">
                  <c:v>1</c:v>
                </c:pt>
                <c:pt idx="3084">
                  <c:v>17</c:v>
                </c:pt>
                <c:pt idx="3085">
                  <c:v>26</c:v>
                </c:pt>
                <c:pt idx="3086">
                  <c:v>10</c:v>
                </c:pt>
                <c:pt idx="3087">
                  <c:v>9</c:v>
                </c:pt>
                <c:pt idx="3088">
                  <c:v>4</c:v>
                </c:pt>
                <c:pt idx="3089">
                  <c:v>6</c:v>
                </c:pt>
                <c:pt idx="3090">
                  <c:v>16</c:v>
                </c:pt>
                <c:pt idx="3091">
                  <c:v>12</c:v>
                </c:pt>
                <c:pt idx="3092">
                  <c:v>2</c:v>
                </c:pt>
                <c:pt idx="3093">
                  <c:v>12</c:v>
                </c:pt>
                <c:pt idx="3094">
                  <c:v>13</c:v>
                </c:pt>
                <c:pt idx="3095">
                  <c:v>23</c:v>
                </c:pt>
                <c:pt idx="3096">
                  <c:v>6</c:v>
                </c:pt>
                <c:pt idx="3097">
                  <c:v>25</c:v>
                </c:pt>
                <c:pt idx="3098">
                  <c:v>11</c:v>
                </c:pt>
                <c:pt idx="3099">
                  <c:v>3</c:v>
                </c:pt>
                <c:pt idx="3100">
                  <c:v>6</c:v>
                </c:pt>
                <c:pt idx="3101">
                  <c:v>19</c:v>
                </c:pt>
                <c:pt idx="3102">
                  <c:v>13</c:v>
                </c:pt>
                <c:pt idx="3103">
                  <c:v>19</c:v>
                </c:pt>
                <c:pt idx="3104">
                  <c:v>26</c:v>
                </c:pt>
                <c:pt idx="3105">
                  <c:v>12</c:v>
                </c:pt>
                <c:pt idx="3106">
                  <c:v>13</c:v>
                </c:pt>
                <c:pt idx="3107">
                  <c:v>7</c:v>
                </c:pt>
                <c:pt idx="3108">
                  <c:v>11</c:v>
                </c:pt>
                <c:pt idx="3109">
                  <c:v>15</c:v>
                </c:pt>
                <c:pt idx="3110">
                  <c:v>18</c:v>
                </c:pt>
                <c:pt idx="3111">
                  <c:v>6</c:v>
                </c:pt>
                <c:pt idx="3112">
                  <c:v>8</c:v>
                </c:pt>
                <c:pt idx="3113">
                  <c:v>19</c:v>
                </c:pt>
                <c:pt idx="3114">
                  <c:v>25</c:v>
                </c:pt>
                <c:pt idx="3115">
                  <c:v>7</c:v>
                </c:pt>
                <c:pt idx="3116">
                  <c:v>8</c:v>
                </c:pt>
                <c:pt idx="3117">
                  <c:v>11</c:v>
                </c:pt>
                <c:pt idx="3118">
                  <c:v>10</c:v>
                </c:pt>
                <c:pt idx="3119">
                  <c:v>4</c:v>
                </c:pt>
                <c:pt idx="3120">
                  <c:v>5</c:v>
                </c:pt>
                <c:pt idx="3121">
                  <c:v>4</c:v>
                </c:pt>
                <c:pt idx="3122">
                  <c:v>4</c:v>
                </c:pt>
                <c:pt idx="3123">
                  <c:v>16</c:v>
                </c:pt>
                <c:pt idx="3124">
                  <c:v>20</c:v>
                </c:pt>
                <c:pt idx="3125">
                  <c:v>5</c:v>
                </c:pt>
                <c:pt idx="3126">
                  <c:v>3</c:v>
                </c:pt>
                <c:pt idx="3127">
                  <c:v>11</c:v>
                </c:pt>
                <c:pt idx="3128">
                  <c:v>9</c:v>
                </c:pt>
                <c:pt idx="3129">
                  <c:v>14</c:v>
                </c:pt>
                <c:pt idx="3130">
                  <c:v>16</c:v>
                </c:pt>
                <c:pt idx="3131">
                  <c:v>15</c:v>
                </c:pt>
                <c:pt idx="3132">
                  <c:v>3</c:v>
                </c:pt>
                <c:pt idx="3133">
                  <c:v>17</c:v>
                </c:pt>
                <c:pt idx="3134">
                  <c:v>4</c:v>
                </c:pt>
                <c:pt idx="3135">
                  <c:v>19</c:v>
                </c:pt>
                <c:pt idx="3136">
                  <c:v>6</c:v>
                </c:pt>
                <c:pt idx="3137">
                  <c:v>6</c:v>
                </c:pt>
                <c:pt idx="3138">
                  <c:v>6</c:v>
                </c:pt>
                <c:pt idx="3139">
                  <c:v>22</c:v>
                </c:pt>
                <c:pt idx="3140">
                  <c:v>15</c:v>
                </c:pt>
                <c:pt idx="3141">
                  <c:v>10</c:v>
                </c:pt>
                <c:pt idx="3142">
                  <c:v>11</c:v>
                </c:pt>
                <c:pt idx="3143">
                  <c:v>23</c:v>
                </c:pt>
                <c:pt idx="3144">
                  <c:v>28</c:v>
                </c:pt>
                <c:pt idx="3145">
                  <c:v>16</c:v>
                </c:pt>
                <c:pt idx="3146">
                  <c:v>19</c:v>
                </c:pt>
                <c:pt idx="3147">
                  <c:v>11</c:v>
                </c:pt>
                <c:pt idx="3148">
                  <c:v>10</c:v>
                </c:pt>
                <c:pt idx="3149">
                  <c:v>2</c:v>
                </c:pt>
                <c:pt idx="3150">
                  <c:v>7</c:v>
                </c:pt>
                <c:pt idx="3151">
                  <c:v>7</c:v>
                </c:pt>
                <c:pt idx="3152">
                  <c:v>6</c:v>
                </c:pt>
                <c:pt idx="3153">
                  <c:v>11</c:v>
                </c:pt>
                <c:pt idx="3154">
                  <c:v>15</c:v>
                </c:pt>
                <c:pt idx="3155">
                  <c:v>9</c:v>
                </c:pt>
                <c:pt idx="3156">
                  <c:v>4</c:v>
                </c:pt>
                <c:pt idx="3157">
                  <c:v>14</c:v>
                </c:pt>
                <c:pt idx="3158">
                  <c:v>4</c:v>
                </c:pt>
                <c:pt idx="3159">
                  <c:v>14</c:v>
                </c:pt>
                <c:pt idx="3160">
                  <c:v>9</c:v>
                </c:pt>
                <c:pt idx="3161">
                  <c:v>7</c:v>
                </c:pt>
                <c:pt idx="3162">
                  <c:v>12</c:v>
                </c:pt>
                <c:pt idx="3163">
                  <c:v>32</c:v>
                </c:pt>
                <c:pt idx="3164">
                  <c:v>11</c:v>
                </c:pt>
                <c:pt idx="3165">
                  <c:v>7</c:v>
                </c:pt>
                <c:pt idx="3166">
                  <c:v>4</c:v>
                </c:pt>
                <c:pt idx="3167">
                  <c:v>10</c:v>
                </c:pt>
                <c:pt idx="3168">
                  <c:v>8</c:v>
                </c:pt>
                <c:pt idx="3169">
                  <c:v>6</c:v>
                </c:pt>
                <c:pt idx="3170">
                  <c:v>18</c:v>
                </c:pt>
                <c:pt idx="3171">
                  <c:v>7</c:v>
                </c:pt>
                <c:pt idx="3172">
                  <c:v>7</c:v>
                </c:pt>
                <c:pt idx="3173">
                  <c:v>23</c:v>
                </c:pt>
                <c:pt idx="3174">
                  <c:v>16</c:v>
                </c:pt>
                <c:pt idx="3175">
                  <c:v>2</c:v>
                </c:pt>
                <c:pt idx="3176">
                  <c:v>12</c:v>
                </c:pt>
                <c:pt idx="3177">
                  <c:v>17</c:v>
                </c:pt>
                <c:pt idx="3178">
                  <c:v>12</c:v>
                </c:pt>
                <c:pt idx="3179">
                  <c:v>13</c:v>
                </c:pt>
                <c:pt idx="3180">
                  <c:v>22</c:v>
                </c:pt>
                <c:pt idx="3181">
                  <c:v>17</c:v>
                </c:pt>
                <c:pt idx="3182">
                  <c:v>14</c:v>
                </c:pt>
                <c:pt idx="3183">
                  <c:v>7</c:v>
                </c:pt>
                <c:pt idx="3184">
                  <c:v>18</c:v>
                </c:pt>
                <c:pt idx="3185">
                  <c:v>7</c:v>
                </c:pt>
                <c:pt idx="3186">
                  <c:v>9</c:v>
                </c:pt>
                <c:pt idx="3187">
                  <c:v>23</c:v>
                </c:pt>
                <c:pt idx="3188">
                  <c:v>20</c:v>
                </c:pt>
                <c:pt idx="3189">
                  <c:v>8</c:v>
                </c:pt>
                <c:pt idx="3190">
                  <c:v>19</c:v>
                </c:pt>
                <c:pt idx="3191">
                  <c:v>11</c:v>
                </c:pt>
                <c:pt idx="3192">
                  <c:v>2</c:v>
                </c:pt>
                <c:pt idx="3193">
                  <c:v>17</c:v>
                </c:pt>
                <c:pt idx="3194">
                  <c:v>17</c:v>
                </c:pt>
                <c:pt idx="3195">
                  <c:v>17</c:v>
                </c:pt>
                <c:pt idx="3196">
                  <c:v>15</c:v>
                </c:pt>
                <c:pt idx="3197">
                  <c:v>12</c:v>
                </c:pt>
                <c:pt idx="3198">
                  <c:v>23</c:v>
                </c:pt>
                <c:pt idx="3199">
                  <c:v>1</c:v>
                </c:pt>
                <c:pt idx="3200">
                  <c:v>16</c:v>
                </c:pt>
                <c:pt idx="3201">
                  <c:v>25</c:v>
                </c:pt>
                <c:pt idx="3202">
                  <c:v>1</c:v>
                </c:pt>
                <c:pt idx="3203">
                  <c:v>13</c:v>
                </c:pt>
                <c:pt idx="3204">
                  <c:v>18</c:v>
                </c:pt>
                <c:pt idx="3205">
                  <c:v>10</c:v>
                </c:pt>
                <c:pt idx="3206">
                  <c:v>13</c:v>
                </c:pt>
                <c:pt idx="3207">
                  <c:v>17</c:v>
                </c:pt>
                <c:pt idx="3208">
                  <c:v>5</c:v>
                </c:pt>
                <c:pt idx="3209">
                  <c:v>23</c:v>
                </c:pt>
                <c:pt idx="3210">
                  <c:v>7</c:v>
                </c:pt>
                <c:pt idx="3211">
                  <c:v>5</c:v>
                </c:pt>
                <c:pt idx="3212">
                  <c:v>10</c:v>
                </c:pt>
                <c:pt idx="3213">
                  <c:v>18</c:v>
                </c:pt>
                <c:pt idx="3214">
                  <c:v>7</c:v>
                </c:pt>
                <c:pt idx="3215">
                  <c:v>16</c:v>
                </c:pt>
                <c:pt idx="3216">
                  <c:v>24</c:v>
                </c:pt>
                <c:pt idx="3217">
                  <c:v>22</c:v>
                </c:pt>
                <c:pt idx="3218">
                  <c:v>24</c:v>
                </c:pt>
                <c:pt idx="3219">
                  <c:v>5</c:v>
                </c:pt>
                <c:pt idx="3220">
                  <c:v>2</c:v>
                </c:pt>
                <c:pt idx="3221">
                  <c:v>8</c:v>
                </c:pt>
                <c:pt idx="3222">
                  <c:v>2</c:v>
                </c:pt>
                <c:pt idx="3223">
                  <c:v>7</c:v>
                </c:pt>
                <c:pt idx="3224">
                  <c:v>13</c:v>
                </c:pt>
                <c:pt idx="3225">
                  <c:v>19</c:v>
                </c:pt>
                <c:pt idx="3226">
                  <c:v>28</c:v>
                </c:pt>
                <c:pt idx="3227">
                  <c:v>25</c:v>
                </c:pt>
                <c:pt idx="3228">
                  <c:v>15</c:v>
                </c:pt>
                <c:pt idx="3229">
                  <c:v>12</c:v>
                </c:pt>
                <c:pt idx="3230">
                  <c:v>12</c:v>
                </c:pt>
                <c:pt idx="3231">
                  <c:v>15</c:v>
                </c:pt>
                <c:pt idx="3232">
                  <c:v>11</c:v>
                </c:pt>
                <c:pt idx="3233">
                  <c:v>1</c:v>
                </c:pt>
                <c:pt idx="3234">
                  <c:v>26</c:v>
                </c:pt>
                <c:pt idx="3235">
                  <c:v>2</c:v>
                </c:pt>
                <c:pt idx="3236">
                  <c:v>7</c:v>
                </c:pt>
                <c:pt idx="3237">
                  <c:v>15</c:v>
                </c:pt>
                <c:pt idx="3238">
                  <c:v>4</c:v>
                </c:pt>
                <c:pt idx="3239">
                  <c:v>9</c:v>
                </c:pt>
                <c:pt idx="3240">
                  <c:v>18</c:v>
                </c:pt>
                <c:pt idx="3241">
                  <c:v>3</c:v>
                </c:pt>
                <c:pt idx="3242">
                  <c:v>12</c:v>
                </c:pt>
                <c:pt idx="3243">
                  <c:v>8</c:v>
                </c:pt>
                <c:pt idx="3244">
                  <c:v>3</c:v>
                </c:pt>
                <c:pt idx="3245">
                  <c:v>10</c:v>
                </c:pt>
                <c:pt idx="3246">
                  <c:v>2</c:v>
                </c:pt>
                <c:pt idx="3247">
                  <c:v>2</c:v>
                </c:pt>
                <c:pt idx="3248">
                  <c:v>3</c:v>
                </c:pt>
                <c:pt idx="3249">
                  <c:v>2</c:v>
                </c:pt>
                <c:pt idx="3250">
                  <c:v>1</c:v>
                </c:pt>
                <c:pt idx="3251">
                  <c:v>8</c:v>
                </c:pt>
                <c:pt idx="3252">
                  <c:v>19</c:v>
                </c:pt>
                <c:pt idx="3253">
                  <c:v>24</c:v>
                </c:pt>
                <c:pt idx="3254">
                  <c:v>20</c:v>
                </c:pt>
                <c:pt idx="3255">
                  <c:v>24</c:v>
                </c:pt>
                <c:pt idx="3256">
                  <c:v>19</c:v>
                </c:pt>
                <c:pt idx="3257">
                  <c:v>5</c:v>
                </c:pt>
                <c:pt idx="3258">
                  <c:v>15</c:v>
                </c:pt>
                <c:pt idx="3259">
                  <c:v>19</c:v>
                </c:pt>
                <c:pt idx="3260">
                  <c:v>25</c:v>
                </c:pt>
                <c:pt idx="3261">
                  <c:v>10</c:v>
                </c:pt>
                <c:pt idx="3262">
                  <c:v>2</c:v>
                </c:pt>
                <c:pt idx="3263">
                  <c:v>4</c:v>
                </c:pt>
                <c:pt idx="3264">
                  <c:v>14</c:v>
                </c:pt>
                <c:pt idx="3265">
                  <c:v>3</c:v>
                </c:pt>
                <c:pt idx="3266">
                  <c:v>11</c:v>
                </c:pt>
                <c:pt idx="3267">
                  <c:v>21</c:v>
                </c:pt>
                <c:pt idx="3268">
                  <c:v>17</c:v>
                </c:pt>
                <c:pt idx="3269">
                  <c:v>6</c:v>
                </c:pt>
                <c:pt idx="3270">
                  <c:v>18</c:v>
                </c:pt>
                <c:pt idx="3271">
                  <c:v>13</c:v>
                </c:pt>
                <c:pt idx="3272">
                  <c:v>17</c:v>
                </c:pt>
                <c:pt idx="3273">
                  <c:v>10</c:v>
                </c:pt>
                <c:pt idx="3274">
                  <c:v>25</c:v>
                </c:pt>
                <c:pt idx="3275">
                  <c:v>20</c:v>
                </c:pt>
                <c:pt idx="3276">
                  <c:v>5</c:v>
                </c:pt>
                <c:pt idx="3277">
                  <c:v>15</c:v>
                </c:pt>
                <c:pt idx="3278">
                  <c:v>18</c:v>
                </c:pt>
                <c:pt idx="3279">
                  <c:v>16</c:v>
                </c:pt>
                <c:pt idx="3280">
                  <c:v>6</c:v>
                </c:pt>
                <c:pt idx="3281">
                  <c:v>2</c:v>
                </c:pt>
                <c:pt idx="3282">
                  <c:v>19</c:v>
                </c:pt>
                <c:pt idx="3283">
                  <c:v>19</c:v>
                </c:pt>
                <c:pt idx="3284">
                  <c:v>6</c:v>
                </c:pt>
                <c:pt idx="3285">
                  <c:v>11</c:v>
                </c:pt>
                <c:pt idx="3286">
                  <c:v>7</c:v>
                </c:pt>
                <c:pt idx="3287">
                  <c:v>7</c:v>
                </c:pt>
                <c:pt idx="3288">
                  <c:v>21</c:v>
                </c:pt>
                <c:pt idx="3289">
                  <c:v>4</c:v>
                </c:pt>
                <c:pt idx="3290">
                  <c:v>2</c:v>
                </c:pt>
                <c:pt idx="3291">
                  <c:v>11</c:v>
                </c:pt>
                <c:pt idx="3292">
                  <c:v>4</c:v>
                </c:pt>
                <c:pt idx="3293">
                  <c:v>26</c:v>
                </c:pt>
                <c:pt idx="3294">
                  <c:v>1</c:v>
                </c:pt>
                <c:pt idx="3295">
                  <c:v>11</c:v>
                </c:pt>
                <c:pt idx="3296">
                  <c:v>4</c:v>
                </c:pt>
                <c:pt idx="3297">
                  <c:v>43</c:v>
                </c:pt>
                <c:pt idx="3298">
                  <c:v>6</c:v>
                </c:pt>
                <c:pt idx="3299">
                  <c:v>4</c:v>
                </c:pt>
                <c:pt idx="3300">
                  <c:v>11</c:v>
                </c:pt>
                <c:pt idx="3301">
                  <c:v>19</c:v>
                </c:pt>
                <c:pt idx="3302">
                  <c:v>9</c:v>
                </c:pt>
                <c:pt idx="3303">
                  <c:v>3</c:v>
                </c:pt>
                <c:pt idx="3304">
                  <c:v>13</c:v>
                </c:pt>
                <c:pt idx="3305">
                  <c:v>18</c:v>
                </c:pt>
                <c:pt idx="3306">
                  <c:v>3</c:v>
                </c:pt>
                <c:pt idx="3307">
                  <c:v>26</c:v>
                </c:pt>
                <c:pt idx="3308">
                  <c:v>30</c:v>
                </c:pt>
                <c:pt idx="3309">
                  <c:v>18</c:v>
                </c:pt>
                <c:pt idx="3310">
                  <c:v>18</c:v>
                </c:pt>
                <c:pt idx="3311">
                  <c:v>12</c:v>
                </c:pt>
                <c:pt idx="3312">
                  <c:v>23</c:v>
                </c:pt>
                <c:pt idx="3313">
                  <c:v>9</c:v>
                </c:pt>
                <c:pt idx="3314">
                  <c:v>16</c:v>
                </c:pt>
                <c:pt idx="3315">
                  <c:v>10</c:v>
                </c:pt>
                <c:pt idx="3316">
                  <c:v>11</c:v>
                </c:pt>
                <c:pt idx="3317">
                  <c:v>20</c:v>
                </c:pt>
                <c:pt idx="3318">
                  <c:v>9</c:v>
                </c:pt>
                <c:pt idx="3319">
                  <c:v>11</c:v>
                </c:pt>
                <c:pt idx="3320">
                  <c:v>10</c:v>
                </c:pt>
                <c:pt idx="3321">
                  <c:v>10</c:v>
                </c:pt>
                <c:pt idx="3322">
                  <c:v>9</c:v>
                </c:pt>
                <c:pt idx="3323">
                  <c:v>5</c:v>
                </c:pt>
                <c:pt idx="3324">
                  <c:v>2</c:v>
                </c:pt>
                <c:pt idx="3325">
                  <c:v>7</c:v>
                </c:pt>
                <c:pt idx="3326">
                  <c:v>20</c:v>
                </c:pt>
                <c:pt idx="3327">
                  <c:v>10</c:v>
                </c:pt>
                <c:pt idx="3328">
                  <c:v>2</c:v>
                </c:pt>
                <c:pt idx="3329">
                  <c:v>12</c:v>
                </c:pt>
                <c:pt idx="3330">
                  <c:v>1</c:v>
                </c:pt>
                <c:pt idx="3331">
                  <c:v>2</c:v>
                </c:pt>
                <c:pt idx="3332">
                  <c:v>11</c:v>
                </c:pt>
                <c:pt idx="3333">
                  <c:v>2</c:v>
                </c:pt>
                <c:pt idx="3334">
                  <c:v>9</c:v>
                </c:pt>
                <c:pt idx="3335">
                  <c:v>9</c:v>
                </c:pt>
                <c:pt idx="3336">
                  <c:v>9</c:v>
                </c:pt>
                <c:pt idx="3337">
                  <c:v>3</c:v>
                </c:pt>
                <c:pt idx="3338">
                  <c:v>10</c:v>
                </c:pt>
                <c:pt idx="3339">
                  <c:v>14</c:v>
                </c:pt>
                <c:pt idx="3340">
                  <c:v>13</c:v>
                </c:pt>
                <c:pt idx="3341">
                  <c:v>14</c:v>
                </c:pt>
                <c:pt idx="3342">
                  <c:v>12</c:v>
                </c:pt>
                <c:pt idx="3343">
                  <c:v>14</c:v>
                </c:pt>
                <c:pt idx="3344">
                  <c:v>15</c:v>
                </c:pt>
                <c:pt idx="3345">
                  <c:v>6</c:v>
                </c:pt>
                <c:pt idx="3346">
                  <c:v>24</c:v>
                </c:pt>
                <c:pt idx="3347">
                  <c:v>6</c:v>
                </c:pt>
                <c:pt idx="3348">
                  <c:v>18</c:v>
                </c:pt>
                <c:pt idx="3349">
                  <c:v>7</c:v>
                </c:pt>
                <c:pt idx="3350">
                  <c:v>31</c:v>
                </c:pt>
                <c:pt idx="3351">
                  <c:v>12</c:v>
                </c:pt>
                <c:pt idx="3352">
                  <c:v>18</c:v>
                </c:pt>
                <c:pt idx="3353">
                  <c:v>3</c:v>
                </c:pt>
                <c:pt idx="3354">
                  <c:v>4</c:v>
                </c:pt>
                <c:pt idx="3355">
                  <c:v>5</c:v>
                </c:pt>
                <c:pt idx="3356">
                  <c:v>5</c:v>
                </c:pt>
                <c:pt idx="3357">
                  <c:v>14</c:v>
                </c:pt>
                <c:pt idx="3358">
                  <c:v>17</c:v>
                </c:pt>
                <c:pt idx="3359">
                  <c:v>19</c:v>
                </c:pt>
                <c:pt idx="3360">
                  <c:v>20</c:v>
                </c:pt>
                <c:pt idx="3361">
                  <c:v>12</c:v>
                </c:pt>
                <c:pt idx="3362">
                  <c:v>5</c:v>
                </c:pt>
                <c:pt idx="3363">
                  <c:v>25</c:v>
                </c:pt>
                <c:pt idx="3364">
                  <c:v>6</c:v>
                </c:pt>
                <c:pt idx="3365">
                  <c:v>24</c:v>
                </c:pt>
                <c:pt idx="3366">
                  <c:v>21</c:v>
                </c:pt>
                <c:pt idx="3367">
                  <c:v>16</c:v>
                </c:pt>
                <c:pt idx="3368">
                  <c:v>12</c:v>
                </c:pt>
                <c:pt idx="3369">
                  <c:v>29</c:v>
                </c:pt>
                <c:pt idx="3370">
                  <c:v>16</c:v>
                </c:pt>
                <c:pt idx="3371">
                  <c:v>3</c:v>
                </c:pt>
                <c:pt idx="3372">
                  <c:v>19</c:v>
                </c:pt>
                <c:pt idx="3373">
                  <c:v>17</c:v>
                </c:pt>
                <c:pt idx="3374">
                  <c:v>11</c:v>
                </c:pt>
                <c:pt idx="3375">
                  <c:v>17</c:v>
                </c:pt>
                <c:pt idx="3376">
                  <c:v>13</c:v>
                </c:pt>
                <c:pt idx="3377">
                  <c:v>16</c:v>
                </c:pt>
                <c:pt idx="3378">
                  <c:v>8</c:v>
                </c:pt>
                <c:pt idx="3379">
                  <c:v>13</c:v>
                </c:pt>
                <c:pt idx="3380">
                  <c:v>8</c:v>
                </c:pt>
                <c:pt idx="3381">
                  <c:v>14</c:v>
                </c:pt>
                <c:pt idx="3382">
                  <c:v>7</c:v>
                </c:pt>
                <c:pt idx="3383">
                  <c:v>5</c:v>
                </c:pt>
                <c:pt idx="3384">
                  <c:v>5</c:v>
                </c:pt>
                <c:pt idx="3385">
                  <c:v>26</c:v>
                </c:pt>
                <c:pt idx="3386">
                  <c:v>11</c:v>
                </c:pt>
                <c:pt idx="3387">
                  <c:v>11</c:v>
                </c:pt>
                <c:pt idx="3388">
                  <c:v>13</c:v>
                </c:pt>
                <c:pt idx="3389">
                  <c:v>3</c:v>
                </c:pt>
                <c:pt idx="3390">
                  <c:v>6</c:v>
                </c:pt>
                <c:pt idx="3391">
                  <c:v>12</c:v>
                </c:pt>
                <c:pt idx="3392">
                  <c:v>7</c:v>
                </c:pt>
                <c:pt idx="3393">
                  <c:v>5</c:v>
                </c:pt>
                <c:pt idx="3394">
                  <c:v>9</c:v>
                </c:pt>
                <c:pt idx="3395">
                  <c:v>3</c:v>
                </c:pt>
                <c:pt idx="3396">
                  <c:v>7</c:v>
                </c:pt>
                <c:pt idx="3397">
                  <c:v>4</c:v>
                </c:pt>
                <c:pt idx="3398">
                  <c:v>18</c:v>
                </c:pt>
                <c:pt idx="3399">
                  <c:v>14</c:v>
                </c:pt>
                <c:pt idx="3400">
                  <c:v>12</c:v>
                </c:pt>
                <c:pt idx="3401">
                  <c:v>21</c:v>
                </c:pt>
                <c:pt idx="3402">
                  <c:v>17</c:v>
                </c:pt>
                <c:pt idx="3403">
                  <c:v>2</c:v>
                </c:pt>
                <c:pt idx="3404">
                  <c:v>13</c:v>
                </c:pt>
                <c:pt idx="3405">
                  <c:v>26</c:v>
                </c:pt>
                <c:pt idx="3406">
                  <c:v>14</c:v>
                </c:pt>
                <c:pt idx="3407">
                  <c:v>22</c:v>
                </c:pt>
                <c:pt idx="3408">
                  <c:v>4</c:v>
                </c:pt>
                <c:pt idx="3409">
                  <c:v>18</c:v>
                </c:pt>
                <c:pt idx="3410">
                  <c:v>25</c:v>
                </c:pt>
                <c:pt idx="3411">
                  <c:v>15</c:v>
                </c:pt>
                <c:pt idx="3412">
                  <c:v>13</c:v>
                </c:pt>
                <c:pt idx="3413">
                  <c:v>9</c:v>
                </c:pt>
                <c:pt idx="3414">
                  <c:v>4</c:v>
                </c:pt>
                <c:pt idx="3415">
                  <c:v>5</c:v>
                </c:pt>
                <c:pt idx="3416">
                  <c:v>21</c:v>
                </c:pt>
                <c:pt idx="3417">
                  <c:v>12</c:v>
                </c:pt>
                <c:pt idx="3418">
                  <c:v>13</c:v>
                </c:pt>
                <c:pt idx="3419">
                  <c:v>7</c:v>
                </c:pt>
                <c:pt idx="3420">
                  <c:v>21</c:v>
                </c:pt>
                <c:pt idx="3421">
                  <c:v>2</c:v>
                </c:pt>
                <c:pt idx="3422">
                  <c:v>12</c:v>
                </c:pt>
                <c:pt idx="3423">
                  <c:v>15</c:v>
                </c:pt>
                <c:pt idx="3424">
                  <c:v>12</c:v>
                </c:pt>
                <c:pt idx="3425">
                  <c:v>6</c:v>
                </c:pt>
                <c:pt idx="3426">
                  <c:v>9</c:v>
                </c:pt>
                <c:pt idx="3427">
                  <c:v>14</c:v>
                </c:pt>
                <c:pt idx="3428">
                  <c:v>6</c:v>
                </c:pt>
                <c:pt idx="3429">
                  <c:v>2</c:v>
                </c:pt>
                <c:pt idx="3430">
                  <c:v>5</c:v>
                </c:pt>
                <c:pt idx="3431">
                  <c:v>12</c:v>
                </c:pt>
                <c:pt idx="3432">
                  <c:v>10</c:v>
                </c:pt>
                <c:pt idx="3433">
                  <c:v>7</c:v>
                </c:pt>
                <c:pt idx="3434">
                  <c:v>20</c:v>
                </c:pt>
                <c:pt idx="3435">
                  <c:v>8</c:v>
                </c:pt>
                <c:pt idx="3436">
                  <c:v>24</c:v>
                </c:pt>
                <c:pt idx="3437">
                  <c:v>25</c:v>
                </c:pt>
                <c:pt idx="3438">
                  <c:v>10</c:v>
                </c:pt>
                <c:pt idx="3439">
                  <c:v>3</c:v>
                </c:pt>
                <c:pt idx="3440">
                  <c:v>15</c:v>
                </c:pt>
                <c:pt idx="3441">
                  <c:v>4</c:v>
                </c:pt>
                <c:pt idx="3442">
                  <c:v>33</c:v>
                </c:pt>
                <c:pt idx="3443">
                  <c:v>7</c:v>
                </c:pt>
                <c:pt idx="3444">
                  <c:v>13</c:v>
                </c:pt>
                <c:pt idx="3445">
                  <c:v>8</c:v>
                </c:pt>
                <c:pt idx="3446">
                  <c:v>21</c:v>
                </c:pt>
                <c:pt idx="3447">
                  <c:v>2</c:v>
                </c:pt>
                <c:pt idx="3448">
                  <c:v>23</c:v>
                </c:pt>
                <c:pt idx="3449">
                  <c:v>3</c:v>
                </c:pt>
                <c:pt idx="3450">
                  <c:v>24</c:v>
                </c:pt>
                <c:pt idx="3451">
                  <c:v>3</c:v>
                </c:pt>
                <c:pt idx="3452">
                  <c:v>19</c:v>
                </c:pt>
                <c:pt idx="3453">
                  <c:v>11</c:v>
                </c:pt>
                <c:pt idx="3454">
                  <c:v>5</c:v>
                </c:pt>
                <c:pt idx="3455">
                  <c:v>8</c:v>
                </c:pt>
                <c:pt idx="3456">
                  <c:v>7</c:v>
                </c:pt>
                <c:pt idx="3457">
                  <c:v>14</c:v>
                </c:pt>
                <c:pt idx="3458">
                  <c:v>8</c:v>
                </c:pt>
                <c:pt idx="3459">
                  <c:v>7</c:v>
                </c:pt>
                <c:pt idx="3460">
                  <c:v>9</c:v>
                </c:pt>
                <c:pt idx="3461">
                  <c:v>6</c:v>
                </c:pt>
                <c:pt idx="3462">
                  <c:v>14</c:v>
                </c:pt>
                <c:pt idx="3463">
                  <c:v>7</c:v>
                </c:pt>
                <c:pt idx="3464">
                  <c:v>3</c:v>
                </c:pt>
                <c:pt idx="3465">
                  <c:v>30</c:v>
                </c:pt>
                <c:pt idx="3466">
                  <c:v>25</c:v>
                </c:pt>
                <c:pt idx="3467">
                  <c:v>14</c:v>
                </c:pt>
                <c:pt idx="3468">
                  <c:v>5</c:v>
                </c:pt>
                <c:pt idx="3469">
                  <c:v>8</c:v>
                </c:pt>
                <c:pt idx="3470">
                  <c:v>4</c:v>
                </c:pt>
                <c:pt idx="3471">
                  <c:v>11</c:v>
                </c:pt>
                <c:pt idx="3472">
                  <c:v>13</c:v>
                </c:pt>
                <c:pt idx="3473">
                  <c:v>13</c:v>
                </c:pt>
                <c:pt idx="3474">
                  <c:v>30</c:v>
                </c:pt>
                <c:pt idx="3475">
                  <c:v>14</c:v>
                </c:pt>
                <c:pt idx="3476">
                  <c:v>6</c:v>
                </c:pt>
                <c:pt idx="3477">
                  <c:v>9</c:v>
                </c:pt>
                <c:pt idx="3478">
                  <c:v>17</c:v>
                </c:pt>
                <c:pt idx="3479">
                  <c:v>19</c:v>
                </c:pt>
                <c:pt idx="3480">
                  <c:v>2</c:v>
                </c:pt>
                <c:pt idx="3481">
                  <c:v>22</c:v>
                </c:pt>
                <c:pt idx="3482">
                  <c:v>24</c:v>
                </c:pt>
                <c:pt idx="3483">
                  <c:v>20</c:v>
                </c:pt>
                <c:pt idx="3484">
                  <c:v>24</c:v>
                </c:pt>
                <c:pt idx="3485">
                  <c:v>22</c:v>
                </c:pt>
                <c:pt idx="3486">
                  <c:v>19</c:v>
                </c:pt>
                <c:pt idx="3487">
                  <c:v>15</c:v>
                </c:pt>
                <c:pt idx="3488">
                  <c:v>24</c:v>
                </c:pt>
                <c:pt idx="3489">
                  <c:v>16</c:v>
                </c:pt>
                <c:pt idx="3490">
                  <c:v>10</c:v>
                </c:pt>
                <c:pt idx="3491">
                  <c:v>16</c:v>
                </c:pt>
                <c:pt idx="3492">
                  <c:v>3</c:v>
                </c:pt>
                <c:pt idx="3493">
                  <c:v>11</c:v>
                </c:pt>
                <c:pt idx="3494">
                  <c:v>11</c:v>
                </c:pt>
                <c:pt idx="3495">
                  <c:v>10</c:v>
                </c:pt>
                <c:pt idx="3496">
                  <c:v>2</c:v>
                </c:pt>
                <c:pt idx="3497">
                  <c:v>16</c:v>
                </c:pt>
                <c:pt idx="3498">
                  <c:v>6</c:v>
                </c:pt>
                <c:pt idx="3499">
                  <c:v>22</c:v>
                </c:pt>
                <c:pt idx="3500">
                  <c:v>35</c:v>
                </c:pt>
                <c:pt idx="3501">
                  <c:v>4</c:v>
                </c:pt>
                <c:pt idx="3502">
                  <c:v>4</c:v>
                </c:pt>
                <c:pt idx="3503">
                  <c:v>39</c:v>
                </c:pt>
                <c:pt idx="3504">
                  <c:v>13</c:v>
                </c:pt>
                <c:pt idx="3505">
                  <c:v>10</c:v>
                </c:pt>
                <c:pt idx="3506">
                  <c:v>4</c:v>
                </c:pt>
                <c:pt idx="3507">
                  <c:v>17</c:v>
                </c:pt>
                <c:pt idx="3508">
                  <c:v>17</c:v>
                </c:pt>
                <c:pt idx="3509">
                  <c:v>1</c:v>
                </c:pt>
                <c:pt idx="3510">
                  <c:v>5</c:v>
                </c:pt>
                <c:pt idx="3511">
                  <c:v>25</c:v>
                </c:pt>
                <c:pt idx="3512">
                  <c:v>20</c:v>
                </c:pt>
                <c:pt idx="3513">
                  <c:v>3</c:v>
                </c:pt>
                <c:pt idx="3514">
                  <c:v>11</c:v>
                </c:pt>
                <c:pt idx="3515">
                  <c:v>15</c:v>
                </c:pt>
                <c:pt idx="3516">
                  <c:v>30</c:v>
                </c:pt>
                <c:pt idx="3517">
                  <c:v>15</c:v>
                </c:pt>
                <c:pt idx="3518">
                  <c:v>12</c:v>
                </c:pt>
                <c:pt idx="3519">
                  <c:v>11</c:v>
                </c:pt>
                <c:pt idx="3520">
                  <c:v>2</c:v>
                </c:pt>
                <c:pt idx="3521">
                  <c:v>14</c:v>
                </c:pt>
                <c:pt idx="3522">
                  <c:v>14</c:v>
                </c:pt>
                <c:pt idx="3523">
                  <c:v>27</c:v>
                </c:pt>
                <c:pt idx="3524">
                  <c:v>15</c:v>
                </c:pt>
                <c:pt idx="3525">
                  <c:v>13</c:v>
                </c:pt>
                <c:pt idx="3526">
                  <c:v>7</c:v>
                </c:pt>
                <c:pt idx="3527">
                  <c:v>5</c:v>
                </c:pt>
                <c:pt idx="3528">
                  <c:v>16</c:v>
                </c:pt>
                <c:pt idx="3529">
                  <c:v>15</c:v>
                </c:pt>
                <c:pt idx="3530">
                  <c:v>14</c:v>
                </c:pt>
                <c:pt idx="3531">
                  <c:v>8</c:v>
                </c:pt>
                <c:pt idx="3532">
                  <c:v>1</c:v>
                </c:pt>
                <c:pt idx="3533">
                  <c:v>9</c:v>
                </c:pt>
                <c:pt idx="3534">
                  <c:v>5</c:v>
                </c:pt>
                <c:pt idx="3535">
                  <c:v>6</c:v>
                </c:pt>
                <c:pt idx="3536">
                  <c:v>2</c:v>
                </c:pt>
                <c:pt idx="3537">
                  <c:v>6</c:v>
                </c:pt>
                <c:pt idx="3538">
                  <c:v>18</c:v>
                </c:pt>
                <c:pt idx="3539">
                  <c:v>3</c:v>
                </c:pt>
                <c:pt idx="3540">
                  <c:v>7</c:v>
                </c:pt>
                <c:pt idx="3541">
                  <c:v>6</c:v>
                </c:pt>
                <c:pt idx="3542">
                  <c:v>24</c:v>
                </c:pt>
                <c:pt idx="3543">
                  <c:v>28</c:v>
                </c:pt>
                <c:pt idx="3544">
                  <c:v>12</c:v>
                </c:pt>
                <c:pt idx="3545">
                  <c:v>8</c:v>
                </c:pt>
                <c:pt idx="3546">
                  <c:v>5</c:v>
                </c:pt>
                <c:pt idx="3547">
                  <c:v>2</c:v>
                </c:pt>
                <c:pt idx="3548">
                  <c:v>5</c:v>
                </c:pt>
                <c:pt idx="3549">
                  <c:v>19</c:v>
                </c:pt>
                <c:pt idx="3550">
                  <c:v>20</c:v>
                </c:pt>
                <c:pt idx="3551">
                  <c:v>5</c:v>
                </c:pt>
                <c:pt idx="3552">
                  <c:v>28</c:v>
                </c:pt>
                <c:pt idx="3553">
                  <c:v>3</c:v>
                </c:pt>
                <c:pt idx="3554">
                  <c:v>14</c:v>
                </c:pt>
                <c:pt idx="3555">
                  <c:v>9</c:v>
                </c:pt>
                <c:pt idx="3556">
                  <c:v>6</c:v>
                </c:pt>
                <c:pt idx="3557">
                  <c:v>2</c:v>
                </c:pt>
                <c:pt idx="3558">
                  <c:v>10</c:v>
                </c:pt>
                <c:pt idx="3559">
                  <c:v>11</c:v>
                </c:pt>
                <c:pt idx="3560">
                  <c:v>15</c:v>
                </c:pt>
                <c:pt idx="3561">
                  <c:v>10</c:v>
                </c:pt>
                <c:pt idx="3562">
                  <c:v>11</c:v>
                </c:pt>
                <c:pt idx="3563">
                  <c:v>10</c:v>
                </c:pt>
                <c:pt idx="3564">
                  <c:v>20</c:v>
                </c:pt>
                <c:pt idx="3565">
                  <c:v>10</c:v>
                </c:pt>
                <c:pt idx="3566">
                  <c:v>1</c:v>
                </c:pt>
                <c:pt idx="3567">
                  <c:v>8</c:v>
                </c:pt>
                <c:pt idx="3568">
                  <c:v>13</c:v>
                </c:pt>
                <c:pt idx="3569">
                  <c:v>10</c:v>
                </c:pt>
                <c:pt idx="3570">
                  <c:v>4</c:v>
                </c:pt>
                <c:pt idx="3571">
                  <c:v>1</c:v>
                </c:pt>
                <c:pt idx="3572">
                  <c:v>5</c:v>
                </c:pt>
                <c:pt idx="3573">
                  <c:v>8</c:v>
                </c:pt>
                <c:pt idx="3574">
                  <c:v>11</c:v>
                </c:pt>
                <c:pt idx="3575">
                  <c:v>18</c:v>
                </c:pt>
                <c:pt idx="3576">
                  <c:v>14</c:v>
                </c:pt>
                <c:pt idx="3577">
                  <c:v>6</c:v>
                </c:pt>
                <c:pt idx="3578">
                  <c:v>6</c:v>
                </c:pt>
                <c:pt idx="3579">
                  <c:v>40</c:v>
                </c:pt>
                <c:pt idx="3580">
                  <c:v>8</c:v>
                </c:pt>
                <c:pt idx="3581">
                  <c:v>18</c:v>
                </c:pt>
                <c:pt idx="3582">
                  <c:v>1</c:v>
                </c:pt>
                <c:pt idx="3583">
                  <c:v>17</c:v>
                </c:pt>
                <c:pt idx="3584">
                  <c:v>11</c:v>
                </c:pt>
                <c:pt idx="3585">
                  <c:v>8</c:v>
                </c:pt>
                <c:pt idx="3586">
                  <c:v>13</c:v>
                </c:pt>
                <c:pt idx="3587">
                  <c:v>24</c:v>
                </c:pt>
                <c:pt idx="3588">
                  <c:v>24</c:v>
                </c:pt>
                <c:pt idx="3589">
                  <c:v>25</c:v>
                </c:pt>
                <c:pt idx="3590">
                  <c:v>27</c:v>
                </c:pt>
                <c:pt idx="3591">
                  <c:v>26</c:v>
                </c:pt>
                <c:pt idx="3592">
                  <c:v>1</c:v>
                </c:pt>
                <c:pt idx="3593">
                  <c:v>40</c:v>
                </c:pt>
                <c:pt idx="3594">
                  <c:v>12</c:v>
                </c:pt>
                <c:pt idx="3595">
                  <c:v>8</c:v>
                </c:pt>
                <c:pt idx="3596">
                  <c:v>13</c:v>
                </c:pt>
                <c:pt idx="3597">
                  <c:v>16</c:v>
                </c:pt>
                <c:pt idx="3598">
                  <c:v>15</c:v>
                </c:pt>
                <c:pt idx="3599">
                  <c:v>18</c:v>
                </c:pt>
                <c:pt idx="3600">
                  <c:v>10</c:v>
                </c:pt>
                <c:pt idx="3601">
                  <c:v>14</c:v>
                </c:pt>
                <c:pt idx="3602">
                  <c:v>13</c:v>
                </c:pt>
                <c:pt idx="3603">
                  <c:v>12</c:v>
                </c:pt>
                <c:pt idx="3604">
                  <c:v>19</c:v>
                </c:pt>
                <c:pt idx="3605">
                  <c:v>3</c:v>
                </c:pt>
                <c:pt idx="3606">
                  <c:v>6</c:v>
                </c:pt>
                <c:pt idx="3607">
                  <c:v>10</c:v>
                </c:pt>
                <c:pt idx="3608">
                  <c:v>13</c:v>
                </c:pt>
                <c:pt idx="3609">
                  <c:v>10</c:v>
                </c:pt>
                <c:pt idx="3610">
                  <c:v>16</c:v>
                </c:pt>
                <c:pt idx="3611">
                  <c:v>20</c:v>
                </c:pt>
                <c:pt idx="3612">
                  <c:v>8</c:v>
                </c:pt>
                <c:pt idx="3613">
                  <c:v>6</c:v>
                </c:pt>
                <c:pt idx="3614">
                  <c:v>21</c:v>
                </c:pt>
                <c:pt idx="3615">
                  <c:v>7</c:v>
                </c:pt>
                <c:pt idx="3616">
                  <c:v>9</c:v>
                </c:pt>
                <c:pt idx="3617">
                  <c:v>17</c:v>
                </c:pt>
                <c:pt idx="3618">
                  <c:v>10</c:v>
                </c:pt>
                <c:pt idx="3619">
                  <c:v>11</c:v>
                </c:pt>
                <c:pt idx="3620">
                  <c:v>13</c:v>
                </c:pt>
                <c:pt idx="3621">
                  <c:v>20</c:v>
                </c:pt>
                <c:pt idx="3622">
                  <c:v>11</c:v>
                </c:pt>
                <c:pt idx="3623">
                  <c:v>18</c:v>
                </c:pt>
                <c:pt idx="3624">
                  <c:v>3</c:v>
                </c:pt>
                <c:pt idx="3625">
                  <c:v>16</c:v>
                </c:pt>
                <c:pt idx="3626">
                  <c:v>6</c:v>
                </c:pt>
                <c:pt idx="3627">
                  <c:v>22</c:v>
                </c:pt>
                <c:pt idx="3628">
                  <c:v>22</c:v>
                </c:pt>
                <c:pt idx="3629">
                  <c:v>1</c:v>
                </c:pt>
                <c:pt idx="3630">
                  <c:v>5</c:v>
                </c:pt>
                <c:pt idx="3631">
                  <c:v>19</c:v>
                </c:pt>
                <c:pt idx="3632">
                  <c:v>3</c:v>
                </c:pt>
                <c:pt idx="3633">
                  <c:v>11</c:v>
                </c:pt>
                <c:pt idx="3634">
                  <c:v>6</c:v>
                </c:pt>
                <c:pt idx="3635">
                  <c:v>18</c:v>
                </c:pt>
                <c:pt idx="3636">
                  <c:v>6</c:v>
                </c:pt>
                <c:pt idx="3637">
                  <c:v>24</c:v>
                </c:pt>
                <c:pt idx="3638">
                  <c:v>11</c:v>
                </c:pt>
                <c:pt idx="3639">
                  <c:v>3</c:v>
                </c:pt>
                <c:pt idx="3640">
                  <c:v>42</c:v>
                </c:pt>
                <c:pt idx="3641">
                  <c:v>7</c:v>
                </c:pt>
                <c:pt idx="3642">
                  <c:v>30</c:v>
                </c:pt>
                <c:pt idx="3643">
                  <c:v>19</c:v>
                </c:pt>
                <c:pt idx="3644">
                  <c:v>1</c:v>
                </c:pt>
                <c:pt idx="3645">
                  <c:v>20</c:v>
                </c:pt>
                <c:pt idx="3646">
                  <c:v>6</c:v>
                </c:pt>
                <c:pt idx="3647">
                  <c:v>2</c:v>
                </c:pt>
                <c:pt idx="3648">
                  <c:v>11</c:v>
                </c:pt>
                <c:pt idx="3649">
                  <c:v>9</c:v>
                </c:pt>
                <c:pt idx="3650">
                  <c:v>26</c:v>
                </c:pt>
                <c:pt idx="3651">
                  <c:v>8</c:v>
                </c:pt>
                <c:pt idx="3652">
                  <c:v>12</c:v>
                </c:pt>
                <c:pt idx="3653">
                  <c:v>19</c:v>
                </c:pt>
                <c:pt idx="3654">
                  <c:v>12</c:v>
                </c:pt>
                <c:pt idx="3655">
                  <c:v>6</c:v>
                </c:pt>
                <c:pt idx="3656">
                  <c:v>18</c:v>
                </c:pt>
                <c:pt idx="3657">
                  <c:v>22</c:v>
                </c:pt>
                <c:pt idx="3658">
                  <c:v>12</c:v>
                </c:pt>
                <c:pt idx="3659">
                  <c:v>28</c:v>
                </c:pt>
                <c:pt idx="3660">
                  <c:v>16</c:v>
                </c:pt>
                <c:pt idx="3661">
                  <c:v>18</c:v>
                </c:pt>
                <c:pt idx="3662">
                  <c:v>2</c:v>
                </c:pt>
                <c:pt idx="3663">
                  <c:v>7</c:v>
                </c:pt>
                <c:pt idx="3664">
                  <c:v>18</c:v>
                </c:pt>
                <c:pt idx="3665">
                  <c:v>20</c:v>
                </c:pt>
                <c:pt idx="3666">
                  <c:v>15</c:v>
                </c:pt>
                <c:pt idx="3667">
                  <c:v>12</c:v>
                </c:pt>
                <c:pt idx="3668">
                  <c:v>10</c:v>
                </c:pt>
                <c:pt idx="3669">
                  <c:v>17</c:v>
                </c:pt>
                <c:pt idx="3670">
                  <c:v>19</c:v>
                </c:pt>
                <c:pt idx="3671">
                  <c:v>16</c:v>
                </c:pt>
                <c:pt idx="3672">
                  <c:v>3</c:v>
                </c:pt>
                <c:pt idx="3673">
                  <c:v>5</c:v>
                </c:pt>
                <c:pt idx="3674">
                  <c:v>21</c:v>
                </c:pt>
                <c:pt idx="3675">
                  <c:v>4</c:v>
                </c:pt>
                <c:pt idx="3676">
                  <c:v>2</c:v>
                </c:pt>
                <c:pt idx="3677">
                  <c:v>18</c:v>
                </c:pt>
                <c:pt idx="3678">
                  <c:v>4</c:v>
                </c:pt>
                <c:pt idx="3679">
                  <c:v>14</c:v>
                </c:pt>
                <c:pt idx="3680">
                  <c:v>14</c:v>
                </c:pt>
                <c:pt idx="3681">
                  <c:v>24</c:v>
                </c:pt>
                <c:pt idx="3682">
                  <c:v>17</c:v>
                </c:pt>
                <c:pt idx="3683">
                  <c:v>5</c:v>
                </c:pt>
                <c:pt idx="3684">
                  <c:v>17</c:v>
                </c:pt>
                <c:pt idx="3685">
                  <c:v>9</c:v>
                </c:pt>
                <c:pt idx="3686">
                  <c:v>3</c:v>
                </c:pt>
                <c:pt idx="3687">
                  <c:v>7</c:v>
                </c:pt>
                <c:pt idx="3688">
                  <c:v>16</c:v>
                </c:pt>
                <c:pt idx="3689">
                  <c:v>19</c:v>
                </c:pt>
                <c:pt idx="3690">
                  <c:v>11</c:v>
                </c:pt>
                <c:pt idx="3691">
                  <c:v>2</c:v>
                </c:pt>
                <c:pt idx="3692">
                  <c:v>17</c:v>
                </c:pt>
                <c:pt idx="3693">
                  <c:v>16</c:v>
                </c:pt>
                <c:pt idx="3694">
                  <c:v>12</c:v>
                </c:pt>
                <c:pt idx="3695">
                  <c:v>1</c:v>
                </c:pt>
                <c:pt idx="3696">
                  <c:v>7</c:v>
                </c:pt>
                <c:pt idx="3697">
                  <c:v>21</c:v>
                </c:pt>
                <c:pt idx="3698">
                  <c:v>8</c:v>
                </c:pt>
                <c:pt idx="3699">
                  <c:v>14</c:v>
                </c:pt>
                <c:pt idx="3700">
                  <c:v>8</c:v>
                </c:pt>
                <c:pt idx="3701">
                  <c:v>8</c:v>
                </c:pt>
                <c:pt idx="3702">
                  <c:v>2</c:v>
                </c:pt>
                <c:pt idx="3703">
                  <c:v>7</c:v>
                </c:pt>
                <c:pt idx="3704">
                  <c:v>4</c:v>
                </c:pt>
                <c:pt idx="3705">
                  <c:v>5</c:v>
                </c:pt>
                <c:pt idx="3706">
                  <c:v>15</c:v>
                </c:pt>
                <c:pt idx="3707">
                  <c:v>7</c:v>
                </c:pt>
                <c:pt idx="3708">
                  <c:v>14</c:v>
                </c:pt>
                <c:pt idx="3709">
                  <c:v>5</c:v>
                </c:pt>
                <c:pt idx="3710">
                  <c:v>7</c:v>
                </c:pt>
                <c:pt idx="3711">
                  <c:v>9</c:v>
                </c:pt>
                <c:pt idx="3712">
                  <c:v>9</c:v>
                </c:pt>
                <c:pt idx="3713">
                  <c:v>11</c:v>
                </c:pt>
                <c:pt idx="3714">
                  <c:v>19</c:v>
                </c:pt>
                <c:pt idx="3715">
                  <c:v>1</c:v>
                </c:pt>
                <c:pt idx="3716">
                  <c:v>13</c:v>
                </c:pt>
                <c:pt idx="3717">
                  <c:v>35</c:v>
                </c:pt>
                <c:pt idx="3718">
                  <c:v>5</c:v>
                </c:pt>
                <c:pt idx="3719">
                  <c:v>5</c:v>
                </c:pt>
                <c:pt idx="3720">
                  <c:v>9</c:v>
                </c:pt>
                <c:pt idx="3721">
                  <c:v>7</c:v>
                </c:pt>
                <c:pt idx="3722">
                  <c:v>3</c:v>
                </c:pt>
                <c:pt idx="3723">
                  <c:v>4</c:v>
                </c:pt>
                <c:pt idx="3724">
                  <c:v>8</c:v>
                </c:pt>
                <c:pt idx="3725">
                  <c:v>3</c:v>
                </c:pt>
                <c:pt idx="3726">
                  <c:v>5</c:v>
                </c:pt>
                <c:pt idx="3727">
                  <c:v>9</c:v>
                </c:pt>
                <c:pt idx="3728">
                  <c:v>16</c:v>
                </c:pt>
                <c:pt idx="3729">
                  <c:v>20</c:v>
                </c:pt>
                <c:pt idx="3730">
                  <c:v>11</c:v>
                </c:pt>
                <c:pt idx="3731">
                  <c:v>12</c:v>
                </c:pt>
                <c:pt idx="3732">
                  <c:v>20</c:v>
                </c:pt>
                <c:pt idx="3733">
                  <c:v>25</c:v>
                </c:pt>
                <c:pt idx="3734">
                  <c:v>25</c:v>
                </c:pt>
                <c:pt idx="3735">
                  <c:v>10</c:v>
                </c:pt>
                <c:pt idx="3736">
                  <c:v>14</c:v>
                </c:pt>
                <c:pt idx="3737">
                  <c:v>24</c:v>
                </c:pt>
                <c:pt idx="3738">
                  <c:v>26</c:v>
                </c:pt>
                <c:pt idx="3739">
                  <c:v>10</c:v>
                </c:pt>
                <c:pt idx="3740">
                  <c:v>12</c:v>
                </c:pt>
                <c:pt idx="3741">
                  <c:v>18</c:v>
                </c:pt>
                <c:pt idx="3742">
                  <c:v>7</c:v>
                </c:pt>
                <c:pt idx="3743">
                  <c:v>4</c:v>
                </c:pt>
                <c:pt idx="3744">
                  <c:v>2</c:v>
                </c:pt>
                <c:pt idx="3745">
                  <c:v>28</c:v>
                </c:pt>
                <c:pt idx="3746">
                  <c:v>11</c:v>
                </c:pt>
                <c:pt idx="3747">
                  <c:v>15</c:v>
                </c:pt>
                <c:pt idx="3748">
                  <c:v>7</c:v>
                </c:pt>
                <c:pt idx="3749">
                  <c:v>13</c:v>
                </c:pt>
                <c:pt idx="3750">
                  <c:v>3</c:v>
                </c:pt>
                <c:pt idx="3751">
                  <c:v>6</c:v>
                </c:pt>
                <c:pt idx="3752">
                  <c:v>3</c:v>
                </c:pt>
                <c:pt idx="3753">
                  <c:v>22</c:v>
                </c:pt>
                <c:pt idx="3754">
                  <c:v>8</c:v>
                </c:pt>
                <c:pt idx="3755">
                  <c:v>3</c:v>
                </c:pt>
                <c:pt idx="3756">
                  <c:v>14</c:v>
                </c:pt>
                <c:pt idx="3757">
                  <c:v>17</c:v>
                </c:pt>
                <c:pt idx="3758">
                  <c:v>5</c:v>
                </c:pt>
                <c:pt idx="3759">
                  <c:v>14</c:v>
                </c:pt>
                <c:pt idx="3760">
                  <c:v>4</c:v>
                </c:pt>
                <c:pt idx="3761">
                  <c:v>15</c:v>
                </c:pt>
                <c:pt idx="3762">
                  <c:v>19</c:v>
                </c:pt>
                <c:pt idx="3763">
                  <c:v>25</c:v>
                </c:pt>
                <c:pt idx="3764">
                  <c:v>1</c:v>
                </c:pt>
                <c:pt idx="3765">
                  <c:v>9</c:v>
                </c:pt>
                <c:pt idx="3766">
                  <c:v>19</c:v>
                </c:pt>
                <c:pt idx="3767">
                  <c:v>16</c:v>
                </c:pt>
                <c:pt idx="3768">
                  <c:v>5</c:v>
                </c:pt>
                <c:pt idx="3769">
                  <c:v>16</c:v>
                </c:pt>
                <c:pt idx="3770">
                  <c:v>13</c:v>
                </c:pt>
                <c:pt idx="3771">
                  <c:v>4</c:v>
                </c:pt>
                <c:pt idx="3772">
                  <c:v>11</c:v>
                </c:pt>
                <c:pt idx="3773">
                  <c:v>6</c:v>
                </c:pt>
                <c:pt idx="3774">
                  <c:v>21</c:v>
                </c:pt>
                <c:pt idx="3775">
                  <c:v>8</c:v>
                </c:pt>
                <c:pt idx="3776">
                  <c:v>19</c:v>
                </c:pt>
                <c:pt idx="3777">
                  <c:v>10</c:v>
                </c:pt>
                <c:pt idx="3778">
                  <c:v>19</c:v>
                </c:pt>
                <c:pt idx="3779">
                  <c:v>5</c:v>
                </c:pt>
                <c:pt idx="3780">
                  <c:v>25</c:v>
                </c:pt>
                <c:pt idx="3781">
                  <c:v>10</c:v>
                </c:pt>
                <c:pt idx="3782">
                  <c:v>12</c:v>
                </c:pt>
                <c:pt idx="3783">
                  <c:v>10</c:v>
                </c:pt>
                <c:pt idx="3784">
                  <c:v>24</c:v>
                </c:pt>
                <c:pt idx="3785">
                  <c:v>11</c:v>
                </c:pt>
                <c:pt idx="3786">
                  <c:v>3</c:v>
                </c:pt>
                <c:pt idx="3787">
                  <c:v>13</c:v>
                </c:pt>
                <c:pt idx="3788">
                  <c:v>21</c:v>
                </c:pt>
                <c:pt idx="3789">
                  <c:v>6</c:v>
                </c:pt>
                <c:pt idx="3790">
                  <c:v>4</c:v>
                </c:pt>
                <c:pt idx="3791">
                  <c:v>43</c:v>
                </c:pt>
                <c:pt idx="3792">
                  <c:v>9</c:v>
                </c:pt>
                <c:pt idx="3793">
                  <c:v>32</c:v>
                </c:pt>
                <c:pt idx="3794">
                  <c:v>24</c:v>
                </c:pt>
                <c:pt idx="3795">
                  <c:v>5</c:v>
                </c:pt>
                <c:pt idx="3796">
                  <c:v>4</c:v>
                </c:pt>
                <c:pt idx="3797">
                  <c:v>3</c:v>
                </c:pt>
                <c:pt idx="3798">
                  <c:v>17</c:v>
                </c:pt>
                <c:pt idx="3799">
                  <c:v>14</c:v>
                </c:pt>
                <c:pt idx="3800">
                  <c:v>6</c:v>
                </c:pt>
                <c:pt idx="3801">
                  <c:v>9</c:v>
                </c:pt>
                <c:pt idx="3802">
                  <c:v>20</c:v>
                </c:pt>
                <c:pt idx="3803">
                  <c:v>5</c:v>
                </c:pt>
                <c:pt idx="3804">
                  <c:v>13</c:v>
                </c:pt>
                <c:pt idx="3805">
                  <c:v>4</c:v>
                </c:pt>
                <c:pt idx="3806">
                  <c:v>15</c:v>
                </c:pt>
                <c:pt idx="3807">
                  <c:v>16</c:v>
                </c:pt>
                <c:pt idx="3808">
                  <c:v>20</c:v>
                </c:pt>
                <c:pt idx="3809">
                  <c:v>7</c:v>
                </c:pt>
                <c:pt idx="3810">
                  <c:v>14</c:v>
                </c:pt>
                <c:pt idx="3811">
                  <c:v>12</c:v>
                </c:pt>
                <c:pt idx="3812">
                  <c:v>13</c:v>
                </c:pt>
                <c:pt idx="3813">
                  <c:v>13</c:v>
                </c:pt>
                <c:pt idx="3814">
                  <c:v>17</c:v>
                </c:pt>
                <c:pt idx="3815">
                  <c:v>27</c:v>
                </c:pt>
                <c:pt idx="3816">
                  <c:v>12</c:v>
                </c:pt>
                <c:pt idx="3817">
                  <c:v>15</c:v>
                </c:pt>
                <c:pt idx="3818">
                  <c:v>4</c:v>
                </c:pt>
                <c:pt idx="3819">
                  <c:v>7</c:v>
                </c:pt>
                <c:pt idx="3820">
                  <c:v>20</c:v>
                </c:pt>
                <c:pt idx="3821">
                  <c:v>8</c:v>
                </c:pt>
                <c:pt idx="3822">
                  <c:v>7</c:v>
                </c:pt>
                <c:pt idx="3823">
                  <c:v>23</c:v>
                </c:pt>
                <c:pt idx="3824">
                  <c:v>20</c:v>
                </c:pt>
                <c:pt idx="3825">
                  <c:v>3</c:v>
                </c:pt>
                <c:pt idx="3826">
                  <c:v>15</c:v>
                </c:pt>
                <c:pt idx="3827">
                  <c:v>6</c:v>
                </c:pt>
                <c:pt idx="3828">
                  <c:v>10</c:v>
                </c:pt>
                <c:pt idx="3829">
                  <c:v>3</c:v>
                </c:pt>
                <c:pt idx="3830">
                  <c:v>2</c:v>
                </c:pt>
                <c:pt idx="3831">
                  <c:v>13</c:v>
                </c:pt>
                <c:pt idx="3832">
                  <c:v>3</c:v>
                </c:pt>
                <c:pt idx="3833">
                  <c:v>23</c:v>
                </c:pt>
                <c:pt idx="3834">
                  <c:v>21</c:v>
                </c:pt>
                <c:pt idx="3835">
                  <c:v>1</c:v>
                </c:pt>
                <c:pt idx="3836">
                  <c:v>3</c:v>
                </c:pt>
                <c:pt idx="3837">
                  <c:v>9</c:v>
                </c:pt>
                <c:pt idx="3838">
                  <c:v>6</c:v>
                </c:pt>
                <c:pt idx="3839">
                  <c:v>9</c:v>
                </c:pt>
                <c:pt idx="3840">
                  <c:v>6</c:v>
                </c:pt>
                <c:pt idx="3841">
                  <c:v>21</c:v>
                </c:pt>
                <c:pt idx="3842">
                  <c:v>18</c:v>
                </c:pt>
                <c:pt idx="3843">
                  <c:v>1</c:v>
                </c:pt>
                <c:pt idx="3844">
                  <c:v>10</c:v>
                </c:pt>
                <c:pt idx="3845">
                  <c:v>15</c:v>
                </c:pt>
                <c:pt idx="3846">
                  <c:v>15</c:v>
                </c:pt>
                <c:pt idx="3847">
                  <c:v>19</c:v>
                </c:pt>
                <c:pt idx="3848">
                  <c:v>16</c:v>
                </c:pt>
                <c:pt idx="3849">
                  <c:v>3</c:v>
                </c:pt>
                <c:pt idx="3850">
                  <c:v>21</c:v>
                </c:pt>
                <c:pt idx="3851">
                  <c:v>4</c:v>
                </c:pt>
                <c:pt idx="3852">
                  <c:v>2</c:v>
                </c:pt>
                <c:pt idx="3853">
                  <c:v>18</c:v>
                </c:pt>
                <c:pt idx="3854">
                  <c:v>11</c:v>
                </c:pt>
                <c:pt idx="3855">
                  <c:v>14</c:v>
                </c:pt>
                <c:pt idx="3856">
                  <c:v>41</c:v>
                </c:pt>
                <c:pt idx="3857">
                  <c:v>9</c:v>
                </c:pt>
                <c:pt idx="3858">
                  <c:v>1</c:v>
                </c:pt>
                <c:pt idx="3859">
                  <c:v>17</c:v>
                </c:pt>
                <c:pt idx="3860">
                  <c:v>21</c:v>
                </c:pt>
                <c:pt idx="3861">
                  <c:v>10</c:v>
                </c:pt>
                <c:pt idx="3862">
                  <c:v>12</c:v>
                </c:pt>
                <c:pt idx="3863">
                  <c:v>22</c:v>
                </c:pt>
                <c:pt idx="3864">
                  <c:v>15</c:v>
                </c:pt>
                <c:pt idx="3865">
                  <c:v>24</c:v>
                </c:pt>
                <c:pt idx="3866">
                  <c:v>8</c:v>
                </c:pt>
                <c:pt idx="3867">
                  <c:v>5</c:v>
                </c:pt>
                <c:pt idx="3868">
                  <c:v>4</c:v>
                </c:pt>
                <c:pt idx="3869">
                  <c:v>15</c:v>
                </c:pt>
                <c:pt idx="3870">
                  <c:v>5</c:v>
                </c:pt>
                <c:pt idx="3871">
                  <c:v>7</c:v>
                </c:pt>
                <c:pt idx="3872">
                  <c:v>1</c:v>
                </c:pt>
                <c:pt idx="3873">
                  <c:v>15</c:v>
                </c:pt>
                <c:pt idx="3874">
                  <c:v>8</c:v>
                </c:pt>
                <c:pt idx="3875">
                  <c:v>12</c:v>
                </c:pt>
                <c:pt idx="3876">
                  <c:v>2</c:v>
                </c:pt>
                <c:pt idx="3877">
                  <c:v>11</c:v>
                </c:pt>
                <c:pt idx="3878">
                  <c:v>19</c:v>
                </c:pt>
                <c:pt idx="3879">
                  <c:v>22</c:v>
                </c:pt>
                <c:pt idx="3880">
                  <c:v>22</c:v>
                </c:pt>
                <c:pt idx="3881">
                  <c:v>21</c:v>
                </c:pt>
                <c:pt idx="3882">
                  <c:v>7</c:v>
                </c:pt>
                <c:pt idx="3883">
                  <c:v>5</c:v>
                </c:pt>
                <c:pt idx="3884">
                  <c:v>24</c:v>
                </c:pt>
                <c:pt idx="3885">
                  <c:v>10</c:v>
                </c:pt>
                <c:pt idx="3886">
                  <c:v>15</c:v>
                </c:pt>
                <c:pt idx="3887">
                  <c:v>19</c:v>
                </c:pt>
                <c:pt idx="3888">
                  <c:v>15</c:v>
                </c:pt>
                <c:pt idx="3889">
                  <c:v>9</c:v>
                </c:pt>
                <c:pt idx="3890">
                  <c:v>18</c:v>
                </c:pt>
                <c:pt idx="3891">
                  <c:v>11</c:v>
                </c:pt>
                <c:pt idx="3892">
                  <c:v>19</c:v>
                </c:pt>
                <c:pt idx="3893">
                  <c:v>1</c:v>
                </c:pt>
                <c:pt idx="3894">
                  <c:v>6</c:v>
                </c:pt>
                <c:pt idx="3895">
                  <c:v>1</c:v>
                </c:pt>
                <c:pt idx="3896">
                  <c:v>7</c:v>
                </c:pt>
                <c:pt idx="3897">
                  <c:v>13</c:v>
                </c:pt>
                <c:pt idx="3898">
                  <c:v>3</c:v>
                </c:pt>
                <c:pt idx="3899">
                  <c:v>7</c:v>
                </c:pt>
                <c:pt idx="3900">
                  <c:v>30</c:v>
                </c:pt>
                <c:pt idx="3901">
                  <c:v>10</c:v>
                </c:pt>
                <c:pt idx="3902">
                  <c:v>6</c:v>
                </c:pt>
                <c:pt idx="3903">
                  <c:v>18</c:v>
                </c:pt>
                <c:pt idx="3904">
                  <c:v>11</c:v>
                </c:pt>
                <c:pt idx="3905">
                  <c:v>2</c:v>
                </c:pt>
                <c:pt idx="3906">
                  <c:v>7</c:v>
                </c:pt>
                <c:pt idx="3907">
                  <c:v>5</c:v>
                </c:pt>
                <c:pt idx="3908">
                  <c:v>12</c:v>
                </c:pt>
                <c:pt idx="3909">
                  <c:v>10</c:v>
                </c:pt>
                <c:pt idx="3910">
                  <c:v>16</c:v>
                </c:pt>
                <c:pt idx="3911">
                  <c:v>1</c:v>
                </c:pt>
                <c:pt idx="3912">
                  <c:v>5</c:v>
                </c:pt>
                <c:pt idx="3913">
                  <c:v>26</c:v>
                </c:pt>
                <c:pt idx="3914">
                  <c:v>26</c:v>
                </c:pt>
                <c:pt idx="3915">
                  <c:v>16</c:v>
                </c:pt>
                <c:pt idx="3916">
                  <c:v>2</c:v>
                </c:pt>
                <c:pt idx="3917">
                  <c:v>19</c:v>
                </c:pt>
                <c:pt idx="3918">
                  <c:v>11</c:v>
                </c:pt>
                <c:pt idx="3919">
                  <c:v>19</c:v>
                </c:pt>
                <c:pt idx="3920">
                  <c:v>6</c:v>
                </c:pt>
                <c:pt idx="3921">
                  <c:v>5</c:v>
                </c:pt>
                <c:pt idx="3922">
                  <c:v>11</c:v>
                </c:pt>
                <c:pt idx="3923">
                  <c:v>5</c:v>
                </c:pt>
                <c:pt idx="3924">
                  <c:v>22</c:v>
                </c:pt>
                <c:pt idx="3925">
                  <c:v>6</c:v>
                </c:pt>
                <c:pt idx="3926">
                  <c:v>14</c:v>
                </c:pt>
                <c:pt idx="3927">
                  <c:v>34</c:v>
                </c:pt>
                <c:pt idx="3928">
                  <c:v>24</c:v>
                </c:pt>
                <c:pt idx="3929">
                  <c:v>2</c:v>
                </c:pt>
                <c:pt idx="3930">
                  <c:v>22</c:v>
                </c:pt>
                <c:pt idx="3931">
                  <c:v>10</c:v>
                </c:pt>
                <c:pt idx="3932">
                  <c:v>12</c:v>
                </c:pt>
                <c:pt idx="3933">
                  <c:v>22</c:v>
                </c:pt>
                <c:pt idx="3934">
                  <c:v>26</c:v>
                </c:pt>
                <c:pt idx="3935">
                  <c:v>11</c:v>
                </c:pt>
                <c:pt idx="3936">
                  <c:v>28</c:v>
                </c:pt>
                <c:pt idx="3937">
                  <c:v>2</c:v>
                </c:pt>
                <c:pt idx="3938">
                  <c:v>26</c:v>
                </c:pt>
                <c:pt idx="3939">
                  <c:v>7</c:v>
                </c:pt>
                <c:pt idx="3940">
                  <c:v>18</c:v>
                </c:pt>
                <c:pt idx="3941">
                  <c:v>2</c:v>
                </c:pt>
                <c:pt idx="3942">
                  <c:v>10</c:v>
                </c:pt>
                <c:pt idx="3943">
                  <c:v>4</c:v>
                </c:pt>
                <c:pt idx="3944">
                  <c:v>21</c:v>
                </c:pt>
                <c:pt idx="3945">
                  <c:v>6</c:v>
                </c:pt>
                <c:pt idx="3946">
                  <c:v>17</c:v>
                </c:pt>
                <c:pt idx="3947">
                  <c:v>1</c:v>
                </c:pt>
                <c:pt idx="3948">
                  <c:v>21</c:v>
                </c:pt>
                <c:pt idx="3949">
                  <c:v>1</c:v>
                </c:pt>
                <c:pt idx="3950">
                  <c:v>19</c:v>
                </c:pt>
                <c:pt idx="3951">
                  <c:v>19</c:v>
                </c:pt>
                <c:pt idx="3952">
                  <c:v>6</c:v>
                </c:pt>
                <c:pt idx="3953">
                  <c:v>20</c:v>
                </c:pt>
                <c:pt idx="3954">
                  <c:v>6</c:v>
                </c:pt>
                <c:pt idx="3955">
                  <c:v>16</c:v>
                </c:pt>
                <c:pt idx="3956">
                  <c:v>20</c:v>
                </c:pt>
                <c:pt idx="3957">
                  <c:v>17</c:v>
                </c:pt>
                <c:pt idx="3958">
                  <c:v>14</c:v>
                </c:pt>
                <c:pt idx="3959">
                  <c:v>11</c:v>
                </c:pt>
                <c:pt idx="3960">
                  <c:v>1</c:v>
                </c:pt>
                <c:pt idx="3961">
                  <c:v>18</c:v>
                </c:pt>
                <c:pt idx="3962">
                  <c:v>18</c:v>
                </c:pt>
                <c:pt idx="3963">
                  <c:v>16</c:v>
                </c:pt>
                <c:pt idx="3964">
                  <c:v>11</c:v>
                </c:pt>
                <c:pt idx="3965">
                  <c:v>9</c:v>
                </c:pt>
                <c:pt idx="3966">
                  <c:v>12</c:v>
                </c:pt>
                <c:pt idx="3967">
                  <c:v>9</c:v>
                </c:pt>
                <c:pt idx="3968">
                  <c:v>2</c:v>
                </c:pt>
                <c:pt idx="3969">
                  <c:v>8</c:v>
                </c:pt>
                <c:pt idx="3970">
                  <c:v>14</c:v>
                </c:pt>
                <c:pt idx="3971">
                  <c:v>9</c:v>
                </c:pt>
                <c:pt idx="3972">
                  <c:v>6</c:v>
                </c:pt>
                <c:pt idx="3973">
                  <c:v>21</c:v>
                </c:pt>
                <c:pt idx="3974">
                  <c:v>1</c:v>
                </c:pt>
                <c:pt idx="3975">
                  <c:v>1</c:v>
                </c:pt>
                <c:pt idx="3976">
                  <c:v>11</c:v>
                </c:pt>
                <c:pt idx="3977">
                  <c:v>9</c:v>
                </c:pt>
                <c:pt idx="3978">
                  <c:v>13</c:v>
                </c:pt>
                <c:pt idx="3979">
                  <c:v>11</c:v>
                </c:pt>
                <c:pt idx="3980">
                  <c:v>23</c:v>
                </c:pt>
                <c:pt idx="3981">
                  <c:v>13</c:v>
                </c:pt>
                <c:pt idx="3982">
                  <c:v>14</c:v>
                </c:pt>
                <c:pt idx="3983">
                  <c:v>16</c:v>
                </c:pt>
                <c:pt idx="3984">
                  <c:v>15</c:v>
                </c:pt>
                <c:pt idx="3985">
                  <c:v>4</c:v>
                </c:pt>
                <c:pt idx="3986">
                  <c:v>27</c:v>
                </c:pt>
                <c:pt idx="3987">
                  <c:v>11</c:v>
                </c:pt>
                <c:pt idx="3988">
                  <c:v>6</c:v>
                </c:pt>
                <c:pt idx="3989">
                  <c:v>3</c:v>
                </c:pt>
                <c:pt idx="3990">
                  <c:v>21</c:v>
                </c:pt>
                <c:pt idx="3991">
                  <c:v>13</c:v>
                </c:pt>
                <c:pt idx="3992">
                  <c:v>8</c:v>
                </c:pt>
                <c:pt idx="3993">
                  <c:v>5</c:v>
                </c:pt>
                <c:pt idx="3994">
                  <c:v>15</c:v>
                </c:pt>
                <c:pt idx="3995">
                  <c:v>18</c:v>
                </c:pt>
                <c:pt idx="3996">
                  <c:v>5</c:v>
                </c:pt>
                <c:pt idx="3997">
                  <c:v>13</c:v>
                </c:pt>
                <c:pt idx="3998">
                  <c:v>4</c:v>
                </c:pt>
                <c:pt idx="3999">
                  <c:v>15</c:v>
                </c:pt>
                <c:pt idx="4000">
                  <c:v>3</c:v>
                </c:pt>
                <c:pt idx="4001">
                  <c:v>16</c:v>
                </c:pt>
                <c:pt idx="4002">
                  <c:v>3</c:v>
                </c:pt>
                <c:pt idx="4003">
                  <c:v>11</c:v>
                </c:pt>
                <c:pt idx="4004">
                  <c:v>17</c:v>
                </c:pt>
                <c:pt idx="4005">
                  <c:v>12</c:v>
                </c:pt>
                <c:pt idx="4006">
                  <c:v>23</c:v>
                </c:pt>
                <c:pt idx="4007">
                  <c:v>5</c:v>
                </c:pt>
                <c:pt idx="4008">
                  <c:v>6</c:v>
                </c:pt>
                <c:pt idx="4009">
                  <c:v>12</c:v>
                </c:pt>
                <c:pt idx="4010">
                  <c:v>17</c:v>
                </c:pt>
                <c:pt idx="4011">
                  <c:v>8</c:v>
                </c:pt>
                <c:pt idx="4012">
                  <c:v>18</c:v>
                </c:pt>
                <c:pt idx="4013">
                  <c:v>10</c:v>
                </c:pt>
                <c:pt idx="4014">
                  <c:v>10</c:v>
                </c:pt>
                <c:pt idx="4015">
                  <c:v>15</c:v>
                </c:pt>
                <c:pt idx="4016">
                  <c:v>11</c:v>
                </c:pt>
                <c:pt idx="4017">
                  <c:v>2</c:v>
                </c:pt>
                <c:pt idx="4018">
                  <c:v>1</c:v>
                </c:pt>
                <c:pt idx="4019">
                  <c:v>19</c:v>
                </c:pt>
                <c:pt idx="4020">
                  <c:v>4</c:v>
                </c:pt>
                <c:pt idx="4021">
                  <c:v>13</c:v>
                </c:pt>
                <c:pt idx="4022">
                  <c:v>41</c:v>
                </c:pt>
                <c:pt idx="4023">
                  <c:v>12</c:v>
                </c:pt>
                <c:pt idx="4024">
                  <c:v>2</c:v>
                </c:pt>
                <c:pt idx="4025">
                  <c:v>15</c:v>
                </c:pt>
                <c:pt idx="4026">
                  <c:v>20</c:v>
                </c:pt>
                <c:pt idx="4027">
                  <c:v>4</c:v>
                </c:pt>
                <c:pt idx="4028">
                  <c:v>11</c:v>
                </c:pt>
                <c:pt idx="4029">
                  <c:v>32</c:v>
                </c:pt>
                <c:pt idx="4030">
                  <c:v>9</c:v>
                </c:pt>
                <c:pt idx="4031">
                  <c:v>10</c:v>
                </c:pt>
                <c:pt idx="4032">
                  <c:v>12</c:v>
                </c:pt>
                <c:pt idx="4033">
                  <c:v>42</c:v>
                </c:pt>
                <c:pt idx="4034">
                  <c:v>1</c:v>
                </c:pt>
                <c:pt idx="4035">
                  <c:v>12</c:v>
                </c:pt>
                <c:pt idx="4036">
                  <c:v>10</c:v>
                </c:pt>
                <c:pt idx="4037">
                  <c:v>11</c:v>
                </c:pt>
                <c:pt idx="4038">
                  <c:v>21</c:v>
                </c:pt>
                <c:pt idx="4039">
                  <c:v>5</c:v>
                </c:pt>
                <c:pt idx="4040">
                  <c:v>22</c:v>
                </c:pt>
                <c:pt idx="4041">
                  <c:v>8</c:v>
                </c:pt>
                <c:pt idx="4042">
                  <c:v>9</c:v>
                </c:pt>
                <c:pt idx="4043">
                  <c:v>20</c:v>
                </c:pt>
                <c:pt idx="4044">
                  <c:v>5</c:v>
                </c:pt>
                <c:pt idx="4045">
                  <c:v>8</c:v>
                </c:pt>
                <c:pt idx="4046">
                  <c:v>30</c:v>
                </c:pt>
                <c:pt idx="4047">
                  <c:v>5</c:v>
                </c:pt>
                <c:pt idx="4048">
                  <c:v>16</c:v>
                </c:pt>
                <c:pt idx="4049">
                  <c:v>26</c:v>
                </c:pt>
                <c:pt idx="4050">
                  <c:v>23</c:v>
                </c:pt>
                <c:pt idx="4051">
                  <c:v>12</c:v>
                </c:pt>
                <c:pt idx="4052">
                  <c:v>9</c:v>
                </c:pt>
                <c:pt idx="4053">
                  <c:v>22</c:v>
                </c:pt>
                <c:pt idx="4054">
                  <c:v>8</c:v>
                </c:pt>
                <c:pt idx="4055">
                  <c:v>3</c:v>
                </c:pt>
                <c:pt idx="4056">
                  <c:v>15</c:v>
                </c:pt>
                <c:pt idx="4057">
                  <c:v>29</c:v>
                </c:pt>
                <c:pt idx="4058">
                  <c:v>2</c:v>
                </c:pt>
                <c:pt idx="4059">
                  <c:v>14</c:v>
                </c:pt>
                <c:pt idx="4060">
                  <c:v>8</c:v>
                </c:pt>
                <c:pt idx="4061">
                  <c:v>4</c:v>
                </c:pt>
                <c:pt idx="4062">
                  <c:v>11</c:v>
                </c:pt>
                <c:pt idx="4063">
                  <c:v>11</c:v>
                </c:pt>
                <c:pt idx="4064">
                  <c:v>14</c:v>
                </c:pt>
                <c:pt idx="4065">
                  <c:v>8</c:v>
                </c:pt>
                <c:pt idx="4066">
                  <c:v>4</c:v>
                </c:pt>
                <c:pt idx="4067">
                  <c:v>13</c:v>
                </c:pt>
                <c:pt idx="4068">
                  <c:v>20</c:v>
                </c:pt>
                <c:pt idx="4069">
                  <c:v>11</c:v>
                </c:pt>
                <c:pt idx="4070">
                  <c:v>6</c:v>
                </c:pt>
                <c:pt idx="4071">
                  <c:v>12</c:v>
                </c:pt>
                <c:pt idx="4072">
                  <c:v>14</c:v>
                </c:pt>
                <c:pt idx="4073">
                  <c:v>2</c:v>
                </c:pt>
                <c:pt idx="4074">
                  <c:v>5</c:v>
                </c:pt>
                <c:pt idx="4075">
                  <c:v>11</c:v>
                </c:pt>
                <c:pt idx="4076">
                  <c:v>6</c:v>
                </c:pt>
                <c:pt idx="4077">
                  <c:v>4</c:v>
                </c:pt>
                <c:pt idx="4078">
                  <c:v>7</c:v>
                </c:pt>
                <c:pt idx="4079">
                  <c:v>17</c:v>
                </c:pt>
                <c:pt idx="4080">
                  <c:v>11</c:v>
                </c:pt>
                <c:pt idx="4081">
                  <c:v>13</c:v>
                </c:pt>
                <c:pt idx="4082">
                  <c:v>6</c:v>
                </c:pt>
                <c:pt idx="4083">
                  <c:v>5</c:v>
                </c:pt>
                <c:pt idx="4084">
                  <c:v>18</c:v>
                </c:pt>
                <c:pt idx="4085">
                  <c:v>18</c:v>
                </c:pt>
                <c:pt idx="4086">
                  <c:v>22</c:v>
                </c:pt>
                <c:pt idx="4087">
                  <c:v>39</c:v>
                </c:pt>
                <c:pt idx="4088">
                  <c:v>1</c:v>
                </c:pt>
                <c:pt idx="4089">
                  <c:v>16</c:v>
                </c:pt>
                <c:pt idx="4090">
                  <c:v>11</c:v>
                </c:pt>
                <c:pt idx="4091">
                  <c:v>9</c:v>
                </c:pt>
                <c:pt idx="4092">
                  <c:v>6</c:v>
                </c:pt>
                <c:pt idx="4093">
                  <c:v>7</c:v>
                </c:pt>
                <c:pt idx="4094">
                  <c:v>17</c:v>
                </c:pt>
                <c:pt idx="4095">
                  <c:v>24</c:v>
                </c:pt>
                <c:pt idx="4096">
                  <c:v>1</c:v>
                </c:pt>
                <c:pt idx="4097">
                  <c:v>32</c:v>
                </c:pt>
                <c:pt idx="4098">
                  <c:v>20</c:v>
                </c:pt>
                <c:pt idx="4099">
                  <c:v>2</c:v>
                </c:pt>
                <c:pt idx="4100">
                  <c:v>15</c:v>
                </c:pt>
                <c:pt idx="4101">
                  <c:v>4</c:v>
                </c:pt>
                <c:pt idx="4102">
                  <c:v>7</c:v>
                </c:pt>
                <c:pt idx="4103">
                  <c:v>20</c:v>
                </c:pt>
                <c:pt idx="4104">
                  <c:v>9</c:v>
                </c:pt>
                <c:pt idx="4105">
                  <c:v>22</c:v>
                </c:pt>
                <c:pt idx="4106">
                  <c:v>2</c:v>
                </c:pt>
                <c:pt idx="4107">
                  <c:v>7</c:v>
                </c:pt>
                <c:pt idx="4108">
                  <c:v>15</c:v>
                </c:pt>
                <c:pt idx="4109">
                  <c:v>22</c:v>
                </c:pt>
                <c:pt idx="4110">
                  <c:v>7</c:v>
                </c:pt>
                <c:pt idx="4111">
                  <c:v>12</c:v>
                </c:pt>
                <c:pt idx="4112">
                  <c:v>15</c:v>
                </c:pt>
                <c:pt idx="4113">
                  <c:v>18</c:v>
                </c:pt>
                <c:pt idx="4114">
                  <c:v>3</c:v>
                </c:pt>
                <c:pt idx="4115">
                  <c:v>17</c:v>
                </c:pt>
                <c:pt idx="4116">
                  <c:v>12</c:v>
                </c:pt>
                <c:pt idx="4117">
                  <c:v>18</c:v>
                </c:pt>
                <c:pt idx="4118">
                  <c:v>1</c:v>
                </c:pt>
                <c:pt idx="4119">
                  <c:v>19</c:v>
                </c:pt>
                <c:pt idx="4120">
                  <c:v>23</c:v>
                </c:pt>
                <c:pt idx="4121">
                  <c:v>5</c:v>
                </c:pt>
                <c:pt idx="4122">
                  <c:v>2</c:v>
                </c:pt>
                <c:pt idx="4123">
                  <c:v>9</c:v>
                </c:pt>
                <c:pt idx="4124">
                  <c:v>21</c:v>
                </c:pt>
                <c:pt idx="4125">
                  <c:v>16</c:v>
                </c:pt>
                <c:pt idx="4126">
                  <c:v>4</c:v>
                </c:pt>
                <c:pt idx="4127">
                  <c:v>5</c:v>
                </c:pt>
                <c:pt idx="4128">
                  <c:v>21</c:v>
                </c:pt>
                <c:pt idx="4129">
                  <c:v>18</c:v>
                </c:pt>
                <c:pt idx="4130">
                  <c:v>6</c:v>
                </c:pt>
                <c:pt idx="4131">
                  <c:v>17</c:v>
                </c:pt>
                <c:pt idx="4132">
                  <c:v>16</c:v>
                </c:pt>
                <c:pt idx="4133">
                  <c:v>14</c:v>
                </c:pt>
                <c:pt idx="4134">
                  <c:v>22</c:v>
                </c:pt>
                <c:pt idx="4135">
                  <c:v>4</c:v>
                </c:pt>
                <c:pt idx="4136">
                  <c:v>7</c:v>
                </c:pt>
                <c:pt idx="4137">
                  <c:v>8</c:v>
                </c:pt>
                <c:pt idx="4138">
                  <c:v>13</c:v>
                </c:pt>
                <c:pt idx="4139">
                  <c:v>10</c:v>
                </c:pt>
                <c:pt idx="4140">
                  <c:v>11</c:v>
                </c:pt>
                <c:pt idx="4141">
                  <c:v>12</c:v>
                </c:pt>
                <c:pt idx="4142">
                  <c:v>15</c:v>
                </c:pt>
                <c:pt idx="4143">
                  <c:v>6</c:v>
                </c:pt>
                <c:pt idx="4144">
                  <c:v>2</c:v>
                </c:pt>
                <c:pt idx="4145">
                  <c:v>9</c:v>
                </c:pt>
                <c:pt idx="4146">
                  <c:v>14</c:v>
                </c:pt>
                <c:pt idx="4147">
                  <c:v>2</c:v>
                </c:pt>
                <c:pt idx="4148">
                  <c:v>4</c:v>
                </c:pt>
                <c:pt idx="4149">
                  <c:v>18</c:v>
                </c:pt>
                <c:pt idx="4150">
                  <c:v>6</c:v>
                </c:pt>
                <c:pt idx="4151">
                  <c:v>8</c:v>
                </c:pt>
                <c:pt idx="4152">
                  <c:v>8</c:v>
                </c:pt>
                <c:pt idx="4153">
                  <c:v>12</c:v>
                </c:pt>
                <c:pt idx="4154">
                  <c:v>11</c:v>
                </c:pt>
                <c:pt idx="4155">
                  <c:v>5</c:v>
                </c:pt>
                <c:pt idx="4156">
                  <c:v>36</c:v>
                </c:pt>
                <c:pt idx="4157">
                  <c:v>4</c:v>
                </c:pt>
                <c:pt idx="4158">
                  <c:v>14</c:v>
                </c:pt>
                <c:pt idx="4159">
                  <c:v>3</c:v>
                </c:pt>
                <c:pt idx="4160">
                  <c:v>25</c:v>
                </c:pt>
                <c:pt idx="4161">
                  <c:v>14</c:v>
                </c:pt>
                <c:pt idx="4162">
                  <c:v>8</c:v>
                </c:pt>
                <c:pt idx="4163">
                  <c:v>7</c:v>
                </c:pt>
                <c:pt idx="4164">
                  <c:v>21</c:v>
                </c:pt>
                <c:pt idx="4165">
                  <c:v>11</c:v>
                </c:pt>
                <c:pt idx="4166">
                  <c:v>5</c:v>
                </c:pt>
                <c:pt idx="4167">
                  <c:v>29</c:v>
                </c:pt>
                <c:pt idx="4168">
                  <c:v>8</c:v>
                </c:pt>
                <c:pt idx="4169">
                  <c:v>27</c:v>
                </c:pt>
                <c:pt idx="4170">
                  <c:v>6</c:v>
                </c:pt>
                <c:pt idx="4171">
                  <c:v>11</c:v>
                </c:pt>
                <c:pt idx="4172">
                  <c:v>16</c:v>
                </c:pt>
                <c:pt idx="4173">
                  <c:v>5</c:v>
                </c:pt>
                <c:pt idx="4174">
                  <c:v>6</c:v>
                </c:pt>
                <c:pt idx="4175">
                  <c:v>11</c:v>
                </c:pt>
                <c:pt idx="4176">
                  <c:v>15</c:v>
                </c:pt>
                <c:pt idx="4177">
                  <c:v>12</c:v>
                </c:pt>
                <c:pt idx="4178">
                  <c:v>13</c:v>
                </c:pt>
                <c:pt idx="4179">
                  <c:v>15</c:v>
                </c:pt>
                <c:pt idx="4180">
                  <c:v>13</c:v>
                </c:pt>
                <c:pt idx="4181">
                  <c:v>21</c:v>
                </c:pt>
                <c:pt idx="4182">
                  <c:v>3</c:v>
                </c:pt>
                <c:pt idx="4183">
                  <c:v>19</c:v>
                </c:pt>
                <c:pt idx="4184">
                  <c:v>11</c:v>
                </c:pt>
                <c:pt idx="4185">
                  <c:v>24</c:v>
                </c:pt>
                <c:pt idx="4186">
                  <c:v>24</c:v>
                </c:pt>
                <c:pt idx="4187">
                  <c:v>25</c:v>
                </c:pt>
                <c:pt idx="4188">
                  <c:v>16</c:v>
                </c:pt>
                <c:pt idx="4189">
                  <c:v>17</c:v>
                </c:pt>
                <c:pt idx="4190">
                  <c:v>13</c:v>
                </c:pt>
                <c:pt idx="4191">
                  <c:v>19</c:v>
                </c:pt>
                <c:pt idx="4192">
                  <c:v>1</c:v>
                </c:pt>
                <c:pt idx="4193">
                  <c:v>12</c:v>
                </c:pt>
                <c:pt idx="4194">
                  <c:v>4</c:v>
                </c:pt>
                <c:pt idx="4195">
                  <c:v>18</c:v>
                </c:pt>
                <c:pt idx="4196">
                  <c:v>15</c:v>
                </c:pt>
                <c:pt idx="4197">
                  <c:v>7</c:v>
                </c:pt>
                <c:pt idx="4198">
                  <c:v>13</c:v>
                </c:pt>
                <c:pt idx="4199">
                  <c:v>15</c:v>
                </c:pt>
                <c:pt idx="4200">
                  <c:v>4</c:v>
                </c:pt>
                <c:pt idx="4201">
                  <c:v>23</c:v>
                </c:pt>
                <c:pt idx="4202">
                  <c:v>10</c:v>
                </c:pt>
                <c:pt idx="4203">
                  <c:v>5</c:v>
                </c:pt>
                <c:pt idx="4204">
                  <c:v>10</c:v>
                </c:pt>
                <c:pt idx="4205">
                  <c:v>4</c:v>
                </c:pt>
                <c:pt idx="4206">
                  <c:v>5</c:v>
                </c:pt>
                <c:pt idx="4207">
                  <c:v>10</c:v>
                </c:pt>
                <c:pt idx="4208">
                  <c:v>29</c:v>
                </c:pt>
                <c:pt idx="4209">
                  <c:v>7</c:v>
                </c:pt>
                <c:pt idx="4210">
                  <c:v>5</c:v>
                </c:pt>
                <c:pt idx="4211">
                  <c:v>26</c:v>
                </c:pt>
                <c:pt idx="4212">
                  <c:v>5</c:v>
                </c:pt>
                <c:pt idx="4213">
                  <c:v>13</c:v>
                </c:pt>
                <c:pt idx="4214">
                  <c:v>11</c:v>
                </c:pt>
                <c:pt idx="4215">
                  <c:v>30</c:v>
                </c:pt>
                <c:pt idx="4216">
                  <c:v>29</c:v>
                </c:pt>
                <c:pt idx="4217">
                  <c:v>11</c:v>
                </c:pt>
                <c:pt idx="4218">
                  <c:v>15</c:v>
                </c:pt>
                <c:pt idx="4219">
                  <c:v>5</c:v>
                </c:pt>
                <c:pt idx="4220">
                  <c:v>7</c:v>
                </c:pt>
                <c:pt idx="4221">
                  <c:v>12</c:v>
                </c:pt>
                <c:pt idx="4222">
                  <c:v>19</c:v>
                </c:pt>
                <c:pt idx="4223">
                  <c:v>20</c:v>
                </c:pt>
                <c:pt idx="4224">
                  <c:v>5</c:v>
                </c:pt>
                <c:pt idx="4225">
                  <c:v>14</c:v>
                </c:pt>
                <c:pt idx="4226">
                  <c:v>6</c:v>
                </c:pt>
                <c:pt idx="4227">
                  <c:v>13</c:v>
                </c:pt>
                <c:pt idx="4228">
                  <c:v>8</c:v>
                </c:pt>
                <c:pt idx="4229">
                  <c:v>6</c:v>
                </c:pt>
                <c:pt idx="4230">
                  <c:v>21</c:v>
                </c:pt>
                <c:pt idx="4231">
                  <c:v>26</c:v>
                </c:pt>
                <c:pt idx="4232">
                  <c:v>5</c:v>
                </c:pt>
                <c:pt idx="4233">
                  <c:v>24</c:v>
                </c:pt>
                <c:pt idx="4234">
                  <c:v>13</c:v>
                </c:pt>
                <c:pt idx="4235">
                  <c:v>17</c:v>
                </c:pt>
                <c:pt idx="4236">
                  <c:v>7</c:v>
                </c:pt>
                <c:pt idx="4237">
                  <c:v>9</c:v>
                </c:pt>
                <c:pt idx="4238">
                  <c:v>25</c:v>
                </c:pt>
                <c:pt idx="4239">
                  <c:v>10</c:v>
                </c:pt>
                <c:pt idx="4240">
                  <c:v>4</c:v>
                </c:pt>
                <c:pt idx="4241">
                  <c:v>20</c:v>
                </c:pt>
                <c:pt idx="4242">
                  <c:v>14</c:v>
                </c:pt>
                <c:pt idx="4243">
                  <c:v>12</c:v>
                </c:pt>
                <c:pt idx="4244">
                  <c:v>24</c:v>
                </c:pt>
                <c:pt idx="4245">
                  <c:v>16</c:v>
                </c:pt>
                <c:pt idx="4246">
                  <c:v>17</c:v>
                </c:pt>
                <c:pt idx="4247">
                  <c:v>23</c:v>
                </c:pt>
                <c:pt idx="4248">
                  <c:v>10</c:v>
                </c:pt>
                <c:pt idx="4249">
                  <c:v>6</c:v>
                </c:pt>
                <c:pt idx="4250">
                  <c:v>14</c:v>
                </c:pt>
                <c:pt idx="4251">
                  <c:v>9</c:v>
                </c:pt>
                <c:pt idx="4252">
                  <c:v>2</c:v>
                </c:pt>
                <c:pt idx="4253">
                  <c:v>16</c:v>
                </c:pt>
                <c:pt idx="4254">
                  <c:v>19</c:v>
                </c:pt>
                <c:pt idx="4255">
                  <c:v>19</c:v>
                </c:pt>
                <c:pt idx="4256">
                  <c:v>5</c:v>
                </c:pt>
                <c:pt idx="4257">
                  <c:v>12</c:v>
                </c:pt>
                <c:pt idx="4258">
                  <c:v>13</c:v>
                </c:pt>
                <c:pt idx="4259">
                  <c:v>9</c:v>
                </c:pt>
                <c:pt idx="4260">
                  <c:v>4</c:v>
                </c:pt>
                <c:pt idx="4261">
                  <c:v>20</c:v>
                </c:pt>
                <c:pt idx="4262">
                  <c:v>40</c:v>
                </c:pt>
                <c:pt idx="4263">
                  <c:v>4</c:v>
                </c:pt>
                <c:pt idx="4264">
                  <c:v>11</c:v>
                </c:pt>
                <c:pt idx="4265">
                  <c:v>7</c:v>
                </c:pt>
                <c:pt idx="4266">
                  <c:v>8</c:v>
                </c:pt>
                <c:pt idx="4267">
                  <c:v>8</c:v>
                </c:pt>
                <c:pt idx="4268">
                  <c:v>22</c:v>
                </c:pt>
                <c:pt idx="4269">
                  <c:v>17</c:v>
                </c:pt>
                <c:pt idx="4270">
                  <c:v>19</c:v>
                </c:pt>
                <c:pt idx="4271">
                  <c:v>14</c:v>
                </c:pt>
                <c:pt idx="4272">
                  <c:v>10</c:v>
                </c:pt>
                <c:pt idx="4273">
                  <c:v>22</c:v>
                </c:pt>
                <c:pt idx="4274">
                  <c:v>19</c:v>
                </c:pt>
                <c:pt idx="4275">
                  <c:v>5</c:v>
                </c:pt>
                <c:pt idx="4276">
                  <c:v>3</c:v>
                </c:pt>
                <c:pt idx="4277">
                  <c:v>22</c:v>
                </c:pt>
                <c:pt idx="4278">
                  <c:v>18</c:v>
                </c:pt>
                <c:pt idx="4279">
                  <c:v>19</c:v>
                </c:pt>
                <c:pt idx="4280">
                  <c:v>10</c:v>
                </c:pt>
                <c:pt idx="4281">
                  <c:v>11</c:v>
                </c:pt>
                <c:pt idx="4282">
                  <c:v>12</c:v>
                </c:pt>
                <c:pt idx="4283">
                  <c:v>13</c:v>
                </c:pt>
                <c:pt idx="4284">
                  <c:v>20</c:v>
                </c:pt>
                <c:pt idx="4285">
                  <c:v>25</c:v>
                </c:pt>
                <c:pt idx="4286">
                  <c:v>24</c:v>
                </c:pt>
                <c:pt idx="4287">
                  <c:v>20</c:v>
                </c:pt>
                <c:pt idx="4288">
                  <c:v>21</c:v>
                </c:pt>
                <c:pt idx="4289">
                  <c:v>18</c:v>
                </c:pt>
                <c:pt idx="4290">
                  <c:v>23</c:v>
                </c:pt>
                <c:pt idx="4291">
                  <c:v>4</c:v>
                </c:pt>
                <c:pt idx="4292">
                  <c:v>10</c:v>
                </c:pt>
                <c:pt idx="4293">
                  <c:v>21</c:v>
                </c:pt>
                <c:pt idx="4294">
                  <c:v>15</c:v>
                </c:pt>
                <c:pt idx="4295">
                  <c:v>5</c:v>
                </c:pt>
                <c:pt idx="4296">
                  <c:v>2</c:v>
                </c:pt>
                <c:pt idx="4297">
                  <c:v>28</c:v>
                </c:pt>
                <c:pt idx="4298">
                  <c:v>4</c:v>
                </c:pt>
                <c:pt idx="4299">
                  <c:v>24</c:v>
                </c:pt>
                <c:pt idx="4300">
                  <c:v>8</c:v>
                </c:pt>
                <c:pt idx="4301">
                  <c:v>19</c:v>
                </c:pt>
                <c:pt idx="4302">
                  <c:v>11</c:v>
                </c:pt>
                <c:pt idx="4303">
                  <c:v>8</c:v>
                </c:pt>
                <c:pt idx="4304">
                  <c:v>9</c:v>
                </c:pt>
                <c:pt idx="4305">
                  <c:v>9</c:v>
                </c:pt>
                <c:pt idx="4306">
                  <c:v>17</c:v>
                </c:pt>
                <c:pt idx="4307">
                  <c:v>4</c:v>
                </c:pt>
                <c:pt idx="4308">
                  <c:v>10</c:v>
                </c:pt>
                <c:pt idx="4309">
                  <c:v>5</c:v>
                </c:pt>
                <c:pt idx="4310">
                  <c:v>8</c:v>
                </c:pt>
                <c:pt idx="4311">
                  <c:v>14</c:v>
                </c:pt>
                <c:pt idx="4312">
                  <c:v>15</c:v>
                </c:pt>
                <c:pt idx="4313">
                  <c:v>4</c:v>
                </c:pt>
                <c:pt idx="4314">
                  <c:v>29</c:v>
                </c:pt>
                <c:pt idx="4315">
                  <c:v>12</c:v>
                </c:pt>
                <c:pt idx="4316">
                  <c:v>21</c:v>
                </c:pt>
                <c:pt idx="4317">
                  <c:v>1</c:v>
                </c:pt>
                <c:pt idx="4318">
                  <c:v>7</c:v>
                </c:pt>
                <c:pt idx="4319">
                  <c:v>12</c:v>
                </c:pt>
                <c:pt idx="4320">
                  <c:v>13</c:v>
                </c:pt>
                <c:pt idx="4321">
                  <c:v>12</c:v>
                </c:pt>
                <c:pt idx="4322">
                  <c:v>9</c:v>
                </c:pt>
                <c:pt idx="4323">
                  <c:v>3</c:v>
                </c:pt>
                <c:pt idx="4324">
                  <c:v>9</c:v>
                </c:pt>
                <c:pt idx="4325">
                  <c:v>2</c:v>
                </c:pt>
                <c:pt idx="4326">
                  <c:v>6</c:v>
                </c:pt>
                <c:pt idx="4327">
                  <c:v>31</c:v>
                </c:pt>
                <c:pt idx="4328">
                  <c:v>35</c:v>
                </c:pt>
                <c:pt idx="4329">
                  <c:v>9</c:v>
                </c:pt>
                <c:pt idx="4330">
                  <c:v>2</c:v>
                </c:pt>
                <c:pt idx="4331">
                  <c:v>26</c:v>
                </c:pt>
                <c:pt idx="4332">
                  <c:v>8</c:v>
                </c:pt>
                <c:pt idx="4333">
                  <c:v>14</c:v>
                </c:pt>
                <c:pt idx="4334">
                  <c:v>7</c:v>
                </c:pt>
                <c:pt idx="4335">
                  <c:v>21</c:v>
                </c:pt>
                <c:pt idx="4336">
                  <c:v>26</c:v>
                </c:pt>
                <c:pt idx="4337">
                  <c:v>2</c:v>
                </c:pt>
                <c:pt idx="4338">
                  <c:v>4</c:v>
                </c:pt>
                <c:pt idx="4339">
                  <c:v>4</c:v>
                </c:pt>
                <c:pt idx="4340">
                  <c:v>4</c:v>
                </c:pt>
                <c:pt idx="4341">
                  <c:v>16</c:v>
                </c:pt>
                <c:pt idx="4342">
                  <c:v>3</c:v>
                </c:pt>
                <c:pt idx="4343">
                  <c:v>10</c:v>
                </c:pt>
                <c:pt idx="4344">
                  <c:v>33</c:v>
                </c:pt>
                <c:pt idx="4345">
                  <c:v>9</c:v>
                </c:pt>
                <c:pt idx="4346">
                  <c:v>8</c:v>
                </c:pt>
                <c:pt idx="4347">
                  <c:v>15</c:v>
                </c:pt>
                <c:pt idx="4348">
                  <c:v>17</c:v>
                </c:pt>
                <c:pt idx="4349">
                  <c:v>16</c:v>
                </c:pt>
                <c:pt idx="4350">
                  <c:v>10</c:v>
                </c:pt>
                <c:pt idx="4351">
                  <c:v>7</c:v>
                </c:pt>
                <c:pt idx="4352">
                  <c:v>12</c:v>
                </c:pt>
                <c:pt idx="4353">
                  <c:v>2</c:v>
                </c:pt>
                <c:pt idx="4354">
                  <c:v>15</c:v>
                </c:pt>
                <c:pt idx="4355">
                  <c:v>17</c:v>
                </c:pt>
                <c:pt idx="4356">
                  <c:v>14</c:v>
                </c:pt>
                <c:pt idx="4357">
                  <c:v>18</c:v>
                </c:pt>
                <c:pt idx="4358">
                  <c:v>15</c:v>
                </c:pt>
                <c:pt idx="4359">
                  <c:v>4</c:v>
                </c:pt>
                <c:pt idx="4360">
                  <c:v>3</c:v>
                </c:pt>
                <c:pt idx="4361">
                  <c:v>4</c:v>
                </c:pt>
                <c:pt idx="4362">
                  <c:v>11</c:v>
                </c:pt>
                <c:pt idx="4363">
                  <c:v>12</c:v>
                </c:pt>
                <c:pt idx="4364">
                  <c:v>4</c:v>
                </c:pt>
                <c:pt idx="4365">
                  <c:v>15</c:v>
                </c:pt>
                <c:pt idx="4366">
                  <c:v>20</c:v>
                </c:pt>
                <c:pt idx="4367">
                  <c:v>27</c:v>
                </c:pt>
                <c:pt idx="4368">
                  <c:v>16</c:v>
                </c:pt>
                <c:pt idx="4369">
                  <c:v>13</c:v>
                </c:pt>
                <c:pt idx="4370">
                  <c:v>4</c:v>
                </c:pt>
                <c:pt idx="4371">
                  <c:v>7</c:v>
                </c:pt>
                <c:pt idx="4372">
                  <c:v>4</c:v>
                </c:pt>
                <c:pt idx="4373">
                  <c:v>12</c:v>
                </c:pt>
                <c:pt idx="4374">
                  <c:v>29</c:v>
                </c:pt>
                <c:pt idx="4375">
                  <c:v>21</c:v>
                </c:pt>
                <c:pt idx="4376">
                  <c:v>20</c:v>
                </c:pt>
                <c:pt idx="4377">
                  <c:v>24</c:v>
                </c:pt>
                <c:pt idx="4378">
                  <c:v>6</c:v>
                </c:pt>
                <c:pt idx="4379">
                  <c:v>8</c:v>
                </c:pt>
                <c:pt idx="4380">
                  <c:v>7</c:v>
                </c:pt>
                <c:pt idx="4381">
                  <c:v>3</c:v>
                </c:pt>
                <c:pt idx="4382">
                  <c:v>4</c:v>
                </c:pt>
                <c:pt idx="4383">
                  <c:v>12</c:v>
                </c:pt>
                <c:pt idx="4384">
                  <c:v>11</c:v>
                </c:pt>
                <c:pt idx="4385">
                  <c:v>37</c:v>
                </c:pt>
                <c:pt idx="4386">
                  <c:v>12</c:v>
                </c:pt>
                <c:pt idx="4387">
                  <c:v>9</c:v>
                </c:pt>
                <c:pt idx="4388">
                  <c:v>20</c:v>
                </c:pt>
                <c:pt idx="4389">
                  <c:v>16</c:v>
                </c:pt>
                <c:pt idx="4390">
                  <c:v>2</c:v>
                </c:pt>
                <c:pt idx="4391">
                  <c:v>8</c:v>
                </c:pt>
                <c:pt idx="4392">
                  <c:v>1</c:v>
                </c:pt>
                <c:pt idx="4393">
                  <c:v>15</c:v>
                </c:pt>
                <c:pt idx="4394">
                  <c:v>5</c:v>
                </c:pt>
                <c:pt idx="4395">
                  <c:v>30</c:v>
                </c:pt>
                <c:pt idx="4396">
                  <c:v>13</c:v>
                </c:pt>
                <c:pt idx="4397">
                  <c:v>13</c:v>
                </c:pt>
                <c:pt idx="4398">
                  <c:v>15</c:v>
                </c:pt>
                <c:pt idx="4399">
                  <c:v>6</c:v>
                </c:pt>
                <c:pt idx="4400">
                  <c:v>9</c:v>
                </c:pt>
                <c:pt idx="4401">
                  <c:v>14</c:v>
                </c:pt>
                <c:pt idx="4402">
                  <c:v>11</c:v>
                </c:pt>
                <c:pt idx="4403">
                  <c:v>14</c:v>
                </c:pt>
                <c:pt idx="4404">
                  <c:v>15</c:v>
                </c:pt>
                <c:pt idx="4405">
                  <c:v>5</c:v>
                </c:pt>
                <c:pt idx="4406">
                  <c:v>10</c:v>
                </c:pt>
                <c:pt idx="4407">
                  <c:v>2</c:v>
                </c:pt>
                <c:pt idx="4408">
                  <c:v>4</c:v>
                </c:pt>
                <c:pt idx="4409">
                  <c:v>8</c:v>
                </c:pt>
                <c:pt idx="4410">
                  <c:v>9</c:v>
                </c:pt>
                <c:pt idx="4411">
                  <c:v>35</c:v>
                </c:pt>
                <c:pt idx="4412">
                  <c:v>21</c:v>
                </c:pt>
                <c:pt idx="4413">
                  <c:v>11</c:v>
                </c:pt>
                <c:pt idx="4414">
                  <c:v>4</c:v>
                </c:pt>
                <c:pt idx="4415">
                  <c:v>11</c:v>
                </c:pt>
                <c:pt idx="4416">
                  <c:v>5</c:v>
                </c:pt>
                <c:pt idx="4417">
                  <c:v>21</c:v>
                </c:pt>
                <c:pt idx="4418">
                  <c:v>8</c:v>
                </c:pt>
                <c:pt idx="4419">
                  <c:v>2</c:v>
                </c:pt>
                <c:pt idx="4420">
                  <c:v>9</c:v>
                </c:pt>
                <c:pt idx="4421">
                  <c:v>23</c:v>
                </c:pt>
                <c:pt idx="4422">
                  <c:v>21</c:v>
                </c:pt>
                <c:pt idx="4423">
                  <c:v>17</c:v>
                </c:pt>
                <c:pt idx="4424">
                  <c:v>31</c:v>
                </c:pt>
                <c:pt idx="4425">
                  <c:v>33</c:v>
                </c:pt>
                <c:pt idx="4426">
                  <c:v>18</c:v>
                </c:pt>
                <c:pt idx="4427">
                  <c:v>15</c:v>
                </c:pt>
                <c:pt idx="4428">
                  <c:v>4</c:v>
                </c:pt>
                <c:pt idx="4429">
                  <c:v>8</c:v>
                </c:pt>
                <c:pt idx="4430">
                  <c:v>14</c:v>
                </c:pt>
                <c:pt idx="4431">
                  <c:v>8</c:v>
                </c:pt>
                <c:pt idx="4432">
                  <c:v>10</c:v>
                </c:pt>
                <c:pt idx="4433">
                  <c:v>25</c:v>
                </c:pt>
                <c:pt idx="4434">
                  <c:v>5</c:v>
                </c:pt>
                <c:pt idx="4435">
                  <c:v>20</c:v>
                </c:pt>
                <c:pt idx="4436">
                  <c:v>6</c:v>
                </c:pt>
                <c:pt idx="4437">
                  <c:v>12</c:v>
                </c:pt>
                <c:pt idx="4438">
                  <c:v>17</c:v>
                </c:pt>
                <c:pt idx="4439">
                  <c:v>13</c:v>
                </c:pt>
                <c:pt idx="4440">
                  <c:v>1</c:v>
                </c:pt>
                <c:pt idx="4441">
                  <c:v>4</c:v>
                </c:pt>
                <c:pt idx="4442">
                  <c:v>9</c:v>
                </c:pt>
                <c:pt idx="4443">
                  <c:v>27</c:v>
                </c:pt>
                <c:pt idx="4444">
                  <c:v>6</c:v>
                </c:pt>
                <c:pt idx="4445">
                  <c:v>18</c:v>
                </c:pt>
                <c:pt idx="4446">
                  <c:v>8</c:v>
                </c:pt>
                <c:pt idx="4447">
                  <c:v>19</c:v>
                </c:pt>
                <c:pt idx="4448">
                  <c:v>23</c:v>
                </c:pt>
                <c:pt idx="4449">
                  <c:v>2</c:v>
                </c:pt>
                <c:pt idx="4450">
                  <c:v>17</c:v>
                </c:pt>
                <c:pt idx="4451">
                  <c:v>22</c:v>
                </c:pt>
                <c:pt idx="4452">
                  <c:v>5</c:v>
                </c:pt>
                <c:pt idx="4453">
                  <c:v>26</c:v>
                </c:pt>
                <c:pt idx="4454">
                  <c:v>9</c:v>
                </c:pt>
                <c:pt idx="4455">
                  <c:v>1</c:v>
                </c:pt>
                <c:pt idx="4456">
                  <c:v>20</c:v>
                </c:pt>
                <c:pt idx="4457">
                  <c:v>15</c:v>
                </c:pt>
                <c:pt idx="4458">
                  <c:v>13</c:v>
                </c:pt>
                <c:pt idx="4459">
                  <c:v>19</c:v>
                </c:pt>
                <c:pt idx="4460">
                  <c:v>28</c:v>
                </c:pt>
                <c:pt idx="4461">
                  <c:v>24</c:v>
                </c:pt>
                <c:pt idx="4462">
                  <c:v>18</c:v>
                </c:pt>
                <c:pt idx="4463">
                  <c:v>14</c:v>
                </c:pt>
                <c:pt idx="4464">
                  <c:v>9</c:v>
                </c:pt>
                <c:pt idx="4465">
                  <c:v>15</c:v>
                </c:pt>
                <c:pt idx="4466">
                  <c:v>5</c:v>
                </c:pt>
                <c:pt idx="4467">
                  <c:v>15</c:v>
                </c:pt>
                <c:pt idx="4468">
                  <c:v>21</c:v>
                </c:pt>
                <c:pt idx="4469">
                  <c:v>22</c:v>
                </c:pt>
                <c:pt idx="4470">
                  <c:v>7</c:v>
                </c:pt>
                <c:pt idx="4471">
                  <c:v>14</c:v>
                </c:pt>
                <c:pt idx="4472">
                  <c:v>23</c:v>
                </c:pt>
                <c:pt idx="4473">
                  <c:v>12</c:v>
                </c:pt>
                <c:pt idx="4474">
                  <c:v>13</c:v>
                </c:pt>
                <c:pt idx="4475">
                  <c:v>17</c:v>
                </c:pt>
                <c:pt idx="4476">
                  <c:v>9</c:v>
                </c:pt>
                <c:pt idx="4477">
                  <c:v>1</c:v>
                </c:pt>
                <c:pt idx="4478">
                  <c:v>11</c:v>
                </c:pt>
                <c:pt idx="4479">
                  <c:v>10</c:v>
                </c:pt>
                <c:pt idx="4480">
                  <c:v>23</c:v>
                </c:pt>
                <c:pt idx="4481">
                  <c:v>8</c:v>
                </c:pt>
                <c:pt idx="4482">
                  <c:v>18</c:v>
                </c:pt>
                <c:pt idx="4483">
                  <c:v>4</c:v>
                </c:pt>
                <c:pt idx="4484">
                  <c:v>17</c:v>
                </c:pt>
                <c:pt idx="4485">
                  <c:v>16</c:v>
                </c:pt>
                <c:pt idx="4486">
                  <c:v>5</c:v>
                </c:pt>
                <c:pt idx="4487">
                  <c:v>17</c:v>
                </c:pt>
                <c:pt idx="4488">
                  <c:v>7</c:v>
                </c:pt>
                <c:pt idx="4489">
                  <c:v>3</c:v>
                </c:pt>
                <c:pt idx="4490">
                  <c:v>5</c:v>
                </c:pt>
                <c:pt idx="4491">
                  <c:v>4</c:v>
                </c:pt>
                <c:pt idx="4492">
                  <c:v>39</c:v>
                </c:pt>
                <c:pt idx="4493">
                  <c:v>17</c:v>
                </c:pt>
                <c:pt idx="4494">
                  <c:v>26</c:v>
                </c:pt>
                <c:pt idx="4495">
                  <c:v>2</c:v>
                </c:pt>
                <c:pt idx="4496">
                  <c:v>14</c:v>
                </c:pt>
                <c:pt idx="4497">
                  <c:v>9</c:v>
                </c:pt>
                <c:pt idx="4498">
                  <c:v>10</c:v>
                </c:pt>
                <c:pt idx="4499">
                  <c:v>5</c:v>
                </c:pt>
                <c:pt idx="4500">
                  <c:v>5</c:v>
                </c:pt>
                <c:pt idx="4501">
                  <c:v>4</c:v>
                </c:pt>
                <c:pt idx="4502">
                  <c:v>2</c:v>
                </c:pt>
                <c:pt idx="4503">
                  <c:v>25</c:v>
                </c:pt>
                <c:pt idx="4504">
                  <c:v>9</c:v>
                </c:pt>
                <c:pt idx="4505">
                  <c:v>4</c:v>
                </c:pt>
                <c:pt idx="4506">
                  <c:v>13</c:v>
                </c:pt>
                <c:pt idx="4507">
                  <c:v>13</c:v>
                </c:pt>
                <c:pt idx="4508">
                  <c:v>15</c:v>
                </c:pt>
                <c:pt idx="4509">
                  <c:v>6</c:v>
                </c:pt>
                <c:pt idx="4510">
                  <c:v>19</c:v>
                </c:pt>
                <c:pt idx="4511">
                  <c:v>13</c:v>
                </c:pt>
                <c:pt idx="4512">
                  <c:v>21</c:v>
                </c:pt>
                <c:pt idx="4513">
                  <c:v>7</c:v>
                </c:pt>
                <c:pt idx="4514">
                  <c:v>9</c:v>
                </c:pt>
                <c:pt idx="4515">
                  <c:v>7</c:v>
                </c:pt>
                <c:pt idx="4516">
                  <c:v>3</c:v>
                </c:pt>
                <c:pt idx="4517">
                  <c:v>15</c:v>
                </c:pt>
                <c:pt idx="4518">
                  <c:v>7</c:v>
                </c:pt>
                <c:pt idx="4519">
                  <c:v>6</c:v>
                </c:pt>
                <c:pt idx="4520">
                  <c:v>14</c:v>
                </c:pt>
                <c:pt idx="4521">
                  <c:v>18</c:v>
                </c:pt>
                <c:pt idx="4522">
                  <c:v>6</c:v>
                </c:pt>
                <c:pt idx="4523">
                  <c:v>13</c:v>
                </c:pt>
                <c:pt idx="4524">
                  <c:v>8</c:v>
                </c:pt>
                <c:pt idx="4525">
                  <c:v>4</c:v>
                </c:pt>
                <c:pt idx="4526">
                  <c:v>6</c:v>
                </c:pt>
                <c:pt idx="4527">
                  <c:v>6</c:v>
                </c:pt>
                <c:pt idx="4528">
                  <c:v>5</c:v>
                </c:pt>
                <c:pt idx="4529">
                  <c:v>9</c:v>
                </c:pt>
                <c:pt idx="4530">
                  <c:v>11</c:v>
                </c:pt>
                <c:pt idx="4531">
                  <c:v>24</c:v>
                </c:pt>
                <c:pt idx="4532">
                  <c:v>20</c:v>
                </c:pt>
                <c:pt idx="4533">
                  <c:v>8</c:v>
                </c:pt>
                <c:pt idx="4534">
                  <c:v>2</c:v>
                </c:pt>
                <c:pt idx="4535">
                  <c:v>5</c:v>
                </c:pt>
                <c:pt idx="4536">
                  <c:v>15</c:v>
                </c:pt>
                <c:pt idx="4537">
                  <c:v>12</c:v>
                </c:pt>
                <c:pt idx="4538">
                  <c:v>2</c:v>
                </c:pt>
                <c:pt idx="4539">
                  <c:v>18</c:v>
                </c:pt>
                <c:pt idx="4540">
                  <c:v>7</c:v>
                </c:pt>
                <c:pt idx="4541">
                  <c:v>5</c:v>
                </c:pt>
                <c:pt idx="4542">
                  <c:v>15</c:v>
                </c:pt>
                <c:pt idx="4543">
                  <c:v>1</c:v>
                </c:pt>
                <c:pt idx="4544">
                  <c:v>13</c:v>
                </c:pt>
                <c:pt idx="4545">
                  <c:v>7</c:v>
                </c:pt>
                <c:pt idx="4546">
                  <c:v>18</c:v>
                </c:pt>
                <c:pt idx="4547">
                  <c:v>20</c:v>
                </c:pt>
                <c:pt idx="4548">
                  <c:v>9</c:v>
                </c:pt>
                <c:pt idx="4549">
                  <c:v>8</c:v>
                </c:pt>
                <c:pt idx="4550">
                  <c:v>15</c:v>
                </c:pt>
                <c:pt idx="4551">
                  <c:v>14</c:v>
                </c:pt>
                <c:pt idx="4552">
                  <c:v>4</c:v>
                </c:pt>
                <c:pt idx="4553">
                  <c:v>20</c:v>
                </c:pt>
                <c:pt idx="4554">
                  <c:v>7</c:v>
                </c:pt>
                <c:pt idx="4555">
                  <c:v>2</c:v>
                </c:pt>
                <c:pt idx="4556">
                  <c:v>8</c:v>
                </c:pt>
                <c:pt idx="4557">
                  <c:v>8</c:v>
                </c:pt>
                <c:pt idx="4558">
                  <c:v>20</c:v>
                </c:pt>
                <c:pt idx="4559">
                  <c:v>14</c:v>
                </c:pt>
                <c:pt idx="4560">
                  <c:v>1</c:v>
                </c:pt>
                <c:pt idx="4561">
                  <c:v>14</c:v>
                </c:pt>
                <c:pt idx="4562">
                  <c:v>13</c:v>
                </c:pt>
                <c:pt idx="4563">
                  <c:v>16</c:v>
                </c:pt>
                <c:pt idx="4564">
                  <c:v>14</c:v>
                </c:pt>
                <c:pt idx="4565">
                  <c:v>20</c:v>
                </c:pt>
                <c:pt idx="4566">
                  <c:v>4</c:v>
                </c:pt>
                <c:pt idx="4567">
                  <c:v>12</c:v>
                </c:pt>
                <c:pt idx="4568">
                  <c:v>13</c:v>
                </c:pt>
                <c:pt idx="4569">
                  <c:v>13</c:v>
                </c:pt>
                <c:pt idx="4570">
                  <c:v>19</c:v>
                </c:pt>
                <c:pt idx="4571">
                  <c:v>11</c:v>
                </c:pt>
                <c:pt idx="4572">
                  <c:v>19</c:v>
                </c:pt>
                <c:pt idx="4573">
                  <c:v>1</c:v>
                </c:pt>
                <c:pt idx="4574">
                  <c:v>7</c:v>
                </c:pt>
                <c:pt idx="4575">
                  <c:v>9</c:v>
                </c:pt>
                <c:pt idx="4576">
                  <c:v>5</c:v>
                </c:pt>
                <c:pt idx="4577">
                  <c:v>10</c:v>
                </c:pt>
                <c:pt idx="4578">
                  <c:v>15</c:v>
                </c:pt>
                <c:pt idx="4579">
                  <c:v>5</c:v>
                </c:pt>
                <c:pt idx="4580">
                  <c:v>6</c:v>
                </c:pt>
                <c:pt idx="4581">
                  <c:v>11</c:v>
                </c:pt>
                <c:pt idx="4582">
                  <c:v>8</c:v>
                </c:pt>
                <c:pt idx="4583">
                  <c:v>19</c:v>
                </c:pt>
                <c:pt idx="4584">
                  <c:v>16</c:v>
                </c:pt>
                <c:pt idx="4585">
                  <c:v>10</c:v>
                </c:pt>
                <c:pt idx="4586">
                  <c:v>11</c:v>
                </c:pt>
                <c:pt idx="4587">
                  <c:v>2</c:v>
                </c:pt>
                <c:pt idx="4588">
                  <c:v>9</c:v>
                </c:pt>
                <c:pt idx="4589">
                  <c:v>20</c:v>
                </c:pt>
                <c:pt idx="4590">
                  <c:v>2</c:v>
                </c:pt>
                <c:pt idx="4591">
                  <c:v>6</c:v>
                </c:pt>
                <c:pt idx="4592">
                  <c:v>3</c:v>
                </c:pt>
                <c:pt idx="4593">
                  <c:v>13</c:v>
                </c:pt>
                <c:pt idx="4594">
                  <c:v>13</c:v>
                </c:pt>
                <c:pt idx="4595">
                  <c:v>8</c:v>
                </c:pt>
                <c:pt idx="4596">
                  <c:v>16</c:v>
                </c:pt>
                <c:pt idx="4597">
                  <c:v>7</c:v>
                </c:pt>
                <c:pt idx="4598">
                  <c:v>12</c:v>
                </c:pt>
                <c:pt idx="4599">
                  <c:v>17</c:v>
                </c:pt>
                <c:pt idx="4600">
                  <c:v>7</c:v>
                </c:pt>
                <c:pt idx="4601">
                  <c:v>15</c:v>
                </c:pt>
                <c:pt idx="4602">
                  <c:v>1</c:v>
                </c:pt>
                <c:pt idx="4603">
                  <c:v>9</c:v>
                </c:pt>
                <c:pt idx="4604">
                  <c:v>7</c:v>
                </c:pt>
                <c:pt idx="4605">
                  <c:v>13</c:v>
                </c:pt>
                <c:pt idx="4606">
                  <c:v>6</c:v>
                </c:pt>
                <c:pt idx="4607">
                  <c:v>11</c:v>
                </c:pt>
                <c:pt idx="4608">
                  <c:v>16</c:v>
                </c:pt>
                <c:pt idx="4609">
                  <c:v>17</c:v>
                </c:pt>
                <c:pt idx="4610">
                  <c:v>12</c:v>
                </c:pt>
                <c:pt idx="4611">
                  <c:v>12</c:v>
                </c:pt>
                <c:pt idx="4612">
                  <c:v>11</c:v>
                </c:pt>
                <c:pt idx="4613">
                  <c:v>6</c:v>
                </c:pt>
                <c:pt idx="4614">
                  <c:v>4</c:v>
                </c:pt>
                <c:pt idx="4615">
                  <c:v>6</c:v>
                </c:pt>
                <c:pt idx="4616">
                  <c:v>17</c:v>
                </c:pt>
                <c:pt idx="4617">
                  <c:v>6</c:v>
                </c:pt>
                <c:pt idx="4618">
                  <c:v>6</c:v>
                </c:pt>
                <c:pt idx="4619">
                  <c:v>5</c:v>
                </c:pt>
                <c:pt idx="4620">
                  <c:v>12</c:v>
                </c:pt>
                <c:pt idx="4621">
                  <c:v>6</c:v>
                </c:pt>
                <c:pt idx="4622">
                  <c:v>1</c:v>
                </c:pt>
                <c:pt idx="4623">
                  <c:v>3</c:v>
                </c:pt>
                <c:pt idx="4624">
                  <c:v>14</c:v>
                </c:pt>
                <c:pt idx="4625">
                  <c:v>8</c:v>
                </c:pt>
                <c:pt idx="4626">
                  <c:v>20</c:v>
                </c:pt>
                <c:pt idx="4627">
                  <c:v>4</c:v>
                </c:pt>
                <c:pt idx="4628">
                  <c:v>11</c:v>
                </c:pt>
                <c:pt idx="4629">
                  <c:v>15</c:v>
                </c:pt>
                <c:pt idx="4630">
                  <c:v>15</c:v>
                </c:pt>
                <c:pt idx="4631">
                  <c:v>5</c:v>
                </c:pt>
                <c:pt idx="4632">
                  <c:v>5</c:v>
                </c:pt>
                <c:pt idx="4633">
                  <c:v>13</c:v>
                </c:pt>
                <c:pt idx="4634">
                  <c:v>18</c:v>
                </c:pt>
                <c:pt idx="4635">
                  <c:v>16</c:v>
                </c:pt>
                <c:pt idx="4636">
                  <c:v>11</c:v>
                </c:pt>
                <c:pt idx="4637">
                  <c:v>11</c:v>
                </c:pt>
                <c:pt idx="4638">
                  <c:v>1</c:v>
                </c:pt>
                <c:pt idx="4639">
                  <c:v>15</c:v>
                </c:pt>
                <c:pt idx="4640">
                  <c:v>14</c:v>
                </c:pt>
                <c:pt idx="4641">
                  <c:v>17</c:v>
                </c:pt>
                <c:pt idx="4642">
                  <c:v>4</c:v>
                </c:pt>
                <c:pt idx="4643">
                  <c:v>16</c:v>
                </c:pt>
                <c:pt idx="4644">
                  <c:v>10</c:v>
                </c:pt>
                <c:pt idx="4645">
                  <c:v>13</c:v>
                </c:pt>
                <c:pt idx="4646">
                  <c:v>13</c:v>
                </c:pt>
                <c:pt idx="4647">
                  <c:v>14</c:v>
                </c:pt>
                <c:pt idx="4648">
                  <c:v>13</c:v>
                </c:pt>
                <c:pt idx="4649">
                  <c:v>18</c:v>
                </c:pt>
                <c:pt idx="4650">
                  <c:v>19</c:v>
                </c:pt>
                <c:pt idx="4651">
                  <c:v>7</c:v>
                </c:pt>
                <c:pt idx="4652">
                  <c:v>16</c:v>
                </c:pt>
                <c:pt idx="4653">
                  <c:v>9</c:v>
                </c:pt>
                <c:pt idx="4654">
                  <c:v>6</c:v>
                </c:pt>
                <c:pt idx="4655">
                  <c:v>16</c:v>
                </c:pt>
                <c:pt idx="4656">
                  <c:v>1</c:v>
                </c:pt>
                <c:pt idx="4657">
                  <c:v>5</c:v>
                </c:pt>
                <c:pt idx="4658">
                  <c:v>18</c:v>
                </c:pt>
                <c:pt idx="4659">
                  <c:v>3</c:v>
                </c:pt>
                <c:pt idx="4660">
                  <c:v>9</c:v>
                </c:pt>
                <c:pt idx="4661">
                  <c:v>11</c:v>
                </c:pt>
                <c:pt idx="4662">
                  <c:v>4</c:v>
                </c:pt>
                <c:pt idx="4663">
                  <c:v>2</c:v>
                </c:pt>
                <c:pt idx="4664">
                  <c:v>1</c:v>
                </c:pt>
                <c:pt idx="4665">
                  <c:v>5</c:v>
                </c:pt>
                <c:pt idx="4666">
                  <c:v>13</c:v>
                </c:pt>
                <c:pt idx="4667">
                  <c:v>3</c:v>
                </c:pt>
                <c:pt idx="4668">
                  <c:v>10</c:v>
                </c:pt>
                <c:pt idx="4669">
                  <c:v>7</c:v>
                </c:pt>
                <c:pt idx="4670">
                  <c:v>3</c:v>
                </c:pt>
                <c:pt idx="4671">
                  <c:v>14</c:v>
                </c:pt>
                <c:pt idx="4672">
                  <c:v>20</c:v>
                </c:pt>
                <c:pt idx="4673">
                  <c:v>4</c:v>
                </c:pt>
                <c:pt idx="4674">
                  <c:v>5</c:v>
                </c:pt>
                <c:pt idx="4675">
                  <c:v>12</c:v>
                </c:pt>
                <c:pt idx="4676">
                  <c:v>18</c:v>
                </c:pt>
                <c:pt idx="4677">
                  <c:v>16</c:v>
                </c:pt>
                <c:pt idx="4678">
                  <c:v>5</c:v>
                </c:pt>
                <c:pt idx="4679">
                  <c:v>16</c:v>
                </c:pt>
                <c:pt idx="4680">
                  <c:v>10</c:v>
                </c:pt>
                <c:pt idx="4681">
                  <c:v>12</c:v>
                </c:pt>
                <c:pt idx="4682">
                  <c:v>6</c:v>
                </c:pt>
                <c:pt idx="4683">
                  <c:v>3</c:v>
                </c:pt>
                <c:pt idx="4684">
                  <c:v>5</c:v>
                </c:pt>
                <c:pt idx="4685">
                  <c:v>20</c:v>
                </c:pt>
                <c:pt idx="4686">
                  <c:v>12</c:v>
                </c:pt>
                <c:pt idx="4687">
                  <c:v>12</c:v>
                </c:pt>
                <c:pt idx="4688">
                  <c:v>19</c:v>
                </c:pt>
                <c:pt idx="4689">
                  <c:v>8</c:v>
                </c:pt>
                <c:pt idx="4690">
                  <c:v>12</c:v>
                </c:pt>
                <c:pt idx="4691">
                  <c:v>12</c:v>
                </c:pt>
                <c:pt idx="4692">
                  <c:v>16</c:v>
                </c:pt>
                <c:pt idx="4693">
                  <c:v>2</c:v>
                </c:pt>
                <c:pt idx="4694">
                  <c:v>14</c:v>
                </c:pt>
                <c:pt idx="4695">
                  <c:v>15</c:v>
                </c:pt>
                <c:pt idx="4696">
                  <c:v>11</c:v>
                </c:pt>
                <c:pt idx="4697">
                  <c:v>3</c:v>
                </c:pt>
                <c:pt idx="4698">
                  <c:v>15</c:v>
                </c:pt>
                <c:pt idx="4699">
                  <c:v>8</c:v>
                </c:pt>
                <c:pt idx="4700">
                  <c:v>9</c:v>
                </c:pt>
                <c:pt idx="4701">
                  <c:v>2</c:v>
                </c:pt>
                <c:pt idx="4702">
                  <c:v>17</c:v>
                </c:pt>
                <c:pt idx="4703">
                  <c:v>13</c:v>
                </c:pt>
                <c:pt idx="4704">
                  <c:v>17</c:v>
                </c:pt>
                <c:pt idx="4705">
                  <c:v>20</c:v>
                </c:pt>
                <c:pt idx="4706">
                  <c:v>2</c:v>
                </c:pt>
                <c:pt idx="4707">
                  <c:v>8</c:v>
                </c:pt>
                <c:pt idx="4708">
                  <c:v>17</c:v>
                </c:pt>
                <c:pt idx="4709">
                  <c:v>16</c:v>
                </c:pt>
                <c:pt idx="4710">
                  <c:v>10</c:v>
                </c:pt>
                <c:pt idx="4711">
                  <c:v>1</c:v>
                </c:pt>
                <c:pt idx="4712">
                  <c:v>18</c:v>
                </c:pt>
                <c:pt idx="4713">
                  <c:v>11</c:v>
                </c:pt>
                <c:pt idx="4714">
                  <c:v>2</c:v>
                </c:pt>
                <c:pt idx="4715">
                  <c:v>19</c:v>
                </c:pt>
                <c:pt idx="4716">
                  <c:v>19</c:v>
                </c:pt>
                <c:pt idx="4717">
                  <c:v>18</c:v>
                </c:pt>
                <c:pt idx="4718">
                  <c:v>13</c:v>
                </c:pt>
                <c:pt idx="4719">
                  <c:v>13</c:v>
                </c:pt>
                <c:pt idx="4720">
                  <c:v>12</c:v>
                </c:pt>
                <c:pt idx="4721">
                  <c:v>14</c:v>
                </c:pt>
                <c:pt idx="4722">
                  <c:v>10</c:v>
                </c:pt>
                <c:pt idx="4723">
                  <c:v>20</c:v>
                </c:pt>
                <c:pt idx="4724">
                  <c:v>15</c:v>
                </c:pt>
                <c:pt idx="4725">
                  <c:v>15</c:v>
                </c:pt>
                <c:pt idx="4726">
                  <c:v>3</c:v>
                </c:pt>
                <c:pt idx="4727">
                  <c:v>19</c:v>
                </c:pt>
                <c:pt idx="4728">
                  <c:v>10</c:v>
                </c:pt>
                <c:pt idx="4729">
                  <c:v>4</c:v>
                </c:pt>
                <c:pt idx="4730">
                  <c:v>9</c:v>
                </c:pt>
                <c:pt idx="4731">
                  <c:v>7</c:v>
                </c:pt>
                <c:pt idx="4732">
                  <c:v>16</c:v>
                </c:pt>
                <c:pt idx="4733">
                  <c:v>5</c:v>
                </c:pt>
                <c:pt idx="4734">
                  <c:v>9</c:v>
                </c:pt>
                <c:pt idx="4735">
                  <c:v>19</c:v>
                </c:pt>
                <c:pt idx="4736">
                  <c:v>17</c:v>
                </c:pt>
                <c:pt idx="4737">
                  <c:v>6</c:v>
                </c:pt>
                <c:pt idx="4738">
                  <c:v>16</c:v>
                </c:pt>
                <c:pt idx="4739">
                  <c:v>1</c:v>
                </c:pt>
                <c:pt idx="4740">
                  <c:v>13</c:v>
                </c:pt>
                <c:pt idx="4741">
                  <c:v>14</c:v>
                </c:pt>
                <c:pt idx="4742">
                  <c:v>15</c:v>
                </c:pt>
                <c:pt idx="4743">
                  <c:v>9</c:v>
                </c:pt>
                <c:pt idx="4744">
                  <c:v>3</c:v>
                </c:pt>
                <c:pt idx="4745">
                  <c:v>5</c:v>
                </c:pt>
                <c:pt idx="4746">
                  <c:v>10</c:v>
                </c:pt>
                <c:pt idx="4747">
                  <c:v>14</c:v>
                </c:pt>
                <c:pt idx="4748">
                  <c:v>9</c:v>
                </c:pt>
                <c:pt idx="4749">
                  <c:v>11</c:v>
                </c:pt>
                <c:pt idx="4750">
                  <c:v>4</c:v>
                </c:pt>
                <c:pt idx="4751">
                  <c:v>7</c:v>
                </c:pt>
                <c:pt idx="4752">
                  <c:v>20</c:v>
                </c:pt>
                <c:pt idx="4753">
                  <c:v>5</c:v>
                </c:pt>
                <c:pt idx="4754">
                  <c:v>8</c:v>
                </c:pt>
                <c:pt idx="4755">
                  <c:v>7</c:v>
                </c:pt>
                <c:pt idx="4756">
                  <c:v>2</c:v>
                </c:pt>
                <c:pt idx="4757">
                  <c:v>12</c:v>
                </c:pt>
                <c:pt idx="4758">
                  <c:v>20</c:v>
                </c:pt>
                <c:pt idx="4759">
                  <c:v>17</c:v>
                </c:pt>
                <c:pt idx="4760">
                  <c:v>3</c:v>
                </c:pt>
                <c:pt idx="4761">
                  <c:v>20</c:v>
                </c:pt>
                <c:pt idx="4762">
                  <c:v>7</c:v>
                </c:pt>
                <c:pt idx="4763">
                  <c:v>19</c:v>
                </c:pt>
                <c:pt idx="4764">
                  <c:v>12</c:v>
                </c:pt>
                <c:pt idx="4765">
                  <c:v>20</c:v>
                </c:pt>
                <c:pt idx="4766">
                  <c:v>2</c:v>
                </c:pt>
                <c:pt idx="4767">
                  <c:v>9</c:v>
                </c:pt>
                <c:pt idx="4768">
                  <c:v>4</c:v>
                </c:pt>
                <c:pt idx="4769">
                  <c:v>11</c:v>
                </c:pt>
                <c:pt idx="4770">
                  <c:v>4</c:v>
                </c:pt>
                <c:pt idx="4771">
                  <c:v>6</c:v>
                </c:pt>
                <c:pt idx="4772">
                  <c:v>6</c:v>
                </c:pt>
                <c:pt idx="4773">
                  <c:v>16</c:v>
                </c:pt>
                <c:pt idx="4774">
                  <c:v>2</c:v>
                </c:pt>
                <c:pt idx="4775">
                  <c:v>17</c:v>
                </c:pt>
                <c:pt idx="4776">
                  <c:v>8</c:v>
                </c:pt>
                <c:pt idx="4777">
                  <c:v>10</c:v>
                </c:pt>
                <c:pt idx="4778">
                  <c:v>29</c:v>
                </c:pt>
                <c:pt idx="4779">
                  <c:v>11</c:v>
                </c:pt>
                <c:pt idx="4780">
                  <c:v>18</c:v>
                </c:pt>
                <c:pt idx="4781">
                  <c:v>4</c:v>
                </c:pt>
                <c:pt idx="4782">
                  <c:v>5</c:v>
                </c:pt>
                <c:pt idx="4783">
                  <c:v>5</c:v>
                </c:pt>
                <c:pt idx="4784">
                  <c:v>1</c:v>
                </c:pt>
                <c:pt idx="4785">
                  <c:v>7</c:v>
                </c:pt>
                <c:pt idx="4786">
                  <c:v>6</c:v>
                </c:pt>
                <c:pt idx="4787">
                  <c:v>29</c:v>
                </c:pt>
                <c:pt idx="4788">
                  <c:v>13</c:v>
                </c:pt>
                <c:pt idx="4789">
                  <c:v>2</c:v>
                </c:pt>
                <c:pt idx="4790">
                  <c:v>1</c:v>
                </c:pt>
                <c:pt idx="4791">
                  <c:v>4</c:v>
                </c:pt>
                <c:pt idx="4792">
                  <c:v>8</c:v>
                </c:pt>
                <c:pt idx="4793">
                  <c:v>24</c:v>
                </c:pt>
                <c:pt idx="4794">
                  <c:v>7</c:v>
                </c:pt>
                <c:pt idx="4795">
                  <c:v>2</c:v>
                </c:pt>
                <c:pt idx="4796">
                  <c:v>10</c:v>
                </c:pt>
                <c:pt idx="4797">
                  <c:v>10</c:v>
                </c:pt>
                <c:pt idx="4798">
                  <c:v>7</c:v>
                </c:pt>
                <c:pt idx="4799">
                  <c:v>3</c:v>
                </c:pt>
                <c:pt idx="4800">
                  <c:v>6</c:v>
                </c:pt>
                <c:pt idx="4801">
                  <c:v>19</c:v>
                </c:pt>
                <c:pt idx="4802">
                  <c:v>6</c:v>
                </c:pt>
                <c:pt idx="4803">
                  <c:v>4</c:v>
                </c:pt>
                <c:pt idx="4804">
                  <c:v>3</c:v>
                </c:pt>
                <c:pt idx="4805">
                  <c:v>8</c:v>
                </c:pt>
                <c:pt idx="4806">
                  <c:v>1</c:v>
                </c:pt>
                <c:pt idx="4807">
                  <c:v>11</c:v>
                </c:pt>
                <c:pt idx="4808">
                  <c:v>14</c:v>
                </c:pt>
                <c:pt idx="4809">
                  <c:v>10</c:v>
                </c:pt>
                <c:pt idx="4810">
                  <c:v>10</c:v>
                </c:pt>
                <c:pt idx="4811">
                  <c:v>6</c:v>
                </c:pt>
                <c:pt idx="4812">
                  <c:v>6</c:v>
                </c:pt>
                <c:pt idx="4813">
                  <c:v>12</c:v>
                </c:pt>
                <c:pt idx="4814">
                  <c:v>11</c:v>
                </c:pt>
                <c:pt idx="4815">
                  <c:v>4</c:v>
                </c:pt>
                <c:pt idx="4816">
                  <c:v>15</c:v>
                </c:pt>
                <c:pt idx="4817">
                  <c:v>14</c:v>
                </c:pt>
                <c:pt idx="4818">
                  <c:v>1</c:v>
                </c:pt>
                <c:pt idx="4819">
                  <c:v>13</c:v>
                </c:pt>
                <c:pt idx="4820">
                  <c:v>10</c:v>
                </c:pt>
                <c:pt idx="4821">
                  <c:v>4</c:v>
                </c:pt>
                <c:pt idx="4822">
                  <c:v>8</c:v>
                </c:pt>
                <c:pt idx="4823">
                  <c:v>6</c:v>
                </c:pt>
                <c:pt idx="4824">
                  <c:v>38</c:v>
                </c:pt>
                <c:pt idx="4825">
                  <c:v>2</c:v>
                </c:pt>
                <c:pt idx="4826">
                  <c:v>32</c:v>
                </c:pt>
                <c:pt idx="4827">
                  <c:v>17</c:v>
                </c:pt>
                <c:pt idx="4828">
                  <c:v>31</c:v>
                </c:pt>
                <c:pt idx="4829">
                  <c:v>10</c:v>
                </c:pt>
                <c:pt idx="4830">
                  <c:v>20</c:v>
                </c:pt>
                <c:pt idx="4831">
                  <c:v>28</c:v>
                </c:pt>
                <c:pt idx="4832">
                  <c:v>20</c:v>
                </c:pt>
                <c:pt idx="4833">
                  <c:v>3</c:v>
                </c:pt>
                <c:pt idx="4834">
                  <c:v>19</c:v>
                </c:pt>
                <c:pt idx="4835">
                  <c:v>17</c:v>
                </c:pt>
                <c:pt idx="4836">
                  <c:v>3</c:v>
                </c:pt>
                <c:pt idx="4837">
                  <c:v>7</c:v>
                </c:pt>
                <c:pt idx="4838">
                  <c:v>14</c:v>
                </c:pt>
                <c:pt idx="4839">
                  <c:v>12</c:v>
                </c:pt>
                <c:pt idx="4840">
                  <c:v>18</c:v>
                </c:pt>
                <c:pt idx="4841">
                  <c:v>13</c:v>
                </c:pt>
                <c:pt idx="4842">
                  <c:v>5</c:v>
                </c:pt>
                <c:pt idx="4843">
                  <c:v>13</c:v>
                </c:pt>
                <c:pt idx="4844">
                  <c:v>8</c:v>
                </c:pt>
                <c:pt idx="4845">
                  <c:v>5</c:v>
                </c:pt>
                <c:pt idx="4846">
                  <c:v>4</c:v>
                </c:pt>
                <c:pt idx="4847">
                  <c:v>7</c:v>
                </c:pt>
                <c:pt idx="4848">
                  <c:v>5</c:v>
                </c:pt>
                <c:pt idx="4849">
                  <c:v>11</c:v>
                </c:pt>
                <c:pt idx="4850">
                  <c:v>7</c:v>
                </c:pt>
                <c:pt idx="4851">
                  <c:v>23</c:v>
                </c:pt>
                <c:pt idx="4852">
                  <c:v>6</c:v>
                </c:pt>
                <c:pt idx="4853">
                  <c:v>1</c:v>
                </c:pt>
                <c:pt idx="4854">
                  <c:v>19</c:v>
                </c:pt>
                <c:pt idx="4855">
                  <c:v>13</c:v>
                </c:pt>
                <c:pt idx="4856">
                  <c:v>14</c:v>
                </c:pt>
                <c:pt idx="4857">
                  <c:v>11</c:v>
                </c:pt>
                <c:pt idx="4858">
                  <c:v>22</c:v>
                </c:pt>
                <c:pt idx="4859">
                  <c:v>7</c:v>
                </c:pt>
                <c:pt idx="4860">
                  <c:v>13</c:v>
                </c:pt>
                <c:pt idx="4861">
                  <c:v>17</c:v>
                </c:pt>
                <c:pt idx="4862">
                  <c:v>7</c:v>
                </c:pt>
                <c:pt idx="4863">
                  <c:v>9</c:v>
                </c:pt>
                <c:pt idx="4864">
                  <c:v>14</c:v>
                </c:pt>
                <c:pt idx="4865">
                  <c:v>14</c:v>
                </c:pt>
                <c:pt idx="4866">
                  <c:v>8</c:v>
                </c:pt>
                <c:pt idx="4867">
                  <c:v>2</c:v>
                </c:pt>
                <c:pt idx="4868">
                  <c:v>16</c:v>
                </c:pt>
                <c:pt idx="4869">
                  <c:v>35</c:v>
                </c:pt>
                <c:pt idx="4870">
                  <c:v>12</c:v>
                </c:pt>
                <c:pt idx="4871">
                  <c:v>31</c:v>
                </c:pt>
                <c:pt idx="4872">
                  <c:v>4</c:v>
                </c:pt>
                <c:pt idx="4873">
                  <c:v>8</c:v>
                </c:pt>
                <c:pt idx="4874">
                  <c:v>5</c:v>
                </c:pt>
                <c:pt idx="4875">
                  <c:v>35</c:v>
                </c:pt>
                <c:pt idx="4876">
                  <c:v>24</c:v>
                </c:pt>
                <c:pt idx="4877">
                  <c:v>7</c:v>
                </c:pt>
                <c:pt idx="4878">
                  <c:v>33</c:v>
                </c:pt>
                <c:pt idx="4879">
                  <c:v>14</c:v>
                </c:pt>
                <c:pt idx="4880">
                  <c:v>8</c:v>
                </c:pt>
                <c:pt idx="4881">
                  <c:v>11</c:v>
                </c:pt>
                <c:pt idx="4882">
                  <c:v>9</c:v>
                </c:pt>
                <c:pt idx="4883">
                  <c:v>17</c:v>
                </c:pt>
                <c:pt idx="4884">
                  <c:v>5</c:v>
                </c:pt>
                <c:pt idx="4885">
                  <c:v>4</c:v>
                </c:pt>
                <c:pt idx="4886">
                  <c:v>20</c:v>
                </c:pt>
                <c:pt idx="4887">
                  <c:v>10</c:v>
                </c:pt>
                <c:pt idx="4888">
                  <c:v>12</c:v>
                </c:pt>
                <c:pt idx="4889">
                  <c:v>14</c:v>
                </c:pt>
                <c:pt idx="4890">
                  <c:v>7</c:v>
                </c:pt>
                <c:pt idx="4891">
                  <c:v>14</c:v>
                </c:pt>
                <c:pt idx="4892">
                  <c:v>5</c:v>
                </c:pt>
                <c:pt idx="4893">
                  <c:v>14</c:v>
                </c:pt>
                <c:pt idx="4894">
                  <c:v>3</c:v>
                </c:pt>
                <c:pt idx="4895">
                  <c:v>5</c:v>
                </c:pt>
                <c:pt idx="4896">
                  <c:v>17</c:v>
                </c:pt>
                <c:pt idx="4897">
                  <c:v>22</c:v>
                </c:pt>
                <c:pt idx="4898">
                  <c:v>23</c:v>
                </c:pt>
                <c:pt idx="4899">
                  <c:v>9</c:v>
                </c:pt>
                <c:pt idx="4900">
                  <c:v>15</c:v>
                </c:pt>
                <c:pt idx="4901">
                  <c:v>16</c:v>
                </c:pt>
                <c:pt idx="4902">
                  <c:v>11</c:v>
                </c:pt>
                <c:pt idx="4903">
                  <c:v>12</c:v>
                </c:pt>
                <c:pt idx="4904">
                  <c:v>12</c:v>
                </c:pt>
                <c:pt idx="4905">
                  <c:v>20</c:v>
                </c:pt>
                <c:pt idx="4906">
                  <c:v>5</c:v>
                </c:pt>
                <c:pt idx="4907">
                  <c:v>8</c:v>
                </c:pt>
                <c:pt idx="4908">
                  <c:v>13</c:v>
                </c:pt>
                <c:pt idx="4909">
                  <c:v>24</c:v>
                </c:pt>
                <c:pt idx="4910">
                  <c:v>12</c:v>
                </c:pt>
                <c:pt idx="4911">
                  <c:v>12</c:v>
                </c:pt>
                <c:pt idx="4912">
                  <c:v>2</c:v>
                </c:pt>
                <c:pt idx="4913">
                  <c:v>14</c:v>
                </c:pt>
                <c:pt idx="4914">
                  <c:v>3</c:v>
                </c:pt>
                <c:pt idx="4915">
                  <c:v>20</c:v>
                </c:pt>
                <c:pt idx="4916">
                  <c:v>16</c:v>
                </c:pt>
                <c:pt idx="4917">
                  <c:v>9</c:v>
                </c:pt>
                <c:pt idx="4918">
                  <c:v>5</c:v>
                </c:pt>
                <c:pt idx="4919">
                  <c:v>13</c:v>
                </c:pt>
                <c:pt idx="4920">
                  <c:v>9</c:v>
                </c:pt>
                <c:pt idx="4921">
                  <c:v>16</c:v>
                </c:pt>
                <c:pt idx="4922">
                  <c:v>4</c:v>
                </c:pt>
                <c:pt idx="4923">
                  <c:v>21</c:v>
                </c:pt>
                <c:pt idx="4924">
                  <c:v>1</c:v>
                </c:pt>
                <c:pt idx="4925">
                  <c:v>16</c:v>
                </c:pt>
                <c:pt idx="4926">
                  <c:v>24</c:v>
                </c:pt>
                <c:pt idx="4927">
                  <c:v>17</c:v>
                </c:pt>
                <c:pt idx="4928">
                  <c:v>20</c:v>
                </c:pt>
                <c:pt idx="4929">
                  <c:v>14</c:v>
                </c:pt>
                <c:pt idx="4930">
                  <c:v>5</c:v>
                </c:pt>
                <c:pt idx="4931">
                  <c:v>14</c:v>
                </c:pt>
                <c:pt idx="4932">
                  <c:v>15</c:v>
                </c:pt>
                <c:pt idx="4933">
                  <c:v>3</c:v>
                </c:pt>
                <c:pt idx="4934">
                  <c:v>9</c:v>
                </c:pt>
                <c:pt idx="4935">
                  <c:v>13</c:v>
                </c:pt>
                <c:pt idx="4936">
                  <c:v>24</c:v>
                </c:pt>
                <c:pt idx="4937">
                  <c:v>9</c:v>
                </c:pt>
                <c:pt idx="4938">
                  <c:v>22</c:v>
                </c:pt>
                <c:pt idx="4939">
                  <c:v>16</c:v>
                </c:pt>
                <c:pt idx="4940">
                  <c:v>10</c:v>
                </c:pt>
                <c:pt idx="4941">
                  <c:v>17</c:v>
                </c:pt>
                <c:pt idx="4942">
                  <c:v>12</c:v>
                </c:pt>
                <c:pt idx="4943">
                  <c:v>14</c:v>
                </c:pt>
                <c:pt idx="4944">
                  <c:v>8</c:v>
                </c:pt>
                <c:pt idx="4945">
                  <c:v>6</c:v>
                </c:pt>
                <c:pt idx="4946">
                  <c:v>7</c:v>
                </c:pt>
                <c:pt idx="4947">
                  <c:v>14</c:v>
                </c:pt>
                <c:pt idx="4948">
                  <c:v>12</c:v>
                </c:pt>
                <c:pt idx="4949">
                  <c:v>19</c:v>
                </c:pt>
                <c:pt idx="4950">
                  <c:v>10</c:v>
                </c:pt>
                <c:pt idx="4951">
                  <c:v>16</c:v>
                </c:pt>
                <c:pt idx="4952">
                  <c:v>7</c:v>
                </c:pt>
                <c:pt idx="4953">
                  <c:v>14</c:v>
                </c:pt>
                <c:pt idx="4954">
                  <c:v>8</c:v>
                </c:pt>
                <c:pt idx="4955">
                  <c:v>22</c:v>
                </c:pt>
                <c:pt idx="4956">
                  <c:v>3</c:v>
                </c:pt>
                <c:pt idx="4957">
                  <c:v>26</c:v>
                </c:pt>
                <c:pt idx="4958">
                  <c:v>17</c:v>
                </c:pt>
                <c:pt idx="4959">
                  <c:v>8</c:v>
                </c:pt>
                <c:pt idx="4960">
                  <c:v>10</c:v>
                </c:pt>
                <c:pt idx="4961">
                  <c:v>23</c:v>
                </c:pt>
                <c:pt idx="4962">
                  <c:v>17</c:v>
                </c:pt>
                <c:pt idx="4963">
                  <c:v>17</c:v>
                </c:pt>
                <c:pt idx="4964">
                  <c:v>12</c:v>
                </c:pt>
                <c:pt idx="4965">
                  <c:v>18</c:v>
                </c:pt>
                <c:pt idx="4966">
                  <c:v>8</c:v>
                </c:pt>
                <c:pt idx="4967">
                  <c:v>25</c:v>
                </c:pt>
                <c:pt idx="4968">
                  <c:v>30</c:v>
                </c:pt>
                <c:pt idx="4969">
                  <c:v>8</c:v>
                </c:pt>
                <c:pt idx="4970">
                  <c:v>10</c:v>
                </c:pt>
                <c:pt idx="4971">
                  <c:v>9</c:v>
                </c:pt>
                <c:pt idx="4972">
                  <c:v>20</c:v>
                </c:pt>
                <c:pt idx="4973">
                  <c:v>7</c:v>
                </c:pt>
                <c:pt idx="4974">
                  <c:v>12</c:v>
                </c:pt>
                <c:pt idx="4975">
                  <c:v>23</c:v>
                </c:pt>
                <c:pt idx="4976">
                  <c:v>11</c:v>
                </c:pt>
                <c:pt idx="4977">
                  <c:v>9</c:v>
                </c:pt>
                <c:pt idx="4978">
                  <c:v>21</c:v>
                </c:pt>
                <c:pt idx="4979">
                  <c:v>15</c:v>
                </c:pt>
                <c:pt idx="4980">
                  <c:v>10</c:v>
                </c:pt>
                <c:pt idx="4981">
                  <c:v>8</c:v>
                </c:pt>
                <c:pt idx="4982">
                  <c:v>17</c:v>
                </c:pt>
                <c:pt idx="4983">
                  <c:v>18</c:v>
                </c:pt>
                <c:pt idx="4984">
                  <c:v>23</c:v>
                </c:pt>
                <c:pt idx="4985">
                  <c:v>10</c:v>
                </c:pt>
                <c:pt idx="4986">
                  <c:v>14</c:v>
                </c:pt>
                <c:pt idx="4987">
                  <c:v>20</c:v>
                </c:pt>
                <c:pt idx="4988">
                  <c:v>14</c:v>
                </c:pt>
                <c:pt idx="4989">
                  <c:v>2</c:v>
                </c:pt>
                <c:pt idx="4990">
                  <c:v>12</c:v>
                </c:pt>
                <c:pt idx="4991">
                  <c:v>12</c:v>
                </c:pt>
                <c:pt idx="4992">
                  <c:v>27</c:v>
                </c:pt>
                <c:pt idx="4993">
                  <c:v>5</c:v>
                </c:pt>
                <c:pt idx="4994">
                  <c:v>13</c:v>
                </c:pt>
                <c:pt idx="4995">
                  <c:v>8</c:v>
                </c:pt>
                <c:pt idx="4996">
                  <c:v>1</c:v>
                </c:pt>
                <c:pt idx="4997">
                  <c:v>26</c:v>
                </c:pt>
                <c:pt idx="4998">
                  <c:v>4</c:v>
                </c:pt>
                <c:pt idx="4999">
                  <c:v>24</c:v>
                </c:pt>
                <c:pt idx="5000">
                  <c:v>19</c:v>
                </c:pt>
                <c:pt idx="5001">
                  <c:v>11</c:v>
                </c:pt>
                <c:pt idx="5002">
                  <c:v>31</c:v>
                </c:pt>
                <c:pt idx="5003">
                  <c:v>27</c:v>
                </c:pt>
                <c:pt idx="5004">
                  <c:v>5</c:v>
                </c:pt>
                <c:pt idx="5005">
                  <c:v>15</c:v>
                </c:pt>
                <c:pt idx="5006">
                  <c:v>2</c:v>
                </c:pt>
                <c:pt idx="5007">
                  <c:v>5</c:v>
                </c:pt>
                <c:pt idx="5008">
                  <c:v>20</c:v>
                </c:pt>
                <c:pt idx="5009">
                  <c:v>20</c:v>
                </c:pt>
                <c:pt idx="5010">
                  <c:v>6</c:v>
                </c:pt>
                <c:pt idx="5011">
                  <c:v>3</c:v>
                </c:pt>
                <c:pt idx="5012">
                  <c:v>20</c:v>
                </c:pt>
                <c:pt idx="5013">
                  <c:v>11</c:v>
                </c:pt>
                <c:pt idx="5014">
                  <c:v>9</c:v>
                </c:pt>
                <c:pt idx="5015">
                  <c:v>14</c:v>
                </c:pt>
                <c:pt idx="5016">
                  <c:v>9</c:v>
                </c:pt>
                <c:pt idx="5017">
                  <c:v>18</c:v>
                </c:pt>
                <c:pt idx="5018">
                  <c:v>14</c:v>
                </c:pt>
                <c:pt idx="5019">
                  <c:v>28</c:v>
                </c:pt>
                <c:pt idx="5020">
                  <c:v>15</c:v>
                </c:pt>
                <c:pt idx="5021">
                  <c:v>41</c:v>
                </c:pt>
                <c:pt idx="5022">
                  <c:v>12</c:v>
                </c:pt>
                <c:pt idx="5023">
                  <c:v>2</c:v>
                </c:pt>
                <c:pt idx="5024">
                  <c:v>7</c:v>
                </c:pt>
                <c:pt idx="5025">
                  <c:v>7</c:v>
                </c:pt>
                <c:pt idx="5026">
                  <c:v>15</c:v>
                </c:pt>
                <c:pt idx="5027">
                  <c:v>20</c:v>
                </c:pt>
                <c:pt idx="5028">
                  <c:v>5</c:v>
                </c:pt>
                <c:pt idx="5029">
                  <c:v>19</c:v>
                </c:pt>
                <c:pt idx="5030">
                  <c:v>19</c:v>
                </c:pt>
                <c:pt idx="5031">
                  <c:v>14</c:v>
                </c:pt>
                <c:pt idx="5032">
                  <c:v>17</c:v>
                </c:pt>
                <c:pt idx="5033">
                  <c:v>19</c:v>
                </c:pt>
                <c:pt idx="5034">
                  <c:v>13</c:v>
                </c:pt>
                <c:pt idx="5035">
                  <c:v>12</c:v>
                </c:pt>
                <c:pt idx="5036">
                  <c:v>8</c:v>
                </c:pt>
                <c:pt idx="5037">
                  <c:v>27</c:v>
                </c:pt>
                <c:pt idx="5038">
                  <c:v>18</c:v>
                </c:pt>
                <c:pt idx="5039">
                  <c:v>6</c:v>
                </c:pt>
                <c:pt idx="5040">
                  <c:v>8</c:v>
                </c:pt>
                <c:pt idx="5041">
                  <c:v>5</c:v>
                </c:pt>
                <c:pt idx="5042">
                  <c:v>26</c:v>
                </c:pt>
                <c:pt idx="5043">
                  <c:v>2</c:v>
                </c:pt>
                <c:pt idx="5044">
                  <c:v>19</c:v>
                </c:pt>
                <c:pt idx="5045">
                  <c:v>11</c:v>
                </c:pt>
                <c:pt idx="5046">
                  <c:v>7</c:v>
                </c:pt>
                <c:pt idx="5047">
                  <c:v>1</c:v>
                </c:pt>
                <c:pt idx="5048">
                  <c:v>8</c:v>
                </c:pt>
                <c:pt idx="5049">
                  <c:v>9</c:v>
                </c:pt>
                <c:pt idx="5050">
                  <c:v>20</c:v>
                </c:pt>
                <c:pt idx="5051">
                  <c:v>4</c:v>
                </c:pt>
                <c:pt idx="5052">
                  <c:v>7</c:v>
                </c:pt>
                <c:pt idx="5053">
                  <c:v>7</c:v>
                </c:pt>
                <c:pt idx="5054">
                  <c:v>13</c:v>
                </c:pt>
                <c:pt idx="5055">
                  <c:v>19</c:v>
                </c:pt>
                <c:pt idx="5056">
                  <c:v>21</c:v>
                </c:pt>
                <c:pt idx="5057">
                  <c:v>16</c:v>
                </c:pt>
                <c:pt idx="5058">
                  <c:v>17</c:v>
                </c:pt>
                <c:pt idx="5059">
                  <c:v>30</c:v>
                </c:pt>
                <c:pt idx="5060">
                  <c:v>7</c:v>
                </c:pt>
                <c:pt idx="5061">
                  <c:v>1</c:v>
                </c:pt>
                <c:pt idx="5062">
                  <c:v>23</c:v>
                </c:pt>
                <c:pt idx="5063">
                  <c:v>13</c:v>
                </c:pt>
                <c:pt idx="5064">
                  <c:v>5</c:v>
                </c:pt>
                <c:pt idx="5065">
                  <c:v>11</c:v>
                </c:pt>
                <c:pt idx="5066">
                  <c:v>21</c:v>
                </c:pt>
                <c:pt idx="5067">
                  <c:v>1</c:v>
                </c:pt>
                <c:pt idx="5068">
                  <c:v>6</c:v>
                </c:pt>
                <c:pt idx="5069">
                  <c:v>8</c:v>
                </c:pt>
                <c:pt idx="5070">
                  <c:v>10</c:v>
                </c:pt>
                <c:pt idx="5071">
                  <c:v>11</c:v>
                </c:pt>
                <c:pt idx="5072">
                  <c:v>19</c:v>
                </c:pt>
                <c:pt idx="5073">
                  <c:v>7</c:v>
                </c:pt>
                <c:pt idx="5074">
                  <c:v>5</c:v>
                </c:pt>
                <c:pt idx="5075">
                  <c:v>10</c:v>
                </c:pt>
                <c:pt idx="5076">
                  <c:v>3</c:v>
                </c:pt>
                <c:pt idx="5077">
                  <c:v>28</c:v>
                </c:pt>
                <c:pt idx="5078">
                  <c:v>9</c:v>
                </c:pt>
                <c:pt idx="5079">
                  <c:v>7</c:v>
                </c:pt>
                <c:pt idx="5080">
                  <c:v>6</c:v>
                </c:pt>
                <c:pt idx="5081">
                  <c:v>17</c:v>
                </c:pt>
                <c:pt idx="5082">
                  <c:v>13</c:v>
                </c:pt>
                <c:pt idx="5083">
                  <c:v>10</c:v>
                </c:pt>
                <c:pt idx="5084">
                  <c:v>7</c:v>
                </c:pt>
                <c:pt idx="5085">
                  <c:v>24</c:v>
                </c:pt>
                <c:pt idx="5086">
                  <c:v>18</c:v>
                </c:pt>
                <c:pt idx="5087">
                  <c:v>21</c:v>
                </c:pt>
                <c:pt idx="5088">
                  <c:v>9</c:v>
                </c:pt>
                <c:pt idx="5089">
                  <c:v>3</c:v>
                </c:pt>
                <c:pt idx="5090">
                  <c:v>9</c:v>
                </c:pt>
                <c:pt idx="5091">
                  <c:v>21</c:v>
                </c:pt>
                <c:pt idx="5092">
                  <c:v>11</c:v>
                </c:pt>
                <c:pt idx="5093">
                  <c:v>21</c:v>
                </c:pt>
                <c:pt idx="5094">
                  <c:v>1</c:v>
                </c:pt>
                <c:pt idx="5095">
                  <c:v>6</c:v>
                </c:pt>
                <c:pt idx="5096">
                  <c:v>2</c:v>
                </c:pt>
                <c:pt idx="5097">
                  <c:v>7</c:v>
                </c:pt>
                <c:pt idx="5098">
                  <c:v>21</c:v>
                </c:pt>
                <c:pt idx="5099">
                  <c:v>8</c:v>
                </c:pt>
                <c:pt idx="5100">
                  <c:v>18</c:v>
                </c:pt>
                <c:pt idx="5101">
                  <c:v>3</c:v>
                </c:pt>
                <c:pt idx="5102">
                  <c:v>7</c:v>
                </c:pt>
                <c:pt idx="5103">
                  <c:v>9</c:v>
                </c:pt>
                <c:pt idx="5104">
                  <c:v>2</c:v>
                </c:pt>
                <c:pt idx="5105">
                  <c:v>10</c:v>
                </c:pt>
                <c:pt idx="5106">
                  <c:v>4</c:v>
                </c:pt>
                <c:pt idx="5107">
                  <c:v>29</c:v>
                </c:pt>
                <c:pt idx="5108">
                  <c:v>6</c:v>
                </c:pt>
                <c:pt idx="5109">
                  <c:v>18</c:v>
                </c:pt>
                <c:pt idx="5110">
                  <c:v>4</c:v>
                </c:pt>
                <c:pt idx="5111">
                  <c:v>29</c:v>
                </c:pt>
                <c:pt idx="5112">
                  <c:v>23</c:v>
                </c:pt>
                <c:pt idx="5113">
                  <c:v>3</c:v>
                </c:pt>
                <c:pt idx="5114">
                  <c:v>7</c:v>
                </c:pt>
                <c:pt idx="5115">
                  <c:v>3</c:v>
                </c:pt>
                <c:pt idx="5116">
                  <c:v>9</c:v>
                </c:pt>
                <c:pt idx="5117">
                  <c:v>13</c:v>
                </c:pt>
                <c:pt idx="5118">
                  <c:v>12</c:v>
                </c:pt>
                <c:pt idx="5119">
                  <c:v>10</c:v>
                </c:pt>
                <c:pt idx="5120">
                  <c:v>5</c:v>
                </c:pt>
                <c:pt idx="5121">
                  <c:v>25</c:v>
                </c:pt>
                <c:pt idx="5122">
                  <c:v>17</c:v>
                </c:pt>
                <c:pt idx="5123">
                  <c:v>17</c:v>
                </c:pt>
                <c:pt idx="5124">
                  <c:v>28</c:v>
                </c:pt>
                <c:pt idx="5125">
                  <c:v>5</c:v>
                </c:pt>
                <c:pt idx="5126">
                  <c:v>2</c:v>
                </c:pt>
                <c:pt idx="5127">
                  <c:v>13</c:v>
                </c:pt>
                <c:pt idx="5128">
                  <c:v>18</c:v>
                </c:pt>
                <c:pt idx="5129">
                  <c:v>4</c:v>
                </c:pt>
                <c:pt idx="5130">
                  <c:v>15</c:v>
                </c:pt>
                <c:pt idx="5131">
                  <c:v>7</c:v>
                </c:pt>
                <c:pt idx="5132">
                  <c:v>8</c:v>
                </c:pt>
                <c:pt idx="5133">
                  <c:v>11</c:v>
                </c:pt>
                <c:pt idx="5134">
                  <c:v>18</c:v>
                </c:pt>
                <c:pt idx="5135">
                  <c:v>9</c:v>
                </c:pt>
                <c:pt idx="5136">
                  <c:v>21</c:v>
                </c:pt>
                <c:pt idx="5137">
                  <c:v>16</c:v>
                </c:pt>
                <c:pt idx="5138">
                  <c:v>13</c:v>
                </c:pt>
                <c:pt idx="5139">
                  <c:v>29</c:v>
                </c:pt>
                <c:pt idx="5140">
                  <c:v>4</c:v>
                </c:pt>
                <c:pt idx="5141">
                  <c:v>6</c:v>
                </c:pt>
                <c:pt idx="5142">
                  <c:v>5</c:v>
                </c:pt>
                <c:pt idx="5143">
                  <c:v>10</c:v>
                </c:pt>
                <c:pt idx="5144">
                  <c:v>10</c:v>
                </c:pt>
                <c:pt idx="5145">
                  <c:v>5</c:v>
                </c:pt>
                <c:pt idx="5146">
                  <c:v>6</c:v>
                </c:pt>
                <c:pt idx="5147">
                  <c:v>11</c:v>
                </c:pt>
                <c:pt idx="5148">
                  <c:v>15</c:v>
                </c:pt>
                <c:pt idx="5149">
                  <c:v>15</c:v>
                </c:pt>
                <c:pt idx="5150">
                  <c:v>26</c:v>
                </c:pt>
                <c:pt idx="5151">
                  <c:v>5</c:v>
                </c:pt>
                <c:pt idx="5152">
                  <c:v>22</c:v>
                </c:pt>
                <c:pt idx="5153">
                  <c:v>13</c:v>
                </c:pt>
                <c:pt idx="5154">
                  <c:v>19</c:v>
                </c:pt>
                <c:pt idx="5155">
                  <c:v>13</c:v>
                </c:pt>
                <c:pt idx="5156">
                  <c:v>16</c:v>
                </c:pt>
                <c:pt idx="5157">
                  <c:v>19</c:v>
                </c:pt>
                <c:pt idx="5158">
                  <c:v>12</c:v>
                </c:pt>
                <c:pt idx="5159">
                  <c:v>9</c:v>
                </c:pt>
                <c:pt idx="5160">
                  <c:v>13</c:v>
                </c:pt>
                <c:pt idx="5161">
                  <c:v>21</c:v>
                </c:pt>
                <c:pt idx="5162">
                  <c:v>12</c:v>
                </c:pt>
                <c:pt idx="5163">
                  <c:v>15</c:v>
                </c:pt>
                <c:pt idx="5164">
                  <c:v>22</c:v>
                </c:pt>
                <c:pt idx="5165">
                  <c:v>12</c:v>
                </c:pt>
                <c:pt idx="5166">
                  <c:v>3</c:v>
                </c:pt>
                <c:pt idx="5167">
                  <c:v>21</c:v>
                </c:pt>
                <c:pt idx="5168">
                  <c:v>18</c:v>
                </c:pt>
                <c:pt idx="5169">
                  <c:v>3</c:v>
                </c:pt>
                <c:pt idx="5170">
                  <c:v>10</c:v>
                </c:pt>
                <c:pt idx="5171">
                  <c:v>10</c:v>
                </c:pt>
                <c:pt idx="5172">
                  <c:v>19</c:v>
                </c:pt>
                <c:pt idx="5173">
                  <c:v>8</c:v>
                </c:pt>
                <c:pt idx="5174">
                  <c:v>3</c:v>
                </c:pt>
                <c:pt idx="5175">
                  <c:v>9</c:v>
                </c:pt>
                <c:pt idx="5176">
                  <c:v>6</c:v>
                </c:pt>
                <c:pt idx="5177">
                  <c:v>24</c:v>
                </c:pt>
                <c:pt idx="5178">
                  <c:v>4</c:v>
                </c:pt>
                <c:pt idx="5179">
                  <c:v>4</c:v>
                </c:pt>
                <c:pt idx="5180">
                  <c:v>4</c:v>
                </c:pt>
                <c:pt idx="5181">
                  <c:v>13</c:v>
                </c:pt>
                <c:pt idx="5182">
                  <c:v>8</c:v>
                </c:pt>
                <c:pt idx="5183">
                  <c:v>5</c:v>
                </c:pt>
                <c:pt idx="5184">
                  <c:v>13</c:v>
                </c:pt>
                <c:pt idx="5185">
                  <c:v>7</c:v>
                </c:pt>
                <c:pt idx="5186">
                  <c:v>10</c:v>
                </c:pt>
                <c:pt idx="5187">
                  <c:v>12</c:v>
                </c:pt>
                <c:pt idx="5188">
                  <c:v>2</c:v>
                </c:pt>
                <c:pt idx="5189">
                  <c:v>1</c:v>
                </c:pt>
                <c:pt idx="5190">
                  <c:v>4</c:v>
                </c:pt>
                <c:pt idx="5191">
                  <c:v>2</c:v>
                </c:pt>
                <c:pt idx="5192">
                  <c:v>7</c:v>
                </c:pt>
                <c:pt idx="5193">
                  <c:v>4</c:v>
                </c:pt>
                <c:pt idx="5194">
                  <c:v>10</c:v>
                </c:pt>
                <c:pt idx="5195">
                  <c:v>12</c:v>
                </c:pt>
                <c:pt idx="5196">
                  <c:v>4</c:v>
                </c:pt>
                <c:pt idx="5197">
                  <c:v>9</c:v>
                </c:pt>
                <c:pt idx="5198">
                  <c:v>2</c:v>
                </c:pt>
                <c:pt idx="5199">
                  <c:v>4</c:v>
                </c:pt>
                <c:pt idx="5200">
                  <c:v>5</c:v>
                </c:pt>
                <c:pt idx="5201">
                  <c:v>17</c:v>
                </c:pt>
                <c:pt idx="5202">
                  <c:v>5</c:v>
                </c:pt>
                <c:pt idx="5203">
                  <c:v>13</c:v>
                </c:pt>
                <c:pt idx="5204">
                  <c:v>21</c:v>
                </c:pt>
                <c:pt idx="5205">
                  <c:v>17</c:v>
                </c:pt>
                <c:pt idx="5206">
                  <c:v>3</c:v>
                </c:pt>
                <c:pt idx="5207">
                  <c:v>22</c:v>
                </c:pt>
                <c:pt idx="5208">
                  <c:v>8</c:v>
                </c:pt>
                <c:pt idx="5209">
                  <c:v>20</c:v>
                </c:pt>
                <c:pt idx="5210">
                  <c:v>16</c:v>
                </c:pt>
                <c:pt idx="5211">
                  <c:v>24</c:v>
                </c:pt>
                <c:pt idx="5212">
                  <c:v>10</c:v>
                </c:pt>
                <c:pt idx="5213">
                  <c:v>3</c:v>
                </c:pt>
                <c:pt idx="5214">
                  <c:v>1</c:v>
                </c:pt>
                <c:pt idx="5215">
                  <c:v>9</c:v>
                </c:pt>
                <c:pt idx="5216">
                  <c:v>19</c:v>
                </c:pt>
                <c:pt idx="5217">
                  <c:v>17</c:v>
                </c:pt>
                <c:pt idx="5218">
                  <c:v>13</c:v>
                </c:pt>
                <c:pt idx="5219">
                  <c:v>9</c:v>
                </c:pt>
                <c:pt idx="5220">
                  <c:v>16</c:v>
                </c:pt>
                <c:pt idx="5221">
                  <c:v>14</c:v>
                </c:pt>
                <c:pt idx="5222">
                  <c:v>24</c:v>
                </c:pt>
                <c:pt idx="5223">
                  <c:v>2</c:v>
                </c:pt>
                <c:pt idx="5224">
                  <c:v>6</c:v>
                </c:pt>
                <c:pt idx="5225">
                  <c:v>7</c:v>
                </c:pt>
                <c:pt idx="5226">
                  <c:v>6</c:v>
                </c:pt>
                <c:pt idx="5227">
                  <c:v>8</c:v>
                </c:pt>
                <c:pt idx="5228">
                  <c:v>10</c:v>
                </c:pt>
                <c:pt idx="5229">
                  <c:v>27</c:v>
                </c:pt>
                <c:pt idx="5230">
                  <c:v>21</c:v>
                </c:pt>
                <c:pt idx="5231">
                  <c:v>10</c:v>
                </c:pt>
                <c:pt idx="5232">
                  <c:v>18</c:v>
                </c:pt>
                <c:pt idx="5233">
                  <c:v>14</c:v>
                </c:pt>
                <c:pt idx="5234">
                  <c:v>1</c:v>
                </c:pt>
                <c:pt idx="5235">
                  <c:v>29</c:v>
                </c:pt>
                <c:pt idx="5236">
                  <c:v>19</c:v>
                </c:pt>
                <c:pt idx="5237">
                  <c:v>19</c:v>
                </c:pt>
                <c:pt idx="5238">
                  <c:v>11</c:v>
                </c:pt>
                <c:pt idx="5239">
                  <c:v>7</c:v>
                </c:pt>
                <c:pt idx="5240">
                  <c:v>18</c:v>
                </c:pt>
                <c:pt idx="5241">
                  <c:v>24</c:v>
                </c:pt>
                <c:pt idx="5242">
                  <c:v>8</c:v>
                </c:pt>
                <c:pt idx="5243">
                  <c:v>19</c:v>
                </c:pt>
                <c:pt idx="5244">
                  <c:v>11</c:v>
                </c:pt>
                <c:pt idx="5245">
                  <c:v>18</c:v>
                </c:pt>
                <c:pt idx="5246">
                  <c:v>1</c:v>
                </c:pt>
                <c:pt idx="5247">
                  <c:v>5</c:v>
                </c:pt>
                <c:pt idx="5248">
                  <c:v>2</c:v>
                </c:pt>
                <c:pt idx="5249">
                  <c:v>12</c:v>
                </c:pt>
                <c:pt idx="5250">
                  <c:v>9</c:v>
                </c:pt>
                <c:pt idx="5251">
                  <c:v>9</c:v>
                </c:pt>
                <c:pt idx="5252">
                  <c:v>19</c:v>
                </c:pt>
                <c:pt idx="5253">
                  <c:v>6</c:v>
                </c:pt>
                <c:pt idx="5254">
                  <c:v>22</c:v>
                </c:pt>
                <c:pt idx="5255">
                  <c:v>5</c:v>
                </c:pt>
                <c:pt idx="5256">
                  <c:v>13</c:v>
                </c:pt>
                <c:pt idx="5257">
                  <c:v>21</c:v>
                </c:pt>
                <c:pt idx="5258">
                  <c:v>12</c:v>
                </c:pt>
                <c:pt idx="5259">
                  <c:v>4</c:v>
                </c:pt>
                <c:pt idx="5260">
                  <c:v>13</c:v>
                </c:pt>
                <c:pt idx="5261">
                  <c:v>13</c:v>
                </c:pt>
                <c:pt idx="5262">
                  <c:v>25</c:v>
                </c:pt>
                <c:pt idx="5263">
                  <c:v>34</c:v>
                </c:pt>
                <c:pt idx="5264">
                  <c:v>12</c:v>
                </c:pt>
                <c:pt idx="5265">
                  <c:v>1</c:v>
                </c:pt>
                <c:pt idx="5266">
                  <c:v>14</c:v>
                </c:pt>
                <c:pt idx="5267">
                  <c:v>21</c:v>
                </c:pt>
                <c:pt idx="5268">
                  <c:v>11</c:v>
                </c:pt>
                <c:pt idx="5269">
                  <c:v>17</c:v>
                </c:pt>
                <c:pt idx="5270">
                  <c:v>16</c:v>
                </c:pt>
                <c:pt idx="5271">
                  <c:v>29</c:v>
                </c:pt>
                <c:pt idx="5272">
                  <c:v>14</c:v>
                </c:pt>
                <c:pt idx="5273">
                  <c:v>19</c:v>
                </c:pt>
                <c:pt idx="5274">
                  <c:v>18</c:v>
                </c:pt>
                <c:pt idx="5275">
                  <c:v>19</c:v>
                </c:pt>
                <c:pt idx="5276">
                  <c:v>13</c:v>
                </c:pt>
                <c:pt idx="5277">
                  <c:v>2</c:v>
                </c:pt>
                <c:pt idx="5278">
                  <c:v>11</c:v>
                </c:pt>
                <c:pt idx="5279">
                  <c:v>16</c:v>
                </c:pt>
                <c:pt idx="5280">
                  <c:v>4</c:v>
                </c:pt>
                <c:pt idx="5281">
                  <c:v>11</c:v>
                </c:pt>
                <c:pt idx="5282">
                  <c:v>8</c:v>
                </c:pt>
                <c:pt idx="5283">
                  <c:v>31</c:v>
                </c:pt>
                <c:pt idx="5284">
                  <c:v>36</c:v>
                </c:pt>
                <c:pt idx="5285">
                  <c:v>8</c:v>
                </c:pt>
                <c:pt idx="5286">
                  <c:v>10</c:v>
                </c:pt>
                <c:pt idx="5287">
                  <c:v>2</c:v>
                </c:pt>
                <c:pt idx="5288">
                  <c:v>1</c:v>
                </c:pt>
                <c:pt idx="5289">
                  <c:v>23</c:v>
                </c:pt>
                <c:pt idx="5290">
                  <c:v>18</c:v>
                </c:pt>
                <c:pt idx="5291">
                  <c:v>7</c:v>
                </c:pt>
                <c:pt idx="5292">
                  <c:v>2</c:v>
                </c:pt>
                <c:pt idx="5293">
                  <c:v>20</c:v>
                </c:pt>
                <c:pt idx="5294">
                  <c:v>11</c:v>
                </c:pt>
                <c:pt idx="5295">
                  <c:v>20</c:v>
                </c:pt>
                <c:pt idx="5296">
                  <c:v>16</c:v>
                </c:pt>
                <c:pt idx="5297">
                  <c:v>15</c:v>
                </c:pt>
                <c:pt idx="5298">
                  <c:v>12</c:v>
                </c:pt>
                <c:pt idx="5299">
                  <c:v>28</c:v>
                </c:pt>
                <c:pt idx="5300">
                  <c:v>11</c:v>
                </c:pt>
                <c:pt idx="5301">
                  <c:v>5</c:v>
                </c:pt>
                <c:pt idx="5302">
                  <c:v>8</c:v>
                </c:pt>
                <c:pt idx="5303">
                  <c:v>6</c:v>
                </c:pt>
                <c:pt idx="5304">
                  <c:v>7</c:v>
                </c:pt>
                <c:pt idx="5305">
                  <c:v>29</c:v>
                </c:pt>
                <c:pt idx="5306">
                  <c:v>7</c:v>
                </c:pt>
                <c:pt idx="5307">
                  <c:v>15</c:v>
                </c:pt>
                <c:pt idx="5308">
                  <c:v>19</c:v>
                </c:pt>
                <c:pt idx="5309">
                  <c:v>23</c:v>
                </c:pt>
                <c:pt idx="5310">
                  <c:v>6</c:v>
                </c:pt>
                <c:pt idx="5311">
                  <c:v>11</c:v>
                </c:pt>
                <c:pt idx="5312">
                  <c:v>14</c:v>
                </c:pt>
                <c:pt idx="5313">
                  <c:v>33</c:v>
                </c:pt>
                <c:pt idx="5314">
                  <c:v>9</c:v>
                </c:pt>
                <c:pt idx="5315">
                  <c:v>14</c:v>
                </c:pt>
                <c:pt idx="5316">
                  <c:v>8</c:v>
                </c:pt>
                <c:pt idx="5317">
                  <c:v>35</c:v>
                </c:pt>
                <c:pt idx="5318">
                  <c:v>3</c:v>
                </c:pt>
                <c:pt idx="5319">
                  <c:v>7</c:v>
                </c:pt>
                <c:pt idx="5320">
                  <c:v>16</c:v>
                </c:pt>
                <c:pt idx="5321">
                  <c:v>14</c:v>
                </c:pt>
                <c:pt idx="5322">
                  <c:v>11</c:v>
                </c:pt>
                <c:pt idx="5323">
                  <c:v>7</c:v>
                </c:pt>
                <c:pt idx="5324">
                  <c:v>11</c:v>
                </c:pt>
                <c:pt idx="5325">
                  <c:v>18</c:v>
                </c:pt>
                <c:pt idx="5326">
                  <c:v>9</c:v>
                </c:pt>
                <c:pt idx="5327">
                  <c:v>24</c:v>
                </c:pt>
                <c:pt idx="5328">
                  <c:v>11</c:v>
                </c:pt>
                <c:pt idx="5329">
                  <c:v>17</c:v>
                </c:pt>
                <c:pt idx="5330">
                  <c:v>9</c:v>
                </c:pt>
                <c:pt idx="5331">
                  <c:v>24</c:v>
                </c:pt>
                <c:pt idx="5332">
                  <c:v>7</c:v>
                </c:pt>
                <c:pt idx="5333">
                  <c:v>27</c:v>
                </c:pt>
                <c:pt idx="5334">
                  <c:v>2</c:v>
                </c:pt>
                <c:pt idx="5335">
                  <c:v>29</c:v>
                </c:pt>
                <c:pt idx="5336">
                  <c:v>7</c:v>
                </c:pt>
                <c:pt idx="5337">
                  <c:v>5</c:v>
                </c:pt>
                <c:pt idx="5338">
                  <c:v>4</c:v>
                </c:pt>
                <c:pt idx="5339">
                  <c:v>18</c:v>
                </c:pt>
                <c:pt idx="5340">
                  <c:v>4</c:v>
                </c:pt>
                <c:pt idx="5341">
                  <c:v>6</c:v>
                </c:pt>
                <c:pt idx="5342">
                  <c:v>20</c:v>
                </c:pt>
                <c:pt idx="5343">
                  <c:v>12</c:v>
                </c:pt>
                <c:pt idx="5344">
                  <c:v>16</c:v>
                </c:pt>
                <c:pt idx="5345">
                  <c:v>11</c:v>
                </c:pt>
                <c:pt idx="5346">
                  <c:v>11</c:v>
                </c:pt>
                <c:pt idx="5347">
                  <c:v>9</c:v>
                </c:pt>
                <c:pt idx="5348">
                  <c:v>16</c:v>
                </c:pt>
                <c:pt idx="5349">
                  <c:v>24</c:v>
                </c:pt>
                <c:pt idx="5350">
                  <c:v>14</c:v>
                </c:pt>
                <c:pt idx="5351">
                  <c:v>7</c:v>
                </c:pt>
                <c:pt idx="5352">
                  <c:v>9</c:v>
                </c:pt>
                <c:pt idx="5353">
                  <c:v>12</c:v>
                </c:pt>
                <c:pt idx="5354">
                  <c:v>7</c:v>
                </c:pt>
                <c:pt idx="5355">
                  <c:v>15</c:v>
                </c:pt>
                <c:pt idx="5356">
                  <c:v>17</c:v>
                </c:pt>
                <c:pt idx="5357">
                  <c:v>14</c:v>
                </c:pt>
                <c:pt idx="5358">
                  <c:v>7</c:v>
                </c:pt>
                <c:pt idx="5359">
                  <c:v>4</c:v>
                </c:pt>
                <c:pt idx="5360">
                  <c:v>6</c:v>
                </c:pt>
                <c:pt idx="5361">
                  <c:v>14</c:v>
                </c:pt>
                <c:pt idx="5362">
                  <c:v>9</c:v>
                </c:pt>
                <c:pt idx="5363">
                  <c:v>20</c:v>
                </c:pt>
                <c:pt idx="5364">
                  <c:v>8</c:v>
                </c:pt>
                <c:pt idx="5365">
                  <c:v>17</c:v>
                </c:pt>
                <c:pt idx="5366">
                  <c:v>2</c:v>
                </c:pt>
                <c:pt idx="5367">
                  <c:v>7</c:v>
                </c:pt>
                <c:pt idx="5368">
                  <c:v>14</c:v>
                </c:pt>
                <c:pt idx="5369">
                  <c:v>8</c:v>
                </c:pt>
                <c:pt idx="5370">
                  <c:v>5</c:v>
                </c:pt>
                <c:pt idx="5371">
                  <c:v>5</c:v>
                </c:pt>
                <c:pt idx="5372">
                  <c:v>30</c:v>
                </c:pt>
                <c:pt idx="5373">
                  <c:v>5</c:v>
                </c:pt>
                <c:pt idx="5374">
                  <c:v>11</c:v>
                </c:pt>
                <c:pt idx="5375">
                  <c:v>10</c:v>
                </c:pt>
                <c:pt idx="5376">
                  <c:v>15</c:v>
                </c:pt>
                <c:pt idx="5377">
                  <c:v>22</c:v>
                </c:pt>
                <c:pt idx="5378">
                  <c:v>5</c:v>
                </c:pt>
                <c:pt idx="5379">
                  <c:v>16</c:v>
                </c:pt>
                <c:pt idx="5380">
                  <c:v>19</c:v>
                </c:pt>
                <c:pt idx="5381">
                  <c:v>4</c:v>
                </c:pt>
                <c:pt idx="5382">
                  <c:v>15</c:v>
                </c:pt>
                <c:pt idx="5383">
                  <c:v>17</c:v>
                </c:pt>
                <c:pt idx="5384">
                  <c:v>8</c:v>
                </c:pt>
                <c:pt idx="5385">
                  <c:v>2</c:v>
                </c:pt>
                <c:pt idx="5386">
                  <c:v>24</c:v>
                </c:pt>
                <c:pt idx="5387">
                  <c:v>24</c:v>
                </c:pt>
                <c:pt idx="5388">
                  <c:v>8</c:v>
                </c:pt>
                <c:pt idx="5389">
                  <c:v>9</c:v>
                </c:pt>
                <c:pt idx="5390">
                  <c:v>14</c:v>
                </c:pt>
                <c:pt idx="5391">
                  <c:v>13</c:v>
                </c:pt>
                <c:pt idx="5392">
                  <c:v>10</c:v>
                </c:pt>
                <c:pt idx="5393">
                  <c:v>15</c:v>
                </c:pt>
                <c:pt idx="5394">
                  <c:v>15</c:v>
                </c:pt>
                <c:pt idx="5395">
                  <c:v>5</c:v>
                </c:pt>
                <c:pt idx="5396">
                  <c:v>20</c:v>
                </c:pt>
                <c:pt idx="5397">
                  <c:v>1</c:v>
                </c:pt>
                <c:pt idx="5398">
                  <c:v>26</c:v>
                </c:pt>
                <c:pt idx="5399">
                  <c:v>6</c:v>
                </c:pt>
                <c:pt idx="5400">
                  <c:v>9</c:v>
                </c:pt>
                <c:pt idx="5401">
                  <c:v>7</c:v>
                </c:pt>
                <c:pt idx="5402">
                  <c:v>3</c:v>
                </c:pt>
                <c:pt idx="5403">
                  <c:v>14</c:v>
                </c:pt>
                <c:pt idx="5404">
                  <c:v>20</c:v>
                </c:pt>
                <c:pt idx="5405">
                  <c:v>4</c:v>
                </c:pt>
                <c:pt idx="5406">
                  <c:v>10</c:v>
                </c:pt>
                <c:pt idx="5407">
                  <c:v>17</c:v>
                </c:pt>
                <c:pt idx="5408">
                  <c:v>16</c:v>
                </c:pt>
                <c:pt idx="5409">
                  <c:v>14</c:v>
                </c:pt>
                <c:pt idx="5410">
                  <c:v>13</c:v>
                </c:pt>
                <c:pt idx="5411">
                  <c:v>15</c:v>
                </c:pt>
                <c:pt idx="5412">
                  <c:v>2</c:v>
                </c:pt>
                <c:pt idx="5413">
                  <c:v>9</c:v>
                </c:pt>
                <c:pt idx="5414">
                  <c:v>8</c:v>
                </c:pt>
                <c:pt idx="5415">
                  <c:v>20</c:v>
                </c:pt>
                <c:pt idx="5416">
                  <c:v>16</c:v>
                </c:pt>
                <c:pt idx="5417">
                  <c:v>9</c:v>
                </c:pt>
                <c:pt idx="5418">
                  <c:v>1</c:v>
                </c:pt>
                <c:pt idx="5419">
                  <c:v>4</c:v>
                </c:pt>
                <c:pt idx="5420">
                  <c:v>21</c:v>
                </c:pt>
                <c:pt idx="5421">
                  <c:v>21</c:v>
                </c:pt>
                <c:pt idx="5422">
                  <c:v>15</c:v>
                </c:pt>
                <c:pt idx="5423">
                  <c:v>9</c:v>
                </c:pt>
                <c:pt idx="5424">
                  <c:v>2</c:v>
                </c:pt>
                <c:pt idx="5425">
                  <c:v>21</c:v>
                </c:pt>
                <c:pt idx="5426">
                  <c:v>11</c:v>
                </c:pt>
                <c:pt idx="5427">
                  <c:v>1</c:v>
                </c:pt>
                <c:pt idx="5428">
                  <c:v>1</c:v>
                </c:pt>
                <c:pt idx="5429">
                  <c:v>17</c:v>
                </c:pt>
                <c:pt idx="5430">
                  <c:v>7</c:v>
                </c:pt>
                <c:pt idx="5431">
                  <c:v>8</c:v>
                </c:pt>
                <c:pt idx="5432">
                  <c:v>20</c:v>
                </c:pt>
                <c:pt idx="5433">
                  <c:v>2</c:v>
                </c:pt>
                <c:pt idx="5434">
                  <c:v>12</c:v>
                </c:pt>
                <c:pt idx="5435">
                  <c:v>41</c:v>
                </c:pt>
                <c:pt idx="5436">
                  <c:v>6</c:v>
                </c:pt>
                <c:pt idx="5437">
                  <c:v>22</c:v>
                </c:pt>
                <c:pt idx="5438">
                  <c:v>9</c:v>
                </c:pt>
                <c:pt idx="5439">
                  <c:v>6</c:v>
                </c:pt>
                <c:pt idx="5440">
                  <c:v>33</c:v>
                </c:pt>
                <c:pt idx="5441">
                  <c:v>6</c:v>
                </c:pt>
                <c:pt idx="5442">
                  <c:v>4</c:v>
                </c:pt>
                <c:pt idx="5443">
                  <c:v>4</c:v>
                </c:pt>
                <c:pt idx="5444">
                  <c:v>4</c:v>
                </c:pt>
                <c:pt idx="5445">
                  <c:v>4</c:v>
                </c:pt>
                <c:pt idx="5446">
                  <c:v>4</c:v>
                </c:pt>
                <c:pt idx="5447">
                  <c:v>14</c:v>
                </c:pt>
                <c:pt idx="5448">
                  <c:v>16</c:v>
                </c:pt>
                <c:pt idx="5449">
                  <c:v>27</c:v>
                </c:pt>
                <c:pt idx="5450">
                  <c:v>33</c:v>
                </c:pt>
                <c:pt idx="5451">
                  <c:v>7</c:v>
                </c:pt>
                <c:pt idx="5452">
                  <c:v>13</c:v>
                </c:pt>
                <c:pt idx="5453">
                  <c:v>15</c:v>
                </c:pt>
                <c:pt idx="5454">
                  <c:v>15</c:v>
                </c:pt>
                <c:pt idx="5455">
                  <c:v>13</c:v>
                </c:pt>
                <c:pt idx="5456">
                  <c:v>7</c:v>
                </c:pt>
                <c:pt idx="5457">
                  <c:v>21</c:v>
                </c:pt>
                <c:pt idx="5458">
                  <c:v>11</c:v>
                </c:pt>
                <c:pt idx="5459">
                  <c:v>11</c:v>
                </c:pt>
                <c:pt idx="5460">
                  <c:v>17</c:v>
                </c:pt>
                <c:pt idx="5461">
                  <c:v>26</c:v>
                </c:pt>
                <c:pt idx="5462">
                  <c:v>11</c:v>
                </c:pt>
                <c:pt idx="5463">
                  <c:v>7</c:v>
                </c:pt>
                <c:pt idx="5464">
                  <c:v>2</c:v>
                </c:pt>
                <c:pt idx="5465">
                  <c:v>12</c:v>
                </c:pt>
                <c:pt idx="5466">
                  <c:v>7</c:v>
                </c:pt>
                <c:pt idx="5467">
                  <c:v>33</c:v>
                </c:pt>
                <c:pt idx="5468">
                  <c:v>15</c:v>
                </c:pt>
                <c:pt idx="5469">
                  <c:v>5</c:v>
                </c:pt>
                <c:pt idx="5470">
                  <c:v>14</c:v>
                </c:pt>
                <c:pt idx="5471">
                  <c:v>32</c:v>
                </c:pt>
                <c:pt idx="5472">
                  <c:v>26</c:v>
                </c:pt>
                <c:pt idx="5473">
                  <c:v>7</c:v>
                </c:pt>
                <c:pt idx="5474">
                  <c:v>14</c:v>
                </c:pt>
                <c:pt idx="5475">
                  <c:v>4</c:v>
                </c:pt>
                <c:pt idx="5476">
                  <c:v>10</c:v>
                </c:pt>
                <c:pt idx="5477">
                  <c:v>15</c:v>
                </c:pt>
                <c:pt idx="5478">
                  <c:v>7</c:v>
                </c:pt>
                <c:pt idx="5479">
                  <c:v>14</c:v>
                </c:pt>
                <c:pt idx="5480">
                  <c:v>10</c:v>
                </c:pt>
                <c:pt idx="5481">
                  <c:v>18</c:v>
                </c:pt>
                <c:pt idx="5482">
                  <c:v>20</c:v>
                </c:pt>
                <c:pt idx="5483">
                  <c:v>3</c:v>
                </c:pt>
                <c:pt idx="5484">
                  <c:v>12</c:v>
                </c:pt>
                <c:pt idx="5485">
                  <c:v>7</c:v>
                </c:pt>
                <c:pt idx="5486">
                  <c:v>6</c:v>
                </c:pt>
                <c:pt idx="5487">
                  <c:v>15</c:v>
                </c:pt>
                <c:pt idx="5488">
                  <c:v>6</c:v>
                </c:pt>
                <c:pt idx="5489">
                  <c:v>8</c:v>
                </c:pt>
                <c:pt idx="5490">
                  <c:v>10</c:v>
                </c:pt>
                <c:pt idx="5491">
                  <c:v>25</c:v>
                </c:pt>
                <c:pt idx="5492">
                  <c:v>9</c:v>
                </c:pt>
                <c:pt idx="5493">
                  <c:v>16</c:v>
                </c:pt>
                <c:pt idx="5494">
                  <c:v>11</c:v>
                </c:pt>
                <c:pt idx="5495">
                  <c:v>29</c:v>
                </c:pt>
                <c:pt idx="5496">
                  <c:v>7</c:v>
                </c:pt>
                <c:pt idx="5497">
                  <c:v>8</c:v>
                </c:pt>
                <c:pt idx="5498">
                  <c:v>11</c:v>
                </c:pt>
                <c:pt idx="5499">
                  <c:v>3</c:v>
                </c:pt>
                <c:pt idx="5500">
                  <c:v>18</c:v>
                </c:pt>
                <c:pt idx="5501">
                  <c:v>14</c:v>
                </c:pt>
                <c:pt idx="5502">
                  <c:v>7</c:v>
                </c:pt>
                <c:pt idx="5503">
                  <c:v>2</c:v>
                </c:pt>
                <c:pt idx="5504">
                  <c:v>27</c:v>
                </c:pt>
                <c:pt idx="5505">
                  <c:v>7</c:v>
                </c:pt>
                <c:pt idx="5506">
                  <c:v>15</c:v>
                </c:pt>
                <c:pt idx="5507">
                  <c:v>19</c:v>
                </c:pt>
                <c:pt idx="5508">
                  <c:v>16</c:v>
                </c:pt>
                <c:pt idx="5509">
                  <c:v>25</c:v>
                </c:pt>
                <c:pt idx="5510">
                  <c:v>10</c:v>
                </c:pt>
                <c:pt idx="5511">
                  <c:v>6</c:v>
                </c:pt>
                <c:pt idx="5512">
                  <c:v>9</c:v>
                </c:pt>
                <c:pt idx="5513">
                  <c:v>16</c:v>
                </c:pt>
                <c:pt idx="5514">
                  <c:v>30</c:v>
                </c:pt>
                <c:pt idx="5515">
                  <c:v>4</c:v>
                </c:pt>
                <c:pt idx="5516">
                  <c:v>19</c:v>
                </c:pt>
                <c:pt idx="5517">
                  <c:v>20</c:v>
                </c:pt>
                <c:pt idx="5518">
                  <c:v>7</c:v>
                </c:pt>
                <c:pt idx="5519">
                  <c:v>18</c:v>
                </c:pt>
                <c:pt idx="5520">
                  <c:v>15</c:v>
                </c:pt>
                <c:pt idx="5521">
                  <c:v>18</c:v>
                </c:pt>
                <c:pt idx="5522">
                  <c:v>18</c:v>
                </c:pt>
                <c:pt idx="5523">
                  <c:v>26</c:v>
                </c:pt>
                <c:pt idx="5524">
                  <c:v>8</c:v>
                </c:pt>
                <c:pt idx="5525">
                  <c:v>13</c:v>
                </c:pt>
                <c:pt idx="5526">
                  <c:v>17</c:v>
                </c:pt>
                <c:pt idx="5527">
                  <c:v>15</c:v>
                </c:pt>
                <c:pt idx="5528">
                  <c:v>2</c:v>
                </c:pt>
                <c:pt idx="5529">
                  <c:v>27</c:v>
                </c:pt>
                <c:pt idx="5530">
                  <c:v>12</c:v>
                </c:pt>
                <c:pt idx="5531">
                  <c:v>15</c:v>
                </c:pt>
                <c:pt idx="5532">
                  <c:v>22</c:v>
                </c:pt>
                <c:pt idx="5533">
                  <c:v>9</c:v>
                </c:pt>
                <c:pt idx="5534">
                  <c:v>16</c:v>
                </c:pt>
                <c:pt idx="5535">
                  <c:v>3</c:v>
                </c:pt>
                <c:pt idx="5536">
                  <c:v>15</c:v>
                </c:pt>
                <c:pt idx="5537">
                  <c:v>22</c:v>
                </c:pt>
                <c:pt idx="5538">
                  <c:v>17</c:v>
                </c:pt>
                <c:pt idx="5539">
                  <c:v>15</c:v>
                </c:pt>
                <c:pt idx="5540">
                  <c:v>15</c:v>
                </c:pt>
                <c:pt idx="5541">
                  <c:v>15</c:v>
                </c:pt>
                <c:pt idx="5542">
                  <c:v>10</c:v>
                </c:pt>
                <c:pt idx="5543">
                  <c:v>12</c:v>
                </c:pt>
                <c:pt idx="5544">
                  <c:v>14</c:v>
                </c:pt>
                <c:pt idx="5545">
                  <c:v>2</c:v>
                </c:pt>
                <c:pt idx="5546">
                  <c:v>9</c:v>
                </c:pt>
                <c:pt idx="5547">
                  <c:v>2</c:v>
                </c:pt>
                <c:pt idx="5548">
                  <c:v>6</c:v>
                </c:pt>
                <c:pt idx="5549">
                  <c:v>15</c:v>
                </c:pt>
                <c:pt idx="5550">
                  <c:v>15</c:v>
                </c:pt>
                <c:pt idx="5551">
                  <c:v>23</c:v>
                </c:pt>
                <c:pt idx="5552">
                  <c:v>8</c:v>
                </c:pt>
                <c:pt idx="5553">
                  <c:v>4</c:v>
                </c:pt>
                <c:pt idx="5554">
                  <c:v>21</c:v>
                </c:pt>
                <c:pt idx="5555">
                  <c:v>25</c:v>
                </c:pt>
                <c:pt idx="5556">
                  <c:v>6</c:v>
                </c:pt>
                <c:pt idx="5557">
                  <c:v>31</c:v>
                </c:pt>
                <c:pt idx="5558">
                  <c:v>37</c:v>
                </c:pt>
                <c:pt idx="5559">
                  <c:v>9</c:v>
                </c:pt>
                <c:pt idx="5560">
                  <c:v>33</c:v>
                </c:pt>
                <c:pt idx="5561">
                  <c:v>31</c:v>
                </c:pt>
                <c:pt idx="5562">
                  <c:v>24</c:v>
                </c:pt>
                <c:pt idx="5563">
                  <c:v>1</c:v>
                </c:pt>
                <c:pt idx="5564">
                  <c:v>3</c:v>
                </c:pt>
                <c:pt idx="5565">
                  <c:v>12</c:v>
                </c:pt>
                <c:pt idx="5566">
                  <c:v>6</c:v>
                </c:pt>
                <c:pt idx="5567">
                  <c:v>27</c:v>
                </c:pt>
                <c:pt idx="5568">
                  <c:v>19</c:v>
                </c:pt>
                <c:pt idx="5569">
                  <c:v>1</c:v>
                </c:pt>
                <c:pt idx="5570">
                  <c:v>10</c:v>
                </c:pt>
                <c:pt idx="5571">
                  <c:v>18</c:v>
                </c:pt>
                <c:pt idx="5572">
                  <c:v>6</c:v>
                </c:pt>
                <c:pt idx="5573">
                  <c:v>18</c:v>
                </c:pt>
                <c:pt idx="5574">
                  <c:v>15</c:v>
                </c:pt>
                <c:pt idx="5575">
                  <c:v>18</c:v>
                </c:pt>
                <c:pt idx="5576">
                  <c:v>11</c:v>
                </c:pt>
                <c:pt idx="5577">
                  <c:v>7</c:v>
                </c:pt>
                <c:pt idx="5578">
                  <c:v>6</c:v>
                </c:pt>
                <c:pt idx="5579">
                  <c:v>26</c:v>
                </c:pt>
                <c:pt idx="5580">
                  <c:v>7</c:v>
                </c:pt>
                <c:pt idx="5581">
                  <c:v>15</c:v>
                </c:pt>
                <c:pt idx="5582">
                  <c:v>13</c:v>
                </c:pt>
                <c:pt idx="5583">
                  <c:v>4</c:v>
                </c:pt>
                <c:pt idx="5584">
                  <c:v>3</c:v>
                </c:pt>
                <c:pt idx="5585">
                  <c:v>6</c:v>
                </c:pt>
                <c:pt idx="5586">
                  <c:v>16</c:v>
                </c:pt>
                <c:pt idx="5587">
                  <c:v>5</c:v>
                </c:pt>
                <c:pt idx="5588">
                  <c:v>18</c:v>
                </c:pt>
                <c:pt idx="5589">
                  <c:v>3</c:v>
                </c:pt>
                <c:pt idx="5590">
                  <c:v>2</c:v>
                </c:pt>
                <c:pt idx="5591">
                  <c:v>6</c:v>
                </c:pt>
                <c:pt idx="5592">
                  <c:v>11</c:v>
                </c:pt>
                <c:pt idx="5593">
                  <c:v>7</c:v>
                </c:pt>
                <c:pt idx="5594">
                  <c:v>3</c:v>
                </c:pt>
                <c:pt idx="5595">
                  <c:v>17</c:v>
                </c:pt>
                <c:pt idx="5596">
                  <c:v>4</c:v>
                </c:pt>
                <c:pt idx="5597">
                  <c:v>11</c:v>
                </c:pt>
                <c:pt idx="5598">
                  <c:v>14</c:v>
                </c:pt>
                <c:pt idx="5599">
                  <c:v>15</c:v>
                </c:pt>
                <c:pt idx="5600">
                  <c:v>22</c:v>
                </c:pt>
                <c:pt idx="5601">
                  <c:v>6</c:v>
                </c:pt>
                <c:pt idx="5602">
                  <c:v>8</c:v>
                </c:pt>
                <c:pt idx="5603">
                  <c:v>28</c:v>
                </c:pt>
                <c:pt idx="5604">
                  <c:v>24</c:v>
                </c:pt>
                <c:pt idx="5605">
                  <c:v>23</c:v>
                </c:pt>
                <c:pt idx="5606">
                  <c:v>14</c:v>
                </c:pt>
                <c:pt idx="5607">
                  <c:v>23</c:v>
                </c:pt>
                <c:pt idx="5608">
                  <c:v>18</c:v>
                </c:pt>
                <c:pt idx="5609">
                  <c:v>9</c:v>
                </c:pt>
                <c:pt idx="5610">
                  <c:v>2</c:v>
                </c:pt>
                <c:pt idx="5611">
                  <c:v>27</c:v>
                </c:pt>
                <c:pt idx="5612">
                  <c:v>12</c:v>
                </c:pt>
                <c:pt idx="5613">
                  <c:v>12</c:v>
                </c:pt>
                <c:pt idx="5614">
                  <c:v>13</c:v>
                </c:pt>
                <c:pt idx="5615">
                  <c:v>16</c:v>
                </c:pt>
                <c:pt idx="5616">
                  <c:v>16</c:v>
                </c:pt>
                <c:pt idx="5617">
                  <c:v>25</c:v>
                </c:pt>
                <c:pt idx="5618">
                  <c:v>10</c:v>
                </c:pt>
                <c:pt idx="5619">
                  <c:v>12</c:v>
                </c:pt>
                <c:pt idx="5620">
                  <c:v>9</c:v>
                </c:pt>
                <c:pt idx="5621">
                  <c:v>13</c:v>
                </c:pt>
                <c:pt idx="5622">
                  <c:v>5</c:v>
                </c:pt>
                <c:pt idx="5623">
                  <c:v>23</c:v>
                </c:pt>
                <c:pt idx="5624">
                  <c:v>14</c:v>
                </c:pt>
                <c:pt idx="5625">
                  <c:v>25</c:v>
                </c:pt>
                <c:pt idx="5626">
                  <c:v>17</c:v>
                </c:pt>
                <c:pt idx="5627">
                  <c:v>3</c:v>
                </c:pt>
                <c:pt idx="5628">
                  <c:v>7</c:v>
                </c:pt>
                <c:pt idx="5629">
                  <c:v>22</c:v>
                </c:pt>
                <c:pt idx="5630">
                  <c:v>10</c:v>
                </c:pt>
                <c:pt idx="5631">
                  <c:v>18</c:v>
                </c:pt>
                <c:pt idx="5632">
                  <c:v>18</c:v>
                </c:pt>
                <c:pt idx="5633">
                  <c:v>21</c:v>
                </c:pt>
                <c:pt idx="5634">
                  <c:v>27</c:v>
                </c:pt>
                <c:pt idx="5635">
                  <c:v>20</c:v>
                </c:pt>
                <c:pt idx="5636">
                  <c:v>21</c:v>
                </c:pt>
                <c:pt idx="5637">
                  <c:v>8</c:v>
                </c:pt>
                <c:pt idx="5638">
                  <c:v>15</c:v>
                </c:pt>
                <c:pt idx="5639">
                  <c:v>21</c:v>
                </c:pt>
                <c:pt idx="5640">
                  <c:v>15</c:v>
                </c:pt>
                <c:pt idx="5641">
                  <c:v>6</c:v>
                </c:pt>
                <c:pt idx="5642">
                  <c:v>12</c:v>
                </c:pt>
                <c:pt idx="5643">
                  <c:v>15</c:v>
                </c:pt>
                <c:pt idx="5644">
                  <c:v>21</c:v>
                </c:pt>
                <c:pt idx="5645">
                  <c:v>7</c:v>
                </c:pt>
                <c:pt idx="5646">
                  <c:v>19</c:v>
                </c:pt>
                <c:pt idx="5647">
                  <c:v>13</c:v>
                </c:pt>
                <c:pt idx="5648">
                  <c:v>9</c:v>
                </c:pt>
                <c:pt idx="5649">
                  <c:v>6</c:v>
                </c:pt>
                <c:pt idx="5650">
                  <c:v>33</c:v>
                </c:pt>
                <c:pt idx="5651">
                  <c:v>3</c:v>
                </c:pt>
                <c:pt idx="5652">
                  <c:v>10</c:v>
                </c:pt>
                <c:pt idx="5653">
                  <c:v>5</c:v>
                </c:pt>
                <c:pt idx="5654">
                  <c:v>10</c:v>
                </c:pt>
                <c:pt idx="5655">
                  <c:v>4</c:v>
                </c:pt>
                <c:pt idx="5656">
                  <c:v>23</c:v>
                </c:pt>
                <c:pt idx="5657">
                  <c:v>4</c:v>
                </c:pt>
                <c:pt idx="5658">
                  <c:v>6</c:v>
                </c:pt>
                <c:pt idx="5659">
                  <c:v>3</c:v>
                </c:pt>
                <c:pt idx="5660">
                  <c:v>7</c:v>
                </c:pt>
                <c:pt idx="5661">
                  <c:v>23</c:v>
                </c:pt>
                <c:pt idx="5662">
                  <c:v>15</c:v>
                </c:pt>
                <c:pt idx="5663">
                  <c:v>11</c:v>
                </c:pt>
                <c:pt idx="5664">
                  <c:v>14</c:v>
                </c:pt>
                <c:pt idx="5665">
                  <c:v>8</c:v>
                </c:pt>
                <c:pt idx="5666">
                  <c:v>3</c:v>
                </c:pt>
                <c:pt idx="5667">
                  <c:v>4</c:v>
                </c:pt>
                <c:pt idx="5668">
                  <c:v>2</c:v>
                </c:pt>
                <c:pt idx="5669">
                  <c:v>4</c:v>
                </c:pt>
                <c:pt idx="5670">
                  <c:v>35</c:v>
                </c:pt>
                <c:pt idx="5671">
                  <c:v>1</c:v>
                </c:pt>
                <c:pt idx="5672">
                  <c:v>13</c:v>
                </c:pt>
                <c:pt idx="5673">
                  <c:v>2</c:v>
                </c:pt>
                <c:pt idx="5674">
                  <c:v>10</c:v>
                </c:pt>
                <c:pt idx="5675">
                  <c:v>8</c:v>
                </c:pt>
                <c:pt idx="5676">
                  <c:v>23</c:v>
                </c:pt>
                <c:pt idx="5677">
                  <c:v>7</c:v>
                </c:pt>
                <c:pt idx="5678">
                  <c:v>15</c:v>
                </c:pt>
                <c:pt idx="5679">
                  <c:v>22</c:v>
                </c:pt>
                <c:pt idx="5680">
                  <c:v>14</c:v>
                </c:pt>
                <c:pt idx="5681">
                  <c:v>21</c:v>
                </c:pt>
                <c:pt idx="5682">
                  <c:v>24</c:v>
                </c:pt>
                <c:pt idx="5683">
                  <c:v>14</c:v>
                </c:pt>
                <c:pt idx="5684">
                  <c:v>6</c:v>
                </c:pt>
                <c:pt idx="5685">
                  <c:v>26</c:v>
                </c:pt>
                <c:pt idx="5686">
                  <c:v>13</c:v>
                </c:pt>
                <c:pt idx="5687">
                  <c:v>23</c:v>
                </c:pt>
                <c:pt idx="5688">
                  <c:v>22</c:v>
                </c:pt>
                <c:pt idx="5689">
                  <c:v>6</c:v>
                </c:pt>
                <c:pt idx="5690">
                  <c:v>24</c:v>
                </c:pt>
                <c:pt idx="5691">
                  <c:v>8</c:v>
                </c:pt>
                <c:pt idx="5692">
                  <c:v>9</c:v>
                </c:pt>
                <c:pt idx="5693">
                  <c:v>9</c:v>
                </c:pt>
                <c:pt idx="5694">
                  <c:v>17</c:v>
                </c:pt>
                <c:pt idx="5695">
                  <c:v>13</c:v>
                </c:pt>
                <c:pt idx="5696">
                  <c:v>30</c:v>
                </c:pt>
                <c:pt idx="5697">
                  <c:v>16</c:v>
                </c:pt>
                <c:pt idx="5698">
                  <c:v>1</c:v>
                </c:pt>
                <c:pt idx="5699">
                  <c:v>7</c:v>
                </c:pt>
                <c:pt idx="5700">
                  <c:v>14</c:v>
                </c:pt>
                <c:pt idx="5701">
                  <c:v>24</c:v>
                </c:pt>
                <c:pt idx="5702">
                  <c:v>25</c:v>
                </c:pt>
                <c:pt idx="5703">
                  <c:v>21</c:v>
                </c:pt>
                <c:pt idx="5704">
                  <c:v>2</c:v>
                </c:pt>
                <c:pt idx="5705">
                  <c:v>11</c:v>
                </c:pt>
                <c:pt idx="5706">
                  <c:v>9</c:v>
                </c:pt>
                <c:pt idx="5707">
                  <c:v>15</c:v>
                </c:pt>
                <c:pt idx="5708">
                  <c:v>19</c:v>
                </c:pt>
                <c:pt idx="5709">
                  <c:v>4</c:v>
                </c:pt>
                <c:pt idx="5710">
                  <c:v>21</c:v>
                </c:pt>
                <c:pt idx="5711">
                  <c:v>28</c:v>
                </c:pt>
                <c:pt idx="5712">
                  <c:v>16</c:v>
                </c:pt>
                <c:pt idx="5713">
                  <c:v>6</c:v>
                </c:pt>
                <c:pt idx="5714">
                  <c:v>11</c:v>
                </c:pt>
                <c:pt idx="5715">
                  <c:v>21</c:v>
                </c:pt>
                <c:pt idx="5716">
                  <c:v>28</c:v>
                </c:pt>
                <c:pt idx="5717">
                  <c:v>22</c:v>
                </c:pt>
                <c:pt idx="5718">
                  <c:v>17</c:v>
                </c:pt>
                <c:pt idx="5719">
                  <c:v>8</c:v>
                </c:pt>
                <c:pt idx="5720">
                  <c:v>14</c:v>
                </c:pt>
                <c:pt idx="5721">
                  <c:v>13</c:v>
                </c:pt>
                <c:pt idx="5722">
                  <c:v>4</c:v>
                </c:pt>
                <c:pt idx="5723">
                  <c:v>16</c:v>
                </c:pt>
                <c:pt idx="5724">
                  <c:v>25</c:v>
                </c:pt>
                <c:pt idx="5725">
                  <c:v>2</c:v>
                </c:pt>
                <c:pt idx="5726">
                  <c:v>20</c:v>
                </c:pt>
                <c:pt idx="5727">
                  <c:v>20</c:v>
                </c:pt>
                <c:pt idx="5728">
                  <c:v>14</c:v>
                </c:pt>
                <c:pt idx="5729">
                  <c:v>21</c:v>
                </c:pt>
                <c:pt idx="5730">
                  <c:v>7</c:v>
                </c:pt>
                <c:pt idx="5731">
                  <c:v>30</c:v>
                </c:pt>
                <c:pt idx="5732">
                  <c:v>1</c:v>
                </c:pt>
                <c:pt idx="5733">
                  <c:v>13</c:v>
                </c:pt>
                <c:pt idx="5734">
                  <c:v>16</c:v>
                </c:pt>
                <c:pt idx="5735">
                  <c:v>20</c:v>
                </c:pt>
                <c:pt idx="5736">
                  <c:v>19</c:v>
                </c:pt>
                <c:pt idx="5737">
                  <c:v>2</c:v>
                </c:pt>
                <c:pt idx="5738">
                  <c:v>2</c:v>
                </c:pt>
                <c:pt idx="5739">
                  <c:v>11</c:v>
                </c:pt>
                <c:pt idx="5740">
                  <c:v>25</c:v>
                </c:pt>
                <c:pt idx="5741">
                  <c:v>6</c:v>
                </c:pt>
                <c:pt idx="5742">
                  <c:v>5</c:v>
                </c:pt>
                <c:pt idx="5743">
                  <c:v>17</c:v>
                </c:pt>
                <c:pt idx="5744">
                  <c:v>22</c:v>
                </c:pt>
                <c:pt idx="5745">
                  <c:v>6</c:v>
                </c:pt>
                <c:pt idx="5746">
                  <c:v>8</c:v>
                </c:pt>
                <c:pt idx="5747">
                  <c:v>17</c:v>
                </c:pt>
                <c:pt idx="5748">
                  <c:v>6</c:v>
                </c:pt>
                <c:pt idx="5749">
                  <c:v>18</c:v>
                </c:pt>
                <c:pt idx="5750">
                  <c:v>13</c:v>
                </c:pt>
                <c:pt idx="5751">
                  <c:v>20</c:v>
                </c:pt>
                <c:pt idx="5752">
                  <c:v>21</c:v>
                </c:pt>
                <c:pt idx="5753">
                  <c:v>16</c:v>
                </c:pt>
                <c:pt idx="5754">
                  <c:v>15</c:v>
                </c:pt>
                <c:pt idx="5755">
                  <c:v>9</c:v>
                </c:pt>
                <c:pt idx="5756">
                  <c:v>15</c:v>
                </c:pt>
                <c:pt idx="5757">
                  <c:v>10</c:v>
                </c:pt>
                <c:pt idx="5758">
                  <c:v>23</c:v>
                </c:pt>
                <c:pt idx="5759">
                  <c:v>18</c:v>
                </c:pt>
                <c:pt idx="5760">
                  <c:v>20</c:v>
                </c:pt>
                <c:pt idx="5761">
                  <c:v>11</c:v>
                </c:pt>
                <c:pt idx="5762">
                  <c:v>4</c:v>
                </c:pt>
                <c:pt idx="5763">
                  <c:v>7</c:v>
                </c:pt>
                <c:pt idx="5764">
                  <c:v>6</c:v>
                </c:pt>
                <c:pt idx="5765">
                  <c:v>10</c:v>
                </c:pt>
                <c:pt idx="5766">
                  <c:v>2</c:v>
                </c:pt>
                <c:pt idx="5767">
                  <c:v>16</c:v>
                </c:pt>
                <c:pt idx="5768">
                  <c:v>15</c:v>
                </c:pt>
                <c:pt idx="5769">
                  <c:v>3</c:v>
                </c:pt>
                <c:pt idx="5770">
                  <c:v>13</c:v>
                </c:pt>
                <c:pt idx="5771">
                  <c:v>9</c:v>
                </c:pt>
                <c:pt idx="5772">
                  <c:v>8</c:v>
                </c:pt>
                <c:pt idx="5773">
                  <c:v>8</c:v>
                </c:pt>
                <c:pt idx="5774">
                  <c:v>22</c:v>
                </c:pt>
                <c:pt idx="5775">
                  <c:v>8</c:v>
                </c:pt>
                <c:pt idx="5776">
                  <c:v>15</c:v>
                </c:pt>
                <c:pt idx="5777">
                  <c:v>6</c:v>
                </c:pt>
                <c:pt idx="5778">
                  <c:v>11</c:v>
                </c:pt>
                <c:pt idx="5779">
                  <c:v>10</c:v>
                </c:pt>
                <c:pt idx="5780">
                  <c:v>7</c:v>
                </c:pt>
                <c:pt idx="5781">
                  <c:v>4</c:v>
                </c:pt>
                <c:pt idx="5782">
                  <c:v>28</c:v>
                </c:pt>
                <c:pt idx="5783">
                  <c:v>13</c:v>
                </c:pt>
                <c:pt idx="5784">
                  <c:v>20</c:v>
                </c:pt>
                <c:pt idx="5785">
                  <c:v>8</c:v>
                </c:pt>
                <c:pt idx="5786">
                  <c:v>17</c:v>
                </c:pt>
                <c:pt idx="5787">
                  <c:v>14</c:v>
                </c:pt>
                <c:pt idx="5788">
                  <c:v>38</c:v>
                </c:pt>
                <c:pt idx="5789">
                  <c:v>12</c:v>
                </c:pt>
                <c:pt idx="5790">
                  <c:v>7</c:v>
                </c:pt>
                <c:pt idx="5791">
                  <c:v>12</c:v>
                </c:pt>
                <c:pt idx="5792">
                  <c:v>7</c:v>
                </c:pt>
                <c:pt idx="5793">
                  <c:v>41</c:v>
                </c:pt>
                <c:pt idx="5794">
                  <c:v>1</c:v>
                </c:pt>
                <c:pt idx="5795">
                  <c:v>2</c:v>
                </c:pt>
                <c:pt idx="5796">
                  <c:v>8</c:v>
                </c:pt>
                <c:pt idx="5797">
                  <c:v>7</c:v>
                </c:pt>
                <c:pt idx="5798">
                  <c:v>11</c:v>
                </c:pt>
                <c:pt idx="5799">
                  <c:v>11</c:v>
                </c:pt>
                <c:pt idx="5800">
                  <c:v>11</c:v>
                </c:pt>
                <c:pt idx="5801">
                  <c:v>13</c:v>
                </c:pt>
                <c:pt idx="5802">
                  <c:v>42</c:v>
                </c:pt>
                <c:pt idx="5803">
                  <c:v>3</c:v>
                </c:pt>
                <c:pt idx="5804">
                  <c:v>6</c:v>
                </c:pt>
                <c:pt idx="5805">
                  <c:v>2</c:v>
                </c:pt>
                <c:pt idx="5806">
                  <c:v>15</c:v>
                </c:pt>
                <c:pt idx="5807">
                  <c:v>1</c:v>
                </c:pt>
                <c:pt idx="5808">
                  <c:v>5</c:v>
                </c:pt>
                <c:pt idx="5809">
                  <c:v>5</c:v>
                </c:pt>
                <c:pt idx="5810">
                  <c:v>3</c:v>
                </c:pt>
                <c:pt idx="5811">
                  <c:v>23</c:v>
                </c:pt>
                <c:pt idx="5812">
                  <c:v>17</c:v>
                </c:pt>
                <c:pt idx="5813">
                  <c:v>17</c:v>
                </c:pt>
                <c:pt idx="5814">
                  <c:v>7</c:v>
                </c:pt>
                <c:pt idx="5815">
                  <c:v>4</c:v>
                </c:pt>
                <c:pt idx="5816">
                  <c:v>7</c:v>
                </c:pt>
                <c:pt idx="5817">
                  <c:v>5</c:v>
                </c:pt>
                <c:pt idx="5818">
                  <c:v>20</c:v>
                </c:pt>
                <c:pt idx="5819">
                  <c:v>11</c:v>
                </c:pt>
                <c:pt idx="5820">
                  <c:v>20</c:v>
                </c:pt>
                <c:pt idx="5821">
                  <c:v>18</c:v>
                </c:pt>
                <c:pt idx="5822">
                  <c:v>12</c:v>
                </c:pt>
                <c:pt idx="5823">
                  <c:v>25</c:v>
                </c:pt>
                <c:pt idx="5824">
                  <c:v>23</c:v>
                </c:pt>
                <c:pt idx="5825">
                  <c:v>21</c:v>
                </c:pt>
                <c:pt idx="5826">
                  <c:v>18</c:v>
                </c:pt>
                <c:pt idx="5827">
                  <c:v>4</c:v>
                </c:pt>
                <c:pt idx="5828">
                  <c:v>30</c:v>
                </c:pt>
                <c:pt idx="5829">
                  <c:v>8</c:v>
                </c:pt>
                <c:pt idx="5830">
                  <c:v>33</c:v>
                </c:pt>
                <c:pt idx="5831">
                  <c:v>22</c:v>
                </c:pt>
                <c:pt idx="5832">
                  <c:v>18</c:v>
                </c:pt>
                <c:pt idx="5833">
                  <c:v>4</c:v>
                </c:pt>
                <c:pt idx="5834">
                  <c:v>15</c:v>
                </c:pt>
                <c:pt idx="5835">
                  <c:v>15</c:v>
                </c:pt>
                <c:pt idx="5836">
                  <c:v>15</c:v>
                </c:pt>
                <c:pt idx="5837">
                  <c:v>14</c:v>
                </c:pt>
                <c:pt idx="5838">
                  <c:v>2</c:v>
                </c:pt>
                <c:pt idx="5839">
                  <c:v>17</c:v>
                </c:pt>
                <c:pt idx="5840">
                  <c:v>24</c:v>
                </c:pt>
                <c:pt idx="5841">
                  <c:v>13</c:v>
                </c:pt>
                <c:pt idx="5842">
                  <c:v>6</c:v>
                </c:pt>
                <c:pt idx="5843">
                  <c:v>13</c:v>
                </c:pt>
                <c:pt idx="5844">
                  <c:v>4</c:v>
                </c:pt>
                <c:pt idx="5845">
                  <c:v>25</c:v>
                </c:pt>
                <c:pt idx="5846">
                  <c:v>13</c:v>
                </c:pt>
                <c:pt idx="5847">
                  <c:v>8</c:v>
                </c:pt>
                <c:pt idx="5848">
                  <c:v>10</c:v>
                </c:pt>
                <c:pt idx="5849">
                  <c:v>23</c:v>
                </c:pt>
                <c:pt idx="5850">
                  <c:v>16</c:v>
                </c:pt>
                <c:pt idx="5851">
                  <c:v>7</c:v>
                </c:pt>
                <c:pt idx="5852">
                  <c:v>10</c:v>
                </c:pt>
                <c:pt idx="5853">
                  <c:v>22</c:v>
                </c:pt>
                <c:pt idx="5854">
                  <c:v>15</c:v>
                </c:pt>
                <c:pt idx="5855">
                  <c:v>7</c:v>
                </c:pt>
                <c:pt idx="5856">
                  <c:v>13</c:v>
                </c:pt>
                <c:pt idx="5857">
                  <c:v>5</c:v>
                </c:pt>
                <c:pt idx="5858">
                  <c:v>6</c:v>
                </c:pt>
                <c:pt idx="5859">
                  <c:v>14</c:v>
                </c:pt>
                <c:pt idx="5860">
                  <c:v>18</c:v>
                </c:pt>
                <c:pt idx="5861">
                  <c:v>12</c:v>
                </c:pt>
                <c:pt idx="5862">
                  <c:v>16</c:v>
                </c:pt>
                <c:pt idx="5863">
                  <c:v>20</c:v>
                </c:pt>
                <c:pt idx="5864">
                  <c:v>15</c:v>
                </c:pt>
                <c:pt idx="5865">
                  <c:v>6</c:v>
                </c:pt>
                <c:pt idx="5866">
                  <c:v>15</c:v>
                </c:pt>
                <c:pt idx="5867">
                  <c:v>22</c:v>
                </c:pt>
                <c:pt idx="5868">
                  <c:v>16</c:v>
                </c:pt>
                <c:pt idx="5869">
                  <c:v>7</c:v>
                </c:pt>
                <c:pt idx="5870">
                  <c:v>16</c:v>
                </c:pt>
                <c:pt idx="5871">
                  <c:v>1</c:v>
                </c:pt>
                <c:pt idx="5872">
                  <c:v>27</c:v>
                </c:pt>
                <c:pt idx="5873">
                  <c:v>1</c:v>
                </c:pt>
                <c:pt idx="5874">
                  <c:v>18</c:v>
                </c:pt>
                <c:pt idx="5875">
                  <c:v>1</c:v>
                </c:pt>
                <c:pt idx="5876">
                  <c:v>21</c:v>
                </c:pt>
                <c:pt idx="5877">
                  <c:v>2</c:v>
                </c:pt>
                <c:pt idx="5878">
                  <c:v>16</c:v>
                </c:pt>
                <c:pt idx="5879">
                  <c:v>8</c:v>
                </c:pt>
                <c:pt idx="5880">
                  <c:v>1</c:v>
                </c:pt>
                <c:pt idx="5881">
                  <c:v>20</c:v>
                </c:pt>
                <c:pt idx="5882">
                  <c:v>24</c:v>
                </c:pt>
                <c:pt idx="5883">
                  <c:v>8</c:v>
                </c:pt>
                <c:pt idx="5884">
                  <c:v>22</c:v>
                </c:pt>
                <c:pt idx="5885">
                  <c:v>4</c:v>
                </c:pt>
                <c:pt idx="5886">
                  <c:v>19</c:v>
                </c:pt>
                <c:pt idx="5887">
                  <c:v>13</c:v>
                </c:pt>
                <c:pt idx="5888">
                  <c:v>20</c:v>
                </c:pt>
                <c:pt idx="5889">
                  <c:v>1</c:v>
                </c:pt>
                <c:pt idx="5890">
                  <c:v>13</c:v>
                </c:pt>
              </c:numCache>
            </c:numRef>
          </c:xVal>
          <c:yVal>
            <c:numRef>
              <c:f>Daegu_Real_Estate_data!$U$2:$U$5892</c:f>
              <c:numCache>
                <c:formatCode>General</c:formatCode>
                <c:ptCount val="5891"/>
                <c:pt idx="0">
                  <c:v>141592</c:v>
                </c:pt>
                <c:pt idx="1">
                  <c:v>51327</c:v>
                </c:pt>
                <c:pt idx="2">
                  <c:v>48672</c:v>
                </c:pt>
                <c:pt idx="3">
                  <c:v>380530</c:v>
                </c:pt>
                <c:pt idx="4">
                  <c:v>221238</c:v>
                </c:pt>
                <c:pt idx="5">
                  <c:v>35840</c:v>
                </c:pt>
                <c:pt idx="6">
                  <c:v>78318</c:v>
                </c:pt>
                <c:pt idx="7">
                  <c:v>61946</c:v>
                </c:pt>
                <c:pt idx="8">
                  <c:v>84070</c:v>
                </c:pt>
                <c:pt idx="9">
                  <c:v>83185</c:v>
                </c:pt>
                <c:pt idx="10">
                  <c:v>168141</c:v>
                </c:pt>
                <c:pt idx="11">
                  <c:v>153982</c:v>
                </c:pt>
                <c:pt idx="12">
                  <c:v>200884</c:v>
                </c:pt>
                <c:pt idx="13">
                  <c:v>60176</c:v>
                </c:pt>
                <c:pt idx="14">
                  <c:v>93362</c:v>
                </c:pt>
                <c:pt idx="15">
                  <c:v>185840</c:v>
                </c:pt>
                <c:pt idx="16">
                  <c:v>120796</c:v>
                </c:pt>
                <c:pt idx="17">
                  <c:v>64601</c:v>
                </c:pt>
                <c:pt idx="18">
                  <c:v>176991</c:v>
                </c:pt>
                <c:pt idx="19">
                  <c:v>55752</c:v>
                </c:pt>
                <c:pt idx="20">
                  <c:v>38053</c:v>
                </c:pt>
                <c:pt idx="21">
                  <c:v>92035</c:v>
                </c:pt>
                <c:pt idx="22">
                  <c:v>181061</c:v>
                </c:pt>
                <c:pt idx="23">
                  <c:v>165486</c:v>
                </c:pt>
                <c:pt idx="24">
                  <c:v>198230</c:v>
                </c:pt>
                <c:pt idx="25">
                  <c:v>185840</c:v>
                </c:pt>
                <c:pt idx="26">
                  <c:v>448672</c:v>
                </c:pt>
                <c:pt idx="27">
                  <c:v>371681</c:v>
                </c:pt>
                <c:pt idx="28">
                  <c:v>167964</c:v>
                </c:pt>
                <c:pt idx="29">
                  <c:v>198230</c:v>
                </c:pt>
                <c:pt idx="30">
                  <c:v>74336</c:v>
                </c:pt>
                <c:pt idx="31">
                  <c:v>46902</c:v>
                </c:pt>
                <c:pt idx="32">
                  <c:v>61946</c:v>
                </c:pt>
                <c:pt idx="33">
                  <c:v>292035</c:v>
                </c:pt>
                <c:pt idx="34">
                  <c:v>221238</c:v>
                </c:pt>
                <c:pt idx="35">
                  <c:v>38495</c:v>
                </c:pt>
                <c:pt idx="36">
                  <c:v>60619</c:v>
                </c:pt>
                <c:pt idx="37">
                  <c:v>138053</c:v>
                </c:pt>
                <c:pt idx="38">
                  <c:v>39823</c:v>
                </c:pt>
                <c:pt idx="39">
                  <c:v>36283</c:v>
                </c:pt>
                <c:pt idx="40">
                  <c:v>92920</c:v>
                </c:pt>
                <c:pt idx="41">
                  <c:v>176991</c:v>
                </c:pt>
                <c:pt idx="42">
                  <c:v>134513</c:v>
                </c:pt>
                <c:pt idx="43">
                  <c:v>77876</c:v>
                </c:pt>
                <c:pt idx="44">
                  <c:v>85840</c:v>
                </c:pt>
                <c:pt idx="45">
                  <c:v>141592</c:v>
                </c:pt>
                <c:pt idx="46">
                  <c:v>98230</c:v>
                </c:pt>
                <c:pt idx="47">
                  <c:v>35398</c:v>
                </c:pt>
                <c:pt idx="48">
                  <c:v>159292</c:v>
                </c:pt>
                <c:pt idx="49">
                  <c:v>95575</c:v>
                </c:pt>
                <c:pt idx="50">
                  <c:v>147787</c:v>
                </c:pt>
                <c:pt idx="51">
                  <c:v>340707</c:v>
                </c:pt>
                <c:pt idx="52">
                  <c:v>197345</c:v>
                </c:pt>
                <c:pt idx="53">
                  <c:v>181415</c:v>
                </c:pt>
                <c:pt idx="54">
                  <c:v>346017</c:v>
                </c:pt>
                <c:pt idx="55">
                  <c:v>55752</c:v>
                </c:pt>
                <c:pt idx="56">
                  <c:v>347787</c:v>
                </c:pt>
                <c:pt idx="57">
                  <c:v>347787</c:v>
                </c:pt>
                <c:pt idx="58">
                  <c:v>383185</c:v>
                </c:pt>
                <c:pt idx="59">
                  <c:v>462831</c:v>
                </c:pt>
                <c:pt idx="60">
                  <c:v>407079</c:v>
                </c:pt>
                <c:pt idx="61">
                  <c:v>360176</c:v>
                </c:pt>
                <c:pt idx="62">
                  <c:v>315929</c:v>
                </c:pt>
                <c:pt idx="63">
                  <c:v>289380</c:v>
                </c:pt>
                <c:pt idx="64">
                  <c:v>348672</c:v>
                </c:pt>
                <c:pt idx="65">
                  <c:v>465486</c:v>
                </c:pt>
                <c:pt idx="66">
                  <c:v>393805</c:v>
                </c:pt>
                <c:pt idx="67">
                  <c:v>408849</c:v>
                </c:pt>
                <c:pt idx="68">
                  <c:v>348672</c:v>
                </c:pt>
                <c:pt idx="69">
                  <c:v>371681</c:v>
                </c:pt>
                <c:pt idx="70">
                  <c:v>326548</c:v>
                </c:pt>
                <c:pt idx="71">
                  <c:v>348672</c:v>
                </c:pt>
                <c:pt idx="72">
                  <c:v>371681</c:v>
                </c:pt>
                <c:pt idx="73">
                  <c:v>348672</c:v>
                </c:pt>
                <c:pt idx="74">
                  <c:v>371681</c:v>
                </c:pt>
                <c:pt idx="75">
                  <c:v>337168</c:v>
                </c:pt>
                <c:pt idx="76">
                  <c:v>360176</c:v>
                </c:pt>
                <c:pt idx="77">
                  <c:v>360176</c:v>
                </c:pt>
                <c:pt idx="78">
                  <c:v>95132</c:v>
                </c:pt>
                <c:pt idx="79">
                  <c:v>110619</c:v>
                </c:pt>
                <c:pt idx="80">
                  <c:v>163716</c:v>
                </c:pt>
                <c:pt idx="81">
                  <c:v>232212</c:v>
                </c:pt>
                <c:pt idx="82">
                  <c:v>86725</c:v>
                </c:pt>
                <c:pt idx="83">
                  <c:v>172566</c:v>
                </c:pt>
                <c:pt idx="84">
                  <c:v>194690</c:v>
                </c:pt>
                <c:pt idx="85">
                  <c:v>36283</c:v>
                </c:pt>
                <c:pt idx="86">
                  <c:v>60176</c:v>
                </c:pt>
                <c:pt idx="87">
                  <c:v>88495</c:v>
                </c:pt>
                <c:pt idx="88">
                  <c:v>61946</c:v>
                </c:pt>
                <c:pt idx="89">
                  <c:v>81858</c:v>
                </c:pt>
                <c:pt idx="90">
                  <c:v>60176</c:v>
                </c:pt>
                <c:pt idx="91">
                  <c:v>191150</c:v>
                </c:pt>
                <c:pt idx="92">
                  <c:v>408849</c:v>
                </c:pt>
                <c:pt idx="93">
                  <c:v>162831</c:v>
                </c:pt>
                <c:pt idx="94">
                  <c:v>203539</c:v>
                </c:pt>
                <c:pt idx="95">
                  <c:v>94690</c:v>
                </c:pt>
                <c:pt idx="96">
                  <c:v>242920</c:v>
                </c:pt>
                <c:pt idx="97">
                  <c:v>307964</c:v>
                </c:pt>
                <c:pt idx="98">
                  <c:v>287486</c:v>
                </c:pt>
                <c:pt idx="99">
                  <c:v>285840</c:v>
                </c:pt>
                <c:pt idx="100">
                  <c:v>132743</c:v>
                </c:pt>
                <c:pt idx="101">
                  <c:v>176991</c:v>
                </c:pt>
                <c:pt idx="102">
                  <c:v>323982</c:v>
                </c:pt>
                <c:pt idx="103">
                  <c:v>92035</c:v>
                </c:pt>
                <c:pt idx="104">
                  <c:v>115044</c:v>
                </c:pt>
                <c:pt idx="105">
                  <c:v>137168</c:v>
                </c:pt>
                <c:pt idx="106">
                  <c:v>265486</c:v>
                </c:pt>
                <c:pt idx="107">
                  <c:v>97345</c:v>
                </c:pt>
                <c:pt idx="108">
                  <c:v>199469</c:v>
                </c:pt>
                <c:pt idx="109">
                  <c:v>290000</c:v>
                </c:pt>
                <c:pt idx="110">
                  <c:v>82300</c:v>
                </c:pt>
                <c:pt idx="111">
                  <c:v>134513</c:v>
                </c:pt>
                <c:pt idx="112">
                  <c:v>201769</c:v>
                </c:pt>
                <c:pt idx="113">
                  <c:v>185840</c:v>
                </c:pt>
                <c:pt idx="114">
                  <c:v>174336</c:v>
                </c:pt>
                <c:pt idx="115">
                  <c:v>319469</c:v>
                </c:pt>
                <c:pt idx="116">
                  <c:v>170796</c:v>
                </c:pt>
                <c:pt idx="117">
                  <c:v>112389</c:v>
                </c:pt>
                <c:pt idx="118">
                  <c:v>72566</c:v>
                </c:pt>
                <c:pt idx="119">
                  <c:v>448672</c:v>
                </c:pt>
                <c:pt idx="120">
                  <c:v>462831</c:v>
                </c:pt>
                <c:pt idx="121">
                  <c:v>317699</c:v>
                </c:pt>
                <c:pt idx="122">
                  <c:v>295460</c:v>
                </c:pt>
                <c:pt idx="123">
                  <c:v>44247</c:v>
                </c:pt>
                <c:pt idx="124">
                  <c:v>51327</c:v>
                </c:pt>
                <c:pt idx="125">
                  <c:v>52212</c:v>
                </c:pt>
                <c:pt idx="126">
                  <c:v>265486</c:v>
                </c:pt>
                <c:pt idx="127">
                  <c:v>38761</c:v>
                </c:pt>
                <c:pt idx="128">
                  <c:v>39823</c:v>
                </c:pt>
                <c:pt idx="129">
                  <c:v>84070</c:v>
                </c:pt>
                <c:pt idx="130">
                  <c:v>212389</c:v>
                </c:pt>
                <c:pt idx="131">
                  <c:v>225663</c:v>
                </c:pt>
                <c:pt idx="132">
                  <c:v>151327</c:v>
                </c:pt>
                <c:pt idx="133">
                  <c:v>91150</c:v>
                </c:pt>
                <c:pt idx="134">
                  <c:v>131415</c:v>
                </c:pt>
                <c:pt idx="135">
                  <c:v>135398</c:v>
                </c:pt>
                <c:pt idx="136">
                  <c:v>163539</c:v>
                </c:pt>
                <c:pt idx="137">
                  <c:v>176991</c:v>
                </c:pt>
                <c:pt idx="138">
                  <c:v>80530</c:v>
                </c:pt>
                <c:pt idx="139">
                  <c:v>86283</c:v>
                </c:pt>
                <c:pt idx="140">
                  <c:v>126106</c:v>
                </c:pt>
                <c:pt idx="141">
                  <c:v>207964</c:v>
                </c:pt>
                <c:pt idx="142">
                  <c:v>198230</c:v>
                </c:pt>
                <c:pt idx="143">
                  <c:v>203539</c:v>
                </c:pt>
                <c:pt idx="144">
                  <c:v>194690</c:v>
                </c:pt>
                <c:pt idx="145">
                  <c:v>351769</c:v>
                </c:pt>
                <c:pt idx="146">
                  <c:v>119292</c:v>
                </c:pt>
                <c:pt idx="147">
                  <c:v>193805</c:v>
                </c:pt>
                <c:pt idx="148">
                  <c:v>221238</c:v>
                </c:pt>
                <c:pt idx="149">
                  <c:v>150442</c:v>
                </c:pt>
                <c:pt idx="150">
                  <c:v>191150</c:v>
                </c:pt>
                <c:pt idx="151">
                  <c:v>110619</c:v>
                </c:pt>
                <c:pt idx="152">
                  <c:v>61946</c:v>
                </c:pt>
                <c:pt idx="153">
                  <c:v>283185</c:v>
                </c:pt>
                <c:pt idx="154">
                  <c:v>383185</c:v>
                </c:pt>
                <c:pt idx="155">
                  <c:v>357522</c:v>
                </c:pt>
                <c:pt idx="156">
                  <c:v>337168</c:v>
                </c:pt>
                <c:pt idx="157">
                  <c:v>93805</c:v>
                </c:pt>
                <c:pt idx="158">
                  <c:v>197345</c:v>
                </c:pt>
                <c:pt idx="159">
                  <c:v>101327</c:v>
                </c:pt>
                <c:pt idx="160">
                  <c:v>146017</c:v>
                </c:pt>
                <c:pt idx="161">
                  <c:v>243362</c:v>
                </c:pt>
                <c:pt idx="162">
                  <c:v>69026</c:v>
                </c:pt>
                <c:pt idx="163">
                  <c:v>79646</c:v>
                </c:pt>
                <c:pt idx="164">
                  <c:v>295575</c:v>
                </c:pt>
                <c:pt idx="165">
                  <c:v>64601</c:v>
                </c:pt>
                <c:pt idx="166">
                  <c:v>127433</c:v>
                </c:pt>
                <c:pt idx="167">
                  <c:v>66371</c:v>
                </c:pt>
                <c:pt idx="168">
                  <c:v>160637</c:v>
                </c:pt>
                <c:pt idx="169">
                  <c:v>35398</c:v>
                </c:pt>
                <c:pt idx="170">
                  <c:v>256637</c:v>
                </c:pt>
                <c:pt idx="171">
                  <c:v>254867</c:v>
                </c:pt>
                <c:pt idx="172">
                  <c:v>176991</c:v>
                </c:pt>
                <c:pt idx="173">
                  <c:v>188495</c:v>
                </c:pt>
                <c:pt idx="174">
                  <c:v>176106</c:v>
                </c:pt>
                <c:pt idx="175">
                  <c:v>428318</c:v>
                </c:pt>
                <c:pt idx="176">
                  <c:v>176106</c:v>
                </c:pt>
                <c:pt idx="177">
                  <c:v>166371</c:v>
                </c:pt>
                <c:pt idx="178">
                  <c:v>151769</c:v>
                </c:pt>
                <c:pt idx="179">
                  <c:v>150442</c:v>
                </c:pt>
                <c:pt idx="180">
                  <c:v>115929</c:v>
                </c:pt>
                <c:pt idx="181">
                  <c:v>63274</c:v>
                </c:pt>
                <c:pt idx="182">
                  <c:v>219469</c:v>
                </c:pt>
                <c:pt idx="183">
                  <c:v>123893</c:v>
                </c:pt>
                <c:pt idx="184">
                  <c:v>59734</c:v>
                </c:pt>
                <c:pt idx="185">
                  <c:v>60176</c:v>
                </c:pt>
                <c:pt idx="186">
                  <c:v>327433</c:v>
                </c:pt>
                <c:pt idx="187">
                  <c:v>307964</c:v>
                </c:pt>
                <c:pt idx="188">
                  <c:v>448672</c:v>
                </c:pt>
                <c:pt idx="189">
                  <c:v>370796</c:v>
                </c:pt>
                <c:pt idx="190">
                  <c:v>347787</c:v>
                </c:pt>
                <c:pt idx="191">
                  <c:v>462831</c:v>
                </c:pt>
                <c:pt idx="192">
                  <c:v>448672</c:v>
                </c:pt>
                <c:pt idx="193">
                  <c:v>435398</c:v>
                </c:pt>
                <c:pt idx="194">
                  <c:v>51327</c:v>
                </c:pt>
                <c:pt idx="195">
                  <c:v>269911</c:v>
                </c:pt>
                <c:pt idx="196">
                  <c:v>256637</c:v>
                </c:pt>
                <c:pt idx="197">
                  <c:v>272566</c:v>
                </c:pt>
                <c:pt idx="198">
                  <c:v>178761</c:v>
                </c:pt>
                <c:pt idx="199">
                  <c:v>194690</c:v>
                </c:pt>
                <c:pt idx="200">
                  <c:v>174336</c:v>
                </c:pt>
                <c:pt idx="201">
                  <c:v>37787</c:v>
                </c:pt>
                <c:pt idx="202">
                  <c:v>161946</c:v>
                </c:pt>
                <c:pt idx="203">
                  <c:v>70796</c:v>
                </c:pt>
                <c:pt idx="204">
                  <c:v>84955</c:v>
                </c:pt>
                <c:pt idx="205">
                  <c:v>92035</c:v>
                </c:pt>
                <c:pt idx="206">
                  <c:v>90707</c:v>
                </c:pt>
                <c:pt idx="207">
                  <c:v>194690</c:v>
                </c:pt>
                <c:pt idx="208">
                  <c:v>153539</c:v>
                </c:pt>
                <c:pt idx="209">
                  <c:v>122389</c:v>
                </c:pt>
                <c:pt idx="210">
                  <c:v>123893</c:v>
                </c:pt>
                <c:pt idx="211">
                  <c:v>341592</c:v>
                </c:pt>
                <c:pt idx="212">
                  <c:v>37168</c:v>
                </c:pt>
                <c:pt idx="213">
                  <c:v>124778</c:v>
                </c:pt>
                <c:pt idx="214">
                  <c:v>222123</c:v>
                </c:pt>
                <c:pt idx="215">
                  <c:v>207964</c:v>
                </c:pt>
                <c:pt idx="216">
                  <c:v>168141</c:v>
                </c:pt>
                <c:pt idx="217">
                  <c:v>80530</c:v>
                </c:pt>
                <c:pt idx="218">
                  <c:v>169911</c:v>
                </c:pt>
                <c:pt idx="219">
                  <c:v>207079</c:v>
                </c:pt>
                <c:pt idx="220">
                  <c:v>381663</c:v>
                </c:pt>
                <c:pt idx="221">
                  <c:v>184955</c:v>
                </c:pt>
                <c:pt idx="222">
                  <c:v>356637</c:v>
                </c:pt>
                <c:pt idx="223">
                  <c:v>207079</c:v>
                </c:pt>
                <c:pt idx="224">
                  <c:v>184070</c:v>
                </c:pt>
                <c:pt idx="225">
                  <c:v>170796</c:v>
                </c:pt>
                <c:pt idx="226">
                  <c:v>147787</c:v>
                </c:pt>
                <c:pt idx="227">
                  <c:v>442477</c:v>
                </c:pt>
                <c:pt idx="228">
                  <c:v>150442</c:v>
                </c:pt>
                <c:pt idx="229">
                  <c:v>408849</c:v>
                </c:pt>
                <c:pt idx="230">
                  <c:v>70796</c:v>
                </c:pt>
                <c:pt idx="231">
                  <c:v>57522</c:v>
                </c:pt>
                <c:pt idx="232">
                  <c:v>383185</c:v>
                </c:pt>
                <c:pt idx="233">
                  <c:v>382300</c:v>
                </c:pt>
                <c:pt idx="234">
                  <c:v>462831</c:v>
                </c:pt>
                <c:pt idx="235">
                  <c:v>371681</c:v>
                </c:pt>
                <c:pt idx="236">
                  <c:v>373451</c:v>
                </c:pt>
                <c:pt idx="237">
                  <c:v>347787</c:v>
                </c:pt>
                <c:pt idx="238">
                  <c:v>383185</c:v>
                </c:pt>
                <c:pt idx="239">
                  <c:v>48672</c:v>
                </c:pt>
                <c:pt idx="240">
                  <c:v>191150</c:v>
                </c:pt>
                <c:pt idx="241">
                  <c:v>272566</c:v>
                </c:pt>
                <c:pt idx="242">
                  <c:v>212389</c:v>
                </c:pt>
                <c:pt idx="243">
                  <c:v>86725</c:v>
                </c:pt>
                <c:pt idx="244">
                  <c:v>247787</c:v>
                </c:pt>
                <c:pt idx="245">
                  <c:v>128318</c:v>
                </c:pt>
                <c:pt idx="246">
                  <c:v>85132</c:v>
                </c:pt>
                <c:pt idx="247">
                  <c:v>265486</c:v>
                </c:pt>
                <c:pt idx="248">
                  <c:v>162831</c:v>
                </c:pt>
                <c:pt idx="249">
                  <c:v>84955</c:v>
                </c:pt>
                <c:pt idx="250">
                  <c:v>89380</c:v>
                </c:pt>
                <c:pt idx="251">
                  <c:v>185840</c:v>
                </c:pt>
                <c:pt idx="252">
                  <c:v>38938</c:v>
                </c:pt>
                <c:pt idx="253">
                  <c:v>221238</c:v>
                </c:pt>
                <c:pt idx="254">
                  <c:v>164601</c:v>
                </c:pt>
                <c:pt idx="255">
                  <c:v>176106</c:v>
                </c:pt>
                <c:pt idx="256">
                  <c:v>142920</c:v>
                </c:pt>
                <c:pt idx="257">
                  <c:v>66371</c:v>
                </c:pt>
                <c:pt idx="258">
                  <c:v>72123</c:v>
                </c:pt>
                <c:pt idx="259">
                  <c:v>44690</c:v>
                </c:pt>
                <c:pt idx="260">
                  <c:v>448672</c:v>
                </c:pt>
                <c:pt idx="261">
                  <c:v>383185</c:v>
                </c:pt>
                <c:pt idx="262">
                  <c:v>307964</c:v>
                </c:pt>
                <c:pt idx="263">
                  <c:v>53097</c:v>
                </c:pt>
                <c:pt idx="264">
                  <c:v>53982</c:v>
                </c:pt>
                <c:pt idx="265">
                  <c:v>265486</c:v>
                </c:pt>
                <c:pt idx="266">
                  <c:v>265486</c:v>
                </c:pt>
                <c:pt idx="267">
                  <c:v>173451</c:v>
                </c:pt>
                <c:pt idx="268">
                  <c:v>141592</c:v>
                </c:pt>
                <c:pt idx="269">
                  <c:v>65929</c:v>
                </c:pt>
                <c:pt idx="270">
                  <c:v>185840</c:v>
                </c:pt>
                <c:pt idx="271">
                  <c:v>265486</c:v>
                </c:pt>
                <c:pt idx="272">
                  <c:v>181415</c:v>
                </c:pt>
                <c:pt idx="273">
                  <c:v>127433</c:v>
                </c:pt>
                <c:pt idx="274">
                  <c:v>181415</c:v>
                </c:pt>
                <c:pt idx="275">
                  <c:v>144247</c:v>
                </c:pt>
                <c:pt idx="276">
                  <c:v>183628</c:v>
                </c:pt>
                <c:pt idx="277">
                  <c:v>44247</c:v>
                </c:pt>
                <c:pt idx="278">
                  <c:v>185840</c:v>
                </c:pt>
                <c:pt idx="279">
                  <c:v>291238</c:v>
                </c:pt>
                <c:pt idx="280">
                  <c:v>291238</c:v>
                </c:pt>
                <c:pt idx="281">
                  <c:v>277876</c:v>
                </c:pt>
                <c:pt idx="282">
                  <c:v>137168</c:v>
                </c:pt>
                <c:pt idx="283">
                  <c:v>176991</c:v>
                </c:pt>
                <c:pt idx="284">
                  <c:v>198230</c:v>
                </c:pt>
                <c:pt idx="285">
                  <c:v>332743</c:v>
                </c:pt>
                <c:pt idx="286">
                  <c:v>69911</c:v>
                </c:pt>
                <c:pt idx="287">
                  <c:v>194690</c:v>
                </c:pt>
                <c:pt idx="288">
                  <c:v>55752</c:v>
                </c:pt>
                <c:pt idx="289">
                  <c:v>61061</c:v>
                </c:pt>
                <c:pt idx="290">
                  <c:v>326548</c:v>
                </c:pt>
                <c:pt idx="291">
                  <c:v>360176</c:v>
                </c:pt>
                <c:pt idx="292">
                  <c:v>289380</c:v>
                </c:pt>
                <c:pt idx="293">
                  <c:v>307964</c:v>
                </c:pt>
                <c:pt idx="294">
                  <c:v>371681</c:v>
                </c:pt>
                <c:pt idx="295">
                  <c:v>317699</c:v>
                </c:pt>
                <c:pt idx="296">
                  <c:v>315929</c:v>
                </c:pt>
                <c:pt idx="297">
                  <c:v>346017</c:v>
                </c:pt>
                <c:pt idx="298">
                  <c:v>171681</c:v>
                </c:pt>
                <c:pt idx="299">
                  <c:v>268849</c:v>
                </c:pt>
                <c:pt idx="300">
                  <c:v>172566</c:v>
                </c:pt>
                <c:pt idx="301">
                  <c:v>353982</c:v>
                </c:pt>
                <c:pt idx="302">
                  <c:v>128318</c:v>
                </c:pt>
                <c:pt idx="303">
                  <c:v>283185</c:v>
                </c:pt>
                <c:pt idx="304">
                  <c:v>169911</c:v>
                </c:pt>
                <c:pt idx="305">
                  <c:v>38053</c:v>
                </c:pt>
                <c:pt idx="306">
                  <c:v>221238</c:v>
                </c:pt>
                <c:pt idx="307">
                  <c:v>159292</c:v>
                </c:pt>
                <c:pt idx="308">
                  <c:v>129646</c:v>
                </c:pt>
                <c:pt idx="309">
                  <c:v>176991</c:v>
                </c:pt>
                <c:pt idx="310">
                  <c:v>225663</c:v>
                </c:pt>
                <c:pt idx="311">
                  <c:v>92035</c:v>
                </c:pt>
                <c:pt idx="312">
                  <c:v>38584</c:v>
                </c:pt>
                <c:pt idx="313">
                  <c:v>225663</c:v>
                </c:pt>
                <c:pt idx="314">
                  <c:v>333628</c:v>
                </c:pt>
                <c:pt idx="315">
                  <c:v>185840</c:v>
                </c:pt>
                <c:pt idx="316">
                  <c:v>163716</c:v>
                </c:pt>
                <c:pt idx="317">
                  <c:v>167964</c:v>
                </c:pt>
                <c:pt idx="318">
                  <c:v>348672</c:v>
                </c:pt>
                <c:pt idx="319">
                  <c:v>362831</c:v>
                </c:pt>
                <c:pt idx="320">
                  <c:v>333628</c:v>
                </c:pt>
                <c:pt idx="321">
                  <c:v>168141</c:v>
                </c:pt>
                <c:pt idx="322">
                  <c:v>199115</c:v>
                </c:pt>
                <c:pt idx="323">
                  <c:v>141592</c:v>
                </c:pt>
                <c:pt idx="324">
                  <c:v>194690</c:v>
                </c:pt>
                <c:pt idx="325">
                  <c:v>346017</c:v>
                </c:pt>
                <c:pt idx="326">
                  <c:v>317699</c:v>
                </c:pt>
                <c:pt idx="327">
                  <c:v>383185</c:v>
                </c:pt>
                <c:pt idx="328">
                  <c:v>348672</c:v>
                </c:pt>
                <c:pt idx="329">
                  <c:v>408849</c:v>
                </c:pt>
                <c:pt idx="330">
                  <c:v>337168</c:v>
                </c:pt>
                <c:pt idx="331">
                  <c:v>348672</c:v>
                </c:pt>
                <c:pt idx="332">
                  <c:v>340707</c:v>
                </c:pt>
                <c:pt idx="333">
                  <c:v>380530</c:v>
                </c:pt>
                <c:pt idx="334">
                  <c:v>380530</c:v>
                </c:pt>
                <c:pt idx="335">
                  <c:v>58849</c:v>
                </c:pt>
                <c:pt idx="336">
                  <c:v>61946</c:v>
                </c:pt>
                <c:pt idx="337">
                  <c:v>137168</c:v>
                </c:pt>
                <c:pt idx="338">
                  <c:v>121238</c:v>
                </c:pt>
                <c:pt idx="339">
                  <c:v>65486</c:v>
                </c:pt>
                <c:pt idx="340">
                  <c:v>141592</c:v>
                </c:pt>
                <c:pt idx="341">
                  <c:v>68141</c:v>
                </c:pt>
                <c:pt idx="342">
                  <c:v>92035</c:v>
                </c:pt>
                <c:pt idx="343">
                  <c:v>230088</c:v>
                </c:pt>
                <c:pt idx="344">
                  <c:v>80530</c:v>
                </c:pt>
                <c:pt idx="345">
                  <c:v>48672</c:v>
                </c:pt>
                <c:pt idx="346">
                  <c:v>38053</c:v>
                </c:pt>
                <c:pt idx="347">
                  <c:v>185840</c:v>
                </c:pt>
                <c:pt idx="348">
                  <c:v>123008</c:v>
                </c:pt>
                <c:pt idx="349">
                  <c:v>132743</c:v>
                </c:pt>
                <c:pt idx="350">
                  <c:v>151327</c:v>
                </c:pt>
                <c:pt idx="351">
                  <c:v>398230</c:v>
                </c:pt>
                <c:pt idx="352">
                  <c:v>190265</c:v>
                </c:pt>
                <c:pt idx="353">
                  <c:v>165929</c:v>
                </c:pt>
                <c:pt idx="354">
                  <c:v>408849</c:v>
                </c:pt>
                <c:pt idx="355">
                  <c:v>307964</c:v>
                </c:pt>
                <c:pt idx="356">
                  <c:v>383185</c:v>
                </c:pt>
                <c:pt idx="357">
                  <c:v>371681</c:v>
                </c:pt>
                <c:pt idx="358">
                  <c:v>348672</c:v>
                </c:pt>
                <c:pt idx="359">
                  <c:v>360176</c:v>
                </c:pt>
                <c:pt idx="360">
                  <c:v>278761</c:v>
                </c:pt>
                <c:pt idx="361">
                  <c:v>380530</c:v>
                </c:pt>
                <c:pt idx="362">
                  <c:v>204424</c:v>
                </c:pt>
                <c:pt idx="363">
                  <c:v>75221</c:v>
                </c:pt>
                <c:pt idx="364">
                  <c:v>84070</c:v>
                </c:pt>
                <c:pt idx="365">
                  <c:v>92035</c:v>
                </c:pt>
                <c:pt idx="366">
                  <c:v>79646</c:v>
                </c:pt>
                <c:pt idx="367">
                  <c:v>204424</c:v>
                </c:pt>
                <c:pt idx="368">
                  <c:v>252212</c:v>
                </c:pt>
                <c:pt idx="369">
                  <c:v>194690</c:v>
                </c:pt>
                <c:pt idx="370">
                  <c:v>63716</c:v>
                </c:pt>
                <c:pt idx="371">
                  <c:v>37610</c:v>
                </c:pt>
                <c:pt idx="372">
                  <c:v>90265</c:v>
                </c:pt>
                <c:pt idx="373">
                  <c:v>115044</c:v>
                </c:pt>
                <c:pt idx="374">
                  <c:v>273451</c:v>
                </c:pt>
                <c:pt idx="375">
                  <c:v>36283</c:v>
                </c:pt>
                <c:pt idx="376">
                  <c:v>154867</c:v>
                </c:pt>
                <c:pt idx="377">
                  <c:v>90707</c:v>
                </c:pt>
                <c:pt idx="378">
                  <c:v>128318</c:v>
                </c:pt>
                <c:pt idx="379">
                  <c:v>172566</c:v>
                </c:pt>
                <c:pt idx="380">
                  <c:v>348672</c:v>
                </c:pt>
                <c:pt idx="381">
                  <c:v>362831</c:v>
                </c:pt>
                <c:pt idx="382">
                  <c:v>448672</c:v>
                </c:pt>
                <c:pt idx="383">
                  <c:v>75221</c:v>
                </c:pt>
                <c:pt idx="384">
                  <c:v>73451</c:v>
                </c:pt>
                <c:pt idx="385">
                  <c:v>70796</c:v>
                </c:pt>
                <c:pt idx="386">
                  <c:v>180530</c:v>
                </c:pt>
                <c:pt idx="387">
                  <c:v>123008</c:v>
                </c:pt>
                <c:pt idx="388">
                  <c:v>100000</c:v>
                </c:pt>
                <c:pt idx="389">
                  <c:v>247787</c:v>
                </c:pt>
                <c:pt idx="390">
                  <c:v>90707</c:v>
                </c:pt>
                <c:pt idx="391">
                  <c:v>182743</c:v>
                </c:pt>
                <c:pt idx="392">
                  <c:v>137168</c:v>
                </c:pt>
                <c:pt idx="393">
                  <c:v>61504</c:v>
                </c:pt>
                <c:pt idx="394">
                  <c:v>215929</c:v>
                </c:pt>
                <c:pt idx="395">
                  <c:v>291415</c:v>
                </c:pt>
                <c:pt idx="396">
                  <c:v>78318</c:v>
                </c:pt>
                <c:pt idx="397">
                  <c:v>46017</c:v>
                </c:pt>
                <c:pt idx="398">
                  <c:v>112831</c:v>
                </c:pt>
                <c:pt idx="399">
                  <c:v>82743</c:v>
                </c:pt>
                <c:pt idx="400">
                  <c:v>66371</c:v>
                </c:pt>
                <c:pt idx="401">
                  <c:v>77876</c:v>
                </c:pt>
                <c:pt idx="402">
                  <c:v>91150</c:v>
                </c:pt>
                <c:pt idx="403">
                  <c:v>137168</c:v>
                </c:pt>
                <c:pt idx="404">
                  <c:v>168141</c:v>
                </c:pt>
                <c:pt idx="405">
                  <c:v>333628</c:v>
                </c:pt>
                <c:pt idx="406">
                  <c:v>348672</c:v>
                </c:pt>
                <c:pt idx="407">
                  <c:v>143362</c:v>
                </c:pt>
                <c:pt idx="408">
                  <c:v>389380</c:v>
                </c:pt>
                <c:pt idx="409">
                  <c:v>141592</c:v>
                </c:pt>
                <c:pt idx="410">
                  <c:v>346017</c:v>
                </c:pt>
                <c:pt idx="411">
                  <c:v>58407</c:v>
                </c:pt>
                <c:pt idx="412">
                  <c:v>55752</c:v>
                </c:pt>
                <c:pt idx="413">
                  <c:v>59115</c:v>
                </c:pt>
                <c:pt idx="414">
                  <c:v>92920</c:v>
                </c:pt>
                <c:pt idx="415">
                  <c:v>230088</c:v>
                </c:pt>
                <c:pt idx="416">
                  <c:v>127433</c:v>
                </c:pt>
                <c:pt idx="417">
                  <c:v>176991</c:v>
                </c:pt>
                <c:pt idx="418">
                  <c:v>119469</c:v>
                </c:pt>
                <c:pt idx="419">
                  <c:v>60619</c:v>
                </c:pt>
                <c:pt idx="420">
                  <c:v>277256</c:v>
                </c:pt>
                <c:pt idx="421">
                  <c:v>291238</c:v>
                </c:pt>
                <c:pt idx="422">
                  <c:v>281592</c:v>
                </c:pt>
                <c:pt idx="423">
                  <c:v>277256</c:v>
                </c:pt>
                <c:pt idx="424">
                  <c:v>282566</c:v>
                </c:pt>
                <c:pt idx="425">
                  <c:v>286902</c:v>
                </c:pt>
                <c:pt idx="426">
                  <c:v>209911</c:v>
                </c:pt>
                <c:pt idx="427">
                  <c:v>286902</c:v>
                </c:pt>
                <c:pt idx="428">
                  <c:v>277876</c:v>
                </c:pt>
                <c:pt idx="429">
                  <c:v>291238</c:v>
                </c:pt>
                <c:pt idx="430">
                  <c:v>277876</c:v>
                </c:pt>
                <c:pt idx="431">
                  <c:v>282566</c:v>
                </c:pt>
                <c:pt idx="432">
                  <c:v>282566</c:v>
                </c:pt>
                <c:pt idx="433">
                  <c:v>220265</c:v>
                </c:pt>
                <c:pt idx="434">
                  <c:v>286902</c:v>
                </c:pt>
                <c:pt idx="435">
                  <c:v>295575</c:v>
                </c:pt>
                <c:pt idx="436">
                  <c:v>291238</c:v>
                </c:pt>
                <c:pt idx="437">
                  <c:v>286902</c:v>
                </c:pt>
                <c:pt idx="438">
                  <c:v>295575</c:v>
                </c:pt>
                <c:pt idx="439">
                  <c:v>282566</c:v>
                </c:pt>
                <c:pt idx="440">
                  <c:v>273362</c:v>
                </c:pt>
                <c:pt idx="441">
                  <c:v>286902</c:v>
                </c:pt>
                <c:pt idx="442">
                  <c:v>277876</c:v>
                </c:pt>
                <c:pt idx="443">
                  <c:v>282566</c:v>
                </c:pt>
                <c:pt idx="444">
                  <c:v>282566</c:v>
                </c:pt>
                <c:pt idx="445">
                  <c:v>282566</c:v>
                </c:pt>
                <c:pt idx="446">
                  <c:v>273362</c:v>
                </c:pt>
                <c:pt idx="447">
                  <c:v>286902</c:v>
                </c:pt>
                <c:pt idx="448">
                  <c:v>277876</c:v>
                </c:pt>
                <c:pt idx="449">
                  <c:v>291238</c:v>
                </c:pt>
                <c:pt idx="450">
                  <c:v>295575</c:v>
                </c:pt>
                <c:pt idx="451">
                  <c:v>295575</c:v>
                </c:pt>
                <c:pt idx="452">
                  <c:v>286902</c:v>
                </c:pt>
                <c:pt idx="453">
                  <c:v>295575</c:v>
                </c:pt>
                <c:pt idx="454">
                  <c:v>295575</c:v>
                </c:pt>
                <c:pt idx="455">
                  <c:v>295575</c:v>
                </c:pt>
                <c:pt idx="456">
                  <c:v>282566</c:v>
                </c:pt>
                <c:pt idx="457">
                  <c:v>291238</c:v>
                </c:pt>
                <c:pt idx="458">
                  <c:v>277876</c:v>
                </c:pt>
                <c:pt idx="459">
                  <c:v>286902</c:v>
                </c:pt>
                <c:pt idx="460">
                  <c:v>286902</c:v>
                </c:pt>
                <c:pt idx="461">
                  <c:v>291238</c:v>
                </c:pt>
                <c:pt idx="462">
                  <c:v>277876</c:v>
                </c:pt>
                <c:pt idx="463">
                  <c:v>38053</c:v>
                </c:pt>
                <c:pt idx="464">
                  <c:v>115044</c:v>
                </c:pt>
                <c:pt idx="465">
                  <c:v>123893</c:v>
                </c:pt>
                <c:pt idx="466">
                  <c:v>209734</c:v>
                </c:pt>
                <c:pt idx="467">
                  <c:v>155752</c:v>
                </c:pt>
                <c:pt idx="468">
                  <c:v>176991</c:v>
                </c:pt>
                <c:pt idx="469">
                  <c:v>556637</c:v>
                </c:pt>
                <c:pt idx="470">
                  <c:v>185840</c:v>
                </c:pt>
                <c:pt idx="471">
                  <c:v>47787</c:v>
                </c:pt>
                <c:pt idx="472">
                  <c:v>91150</c:v>
                </c:pt>
                <c:pt idx="473">
                  <c:v>262831</c:v>
                </c:pt>
                <c:pt idx="474">
                  <c:v>84070</c:v>
                </c:pt>
                <c:pt idx="475">
                  <c:v>286902</c:v>
                </c:pt>
                <c:pt idx="476">
                  <c:v>115044</c:v>
                </c:pt>
                <c:pt idx="477">
                  <c:v>37168</c:v>
                </c:pt>
                <c:pt idx="478">
                  <c:v>138053</c:v>
                </c:pt>
                <c:pt idx="479">
                  <c:v>123451</c:v>
                </c:pt>
                <c:pt idx="480">
                  <c:v>34955</c:v>
                </c:pt>
                <c:pt idx="481">
                  <c:v>291238</c:v>
                </c:pt>
                <c:pt idx="482">
                  <c:v>123893</c:v>
                </c:pt>
                <c:pt idx="483">
                  <c:v>115044</c:v>
                </c:pt>
                <c:pt idx="484">
                  <c:v>75221</c:v>
                </c:pt>
                <c:pt idx="485">
                  <c:v>277256</c:v>
                </c:pt>
                <c:pt idx="486">
                  <c:v>200884</c:v>
                </c:pt>
                <c:pt idx="487">
                  <c:v>130973</c:v>
                </c:pt>
                <c:pt idx="488">
                  <c:v>71681</c:v>
                </c:pt>
                <c:pt idx="489">
                  <c:v>74778</c:v>
                </c:pt>
                <c:pt idx="490">
                  <c:v>66814</c:v>
                </c:pt>
                <c:pt idx="491">
                  <c:v>119469</c:v>
                </c:pt>
                <c:pt idx="492">
                  <c:v>188053</c:v>
                </c:pt>
                <c:pt idx="493">
                  <c:v>53097</c:v>
                </c:pt>
                <c:pt idx="494">
                  <c:v>284955</c:v>
                </c:pt>
                <c:pt idx="495">
                  <c:v>219026</c:v>
                </c:pt>
                <c:pt idx="496">
                  <c:v>88495</c:v>
                </c:pt>
                <c:pt idx="497">
                  <c:v>34070</c:v>
                </c:pt>
                <c:pt idx="498">
                  <c:v>95575</c:v>
                </c:pt>
                <c:pt idx="499">
                  <c:v>215929</c:v>
                </c:pt>
                <c:pt idx="500">
                  <c:v>66371</c:v>
                </c:pt>
                <c:pt idx="501">
                  <c:v>150442</c:v>
                </c:pt>
                <c:pt idx="502">
                  <c:v>121238</c:v>
                </c:pt>
                <c:pt idx="503">
                  <c:v>408849</c:v>
                </c:pt>
                <c:pt idx="504">
                  <c:v>408849</c:v>
                </c:pt>
                <c:pt idx="505">
                  <c:v>527433</c:v>
                </c:pt>
                <c:pt idx="506">
                  <c:v>150442</c:v>
                </c:pt>
                <c:pt idx="507">
                  <c:v>126548</c:v>
                </c:pt>
                <c:pt idx="508">
                  <c:v>209734</c:v>
                </c:pt>
                <c:pt idx="509">
                  <c:v>79646</c:v>
                </c:pt>
                <c:pt idx="510">
                  <c:v>79646</c:v>
                </c:pt>
                <c:pt idx="511">
                  <c:v>90265</c:v>
                </c:pt>
                <c:pt idx="512">
                  <c:v>166814</c:v>
                </c:pt>
                <c:pt idx="513">
                  <c:v>84070</c:v>
                </c:pt>
                <c:pt idx="514">
                  <c:v>215176</c:v>
                </c:pt>
                <c:pt idx="515">
                  <c:v>79646</c:v>
                </c:pt>
                <c:pt idx="516">
                  <c:v>230088</c:v>
                </c:pt>
                <c:pt idx="517">
                  <c:v>221238</c:v>
                </c:pt>
                <c:pt idx="518">
                  <c:v>32743</c:v>
                </c:pt>
                <c:pt idx="519">
                  <c:v>154424</c:v>
                </c:pt>
                <c:pt idx="520">
                  <c:v>216371</c:v>
                </c:pt>
                <c:pt idx="521">
                  <c:v>501769</c:v>
                </c:pt>
                <c:pt idx="522">
                  <c:v>501769</c:v>
                </c:pt>
                <c:pt idx="523">
                  <c:v>194690</c:v>
                </c:pt>
                <c:pt idx="524">
                  <c:v>162831</c:v>
                </c:pt>
                <c:pt idx="525">
                  <c:v>123893</c:v>
                </c:pt>
                <c:pt idx="526">
                  <c:v>168141</c:v>
                </c:pt>
                <c:pt idx="527">
                  <c:v>137168</c:v>
                </c:pt>
                <c:pt idx="528">
                  <c:v>167256</c:v>
                </c:pt>
                <c:pt idx="529">
                  <c:v>160176</c:v>
                </c:pt>
                <c:pt idx="530">
                  <c:v>144247</c:v>
                </c:pt>
                <c:pt idx="531">
                  <c:v>70796</c:v>
                </c:pt>
                <c:pt idx="532">
                  <c:v>36814</c:v>
                </c:pt>
                <c:pt idx="533">
                  <c:v>51327</c:v>
                </c:pt>
                <c:pt idx="534">
                  <c:v>163716</c:v>
                </c:pt>
                <c:pt idx="535">
                  <c:v>251769</c:v>
                </c:pt>
                <c:pt idx="536">
                  <c:v>203539</c:v>
                </c:pt>
                <c:pt idx="537">
                  <c:v>247787</c:v>
                </c:pt>
                <c:pt idx="538">
                  <c:v>221238</c:v>
                </c:pt>
                <c:pt idx="539">
                  <c:v>135398</c:v>
                </c:pt>
                <c:pt idx="540">
                  <c:v>142920</c:v>
                </c:pt>
                <c:pt idx="541">
                  <c:v>221238</c:v>
                </c:pt>
                <c:pt idx="542">
                  <c:v>221238</c:v>
                </c:pt>
                <c:pt idx="543">
                  <c:v>35398</c:v>
                </c:pt>
                <c:pt idx="544">
                  <c:v>527433</c:v>
                </c:pt>
                <c:pt idx="545">
                  <c:v>159292</c:v>
                </c:pt>
                <c:pt idx="546">
                  <c:v>215929</c:v>
                </c:pt>
                <c:pt idx="547">
                  <c:v>115044</c:v>
                </c:pt>
                <c:pt idx="548">
                  <c:v>115044</c:v>
                </c:pt>
                <c:pt idx="549">
                  <c:v>138053</c:v>
                </c:pt>
                <c:pt idx="550">
                  <c:v>101769</c:v>
                </c:pt>
                <c:pt idx="551">
                  <c:v>53982</c:v>
                </c:pt>
                <c:pt idx="552">
                  <c:v>58407</c:v>
                </c:pt>
                <c:pt idx="553">
                  <c:v>64601</c:v>
                </c:pt>
                <c:pt idx="554">
                  <c:v>63716</c:v>
                </c:pt>
                <c:pt idx="555">
                  <c:v>203707</c:v>
                </c:pt>
                <c:pt idx="556">
                  <c:v>207044</c:v>
                </c:pt>
                <c:pt idx="557">
                  <c:v>195566</c:v>
                </c:pt>
                <c:pt idx="558">
                  <c:v>200522</c:v>
                </c:pt>
                <c:pt idx="559">
                  <c:v>200522</c:v>
                </c:pt>
                <c:pt idx="560">
                  <c:v>201672</c:v>
                </c:pt>
                <c:pt idx="561">
                  <c:v>185840</c:v>
                </c:pt>
                <c:pt idx="562">
                  <c:v>150442</c:v>
                </c:pt>
                <c:pt idx="563">
                  <c:v>55752</c:v>
                </c:pt>
                <c:pt idx="564">
                  <c:v>265486</c:v>
                </c:pt>
                <c:pt idx="565">
                  <c:v>161946</c:v>
                </c:pt>
                <c:pt idx="566">
                  <c:v>223893</c:v>
                </c:pt>
                <c:pt idx="567">
                  <c:v>37168</c:v>
                </c:pt>
                <c:pt idx="568">
                  <c:v>77876</c:v>
                </c:pt>
                <c:pt idx="569">
                  <c:v>53097</c:v>
                </c:pt>
                <c:pt idx="570">
                  <c:v>159292</c:v>
                </c:pt>
                <c:pt idx="571">
                  <c:v>141592</c:v>
                </c:pt>
                <c:pt idx="572">
                  <c:v>138938</c:v>
                </c:pt>
                <c:pt idx="573">
                  <c:v>238938</c:v>
                </c:pt>
                <c:pt idx="574">
                  <c:v>209442</c:v>
                </c:pt>
                <c:pt idx="575">
                  <c:v>153097</c:v>
                </c:pt>
                <c:pt idx="576">
                  <c:v>75221</c:v>
                </c:pt>
                <c:pt idx="577">
                  <c:v>115044</c:v>
                </c:pt>
                <c:pt idx="578">
                  <c:v>146017</c:v>
                </c:pt>
                <c:pt idx="579">
                  <c:v>154424</c:v>
                </c:pt>
                <c:pt idx="580">
                  <c:v>157522</c:v>
                </c:pt>
                <c:pt idx="581">
                  <c:v>110619</c:v>
                </c:pt>
                <c:pt idx="582">
                  <c:v>92035</c:v>
                </c:pt>
                <c:pt idx="583">
                  <c:v>152212</c:v>
                </c:pt>
                <c:pt idx="584">
                  <c:v>225663</c:v>
                </c:pt>
                <c:pt idx="585">
                  <c:v>194690</c:v>
                </c:pt>
                <c:pt idx="586">
                  <c:v>123893</c:v>
                </c:pt>
                <c:pt idx="587">
                  <c:v>110619</c:v>
                </c:pt>
                <c:pt idx="588">
                  <c:v>123893</c:v>
                </c:pt>
                <c:pt idx="589">
                  <c:v>157522</c:v>
                </c:pt>
                <c:pt idx="590">
                  <c:v>36283</c:v>
                </c:pt>
                <c:pt idx="591">
                  <c:v>128318</c:v>
                </c:pt>
                <c:pt idx="592">
                  <c:v>168141</c:v>
                </c:pt>
                <c:pt idx="593">
                  <c:v>148672</c:v>
                </c:pt>
                <c:pt idx="594">
                  <c:v>154867</c:v>
                </c:pt>
                <c:pt idx="595">
                  <c:v>191150</c:v>
                </c:pt>
                <c:pt idx="596">
                  <c:v>243362</c:v>
                </c:pt>
                <c:pt idx="597">
                  <c:v>230088</c:v>
                </c:pt>
                <c:pt idx="598">
                  <c:v>448672</c:v>
                </c:pt>
                <c:pt idx="599">
                  <c:v>194318</c:v>
                </c:pt>
                <c:pt idx="600">
                  <c:v>200318</c:v>
                </c:pt>
                <c:pt idx="601">
                  <c:v>209132</c:v>
                </c:pt>
                <c:pt idx="602">
                  <c:v>265442</c:v>
                </c:pt>
                <c:pt idx="603">
                  <c:v>203646</c:v>
                </c:pt>
                <c:pt idx="604">
                  <c:v>200522</c:v>
                </c:pt>
                <c:pt idx="605">
                  <c:v>262920</c:v>
                </c:pt>
                <c:pt idx="606">
                  <c:v>200522</c:v>
                </c:pt>
                <c:pt idx="607">
                  <c:v>203646</c:v>
                </c:pt>
                <c:pt idx="608">
                  <c:v>203646</c:v>
                </c:pt>
                <c:pt idx="609">
                  <c:v>203646</c:v>
                </c:pt>
                <c:pt idx="610">
                  <c:v>200522</c:v>
                </c:pt>
                <c:pt idx="611">
                  <c:v>177433</c:v>
                </c:pt>
                <c:pt idx="612">
                  <c:v>181415</c:v>
                </c:pt>
                <c:pt idx="613">
                  <c:v>76991</c:v>
                </c:pt>
                <c:pt idx="614">
                  <c:v>88495</c:v>
                </c:pt>
                <c:pt idx="615">
                  <c:v>150442</c:v>
                </c:pt>
                <c:pt idx="616">
                  <c:v>213274</c:v>
                </c:pt>
                <c:pt idx="617">
                  <c:v>37168</c:v>
                </c:pt>
                <c:pt idx="618">
                  <c:v>67256</c:v>
                </c:pt>
                <c:pt idx="619">
                  <c:v>76548</c:v>
                </c:pt>
                <c:pt idx="620">
                  <c:v>48672</c:v>
                </c:pt>
                <c:pt idx="621">
                  <c:v>212389</c:v>
                </c:pt>
                <c:pt idx="622">
                  <c:v>168141</c:v>
                </c:pt>
                <c:pt idx="623">
                  <c:v>84070</c:v>
                </c:pt>
                <c:pt idx="624">
                  <c:v>149557</c:v>
                </c:pt>
                <c:pt idx="625">
                  <c:v>194690</c:v>
                </c:pt>
                <c:pt idx="626">
                  <c:v>161946</c:v>
                </c:pt>
                <c:pt idx="627">
                  <c:v>84070</c:v>
                </c:pt>
                <c:pt idx="628">
                  <c:v>90265</c:v>
                </c:pt>
                <c:pt idx="629">
                  <c:v>128318</c:v>
                </c:pt>
                <c:pt idx="630">
                  <c:v>164601</c:v>
                </c:pt>
                <c:pt idx="631">
                  <c:v>221238</c:v>
                </c:pt>
                <c:pt idx="632">
                  <c:v>229203</c:v>
                </c:pt>
                <c:pt idx="633">
                  <c:v>203539</c:v>
                </c:pt>
                <c:pt idx="634">
                  <c:v>165486</c:v>
                </c:pt>
                <c:pt idx="635">
                  <c:v>185840</c:v>
                </c:pt>
                <c:pt idx="636">
                  <c:v>415929</c:v>
                </c:pt>
                <c:pt idx="637">
                  <c:v>141592</c:v>
                </c:pt>
                <c:pt idx="638">
                  <c:v>380530</c:v>
                </c:pt>
                <c:pt idx="639">
                  <c:v>448672</c:v>
                </c:pt>
                <c:pt idx="640">
                  <c:v>155752</c:v>
                </c:pt>
                <c:pt idx="641">
                  <c:v>152654</c:v>
                </c:pt>
                <c:pt idx="642">
                  <c:v>286194</c:v>
                </c:pt>
                <c:pt idx="643">
                  <c:v>153097</c:v>
                </c:pt>
                <c:pt idx="644">
                  <c:v>201672</c:v>
                </c:pt>
                <c:pt idx="645">
                  <c:v>203646</c:v>
                </c:pt>
                <c:pt idx="646">
                  <c:v>265442</c:v>
                </c:pt>
                <c:pt idx="647">
                  <c:v>196389</c:v>
                </c:pt>
                <c:pt idx="648">
                  <c:v>200522</c:v>
                </c:pt>
                <c:pt idx="649">
                  <c:v>200522</c:v>
                </c:pt>
                <c:pt idx="650">
                  <c:v>207044</c:v>
                </c:pt>
                <c:pt idx="651">
                  <c:v>61946</c:v>
                </c:pt>
                <c:pt idx="652">
                  <c:v>232743</c:v>
                </c:pt>
                <c:pt idx="653">
                  <c:v>265486</c:v>
                </c:pt>
                <c:pt idx="654">
                  <c:v>274336</c:v>
                </c:pt>
                <c:pt idx="655">
                  <c:v>196460</c:v>
                </c:pt>
                <c:pt idx="656">
                  <c:v>87610</c:v>
                </c:pt>
                <c:pt idx="657">
                  <c:v>221238</c:v>
                </c:pt>
                <c:pt idx="658">
                  <c:v>37610</c:v>
                </c:pt>
                <c:pt idx="659">
                  <c:v>161061</c:v>
                </c:pt>
                <c:pt idx="660">
                  <c:v>295575</c:v>
                </c:pt>
                <c:pt idx="661">
                  <c:v>34513</c:v>
                </c:pt>
                <c:pt idx="662">
                  <c:v>81415</c:v>
                </c:pt>
                <c:pt idx="663">
                  <c:v>150442</c:v>
                </c:pt>
                <c:pt idx="664">
                  <c:v>135398</c:v>
                </c:pt>
                <c:pt idx="665">
                  <c:v>119469</c:v>
                </c:pt>
                <c:pt idx="666">
                  <c:v>121681</c:v>
                </c:pt>
                <c:pt idx="667">
                  <c:v>147787</c:v>
                </c:pt>
                <c:pt idx="668">
                  <c:v>56637</c:v>
                </c:pt>
                <c:pt idx="669">
                  <c:v>161061</c:v>
                </c:pt>
                <c:pt idx="670">
                  <c:v>141592</c:v>
                </c:pt>
                <c:pt idx="671">
                  <c:v>362831</c:v>
                </c:pt>
                <c:pt idx="672">
                  <c:v>144247</c:v>
                </c:pt>
                <c:pt idx="673">
                  <c:v>184070</c:v>
                </c:pt>
                <c:pt idx="674">
                  <c:v>203539</c:v>
                </c:pt>
                <c:pt idx="675">
                  <c:v>153982</c:v>
                </c:pt>
                <c:pt idx="676">
                  <c:v>161061</c:v>
                </c:pt>
                <c:pt idx="677">
                  <c:v>149557</c:v>
                </c:pt>
                <c:pt idx="678">
                  <c:v>141592</c:v>
                </c:pt>
                <c:pt idx="679">
                  <c:v>123893</c:v>
                </c:pt>
                <c:pt idx="680">
                  <c:v>159292</c:v>
                </c:pt>
                <c:pt idx="681">
                  <c:v>176991</c:v>
                </c:pt>
                <c:pt idx="682">
                  <c:v>160176</c:v>
                </c:pt>
                <c:pt idx="683">
                  <c:v>201672</c:v>
                </c:pt>
                <c:pt idx="684">
                  <c:v>203646</c:v>
                </c:pt>
                <c:pt idx="685">
                  <c:v>265442</c:v>
                </c:pt>
                <c:pt idx="686">
                  <c:v>198451</c:v>
                </c:pt>
                <c:pt idx="687">
                  <c:v>207044</c:v>
                </c:pt>
                <c:pt idx="688">
                  <c:v>201672</c:v>
                </c:pt>
                <c:pt idx="689">
                  <c:v>203646</c:v>
                </c:pt>
                <c:pt idx="690">
                  <c:v>200522</c:v>
                </c:pt>
                <c:pt idx="691">
                  <c:v>198451</c:v>
                </c:pt>
                <c:pt idx="692">
                  <c:v>203646</c:v>
                </c:pt>
                <c:pt idx="693">
                  <c:v>200318</c:v>
                </c:pt>
                <c:pt idx="694">
                  <c:v>198451</c:v>
                </c:pt>
                <c:pt idx="695">
                  <c:v>198256</c:v>
                </c:pt>
                <c:pt idx="696">
                  <c:v>198256</c:v>
                </c:pt>
                <c:pt idx="697">
                  <c:v>203646</c:v>
                </c:pt>
                <c:pt idx="698">
                  <c:v>200318</c:v>
                </c:pt>
                <c:pt idx="699">
                  <c:v>192920</c:v>
                </c:pt>
                <c:pt idx="700">
                  <c:v>119469</c:v>
                </c:pt>
                <c:pt idx="701">
                  <c:v>57522</c:v>
                </c:pt>
                <c:pt idx="702">
                  <c:v>199115</c:v>
                </c:pt>
                <c:pt idx="703">
                  <c:v>150442</c:v>
                </c:pt>
                <c:pt idx="704">
                  <c:v>184955</c:v>
                </c:pt>
                <c:pt idx="705">
                  <c:v>137168</c:v>
                </c:pt>
                <c:pt idx="706">
                  <c:v>154867</c:v>
                </c:pt>
                <c:pt idx="707">
                  <c:v>233628</c:v>
                </c:pt>
                <c:pt idx="708">
                  <c:v>90707</c:v>
                </c:pt>
                <c:pt idx="709">
                  <c:v>139823</c:v>
                </c:pt>
                <c:pt idx="710">
                  <c:v>265486</c:v>
                </c:pt>
                <c:pt idx="711">
                  <c:v>176991</c:v>
                </c:pt>
                <c:pt idx="712">
                  <c:v>57522</c:v>
                </c:pt>
                <c:pt idx="713">
                  <c:v>78318</c:v>
                </c:pt>
                <c:pt idx="714">
                  <c:v>37168</c:v>
                </c:pt>
                <c:pt idx="715">
                  <c:v>79646</c:v>
                </c:pt>
                <c:pt idx="716">
                  <c:v>115044</c:v>
                </c:pt>
                <c:pt idx="717">
                  <c:v>214159</c:v>
                </c:pt>
                <c:pt idx="718">
                  <c:v>164601</c:v>
                </c:pt>
                <c:pt idx="719">
                  <c:v>135840</c:v>
                </c:pt>
                <c:pt idx="720">
                  <c:v>79646</c:v>
                </c:pt>
                <c:pt idx="721">
                  <c:v>161504</c:v>
                </c:pt>
                <c:pt idx="722">
                  <c:v>172566</c:v>
                </c:pt>
                <c:pt idx="723">
                  <c:v>346017</c:v>
                </c:pt>
                <c:pt idx="724">
                  <c:v>208849</c:v>
                </c:pt>
                <c:pt idx="725">
                  <c:v>416814</c:v>
                </c:pt>
                <c:pt idx="726">
                  <c:v>206194</c:v>
                </c:pt>
                <c:pt idx="727">
                  <c:v>527433</c:v>
                </c:pt>
                <c:pt idx="728">
                  <c:v>141592</c:v>
                </c:pt>
                <c:pt idx="729">
                  <c:v>194690</c:v>
                </c:pt>
                <c:pt idx="730">
                  <c:v>362831</c:v>
                </c:pt>
                <c:pt idx="731">
                  <c:v>306194</c:v>
                </c:pt>
                <c:pt idx="732">
                  <c:v>223008</c:v>
                </c:pt>
                <c:pt idx="733">
                  <c:v>283185</c:v>
                </c:pt>
                <c:pt idx="734">
                  <c:v>380530</c:v>
                </c:pt>
                <c:pt idx="735">
                  <c:v>442477</c:v>
                </c:pt>
                <c:pt idx="736">
                  <c:v>348672</c:v>
                </c:pt>
                <c:pt idx="737">
                  <c:v>207044</c:v>
                </c:pt>
                <c:pt idx="738">
                  <c:v>199637</c:v>
                </c:pt>
                <c:pt idx="739">
                  <c:v>200522</c:v>
                </c:pt>
                <c:pt idx="740">
                  <c:v>197601</c:v>
                </c:pt>
                <c:pt idx="741">
                  <c:v>265442</c:v>
                </c:pt>
                <c:pt idx="742">
                  <c:v>175221</c:v>
                </c:pt>
                <c:pt idx="743">
                  <c:v>207044</c:v>
                </c:pt>
                <c:pt idx="744">
                  <c:v>200318</c:v>
                </c:pt>
                <c:pt idx="745">
                  <c:v>203646</c:v>
                </c:pt>
                <c:pt idx="746">
                  <c:v>199637</c:v>
                </c:pt>
                <c:pt idx="747">
                  <c:v>265442</c:v>
                </c:pt>
                <c:pt idx="748">
                  <c:v>265442</c:v>
                </c:pt>
                <c:pt idx="749">
                  <c:v>203646</c:v>
                </c:pt>
                <c:pt idx="750">
                  <c:v>207044</c:v>
                </c:pt>
                <c:pt idx="751">
                  <c:v>197601</c:v>
                </c:pt>
                <c:pt idx="752">
                  <c:v>201566</c:v>
                </c:pt>
                <c:pt idx="753">
                  <c:v>265442</c:v>
                </c:pt>
                <c:pt idx="754">
                  <c:v>262929</c:v>
                </c:pt>
                <c:pt idx="755">
                  <c:v>203646</c:v>
                </c:pt>
                <c:pt idx="756">
                  <c:v>265442</c:v>
                </c:pt>
                <c:pt idx="757">
                  <c:v>265442</c:v>
                </c:pt>
                <c:pt idx="758">
                  <c:v>207044</c:v>
                </c:pt>
                <c:pt idx="759">
                  <c:v>201566</c:v>
                </c:pt>
                <c:pt idx="760">
                  <c:v>198451</c:v>
                </c:pt>
                <c:pt idx="761">
                  <c:v>201566</c:v>
                </c:pt>
                <c:pt idx="762">
                  <c:v>203646</c:v>
                </c:pt>
                <c:pt idx="763">
                  <c:v>196185</c:v>
                </c:pt>
                <c:pt idx="764">
                  <c:v>201566</c:v>
                </c:pt>
                <c:pt idx="765">
                  <c:v>201566</c:v>
                </c:pt>
                <c:pt idx="766">
                  <c:v>262929</c:v>
                </c:pt>
                <c:pt idx="767">
                  <c:v>191938</c:v>
                </c:pt>
                <c:pt idx="768">
                  <c:v>191938</c:v>
                </c:pt>
                <c:pt idx="769">
                  <c:v>191938</c:v>
                </c:pt>
                <c:pt idx="770">
                  <c:v>193769</c:v>
                </c:pt>
                <c:pt idx="771">
                  <c:v>193769</c:v>
                </c:pt>
                <c:pt idx="772">
                  <c:v>143212</c:v>
                </c:pt>
                <c:pt idx="773">
                  <c:v>190106</c:v>
                </c:pt>
                <c:pt idx="774">
                  <c:v>190106</c:v>
                </c:pt>
                <c:pt idx="775">
                  <c:v>193769</c:v>
                </c:pt>
                <c:pt idx="776">
                  <c:v>190106</c:v>
                </c:pt>
                <c:pt idx="777">
                  <c:v>145628</c:v>
                </c:pt>
                <c:pt idx="778">
                  <c:v>190106</c:v>
                </c:pt>
                <c:pt idx="779">
                  <c:v>191938</c:v>
                </c:pt>
                <c:pt idx="780">
                  <c:v>142592</c:v>
                </c:pt>
                <c:pt idx="781">
                  <c:v>193769</c:v>
                </c:pt>
                <c:pt idx="782">
                  <c:v>188265</c:v>
                </c:pt>
                <c:pt idx="783">
                  <c:v>148707</c:v>
                </c:pt>
                <c:pt idx="784">
                  <c:v>149619</c:v>
                </c:pt>
                <c:pt idx="785">
                  <c:v>144115</c:v>
                </c:pt>
                <c:pt idx="786">
                  <c:v>191938</c:v>
                </c:pt>
                <c:pt idx="787">
                  <c:v>149619</c:v>
                </c:pt>
                <c:pt idx="788">
                  <c:v>147141</c:v>
                </c:pt>
                <c:pt idx="789">
                  <c:v>188265</c:v>
                </c:pt>
                <c:pt idx="790">
                  <c:v>149619</c:v>
                </c:pt>
                <c:pt idx="791">
                  <c:v>193769</c:v>
                </c:pt>
                <c:pt idx="792">
                  <c:v>191938</c:v>
                </c:pt>
                <c:pt idx="793">
                  <c:v>191938</c:v>
                </c:pt>
                <c:pt idx="794">
                  <c:v>201566</c:v>
                </c:pt>
                <c:pt idx="795">
                  <c:v>207964</c:v>
                </c:pt>
                <c:pt idx="796">
                  <c:v>265442</c:v>
                </c:pt>
                <c:pt idx="797">
                  <c:v>175681</c:v>
                </c:pt>
                <c:pt idx="798">
                  <c:v>212389</c:v>
                </c:pt>
                <c:pt idx="799">
                  <c:v>115044</c:v>
                </c:pt>
                <c:pt idx="800">
                  <c:v>55752</c:v>
                </c:pt>
                <c:pt idx="801">
                  <c:v>55752</c:v>
                </c:pt>
                <c:pt idx="802">
                  <c:v>168141</c:v>
                </c:pt>
                <c:pt idx="803">
                  <c:v>176991</c:v>
                </c:pt>
                <c:pt idx="804">
                  <c:v>166371</c:v>
                </c:pt>
                <c:pt idx="805">
                  <c:v>119469</c:v>
                </c:pt>
                <c:pt idx="806">
                  <c:v>137168</c:v>
                </c:pt>
                <c:pt idx="807">
                  <c:v>112389</c:v>
                </c:pt>
                <c:pt idx="808">
                  <c:v>116814</c:v>
                </c:pt>
                <c:pt idx="809">
                  <c:v>260176</c:v>
                </c:pt>
                <c:pt idx="810">
                  <c:v>165486</c:v>
                </c:pt>
                <c:pt idx="811">
                  <c:v>78761</c:v>
                </c:pt>
                <c:pt idx="812">
                  <c:v>118584</c:v>
                </c:pt>
                <c:pt idx="813">
                  <c:v>165486</c:v>
                </c:pt>
                <c:pt idx="814">
                  <c:v>110619</c:v>
                </c:pt>
                <c:pt idx="815">
                  <c:v>176991</c:v>
                </c:pt>
                <c:pt idx="816">
                  <c:v>134513</c:v>
                </c:pt>
                <c:pt idx="817">
                  <c:v>146017</c:v>
                </c:pt>
                <c:pt idx="818">
                  <c:v>221238</c:v>
                </c:pt>
                <c:pt idx="819">
                  <c:v>149557</c:v>
                </c:pt>
                <c:pt idx="820">
                  <c:v>207964</c:v>
                </c:pt>
                <c:pt idx="821">
                  <c:v>141592</c:v>
                </c:pt>
                <c:pt idx="822">
                  <c:v>144690</c:v>
                </c:pt>
                <c:pt idx="823">
                  <c:v>176991</c:v>
                </c:pt>
                <c:pt idx="824">
                  <c:v>163716</c:v>
                </c:pt>
                <c:pt idx="825">
                  <c:v>163716</c:v>
                </c:pt>
                <c:pt idx="826">
                  <c:v>163716</c:v>
                </c:pt>
                <c:pt idx="827">
                  <c:v>156637</c:v>
                </c:pt>
                <c:pt idx="828">
                  <c:v>161238</c:v>
                </c:pt>
                <c:pt idx="829">
                  <c:v>153097</c:v>
                </c:pt>
                <c:pt idx="830">
                  <c:v>163716</c:v>
                </c:pt>
                <c:pt idx="831">
                  <c:v>155309</c:v>
                </c:pt>
                <c:pt idx="832">
                  <c:v>212389</c:v>
                </c:pt>
                <c:pt idx="833">
                  <c:v>159557</c:v>
                </c:pt>
                <c:pt idx="834">
                  <c:v>209734</c:v>
                </c:pt>
                <c:pt idx="835">
                  <c:v>210619</c:v>
                </c:pt>
                <c:pt idx="836">
                  <c:v>157876</c:v>
                </c:pt>
                <c:pt idx="837">
                  <c:v>207964</c:v>
                </c:pt>
                <c:pt idx="838">
                  <c:v>156194</c:v>
                </c:pt>
                <c:pt idx="839">
                  <c:v>210265</c:v>
                </c:pt>
                <c:pt idx="840">
                  <c:v>203646</c:v>
                </c:pt>
                <c:pt idx="841">
                  <c:v>123008</c:v>
                </c:pt>
                <c:pt idx="842">
                  <c:v>173451</c:v>
                </c:pt>
                <c:pt idx="843">
                  <c:v>168141</c:v>
                </c:pt>
                <c:pt idx="844">
                  <c:v>261061</c:v>
                </c:pt>
                <c:pt idx="845">
                  <c:v>256637</c:v>
                </c:pt>
                <c:pt idx="846">
                  <c:v>254867</c:v>
                </c:pt>
                <c:pt idx="847">
                  <c:v>168761</c:v>
                </c:pt>
                <c:pt idx="848">
                  <c:v>83628</c:v>
                </c:pt>
                <c:pt idx="849">
                  <c:v>161946</c:v>
                </c:pt>
                <c:pt idx="850">
                  <c:v>83628</c:v>
                </c:pt>
                <c:pt idx="851">
                  <c:v>75221</c:v>
                </c:pt>
                <c:pt idx="852">
                  <c:v>121238</c:v>
                </c:pt>
                <c:pt idx="853">
                  <c:v>65486</c:v>
                </c:pt>
                <c:pt idx="854">
                  <c:v>194690</c:v>
                </c:pt>
                <c:pt idx="855">
                  <c:v>93362</c:v>
                </c:pt>
                <c:pt idx="856">
                  <c:v>107079</c:v>
                </c:pt>
                <c:pt idx="857">
                  <c:v>57522</c:v>
                </c:pt>
                <c:pt idx="858">
                  <c:v>169911</c:v>
                </c:pt>
                <c:pt idx="859">
                  <c:v>160176</c:v>
                </c:pt>
                <c:pt idx="860">
                  <c:v>166371</c:v>
                </c:pt>
                <c:pt idx="861">
                  <c:v>159292</c:v>
                </c:pt>
                <c:pt idx="862">
                  <c:v>86725</c:v>
                </c:pt>
                <c:pt idx="863">
                  <c:v>122123</c:v>
                </c:pt>
                <c:pt idx="864">
                  <c:v>36283</c:v>
                </c:pt>
                <c:pt idx="865">
                  <c:v>192920</c:v>
                </c:pt>
                <c:pt idx="866">
                  <c:v>64159</c:v>
                </c:pt>
                <c:pt idx="867">
                  <c:v>169911</c:v>
                </c:pt>
                <c:pt idx="868">
                  <c:v>75221</c:v>
                </c:pt>
                <c:pt idx="869">
                  <c:v>140265</c:v>
                </c:pt>
                <c:pt idx="870">
                  <c:v>169026</c:v>
                </c:pt>
                <c:pt idx="871">
                  <c:v>163716</c:v>
                </c:pt>
                <c:pt idx="872">
                  <c:v>172566</c:v>
                </c:pt>
                <c:pt idx="873">
                  <c:v>132743</c:v>
                </c:pt>
                <c:pt idx="874">
                  <c:v>123893</c:v>
                </c:pt>
                <c:pt idx="875">
                  <c:v>238938</c:v>
                </c:pt>
                <c:pt idx="876">
                  <c:v>286725</c:v>
                </c:pt>
                <c:pt idx="877">
                  <c:v>209734</c:v>
                </c:pt>
                <c:pt idx="878">
                  <c:v>380530</c:v>
                </c:pt>
                <c:pt idx="879">
                  <c:v>207964</c:v>
                </c:pt>
                <c:pt idx="880">
                  <c:v>318584</c:v>
                </c:pt>
                <c:pt idx="881">
                  <c:v>206194</c:v>
                </c:pt>
                <c:pt idx="882">
                  <c:v>210265</c:v>
                </c:pt>
                <c:pt idx="883">
                  <c:v>208849</c:v>
                </c:pt>
                <c:pt idx="884">
                  <c:v>208849</c:v>
                </c:pt>
                <c:pt idx="885">
                  <c:v>207522</c:v>
                </c:pt>
                <c:pt idx="886">
                  <c:v>57964</c:v>
                </c:pt>
                <c:pt idx="887">
                  <c:v>55752</c:v>
                </c:pt>
                <c:pt idx="888">
                  <c:v>261061</c:v>
                </c:pt>
                <c:pt idx="889">
                  <c:v>234513</c:v>
                </c:pt>
                <c:pt idx="890">
                  <c:v>181415</c:v>
                </c:pt>
                <c:pt idx="891">
                  <c:v>260176</c:v>
                </c:pt>
                <c:pt idx="892">
                  <c:v>123893</c:v>
                </c:pt>
                <c:pt idx="893">
                  <c:v>199115</c:v>
                </c:pt>
                <c:pt idx="894">
                  <c:v>91150</c:v>
                </c:pt>
                <c:pt idx="895">
                  <c:v>125663</c:v>
                </c:pt>
                <c:pt idx="896">
                  <c:v>145486</c:v>
                </c:pt>
                <c:pt idx="897">
                  <c:v>163716</c:v>
                </c:pt>
                <c:pt idx="898">
                  <c:v>147787</c:v>
                </c:pt>
                <c:pt idx="899">
                  <c:v>165486</c:v>
                </c:pt>
                <c:pt idx="900">
                  <c:v>131858</c:v>
                </c:pt>
                <c:pt idx="901">
                  <c:v>123008</c:v>
                </c:pt>
                <c:pt idx="902">
                  <c:v>236725</c:v>
                </c:pt>
                <c:pt idx="903">
                  <c:v>155752</c:v>
                </c:pt>
                <c:pt idx="904">
                  <c:v>58407</c:v>
                </c:pt>
                <c:pt idx="905">
                  <c:v>91592</c:v>
                </c:pt>
                <c:pt idx="906">
                  <c:v>181415</c:v>
                </c:pt>
                <c:pt idx="907">
                  <c:v>124778</c:v>
                </c:pt>
                <c:pt idx="908">
                  <c:v>176991</c:v>
                </c:pt>
                <c:pt idx="909">
                  <c:v>63716</c:v>
                </c:pt>
                <c:pt idx="910">
                  <c:v>220796</c:v>
                </c:pt>
                <c:pt idx="911">
                  <c:v>106194</c:v>
                </c:pt>
                <c:pt idx="912">
                  <c:v>122123</c:v>
                </c:pt>
                <c:pt idx="913">
                  <c:v>60176</c:v>
                </c:pt>
                <c:pt idx="914">
                  <c:v>219469</c:v>
                </c:pt>
                <c:pt idx="915">
                  <c:v>77876</c:v>
                </c:pt>
                <c:pt idx="916">
                  <c:v>83185</c:v>
                </c:pt>
                <c:pt idx="917">
                  <c:v>227433</c:v>
                </c:pt>
                <c:pt idx="918">
                  <c:v>90265</c:v>
                </c:pt>
                <c:pt idx="919">
                  <c:v>64601</c:v>
                </c:pt>
                <c:pt idx="920">
                  <c:v>92035</c:v>
                </c:pt>
                <c:pt idx="921">
                  <c:v>128318</c:v>
                </c:pt>
                <c:pt idx="922">
                  <c:v>162831</c:v>
                </c:pt>
                <c:pt idx="923">
                  <c:v>187610</c:v>
                </c:pt>
                <c:pt idx="924">
                  <c:v>190265</c:v>
                </c:pt>
                <c:pt idx="925">
                  <c:v>128318</c:v>
                </c:pt>
                <c:pt idx="926">
                  <c:v>428318</c:v>
                </c:pt>
                <c:pt idx="927">
                  <c:v>209734</c:v>
                </c:pt>
                <c:pt idx="928">
                  <c:v>203539</c:v>
                </c:pt>
                <c:pt idx="929">
                  <c:v>428318</c:v>
                </c:pt>
                <c:pt idx="930">
                  <c:v>318584</c:v>
                </c:pt>
                <c:pt idx="931">
                  <c:v>141592</c:v>
                </c:pt>
                <c:pt idx="932">
                  <c:v>161061</c:v>
                </c:pt>
                <c:pt idx="933">
                  <c:v>207964</c:v>
                </c:pt>
                <c:pt idx="934">
                  <c:v>394690</c:v>
                </c:pt>
                <c:pt idx="935">
                  <c:v>317699</c:v>
                </c:pt>
                <c:pt idx="936">
                  <c:v>347787</c:v>
                </c:pt>
                <c:pt idx="937">
                  <c:v>327433</c:v>
                </c:pt>
                <c:pt idx="938">
                  <c:v>151327</c:v>
                </c:pt>
                <c:pt idx="939">
                  <c:v>39380</c:v>
                </c:pt>
                <c:pt idx="940">
                  <c:v>79646</c:v>
                </c:pt>
                <c:pt idx="941">
                  <c:v>181415</c:v>
                </c:pt>
                <c:pt idx="942">
                  <c:v>174336</c:v>
                </c:pt>
                <c:pt idx="943">
                  <c:v>63716</c:v>
                </c:pt>
                <c:pt idx="944">
                  <c:v>176991</c:v>
                </c:pt>
                <c:pt idx="945">
                  <c:v>61946</c:v>
                </c:pt>
                <c:pt idx="946">
                  <c:v>38053</c:v>
                </c:pt>
                <c:pt idx="947">
                  <c:v>82300</c:v>
                </c:pt>
                <c:pt idx="948">
                  <c:v>131415</c:v>
                </c:pt>
                <c:pt idx="949">
                  <c:v>212389</c:v>
                </c:pt>
                <c:pt idx="950">
                  <c:v>63716</c:v>
                </c:pt>
                <c:pt idx="951">
                  <c:v>168141</c:v>
                </c:pt>
                <c:pt idx="952">
                  <c:v>123893</c:v>
                </c:pt>
                <c:pt idx="953">
                  <c:v>95575</c:v>
                </c:pt>
                <c:pt idx="954">
                  <c:v>62831</c:v>
                </c:pt>
                <c:pt idx="955">
                  <c:v>66371</c:v>
                </c:pt>
                <c:pt idx="956">
                  <c:v>35840</c:v>
                </c:pt>
                <c:pt idx="957">
                  <c:v>193362</c:v>
                </c:pt>
                <c:pt idx="958">
                  <c:v>164601</c:v>
                </c:pt>
                <c:pt idx="959">
                  <c:v>124778</c:v>
                </c:pt>
                <c:pt idx="960">
                  <c:v>232743</c:v>
                </c:pt>
                <c:pt idx="961">
                  <c:v>215486</c:v>
                </c:pt>
                <c:pt idx="962">
                  <c:v>103539</c:v>
                </c:pt>
                <c:pt idx="963">
                  <c:v>237610</c:v>
                </c:pt>
                <c:pt idx="964">
                  <c:v>242300</c:v>
                </c:pt>
                <c:pt idx="965">
                  <c:v>172566</c:v>
                </c:pt>
                <c:pt idx="966">
                  <c:v>146902</c:v>
                </c:pt>
                <c:pt idx="967">
                  <c:v>346017</c:v>
                </c:pt>
                <c:pt idx="968">
                  <c:v>398230</c:v>
                </c:pt>
                <c:pt idx="969">
                  <c:v>202654</c:v>
                </c:pt>
                <c:pt idx="970">
                  <c:v>78761</c:v>
                </c:pt>
                <c:pt idx="971">
                  <c:v>83185</c:v>
                </c:pt>
                <c:pt idx="972">
                  <c:v>68141</c:v>
                </c:pt>
                <c:pt idx="973">
                  <c:v>92920</c:v>
                </c:pt>
                <c:pt idx="974">
                  <c:v>153097</c:v>
                </c:pt>
                <c:pt idx="975">
                  <c:v>176991</c:v>
                </c:pt>
                <c:pt idx="976">
                  <c:v>164601</c:v>
                </c:pt>
                <c:pt idx="977">
                  <c:v>337168</c:v>
                </c:pt>
                <c:pt idx="978">
                  <c:v>360176</c:v>
                </c:pt>
                <c:pt idx="979">
                  <c:v>326548</c:v>
                </c:pt>
                <c:pt idx="980">
                  <c:v>383185</c:v>
                </c:pt>
                <c:pt idx="981">
                  <c:v>181858</c:v>
                </c:pt>
                <c:pt idx="982">
                  <c:v>176991</c:v>
                </c:pt>
                <c:pt idx="983">
                  <c:v>197345</c:v>
                </c:pt>
                <c:pt idx="984">
                  <c:v>201327</c:v>
                </c:pt>
                <c:pt idx="985">
                  <c:v>78761</c:v>
                </c:pt>
                <c:pt idx="986">
                  <c:v>107522</c:v>
                </c:pt>
                <c:pt idx="987">
                  <c:v>173893</c:v>
                </c:pt>
                <c:pt idx="988">
                  <c:v>83185</c:v>
                </c:pt>
                <c:pt idx="989">
                  <c:v>172566</c:v>
                </c:pt>
                <c:pt idx="990">
                  <c:v>36283</c:v>
                </c:pt>
                <c:pt idx="991">
                  <c:v>96460</c:v>
                </c:pt>
                <c:pt idx="992">
                  <c:v>53097</c:v>
                </c:pt>
                <c:pt idx="993">
                  <c:v>92920</c:v>
                </c:pt>
                <c:pt idx="994">
                  <c:v>180088</c:v>
                </c:pt>
                <c:pt idx="995">
                  <c:v>172566</c:v>
                </c:pt>
                <c:pt idx="996">
                  <c:v>194690</c:v>
                </c:pt>
                <c:pt idx="997">
                  <c:v>333628</c:v>
                </c:pt>
                <c:pt idx="998">
                  <c:v>194690</c:v>
                </c:pt>
                <c:pt idx="999">
                  <c:v>428318</c:v>
                </c:pt>
                <c:pt idx="1000">
                  <c:v>323008</c:v>
                </c:pt>
                <c:pt idx="1001">
                  <c:v>300000</c:v>
                </c:pt>
                <c:pt idx="1002">
                  <c:v>141592</c:v>
                </c:pt>
                <c:pt idx="1003">
                  <c:v>192035</c:v>
                </c:pt>
                <c:pt idx="1004">
                  <c:v>76991</c:v>
                </c:pt>
                <c:pt idx="1005">
                  <c:v>75221</c:v>
                </c:pt>
                <c:pt idx="1006">
                  <c:v>209734</c:v>
                </c:pt>
                <c:pt idx="1007">
                  <c:v>207079</c:v>
                </c:pt>
                <c:pt idx="1008">
                  <c:v>197345</c:v>
                </c:pt>
                <c:pt idx="1009">
                  <c:v>337168</c:v>
                </c:pt>
                <c:pt idx="1010">
                  <c:v>462831</c:v>
                </c:pt>
                <c:pt idx="1011">
                  <c:v>476106</c:v>
                </c:pt>
                <c:pt idx="1012">
                  <c:v>435398</c:v>
                </c:pt>
                <c:pt idx="1013">
                  <c:v>317699</c:v>
                </c:pt>
                <c:pt idx="1014">
                  <c:v>317699</c:v>
                </c:pt>
                <c:pt idx="1015">
                  <c:v>196460</c:v>
                </c:pt>
                <c:pt idx="1016">
                  <c:v>79646</c:v>
                </c:pt>
                <c:pt idx="1017">
                  <c:v>143362</c:v>
                </c:pt>
                <c:pt idx="1018">
                  <c:v>106194</c:v>
                </c:pt>
                <c:pt idx="1019">
                  <c:v>212389</c:v>
                </c:pt>
                <c:pt idx="1020">
                  <c:v>170796</c:v>
                </c:pt>
                <c:pt idx="1021">
                  <c:v>57079</c:v>
                </c:pt>
                <c:pt idx="1022">
                  <c:v>141592</c:v>
                </c:pt>
                <c:pt idx="1023">
                  <c:v>191150</c:v>
                </c:pt>
                <c:pt idx="1024">
                  <c:v>150442</c:v>
                </c:pt>
                <c:pt idx="1025">
                  <c:v>216814</c:v>
                </c:pt>
                <c:pt idx="1026">
                  <c:v>91592</c:v>
                </c:pt>
                <c:pt idx="1027">
                  <c:v>61946</c:v>
                </c:pt>
                <c:pt idx="1028">
                  <c:v>97345</c:v>
                </c:pt>
                <c:pt idx="1029">
                  <c:v>123893</c:v>
                </c:pt>
                <c:pt idx="1030">
                  <c:v>128318</c:v>
                </c:pt>
                <c:pt idx="1031">
                  <c:v>165929</c:v>
                </c:pt>
                <c:pt idx="1032">
                  <c:v>38053</c:v>
                </c:pt>
                <c:pt idx="1033">
                  <c:v>168141</c:v>
                </c:pt>
                <c:pt idx="1034">
                  <c:v>173451</c:v>
                </c:pt>
                <c:pt idx="1035">
                  <c:v>168584</c:v>
                </c:pt>
                <c:pt idx="1036">
                  <c:v>61946</c:v>
                </c:pt>
                <c:pt idx="1037">
                  <c:v>115044</c:v>
                </c:pt>
                <c:pt idx="1038">
                  <c:v>398230</c:v>
                </c:pt>
                <c:pt idx="1039">
                  <c:v>176991</c:v>
                </c:pt>
                <c:pt idx="1040">
                  <c:v>163716</c:v>
                </c:pt>
                <c:pt idx="1041">
                  <c:v>180973</c:v>
                </c:pt>
                <c:pt idx="1042">
                  <c:v>398230</c:v>
                </c:pt>
                <c:pt idx="1043">
                  <c:v>318584</c:v>
                </c:pt>
                <c:pt idx="1044">
                  <c:v>167256</c:v>
                </c:pt>
                <c:pt idx="1045">
                  <c:v>203539</c:v>
                </c:pt>
                <c:pt idx="1046">
                  <c:v>175221</c:v>
                </c:pt>
                <c:pt idx="1047">
                  <c:v>66371</c:v>
                </c:pt>
                <c:pt idx="1048">
                  <c:v>357522</c:v>
                </c:pt>
                <c:pt idx="1049">
                  <c:v>448672</c:v>
                </c:pt>
                <c:pt idx="1050">
                  <c:v>53982</c:v>
                </c:pt>
                <c:pt idx="1051">
                  <c:v>261946</c:v>
                </c:pt>
                <c:pt idx="1052">
                  <c:v>145132</c:v>
                </c:pt>
                <c:pt idx="1053">
                  <c:v>55752</c:v>
                </c:pt>
                <c:pt idx="1054">
                  <c:v>94690</c:v>
                </c:pt>
                <c:pt idx="1055">
                  <c:v>92035</c:v>
                </c:pt>
                <c:pt idx="1056">
                  <c:v>106194</c:v>
                </c:pt>
                <c:pt idx="1057">
                  <c:v>137168</c:v>
                </c:pt>
                <c:pt idx="1058">
                  <c:v>170353</c:v>
                </c:pt>
                <c:pt idx="1059">
                  <c:v>245132</c:v>
                </c:pt>
                <c:pt idx="1060">
                  <c:v>96460</c:v>
                </c:pt>
                <c:pt idx="1061">
                  <c:v>38938</c:v>
                </c:pt>
                <c:pt idx="1062">
                  <c:v>34513</c:v>
                </c:pt>
                <c:pt idx="1063">
                  <c:v>159292</c:v>
                </c:pt>
                <c:pt idx="1064">
                  <c:v>61061</c:v>
                </c:pt>
                <c:pt idx="1065">
                  <c:v>68141</c:v>
                </c:pt>
                <c:pt idx="1066">
                  <c:v>127876</c:v>
                </c:pt>
                <c:pt idx="1067">
                  <c:v>148230</c:v>
                </c:pt>
                <c:pt idx="1068">
                  <c:v>142477</c:v>
                </c:pt>
                <c:pt idx="1069">
                  <c:v>86725</c:v>
                </c:pt>
                <c:pt idx="1070">
                  <c:v>38938</c:v>
                </c:pt>
                <c:pt idx="1071">
                  <c:v>135398</c:v>
                </c:pt>
                <c:pt idx="1072">
                  <c:v>133628</c:v>
                </c:pt>
                <c:pt idx="1073">
                  <c:v>152212</c:v>
                </c:pt>
                <c:pt idx="1074">
                  <c:v>433628</c:v>
                </c:pt>
                <c:pt idx="1075">
                  <c:v>129203</c:v>
                </c:pt>
                <c:pt idx="1076">
                  <c:v>154690</c:v>
                </c:pt>
                <c:pt idx="1077">
                  <c:v>215044</c:v>
                </c:pt>
                <c:pt idx="1078">
                  <c:v>64601</c:v>
                </c:pt>
                <c:pt idx="1079">
                  <c:v>78318</c:v>
                </c:pt>
                <c:pt idx="1080">
                  <c:v>176991</c:v>
                </c:pt>
                <c:pt idx="1081">
                  <c:v>146017</c:v>
                </c:pt>
                <c:pt idx="1082">
                  <c:v>169026</c:v>
                </c:pt>
                <c:pt idx="1083">
                  <c:v>448672</c:v>
                </c:pt>
                <c:pt idx="1084">
                  <c:v>383185</c:v>
                </c:pt>
                <c:pt idx="1085">
                  <c:v>393805</c:v>
                </c:pt>
                <c:pt idx="1086">
                  <c:v>170796</c:v>
                </c:pt>
                <c:pt idx="1087">
                  <c:v>202654</c:v>
                </c:pt>
                <c:pt idx="1088">
                  <c:v>115044</c:v>
                </c:pt>
                <c:pt idx="1089">
                  <c:v>38053</c:v>
                </c:pt>
                <c:pt idx="1090">
                  <c:v>110619</c:v>
                </c:pt>
                <c:pt idx="1091">
                  <c:v>118584</c:v>
                </c:pt>
                <c:pt idx="1092">
                  <c:v>123893</c:v>
                </c:pt>
                <c:pt idx="1093">
                  <c:v>84955</c:v>
                </c:pt>
                <c:pt idx="1094">
                  <c:v>39823</c:v>
                </c:pt>
                <c:pt idx="1095">
                  <c:v>88495</c:v>
                </c:pt>
                <c:pt idx="1096">
                  <c:v>175221</c:v>
                </c:pt>
                <c:pt idx="1097">
                  <c:v>117699</c:v>
                </c:pt>
                <c:pt idx="1098">
                  <c:v>123893</c:v>
                </c:pt>
                <c:pt idx="1099">
                  <c:v>233628</c:v>
                </c:pt>
                <c:pt idx="1100">
                  <c:v>82300</c:v>
                </c:pt>
                <c:pt idx="1101">
                  <c:v>101769</c:v>
                </c:pt>
                <c:pt idx="1102">
                  <c:v>428318</c:v>
                </c:pt>
                <c:pt idx="1103">
                  <c:v>185840</c:v>
                </c:pt>
                <c:pt idx="1104">
                  <c:v>212389</c:v>
                </c:pt>
                <c:pt idx="1105">
                  <c:v>155752</c:v>
                </c:pt>
                <c:pt idx="1106">
                  <c:v>146017</c:v>
                </c:pt>
                <c:pt idx="1107">
                  <c:v>115044</c:v>
                </c:pt>
                <c:pt idx="1108">
                  <c:v>416814</c:v>
                </c:pt>
                <c:pt idx="1109">
                  <c:v>194690</c:v>
                </c:pt>
                <c:pt idx="1110">
                  <c:v>181415</c:v>
                </c:pt>
                <c:pt idx="1111">
                  <c:v>132743</c:v>
                </c:pt>
                <c:pt idx="1112">
                  <c:v>65486</c:v>
                </c:pt>
                <c:pt idx="1113">
                  <c:v>114159</c:v>
                </c:pt>
                <c:pt idx="1114">
                  <c:v>115486</c:v>
                </c:pt>
                <c:pt idx="1115">
                  <c:v>61946</c:v>
                </c:pt>
                <c:pt idx="1116">
                  <c:v>106194</c:v>
                </c:pt>
                <c:pt idx="1117">
                  <c:v>168141</c:v>
                </c:pt>
                <c:pt idx="1118">
                  <c:v>348672</c:v>
                </c:pt>
                <c:pt idx="1119">
                  <c:v>371681</c:v>
                </c:pt>
                <c:pt idx="1120">
                  <c:v>357522</c:v>
                </c:pt>
                <c:pt idx="1121">
                  <c:v>462831</c:v>
                </c:pt>
                <c:pt idx="1122">
                  <c:v>448672</c:v>
                </c:pt>
                <c:pt idx="1123">
                  <c:v>347787</c:v>
                </c:pt>
                <c:pt idx="1124">
                  <c:v>448672</c:v>
                </c:pt>
                <c:pt idx="1125">
                  <c:v>46902</c:v>
                </c:pt>
                <c:pt idx="1126">
                  <c:v>56637</c:v>
                </c:pt>
                <c:pt idx="1127">
                  <c:v>180088</c:v>
                </c:pt>
                <c:pt idx="1128">
                  <c:v>141592</c:v>
                </c:pt>
                <c:pt idx="1129">
                  <c:v>165486</c:v>
                </c:pt>
                <c:pt idx="1130">
                  <c:v>174336</c:v>
                </c:pt>
                <c:pt idx="1131">
                  <c:v>131858</c:v>
                </c:pt>
                <c:pt idx="1132">
                  <c:v>53097</c:v>
                </c:pt>
                <c:pt idx="1133">
                  <c:v>65044</c:v>
                </c:pt>
                <c:pt idx="1134">
                  <c:v>110176</c:v>
                </c:pt>
                <c:pt idx="1135">
                  <c:v>96460</c:v>
                </c:pt>
                <c:pt idx="1136">
                  <c:v>66371</c:v>
                </c:pt>
                <c:pt idx="1137">
                  <c:v>92035</c:v>
                </c:pt>
                <c:pt idx="1138">
                  <c:v>38938</c:v>
                </c:pt>
                <c:pt idx="1139">
                  <c:v>87610</c:v>
                </c:pt>
                <c:pt idx="1140">
                  <c:v>63716</c:v>
                </c:pt>
                <c:pt idx="1141">
                  <c:v>109292</c:v>
                </c:pt>
                <c:pt idx="1142">
                  <c:v>142920</c:v>
                </c:pt>
                <c:pt idx="1143">
                  <c:v>161946</c:v>
                </c:pt>
                <c:pt idx="1144">
                  <c:v>123451</c:v>
                </c:pt>
                <c:pt idx="1145">
                  <c:v>106194</c:v>
                </c:pt>
                <c:pt idx="1146">
                  <c:v>215044</c:v>
                </c:pt>
                <c:pt idx="1147">
                  <c:v>140707</c:v>
                </c:pt>
                <c:pt idx="1148">
                  <c:v>122123</c:v>
                </c:pt>
                <c:pt idx="1149">
                  <c:v>110619</c:v>
                </c:pt>
                <c:pt idx="1150">
                  <c:v>77876</c:v>
                </c:pt>
                <c:pt idx="1151">
                  <c:v>146902</c:v>
                </c:pt>
                <c:pt idx="1152">
                  <c:v>79646</c:v>
                </c:pt>
                <c:pt idx="1153">
                  <c:v>132300</c:v>
                </c:pt>
                <c:pt idx="1154">
                  <c:v>84513</c:v>
                </c:pt>
                <c:pt idx="1155">
                  <c:v>141592</c:v>
                </c:pt>
                <c:pt idx="1156">
                  <c:v>174336</c:v>
                </c:pt>
                <c:pt idx="1157">
                  <c:v>227433</c:v>
                </c:pt>
                <c:pt idx="1158">
                  <c:v>130973</c:v>
                </c:pt>
                <c:pt idx="1159">
                  <c:v>180973</c:v>
                </c:pt>
                <c:pt idx="1160">
                  <c:v>364601</c:v>
                </c:pt>
                <c:pt idx="1161">
                  <c:v>163716</c:v>
                </c:pt>
                <c:pt idx="1162">
                  <c:v>191150</c:v>
                </c:pt>
                <c:pt idx="1163">
                  <c:v>55309</c:v>
                </c:pt>
                <c:pt idx="1164">
                  <c:v>357522</c:v>
                </c:pt>
                <c:pt idx="1165">
                  <c:v>448672</c:v>
                </c:pt>
                <c:pt idx="1166">
                  <c:v>448672</c:v>
                </c:pt>
                <c:pt idx="1167">
                  <c:v>92920</c:v>
                </c:pt>
                <c:pt idx="1168">
                  <c:v>247787</c:v>
                </c:pt>
                <c:pt idx="1169">
                  <c:v>38053</c:v>
                </c:pt>
                <c:pt idx="1170">
                  <c:v>38938</c:v>
                </c:pt>
                <c:pt idx="1171">
                  <c:v>62831</c:v>
                </c:pt>
                <c:pt idx="1172">
                  <c:v>215929</c:v>
                </c:pt>
                <c:pt idx="1173">
                  <c:v>82035</c:v>
                </c:pt>
                <c:pt idx="1174">
                  <c:v>176991</c:v>
                </c:pt>
                <c:pt idx="1175">
                  <c:v>38938</c:v>
                </c:pt>
                <c:pt idx="1176">
                  <c:v>163716</c:v>
                </c:pt>
                <c:pt idx="1177">
                  <c:v>127433</c:v>
                </c:pt>
                <c:pt idx="1178">
                  <c:v>110619</c:v>
                </c:pt>
                <c:pt idx="1179">
                  <c:v>238938</c:v>
                </c:pt>
                <c:pt idx="1180">
                  <c:v>212389</c:v>
                </c:pt>
                <c:pt idx="1181">
                  <c:v>238938</c:v>
                </c:pt>
                <c:pt idx="1182">
                  <c:v>415929</c:v>
                </c:pt>
                <c:pt idx="1183">
                  <c:v>146017</c:v>
                </c:pt>
                <c:pt idx="1184">
                  <c:v>203539</c:v>
                </c:pt>
                <c:pt idx="1185">
                  <c:v>181150</c:v>
                </c:pt>
                <c:pt idx="1186">
                  <c:v>53097</c:v>
                </c:pt>
                <c:pt idx="1187">
                  <c:v>337168</c:v>
                </c:pt>
                <c:pt idx="1188">
                  <c:v>360176</c:v>
                </c:pt>
                <c:pt idx="1189">
                  <c:v>405309</c:v>
                </c:pt>
                <c:pt idx="1190">
                  <c:v>435398</c:v>
                </c:pt>
                <c:pt idx="1191">
                  <c:v>56637</c:v>
                </c:pt>
                <c:pt idx="1192">
                  <c:v>52477</c:v>
                </c:pt>
                <c:pt idx="1193">
                  <c:v>73442</c:v>
                </c:pt>
                <c:pt idx="1194">
                  <c:v>75920</c:v>
                </c:pt>
                <c:pt idx="1195">
                  <c:v>73053</c:v>
                </c:pt>
                <c:pt idx="1196">
                  <c:v>73840</c:v>
                </c:pt>
                <c:pt idx="1197">
                  <c:v>74256</c:v>
                </c:pt>
                <c:pt idx="1198">
                  <c:v>100884</c:v>
                </c:pt>
                <c:pt idx="1199">
                  <c:v>75088</c:v>
                </c:pt>
                <c:pt idx="1200">
                  <c:v>75088</c:v>
                </c:pt>
                <c:pt idx="1201">
                  <c:v>75088</c:v>
                </c:pt>
                <c:pt idx="1202">
                  <c:v>75504</c:v>
                </c:pt>
                <c:pt idx="1203">
                  <c:v>75088</c:v>
                </c:pt>
                <c:pt idx="1204">
                  <c:v>75920</c:v>
                </c:pt>
                <c:pt idx="1205">
                  <c:v>75920</c:v>
                </c:pt>
                <c:pt idx="1206">
                  <c:v>73840</c:v>
                </c:pt>
                <c:pt idx="1207">
                  <c:v>72654</c:v>
                </c:pt>
                <c:pt idx="1208">
                  <c:v>75920</c:v>
                </c:pt>
                <c:pt idx="1209">
                  <c:v>75920</c:v>
                </c:pt>
                <c:pt idx="1210">
                  <c:v>75920</c:v>
                </c:pt>
                <c:pt idx="1211">
                  <c:v>75920</c:v>
                </c:pt>
                <c:pt idx="1212">
                  <c:v>75088</c:v>
                </c:pt>
                <c:pt idx="1213">
                  <c:v>74256</c:v>
                </c:pt>
                <c:pt idx="1214">
                  <c:v>73840</c:v>
                </c:pt>
                <c:pt idx="1215">
                  <c:v>73840</c:v>
                </c:pt>
                <c:pt idx="1216">
                  <c:v>75920</c:v>
                </c:pt>
                <c:pt idx="1217">
                  <c:v>75504</c:v>
                </c:pt>
                <c:pt idx="1218">
                  <c:v>75920</c:v>
                </c:pt>
                <c:pt idx="1219">
                  <c:v>73053</c:v>
                </c:pt>
                <c:pt idx="1220">
                  <c:v>75920</c:v>
                </c:pt>
                <c:pt idx="1221">
                  <c:v>75088</c:v>
                </c:pt>
                <c:pt idx="1222">
                  <c:v>75504</c:v>
                </c:pt>
                <c:pt idx="1223">
                  <c:v>75088</c:v>
                </c:pt>
                <c:pt idx="1224">
                  <c:v>75920</c:v>
                </c:pt>
                <c:pt idx="1225">
                  <c:v>75920</c:v>
                </c:pt>
                <c:pt idx="1226">
                  <c:v>73840</c:v>
                </c:pt>
                <c:pt idx="1227">
                  <c:v>75920</c:v>
                </c:pt>
                <c:pt idx="1228">
                  <c:v>73008</c:v>
                </c:pt>
                <c:pt idx="1229">
                  <c:v>75504</c:v>
                </c:pt>
                <c:pt idx="1230">
                  <c:v>74256</c:v>
                </c:pt>
                <c:pt idx="1231">
                  <c:v>73840</c:v>
                </c:pt>
                <c:pt idx="1232">
                  <c:v>75088</c:v>
                </c:pt>
                <c:pt idx="1233">
                  <c:v>75088</c:v>
                </c:pt>
                <c:pt idx="1234">
                  <c:v>75920</c:v>
                </c:pt>
                <c:pt idx="1235">
                  <c:v>252212</c:v>
                </c:pt>
                <c:pt idx="1236">
                  <c:v>73053</c:v>
                </c:pt>
                <c:pt idx="1237">
                  <c:v>73840</c:v>
                </c:pt>
                <c:pt idx="1238">
                  <c:v>75088</c:v>
                </c:pt>
                <c:pt idx="1239">
                  <c:v>73442</c:v>
                </c:pt>
                <c:pt idx="1240">
                  <c:v>74672</c:v>
                </c:pt>
                <c:pt idx="1241">
                  <c:v>75504</c:v>
                </c:pt>
                <c:pt idx="1242">
                  <c:v>75920</c:v>
                </c:pt>
                <c:pt idx="1243">
                  <c:v>75920</c:v>
                </c:pt>
                <c:pt idx="1244">
                  <c:v>97345</c:v>
                </c:pt>
                <c:pt idx="1245">
                  <c:v>103982</c:v>
                </c:pt>
                <c:pt idx="1246">
                  <c:v>75920</c:v>
                </c:pt>
                <c:pt idx="1247">
                  <c:v>75088</c:v>
                </c:pt>
                <c:pt idx="1248">
                  <c:v>73053</c:v>
                </c:pt>
                <c:pt idx="1249">
                  <c:v>75920</c:v>
                </c:pt>
                <c:pt idx="1250">
                  <c:v>73442</c:v>
                </c:pt>
                <c:pt idx="1251">
                  <c:v>75920</c:v>
                </c:pt>
                <c:pt idx="1252">
                  <c:v>75920</c:v>
                </c:pt>
                <c:pt idx="1253">
                  <c:v>75920</c:v>
                </c:pt>
                <c:pt idx="1254">
                  <c:v>75920</c:v>
                </c:pt>
                <c:pt idx="1255">
                  <c:v>75920</c:v>
                </c:pt>
                <c:pt idx="1256">
                  <c:v>173451</c:v>
                </c:pt>
                <c:pt idx="1257">
                  <c:v>74672</c:v>
                </c:pt>
                <c:pt idx="1258">
                  <c:v>75920</c:v>
                </c:pt>
                <c:pt idx="1259">
                  <c:v>75920</c:v>
                </c:pt>
                <c:pt idx="1260">
                  <c:v>75504</c:v>
                </c:pt>
                <c:pt idx="1261">
                  <c:v>75920</c:v>
                </c:pt>
                <c:pt idx="1262">
                  <c:v>75920</c:v>
                </c:pt>
                <c:pt idx="1263">
                  <c:v>103539</c:v>
                </c:pt>
                <c:pt idx="1264">
                  <c:v>207079</c:v>
                </c:pt>
                <c:pt idx="1265">
                  <c:v>75504</c:v>
                </c:pt>
                <c:pt idx="1266">
                  <c:v>72256</c:v>
                </c:pt>
                <c:pt idx="1267">
                  <c:v>75920</c:v>
                </c:pt>
                <c:pt idx="1268">
                  <c:v>75088</c:v>
                </c:pt>
                <c:pt idx="1269">
                  <c:v>73840</c:v>
                </c:pt>
                <c:pt idx="1270">
                  <c:v>75920</c:v>
                </c:pt>
                <c:pt idx="1271">
                  <c:v>74256</c:v>
                </c:pt>
                <c:pt idx="1272">
                  <c:v>73008</c:v>
                </c:pt>
                <c:pt idx="1273">
                  <c:v>75504</c:v>
                </c:pt>
                <c:pt idx="1274">
                  <c:v>75920</c:v>
                </c:pt>
                <c:pt idx="1275">
                  <c:v>75920</c:v>
                </c:pt>
                <c:pt idx="1276">
                  <c:v>75920</c:v>
                </c:pt>
                <c:pt idx="1277">
                  <c:v>74256</c:v>
                </c:pt>
                <c:pt idx="1278">
                  <c:v>75920</c:v>
                </c:pt>
                <c:pt idx="1279">
                  <c:v>75088</c:v>
                </c:pt>
                <c:pt idx="1280">
                  <c:v>74256</c:v>
                </c:pt>
                <c:pt idx="1281">
                  <c:v>73840</c:v>
                </c:pt>
                <c:pt idx="1282">
                  <c:v>75920</c:v>
                </c:pt>
                <c:pt idx="1283">
                  <c:v>75920</c:v>
                </c:pt>
                <c:pt idx="1284">
                  <c:v>75504</c:v>
                </c:pt>
                <c:pt idx="1285">
                  <c:v>75088</c:v>
                </c:pt>
                <c:pt idx="1286">
                  <c:v>73840</c:v>
                </c:pt>
                <c:pt idx="1287">
                  <c:v>73840</c:v>
                </c:pt>
                <c:pt idx="1288">
                  <c:v>73840</c:v>
                </c:pt>
                <c:pt idx="1289">
                  <c:v>75920</c:v>
                </c:pt>
                <c:pt idx="1290">
                  <c:v>75504</c:v>
                </c:pt>
                <c:pt idx="1291">
                  <c:v>73053</c:v>
                </c:pt>
                <c:pt idx="1292">
                  <c:v>74256</c:v>
                </c:pt>
                <c:pt idx="1293">
                  <c:v>75504</c:v>
                </c:pt>
                <c:pt idx="1294">
                  <c:v>75920</c:v>
                </c:pt>
                <c:pt idx="1295">
                  <c:v>75920</c:v>
                </c:pt>
                <c:pt idx="1296">
                  <c:v>75920</c:v>
                </c:pt>
                <c:pt idx="1297">
                  <c:v>75088</c:v>
                </c:pt>
                <c:pt idx="1298">
                  <c:v>73840</c:v>
                </c:pt>
                <c:pt idx="1299">
                  <c:v>73442</c:v>
                </c:pt>
                <c:pt idx="1300">
                  <c:v>75920</c:v>
                </c:pt>
                <c:pt idx="1301">
                  <c:v>75920</c:v>
                </c:pt>
                <c:pt idx="1302">
                  <c:v>75920</c:v>
                </c:pt>
                <c:pt idx="1303">
                  <c:v>75088</c:v>
                </c:pt>
                <c:pt idx="1304">
                  <c:v>75920</c:v>
                </c:pt>
                <c:pt idx="1305">
                  <c:v>75920</c:v>
                </c:pt>
                <c:pt idx="1306">
                  <c:v>75504</c:v>
                </c:pt>
                <c:pt idx="1307">
                  <c:v>72654</c:v>
                </c:pt>
                <c:pt idx="1308">
                  <c:v>73840</c:v>
                </c:pt>
                <c:pt idx="1309">
                  <c:v>74256</c:v>
                </c:pt>
                <c:pt idx="1310">
                  <c:v>73053</c:v>
                </c:pt>
                <c:pt idx="1311">
                  <c:v>75504</c:v>
                </c:pt>
                <c:pt idx="1312">
                  <c:v>73840</c:v>
                </c:pt>
                <c:pt idx="1313">
                  <c:v>73840</c:v>
                </c:pt>
                <c:pt idx="1314">
                  <c:v>75920</c:v>
                </c:pt>
                <c:pt idx="1315">
                  <c:v>74672</c:v>
                </c:pt>
                <c:pt idx="1316">
                  <c:v>75504</c:v>
                </c:pt>
                <c:pt idx="1317">
                  <c:v>73840</c:v>
                </c:pt>
                <c:pt idx="1318">
                  <c:v>79646</c:v>
                </c:pt>
                <c:pt idx="1319">
                  <c:v>73840</c:v>
                </c:pt>
                <c:pt idx="1320">
                  <c:v>75088</c:v>
                </c:pt>
                <c:pt idx="1321">
                  <c:v>75504</c:v>
                </c:pt>
                <c:pt idx="1322">
                  <c:v>73840</c:v>
                </c:pt>
                <c:pt idx="1323">
                  <c:v>75920</c:v>
                </c:pt>
                <c:pt idx="1324">
                  <c:v>74672</c:v>
                </c:pt>
                <c:pt idx="1325">
                  <c:v>75920</c:v>
                </c:pt>
                <c:pt idx="1326">
                  <c:v>75088</c:v>
                </c:pt>
                <c:pt idx="1327">
                  <c:v>75920</c:v>
                </c:pt>
                <c:pt idx="1328">
                  <c:v>149557</c:v>
                </c:pt>
                <c:pt idx="1329">
                  <c:v>141592</c:v>
                </c:pt>
                <c:pt idx="1330">
                  <c:v>73840</c:v>
                </c:pt>
                <c:pt idx="1331">
                  <c:v>72256</c:v>
                </c:pt>
                <c:pt idx="1332">
                  <c:v>73442</c:v>
                </c:pt>
                <c:pt idx="1333">
                  <c:v>74256</c:v>
                </c:pt>
                <c:pt idx="1334">
                  <c:v>75920</c:v>
                </c:pt>
                <c:pt idx="1335">
                  <c:v>75920</c:v>
                </c:pt>
                <c:pt idx="1336">
                  <c:v>75920</c:v>
                </c:pt>
                <c:pt idx="1337">
                  <c:v>141592</c:v>
                </c:pt>
                <c:pt idx="1338">
                  <c:v>74256</c:v>
                </c:pt>
                <c:pt idx="1339">
                  <c:v>80530</c:v>
                </c:pt>
                <c:pt idx="1340">
                  <c:v>73442</c:v>
                </c:pt>
                <c:pt idx="1341">
                  <c:v>97345</c:v>
                </c:pt>
                <c:pt idx="1342">
                  <c:v>74256</c:v>
                </c:pt>
                <c:pt idx="1343">
                  <c:v>79646</c:v>
                </c:pt>
                <c:pt idx="1344">
                  <c:v>75920</c:v>
                </c:pt>
                <c:pt idx="1345">
                  <c:v>75504</c:v>
                </c:pt>
                <c:pt idx="1346">
                  <c:v>75920</c:v>
                </c:pt>
                <c:pt idx="1347">
                  <c:v>104424</c:v>
                </c:pt>
                <c:pt idx="1348">
                  <c:v>75920</c:v>
                </c:pt>
                <c:pt idx="1349">
                  <c:v>143362</c:v>
                </c:pt>
                <c:pt idx="1350">
                  <c:v>146460</c:v>
                </c:pt>
                <c:pt idx="1351">
                  <c:v>75920</c:v>
                </c:pt>
                <c:pt idx="1352">
                  <c:v>106194</c:v>
                </c:pt>
                <c:pt idx="1353">
                  <c:v>161061</c:v>
                </c:pt>
                <c:pt idx="1354">
                  <c:v>398230</c:v>
                </c:pt>
                <c:pt idx="1355">
                  <c:v>162831</c:v>
                </c:pt>
                <c:pt idx="1356">
                  <c:v>139823</c:v>
                </c:pt>
                <c:pt idx="1357">
                  <c:v>61946</c:v>
                </c:pt>
                <c:pt idx="1358">
                  <c:v>337168</c:v>
                </c:pt>
                <c:pt idx="1359">
                  <c:v>107079</c:v>
                </c:pt>
                <c:pt idx="1360">
                  <c:v>133628</c:v>
                </c:pt>
                <c:pt idx="1361">
                  <c:v>84955</c:v>
                </c:pt>
                <c:pt idx="1362">
                  <c:v>39380</c:v>
                </c:pt>
                <c:pt idx="1363">
                  <c:v>130973</c:v>
                </c:pt>
                <c:pt idx="1364">
                  <c:v>168141</c:v>
                </c:pt>
                <c:pt idx="1365">
                  <c:v>88495</c:v>
                </c:pt>
                <c:pt idx="1366">
                  <c:v>190265</c:v>
                </c:pt>
                <c:pt idx="1367">
                  <c:v>106194</c:v>
                </c:pt>
                <c:pt idx="1368">
                  <c:v>95575</c:v>
                </c:pt>
                <c:pt idx="1369">
                  <c:v>165929</c:v>
                </c:pt>
                <c:pt idx="1370">
                  <c:v>92920</c:v>
                </c:pt>
                <c:pt idx="1371">
                  <c:v>84955</c:v>
                </c:pt>
                <c:pt idx="1372">
                  <c:v>75920</c:v>
                </c:pt>
                <c:pt idx="1373">
                  <c:v>75504</c:v>
                </c:pt>
                <c:pt idx="1374">
                  <c:v>73008</c:v>
                </c:pt>
                <c:pt idx="1375">
                  <c:v>168141</c:v>
                </c:pt>
                <c:pt idx="1376">
                  <c:v>75920</c:v>
                </c:pt>
                <c:pt idx="1377">
                  <c:v>86725</c:v>
                </c:pt>
                <c:pt idx="1378">
                  <c:v>37168</c:v>
                </c:pt>
                <c:pt idx="1379">
                  <c:v>105309</c:v>
                </c:pt>
                <c:pt idx="1380">
                  <c:v>60619</c:v>
                </c:pt>
                <c:pt idx="1381">
                  <c:v>133628</c:v>
                </c:pt>
                <c:pt idx="1382">
                  <c:v>57964</c:v>
                </c:pt>
                <c:pt idx="1383">
                  <c:v>161946</c:v>
                </c:pt>
                <c:pt idx="1384">
                  <c:v>74256</c:v>
                </c:pt>
                <c:pt idx="1385">
                  <c:v>194690</c:v>
                </c:pt>
                <c:pt idx="1386">
                  <c:v>169911</c:v>
                </c:pt>
                <c:pt idx="1387">
                  <c:v>162831</c:v>
                </c:pt>
                <c:pt idx="1388">
                  <c:v>193805</c:v>
                </c:pt>
                <c:pt idx="1389">
                  <c:v>104867</c:v>
                </c:pt>
                <c:pt idx="1390">
                  <c:v>190265</c:v>
                </c:pt>
                <c:pt idx="1391">
                  <c:v>182300</c:v>
                </c:pt>
                <c:pt idx="1392">
                  <c:v>75221</c:v>
                </c:pt>
                <c:pt idx="1393">
                  <c:v>199115</c:v>
                </c:pt>
                <c:pt idx="1394">
                  <c:v>190265</c:v>
                </c:pt>
                <c:pt idx="1395">
                  <c:v>179646</c:v>
                </c:pt>
                <c:pt idx="1396">
                  <c:v>200000</c:v>
                </c:pt>
                <c:pt idx="1397">
                  <c:v>287610</c:v>
                </c:pt>
                <c:pt idx="1398">
                  <c:v>193805</c:v>
                </c:pt>
                <c:pt idx="1399">
                  <c:v>109734</c:v>
                </c:pt>
                <c:pt idx="1400">
                  <c:v>176991</c:v>
                </c:pt>
                <c:pt idx="1401">
                  <c:v>247787</c:v>
                </c:pt>
                <c:pt idx="1402">
                  <c:v>58849</c:v>
                </c:pt>
                <c:pt idx="1403">
                  <c:v>39823</c:v>
                </c:pt>
                <c:pt idx="1404">
                  <c:v>75920</c:v>
                </c:pt>
                <c:pt idx="1405">
                  <c:v>125663</c:v>
                </c:pt>
                <c:pt idx="1406">
                  <c:v>57964</c:v>
                </c:pt>
                <c:pt idx="1407">
                  <c:v>132743</c:v>
                </c:pt>
                <c:pt idx="1408">
                  <c:v>170353</c:v>
                </c:pt>
                <c:pt idx="1409">
                  <c:v>85398</c:v>
                </c:pt>
                <c:pt idx="1410">
                  <c:v>44247</c:v>
                </c:pt>
                <c:pt idx="1411">
                  <c:v>167699</c:v>
                </c:pt>
                <c:pt idx="1412">
                  <c:v>130088</c:v>
                </c:pt>
                <c:pt idx="1413">
                  <c:v>170796</c:v>
                </c:pt>
                <c:pt idx="1414">
                  <c:v>132300</c:v>
                </c:pt>
                <c:pt idx="1415">
                  <c:v>188495</c:v>
                </c:pt>
                <c:pt idx="1416">
                  <c:v>168141</c:v>
                </c:pt>
                <c:pt idx="1417">
                  <c:v>144247</c:v>
                </c:pt>
                <c:pt idx="1418">
                  <c:v>178761</c:v>
                </c:pt>
                <c:pt idx="1419">
                  <c:v>132743</c:v>
                </c:pt>
                <c:pt idx="1420">
                  <c:v>172566</c:v>
                </c:pt>
                <c:pt idx="1421">
                  <c:v>53982</c:v>
                </c:pt>
                <c:pt idx="1422">
                  <c:v>55752</c:v>
                </c:pt>
                <c:pt idx="1423">
                  <c:v>227876</c:v>
                </c:pt>
                <c:pt idx="1424">
                  <c:v>265486</c:v>
                </c:pt>
                <c:pt idx="1425">
                  <c:v>190265</c:v>
                </c:pt>
                <c:pt idx="1426">
                  <c:v>169911</c:v>
                </c:pt>
                <c:pt idx="1427">
                  <c:v>105309</c:v>
                </c:pt>
                <c:pt idx="1428">
                  <c:v>194690</c:v>
                </c:pt>
                <c:pt idx="1429">
                  <c:v>126548</c:v>
                </c:pt>
                <c:pt idx="1430">
                  <c:v>95575</c:v>
                </c:pt>
                <c:pt idx="1431">
                  <c:v>126548</c:v>
                </c:pt>
                <c:pt idx="1432">
                  <c:v>141592</c:v>
                </c:pt>
                <c:pt idx="1433">
                  <c:v>60000</c:v>
                </c:pt>
                <c:pt idx="1434">
                  <c:v>107964</c:v>
                </c:pt>
                <c:pt idx="1435">
                  <c:v>82300</c:v>
                </c:pt>
                <c:pt idx="1436">
                  <c:v>61946</c:v>
                </c:pt>
                <c:pt idx="1437">
                  <c:v>84070</c:v>
                </c:pt>
                <c:pt idx="1438">
                  <c:v>59292</c:v>
                </c:pt>
                <c:pt idx="1439">
                  <c:v>128938</c:v>
                </c:pt>
                <c:pt idx="1440">
                  <c:v>145575</c:v>
                </c:pt>
                <c:pt idx="1441">
                  <c:v>142035</c:v>
                </c:pt>
                <c:pt idx="1442">
                  <c:v>36548</c:v>
                </c:pt>
                <c:pt idx="1443">
                  <c:v>109734</c:v>
                </c:pt>
                <c:pt idx="1444">
                  <c:v>65929</c:v>
                </c:pt>
                <c:pt idx="1445">
                  <c:v>201769</c:v>
                </c:pt>
                <c:pt idx="1446">
                  <c:v>168141</c:v>
                </c:pt>
                <c:pt idx="1447">
                  <c:v>75920</c:v>
                </c:pt>
                <c:pt idx="1448">
                  <c:v>79646</c:v>
                </c:pt>
                <c:pt idx="1449">
                  <c:v>92920</c:v>
                </c:pt>
                <c:pt idx="1450">
                  <c:v>79646</c:v>
                </c:pt>
                <c:pt idx="1451">
                  <c:v>143362</c:v>
                </c:pt>
                <c:pt idx="1452">
                  <c:v>203539</c:v>
                </c:pt>
                <c:pt idx="1453">
                  <c:v>94690</c:v>
                </c:pt>
                <c:pt idx="1454">
                  <c:v>113274</c:v>
                </c:pt>
                <c:pt idx="1455">
                  <c:v>178761</c:v>
                </c:pt>
                <c:pt idx="1456">
                  <c:v>178761</c:v>
                </c:pt>
                <c:pt idx="1457">
                  <c:v>95575</c:v>
                </c:pt>
                <c:pt idx="1458">
                  <c:v>161946</c:v>
                </c:pt>
                <c:pt idx="1459">
                  <c:v>234513</c:v>
                </c:pt>
                <c:pt idx="1460">
                  <c:v>185840</c:v>
                </c:pt>
                <c:pt idx="1461">
                  <c:v>156637</c:v>
                </c:pt>
                <c:pt idx="1462">
                  <c:v>416814</c:v>
                </c:pt>
                <c:pt idx="1463">
                  <c:v>221238</c:v>
                </c:pt>
                <c:pt idx="1464">
                  <c:v>384955</c:v>
                </c:pt>
                <c:pt idx="1465">
                  <c:v>158584</c:v>
                </c:pt>
                <c:pt idx="1466">
                  <c:v>362831</c:v>
                </c:pt>
                <c:pt idx="1467">
                  <c:v>223008</c:v>
                </c:pt>
                <c:pt idx="1468">
                  <c:v>212389</c:v>
                </c:pt>
                <c:pt idx="1469">
                  <c:v>75221</c:v>
                </c:pt>
                <c:pt idx="1470">
                  <c:v>154867</c:v>
                </c:pt>
                <c:pt idx="1471">
                  <c:v>153982</c:v>
                </c:pt>
                <c:pt idx="1472">
                  <c:v>53097</c:v>
                </c:pt>
                <c:pt idx="1473">
                  <c:v>265486</c:v>
                </c:pt>
                <c:pt idx="1474">
                  <c:v>318584</c:v>
                </c:pt>
                <c:pt idx="1475">
                  <c:v>380530</c:v>
                </c:pt>
                <c:pt idx="1476">
                  <c:v>54867</c:v>
                </c:pt>
                <c:pt idx="1477">
                  <c:v>80973</c:v>
                </c:pt>
                <c:pt idx="1478">
                  <c:v>172566</c:v>
                </c:pt>
                <c:pt idx="1479">
                  <c:v>143805</c:v>
                </c:pt>
                <c:pt idx="1480">
                  <c:v>186725</c:v>
                </c:pt>
                <c:pt idx="1481">
                  <c:v>173008</c:v>
                </c:pt>
                <c:pt idx="1482">
                  <c:v>79646</c:v>
                </c:pt>
                <c:pt idx="1483">
                  <c:v>146460</c:v>
                </c:pt>
                <c:pt idx="1484">
                  <c:v>182300</c:v>
                </c:pt>
                <c:pt idx="1485">
                  <c:v>130088</c:v>
                </c:pt>
                <c:pt idx="1486">
                  <c:v>190265</c:v>
                </c:pt>
                <c:pt idx="1487">
                  <c:v>129203</c:v>
                </c:pt>
                <c:pt idx="1488">
                  <c:v>172566</c:v>
                </c:pt>
                <c:pt idx="1489">
                  <c:v>171681</c:v>
                </c:pt>
                <c:pt idx="1490">
                  <c:v>353982</c:v>
                </c:pt>
                <c:pt idx="1491">
                  <c:v>162831</c:v>
                </c:pt>
                <c:pt idx="1492">
                  <c:v>157522</c:v>
                </c:pt>
                <c:pt idx="1493">
                  <c:v>173451</c:v>
                </c:pt>
                <c:pt idx="1494">
                  <c:v>159292</c:v>
                </c:pt>
                <c:pt idx="1495">
                  <c:v>170796</c:v>
                </c:pt>
                <c:pt idx="1496">
                  <c:v>172123</c:v>
                </c:pt>
                <c:pt idx="1497">
                  <c:v>216814</c:v>
                </c:pt>
                <c:pt idx="1498">
                  <c:v>143805</c:v>
                </c:pt>
                <c:pt idx="1499">
                  <c:v>162831</c:v>
                </c:pt>
                <c:pt idx="1500">
                  <c:v>175221</c:v>
                </c:pt>
                <c:pt idx="1501">
                  <c:v>97345</c:v>
                </c:pt>
                <c:pt idx="1502">
                  <c:v>165486</c:v>
                </c:pt>
                <c:pt idx="1503">
                  <c:v>179646</c:v>
                </c:pt>
                <c:pt idx="1504">
                  <c:v>181415</c:v>
                </c:pt>
                <c:pt idx="1505">
                  <c:v>180530</c:v>
                </c:pt>
                <c:pt idx="1506">
                  <c:v>150442</c:v>
                </c:pt>
                <c:pt idx="1507">
                  <c:v>383185</c:v>
                </c:pt>
                <c:pt idx="1508">
                  <c:v>370796</c:v>
                </c:pt>
                <c:pt idx="1509">
                  <c:v>462831</c:v>
                </c:pt>
                <c:pt idx="1510">
                  <c:v>382300</c:v>
                </c:pt>
                <c:pt idx="1511">
                  <c:v>371681</c:v>
                </c:pt>
                <c:pt idx="1512">
                  <c:v>448672</c:v>
                </c:pt>
                <c:pt idx="1513">
                  <c:v>360176</c:v>
                </c:pt>
                <c:pt idx="1514">
                  <c:v>382300</c:v>
                </c:pt>
                <c:pt idx="1515">
                  <c:v>435398</c:v>
                </c:pt>
                <c:pt idx="1516">
                  <c:v>371681</c:v>
                </c:pt>
                <c:pt idx="1517">
                  <c:v>94690</c:v>
                </c:pt>
                <c:pt idx="1518">
                  <c:v>256637</c:v>
                </c:pt>
                <c:pt idx="1519">
                  <c:v>186725</c:v>
                </c:pt>
                <c:pt idx="1520">
                  <c:v>92035</c:v>
                </c:pt>
                <c:pt idx="1521">
                  <c:v>90265</c:v>
                </c:pt>
                <c:pt idx="1522">
                  <c:v>214159</c:v>
                </c:pt>
                <c:pt idx="1523">
                  <c:v>49557</c:v>
                </c:pt>
                <c:pt idx="1524">
                  <c:v>188053</c:v>
                </c:pt>
                <c:pt idx="1525">
                  <c:v>60176</c:v>
                </c:pt>
                <c:pt idx="1526">
                  <c:v>130973</c:v>
                </c:pt>
                <c:pt idx="1527">
                  <c:v>43185</c:v>
                </c:pt>
                <c:pt idx="1528">
                  <c:v>110619</c:v>
                </c:pt>
                <c:pt idx="1529">
                  <c:v>196460</c:v>
                </c:pt>
                <c:pt idx="1530">
                  <c:v>65486</c:v>
                </c:pt>
                <c:pt idx="1531">
                  <c:v>169026</c:v>
                </c:pt>
                <c:pt idx="1532">
                  <c:v>85840</c:v>
                </c:pt>
                <c:pt idx="1533">
                  <c:v>85840</c:v>
                </c:pt>
                <c:pt idx="1534">
                  <c:v>177876</c:v>
                </c:pt>
                <c:pt idx="1535">
                  <c:v>178761</c:v>
                </c:pt>
                <c:pt idx="1536">
                  <c:v>185840</c:v>
                </c:pt>
                <c:pt idx="1537">
                  <c:v>155584</c:v>
                </c:pt>
                <c:pt idx="1538">
                  <c:v>209734</c:v>
                </c:pt>
                <c:pt idx="1539">
                  <c:v>221238</c:v>
                </c:pt>
                <c:pt idx="1540">
                  <c:v>161946</c:v>
                </c:pt>
                <c:pt idx="1541">
                  <c:v>165929</c:v>
                </c:pt>
                <c:pt idx="1542">
                  <c:v>141592</c:v>
                </c:pt>
                <c:pt idx="1543">
                  <c:v>130973</c:v>
                </c:pt>
                <c:pt idx="1544">
                  <c:v>91592</c:v>
                </c:pt>
                <c:pt idx="1545">
                  <c:v>146017</c:v>
                </c:pt>
                <c:pt idx="1546">
                  <c:v>243362</c:v>
                </c:pt>
                <c:pt idx="1547">
                  <c:v>166814</c:v>
                </c:pt>
                <c:pt idx="1548">
                  <c:v>141592</c:v>
                </c:pt>
                <c:pt idx="1549">
                  <c:v>176991</c:v>
                </c:pt>
                <c:pt idx="1550">
                  <c:v>115044</c:v>
                </c:pt>
                <c:pt idx="1551">
                  <c:v>100884</c:v>
                </c:pt>
                <c:pt idx="1552">
                  <c:v>163716</c:v>
                </c:pt>
                <c:pt idx="1553">
                  <c:v>210619</c:v>
                </c:pt>
                <c:pt idx="1554">
                  <c:v>82300</c:v>
                </c:pt>
                <c:pt idx="1555">
                  <c:v>153539</c:v>
                </c:pt>
                <c:pt idx="1556">
                  <c:v>103097</c:v>
                </c:pt>
                <c:pt idx="1557">
                  <c:v>161946</c:v>
                </c:pt>
                <c:pt idx="1558">
                  <c:v>83628</c:v>
                </c:pt>
                <c:pt idx="1559">
                  <c:v>184070</c:v>
                </c:pt>
                <c:pt idx="1560">
                  <c:v>148672</c:v>
                </c:pt>
                <c:pt idx="1561">
                  <c:v>262831</c:v>
                </c:pt>
                <c:pt idx="1562">
                  <c:v>126548</c:v>
                </c:pt>
                <c:pt idx="1563">
                  <c:v>229203</c:v>
                </c:pt>
                <c:pt idx="1564">
                  <c:v>185840</c:v>
                </c:pt>
                <c:pt idx="1565">
                  <c:v>196460</c:v>
                </c:pt>
                <c:pt idx="1566">
                  <c:v>238938</c:v>
                </c:pt>
                <c:pt idx="1567">
                  <c:v>76548</c:v>
                </c:pt>
                <c:pt idx="1568">
                  <c:v>75221</c:v>
                </c:pt>
                <c:pt idx="1569">
                  <c:v>149557</c:v>
                </c:pt>
                <c:pt idx="1570">
                  <c:v>191150</c:v>
                </c:pt>
                <c:pt idx="1571">
                  <c:v>199115</c:v>
                </c:pt>
                <c:pt idx="1572">
                  <c:v>183185</c:v>
                </c:pt>
                <c:pt idx="1573">
                  <c:v>191150</c:v>
                </c:pt>
                <c:pt idx="1574">
                  <c:v>408849</c:v>
                </c:pt>
                <c:pt idx="1575">
                  <c:v>368141</c:v>
                </c:pt>
                <c:pt idx="1576">
                  <c:v>383185</c:v>
                </c:pt>
                <c:pt idx="1577">
                  <c:v>383185</c:v>
                </c:pt>
                <c:pt idx="1578">
                  <c:v>422123</c:v>
                </c:pt>
                <c:pt idx="1579">
                  <c:v>383185</c:v>
                </c:pt>
                <c:pt idx="1580">
                  <c:v>348672</c:v>
                </c:pt>
                <c:pt idx="1581">
                  <c:v>370796</c:v>
                </c:pt>
                <c:pt idx="1582">
                  <c:v>422123</c:v>
                </c:pt>
                <c:pt idx="1583">
                  <c:v>57522</c:v>
                </c:pt>
                <c:pt idx="1584">
                  <c:v>97345</c:v>
                </c:pt>
                <c:pt idx="1585">
                  <c:v>65929</c:v>
                </c:pt>
                <c:pt idx="1586">
                  <c:v>194690</c:v>
                </c:pt>
                <c:pt idx="1587">
                  <c:v>238053</c:v>
                </c:pt>
                <c:pt idx="1588">
                  <c:v>258407</c:v>
                </c:pt>
                <c:pt idx="1589">
                  <c:v>176991</c:v>
                </c:pt>
                <c:pt idx="1590">
                  <c:v>128318</c:v>
                </c:pt>
                <c:pt idx="1591">
                  <c:v>130973</c:v>
                </c:pt>
                <c:pt idx="1592">
                  <c:v>141592</c:v>
                </c:pt>
                <c:pt idx="1593">
                  <c:v>200884</c:v>
                </c:pt>
                <c:pt idx="1594">
                  <c:v>179646</c:v>
                </c:pt>
                <c:pt idx="1595">
                  <c:v>132743</c:v>
                </c:pt>
                <c:pt idx="1596">
                  <c:v>82300</c:v>
                </c:pt>
                <c:pt idx="1597">
                  <c:v>236283</c:v>
                </c:pt>
                <c:pt idx="1598">
                  <c:v>170796</c:v>
                </c:pt>
                <c:pt idx="1599">
                  <c:v>238938</c:v>
                </c:pt>
                <c:pt idx="1600">
                  <c:v>168141</c:v>
                </c:pt>
                <c:pt idx="1601">
                  <c:v>84070</c:v>
                </c:pt>
                <c:pt idx="1602">
                  <c:v>95575</c:v>
                </c:pt>
                <c:pt idx="1603">
                  <c:v>230088</c:v>
                </c:pt>
                <c:pt idx="1604">
                  <c:v>132300</c:v>
                </c:pt>
                <c:pt idx="1605">
                  <c:v>38495</c:v>
                </c:pt>
                <c:pt idx="1606">
                  <c:v>88495</c:v>
                </c:pt>
                <c:pt idx="1607">
                  <c:v>277876</c:v>
                </c:pt>
                <c:pt idx="1608">
                  <c:v>94690</c:v>
                </c:pt>
                <c:pt idx="1609">
                  <c:v>112566</c:v>
                </c:pt>
                <c:pt idx="1610">
                  <c:v>37610</c:v>
                </c:pt>
                <c:pt idx="1611">
                  <c:v>61946</c:v>
                </c:pt>
                <c:pt idx="1612">
                  <c:v>172566</c:v>
                </c:pt>
                <c:pt idx="1613">
                  <c:v>170796</c:v>
                </c:pt>
                <c:pt idx="1614">
                  <c:v>212389</c:v>
                </c:pt>
                <c:pt idx="1615">
                  <c:v>61681</c:v>
                </c:pt>
                <c:pt idx="1616">
                  <c:v>113716</c:v>
                </c:pt>
                <c:pt idx="1617">
                  <c:v>221238</c:v>
                </c:pt>
                <c:pt idx="1618">
                  <c:v>240707</c:v>
                </c:pt>
                <c:pt idx="1619">
                  <c:v>242477</c:v>
                </c:pt>
                <c:pt idx="1620">
                  <c:v>176991</c:v>
                </c:pt>
                <c:pt idx="1621">
                  <c:v>233628</c:v>
                </c:pt>
                <c:pt idx="1622">
                  <c:v>221238</c:v>
                </c:pt>
                <c:pt idx="1623">
                  <c:v>104424</c:v>
                </c:pt>
                <c:pt idx="1624">
                  <c:v>346017</c:v>
                </c:pt>
                <c:pt idx="1625">
                  <c:v>163716</c:v>
                </c:pt>
                <c:pt idx="1626">
                  <c:v>198849</c:v>
                </c:pt>
                <c:pt idx="1627">
                  <c:v>64601</c:v>
                </c:pt>
                <c:pt idx="1628">
                  <c:v>371681</c:v>
                </c:pt>
                <c:pt idx="1629">
                  <c:v>360176</c:v>
                </c:pt>
                <c:pt idx="1630">
                  <c:v>370796</c:v>
                </c:pt>
                <c:pt idx="1631">
                  <c:v>405309</c:v>
                </c:pt>
                <c:pt idx="1632">
                  <c:v>370796</c:v>
                </c:pt>
                <c:pt idx="1633">
                  <c:v>383185</c:v>
                </c:pt>
                <c:pt idx="1634">
                  <c:v>382300</c:v>
                </c:pt>
                <c:pt idx="1635">
                  <c:v>65929</c:v>
                </c:pt>
                <c:pt idx="1636">
                  <c:v>199115</c:v>
                </c:pt>
                <c:pt idx="1637">
                  <c:v>189823</c:v>
                </c:pt>
                <c:pt idx="1638">
                  <c:v>314159</c:v>
                </c:pt>
                <c:pt idx="1639">
                  <c:v>83185</c:v>
                </c:pt>
                <c:pt idx="1640">
                  <c:v>142477</c:v>
                </c:pt>
                <c:pt idx="1641">
                  <c:v>92920</c:v>
                </c:pt>
                <c:pt idx="1642">
                  <c:v>132743</c:v>
                </c:pt>
                <c:pt idx="1643">
                  <c:v>63893</c:v>
                </c:pt>
                <c:pt idx="1644">
                  <c:v>108407</c:v>
                </c:pt>
                <c:pt idx="1645">
                  <c:v>175221</c:v>
                </c:pt>
                <c:pt idx="1646">
                  <c:v>92920</c:v>
                </c:pt>
                <c:pt idx="1647">
                  <c:v>63716</c:v>
                </c:pt>
                <c:pt idx="1648">
                  <c:v>168141</c:v>
                </c:pt>
                <c:pt idx="1649">
                  <c:v>243362</c:v>
                </c:pt>
                <c:pt idx="1650">
                  <c:v>146460</c:v>
                </c:pt>
                <c:pt idx="1651">
                  <c:v>62389</c:v>
                </c:pt>
                <c:pt idx="1652">
                  <c:v>181415</c:v>
                </c:pt>
                <c:pt idx="1653">
                  <c:v>168141</c:v>
                </c:pt>
                <c:pt idx="1654">
                  <c:v>34513</c:v>
                </c:pt>
                <c:pt idx="1655">
                  <c:v>41061</c:v>
                </c:pt>
                <c:pt idx="1656">
                  <c:v>142035</c:v>
                </c:pt>
                <c:pt idx="1657">
                  <c:v>97345</c:v>
                </c:pt>
                <c:pt idx="1658">
                  <c:v>132743</c:v>
                </c:pt>
                <c:pt idx="1659">
                  <c:v>245575</c:v>
                </c:pt>
                <c:pt idx="1660">
                  <c:v>221238</c:v>
                </c:pt>
                <c:pt idx="1661">
                  <c:v>167256</c:v>
                </c:pt>
                <c:pt idx="1662">
                  <c:v>167699</c:v>
                </c:pt>
                <c:pt idx="1663">
                  <c:v>176991</c:v>
                </c:pt>
                <c:pt idx="1664">
                  <c:v>73840</c:v>
                </c:pt>
                <c:pt idx="1665">
                  <c:v>228318</c:v>
                </c:pt>
                <c:pt idx="1666">
                  <c:v>135398</c:v>
                </c:pt>
                <c:pt idx="1667">
                  <c:v>119469</c:v>
                </c:pt>
                <c:pt idx="1668">
                  <c:v>159292</c:v>
                </c:pt>
                <c:pt idx="1669">
                  <c:v>228318</c:v>
                </c:pt>
                <c:pt idx="1670">
                  <c:v>207964</c:v>
                </c:pt>
                <c:pt idx="1671">
                  <c:v>218584</c:v>
                </c:pt>
                <c:pt idx="1672">
                  <c:v>206194</c:v>
                </c:pt>
                <c:pt idx="1673">
                  <c:v>190265</c:v>
                </c:pt>
                <c:pt idx="1674">
                  <c:v>215044</c:v>
                </c:pt>
                <c:pt idx="1675">
                  <c:v>112389</c:v>
                </c:pt>
                <c:pt idx="1676">
                  <c:v>230088</c:v>
                </c:pt>
                <c:pt idx="1677">
                  <c:v>234513</c:v>
                </c:pt>
                <c:pt idx="1678">
                  <c:v>75221</c:v>
                </c:pt>
                <c:pt idx="1679">
                  <c:v>74778</c:v>
                </c:pt>
                <c:pt idx="1680">
                  <c:v>76106</c:v>
                </c:pt>
                <c:pt idx="1681">
                  <c:v>66814</c:v>
                </c:pt>
                <c:pt idx="1682">
                  <c:v>128318</c:v>
                </c:pt>
                <c:pt idx="1683">
                  <c:v>90707</c:v>
                </c:pt>
                <c:pt idx="1684">
                  <c:v>76991</c:v>
                </c:pt>
                <c:pt idx="1685">
                  <c:v>199115</c:v>
                </c:pt>
                <c:pt idx="1686">
                  <c:v>201769</c:v>
                </c:pt>
                <c:pt idx="1687">
                  <c:v>181415</c:v>
                </c:pt>
                <c:pt idx="1688">
                  <c:v>192920</c:v>
                </c:pt>
                <c:pt idx="1689">
                  <c:v>435398</c:v>
                </c:pt>
                <c:pt idx="1690">
                  <c:v>393805</c:v>
                </c:pt>
                <c:pt idx="1691">
                  <c:v>448672</c:v>
                </c:pt>
                <c:pt idx="1692">
                  <c:v>383185</c:v>
                </c:pt>
                <c:pt idx="1693">
                  <c:v>383185</c:v>
                </c:pt>
                <c:pt idx="1694">
                  <c:v>393805</c:v>
                </c:pt>
                <c:pt idx="1695">
                  <c:v>394690</c:v>
                </c:pt>
                <c:pt idx="1696">
                  <c:v>394690</c:v>
                </c:pt>
                <c:pt idx="1697">
                  <c:v>406194</c:v>
                </c:pt>
                <c:pt idx="1698">
                  <c:v>382300</c:v>
                </c:pt>
                <c:pt idx="1699">
                  <c:v>419469</c:v>
                </c:pt>
                <c:pt idx="1700">
                  <c:v>370796</c:v>
                </c:pt>
                <c:pt idx="1701">
                  <c:v>360176</c:v>
                </c:pt>
                <c:pt idx="1702">
                  <c:v>394690</c:v>
                </c:pt>
                <c:pt idx="1703">
                  <c:v>393805</c:v>
                </c:pt>
                <c:pt idx="1704">
                  <c:v>370796</c:v>
                </c:pt>
                <c:pt idx="1705">
                  <c:v>360176</c:v>
                </c:pt>
                <c:pt idx="1706">
                  <c:v>393805</c:v>
                </c:pt>
                <c:pt idx="1707">
                  <c:v>59911</c:v>
                </c:pt>
                <c:pt idx="1708">
                  <c:v>278761</c:v>
                </c:pt>
                <c:pt idx="1709">
                  <c:v>186725</c:v>
                </c:pt>
                <c:pt idx="1710">
                  <c:v>115044</c:v>
                </c:pt>
                <c:pt idx="1711">
                  <c:v>223008</c:v>
                </c:pt>
                <c:pt idx="1712">
                  <c:v>185840</c:v>
                </c:pt>
                <c:pt idx="1713">
                  <c:v>92035</c:v>
                </c:pt>
                <c:pt idx="1714">
                  <c:v>38053</c:v>
                </c:pt>
                <c:pt idx="1715">
                  <c:v>176991</c:v>
                </c:pt>
                <c:pt idx="1716">
                  <c:v>215929</c:v>
                </c:pt>
                <c:pt idx="1717">
                  <c:v>145132</c:v>
                </c:pt>
                <c:pt idx="1718">
                  <c:v>171681</c:v>
                </c:pt>
                <c:pt idx="1719">
                  <c:v>214601</c:v>
                </c:pt>
                <c:pt idx="1720">
                  <c:v>167256</c:v>
                </c:pt>
                <c:pt idx="1721">
                  <c:v>271681</c:v>
                </c:pt>
                <c:pt idx="1722">
                  <c:v>171681</c:v>
                </c:pt>
                <c:pt idx="1723">
                  <c:v>40088</c:v>
                </c:pt>
                <c:pt idx="1724">
                  <c:v>143805</c:v>
                </c:pt>
                <c:pt idx="1725">
                  <c:v>83185</c:v>
                </c:pt>
                <c:pt idx="1726">
                  <c:v>199115</c:v>
                </c:pt>
                <c:pt idx="1727">
                  <c:v>219469</c:v>
                </c:pt>
                <c:pt idx="1728">
                  <c:v>171681</c:v>
                </c:pt>
                <c:pt idx="1729">
                  <c:v>130088</c:v>
                </c:pt>
                <c:pt idx="1730">
                  <c:v>142477</c:v>
                </c:pt>
                <c:pt idx="1731">
                  <c:v>169026</c:v>
                </c:pt>
                <c:pt idx="1732">
                  <c:v>163716</c:v>
                </c:pt>
                <c:pt idx="1733">
                  <c:v>92920</c:v>
                </c:pt>
                <c:pt idx="1734">
                  <c:v>113274</c:v>
                </c:pt>
                <c:pt idx="1735">
                  <c:v>175221</c:v>
                </c:pt>
                <c:pt idx="1736">
                  <c:v>91150</c:v>
                </c:pt>
                <c:pt idx="1737">
                  <c:v>135398</c:v>
                </c:pt>
                <c:pt idx="1738">
                  <c:v>43362</c:v>
                </c:pt>
                <c:pt idx="1739">
                  <c:v>84070</c:v>
                </c:pt>
                <c:pt idx="1740">
                  <c:v>86725</c:v>
                </c:pt>
                <c:pt idx="1741">
                  <c:v>136283</c:v>
                </c:pt>
                <c:pt idx="1742">
                  <c:v>154424</c:v>
                </c:pt>
                <c:pt idx="1743">
                  <c:v>215929</c:v>
                </c:pt>
                <c:pt idx="1744">
                  <c:v>159292</c:v>
                </c:pt>
                <c:pt idx="1745">
                  <c:v>168141</c:v>
                </c:pt>
                <c:pt idx="1746">
                  <c:v>205752</c:v>
                </c:pt>
                <c:pt idx="1747">
                  <c:v>141592</c:v>
                </c:pt>
                <c:pt idx="1748">
                  <c:v>154867</c:v>
                </c:pt>
                <c:pt idx="1749">
                  <c:v>161946</c:v>
                </c:pt>
                <c:pt idx="1750">
                  <c:v>194690</c:v>
                </c:pt>
                <c:pt idx="1751">
                  <c:v>345132</c:v>
                </c:pt>
                <c:pt idx="1752">
                  <c:v>172566</c:v>
                </c:pt>
                <c:pt idx="1753">
                  <c:v>178761</c:v>
                </c:pt>
                <c:pt idx="1754">
                  <c:v>194690</c:v>
                </c:pt>
                <c:pt idx="1755">
                  <c:v>60176</c:v>
                </c:pt>
                <c:pt idx="1756">
                  <c:v>458407</c:v>
                </c:pt>
                <c:pt idx="1757">
                  <c:v>368141</c:v>
                </c:pt>
                <c:pt idx="1758">
                  <c:v>422123</c:v>
                </c:pt>
                <c:pt idx="1759">
                  <c:v>432743</c:v>
                </c:pt>
                <c:pt idx="1760">
                  <c:v>370796</c:v>
                </c:pt>
                <c:pt idx="1761">
                  <c:v>383185</c:v>
                </c:pt>
                <c:pt idx="1762">
                  <c:v>393805</c:v>
                </c:pt>
                <c:pt idx="1763">
                  <c:v>422123</c:v>
                </c:pt>
                <c:pt idx="1764">
                  <c:v>383185</c:v>
                </c:pt>
                <c:pt idx="1765">
                  <c:v>432743</c:v>
                </c:pt>
                <c:pt idx="1766">
                  <c:v>407079</c:v>
                </c:pt>
                <c:pt idx="1767">
                  <c:v>176991</c:v>
                </c:pt>
                <c:pt idx="1768">
                  <c:v>171681</c:v>
                </c:pt>
                <c:pt idx="1769">
                  <c:v>203539</c:v>
                </c:pt>
                <c:pt idx="1770">
                  <c:v>202654</c:v>
                </c:pt>
                <c:pt idx="1771">
                  <c:v>137168</c:v>
                </c:pt>
                <c:pt idx="1772">
                  <c:v>178761</c:v>
                </c:pt>
                <c:pt idx="1773">
                  <c:v>96902</c:v>
                </c:pt>
                <c:pt idx="1774">
                  <c:v>138495</c:v>
                </c:pt>
                <c:pt idx="1775">
                  <c:v>139823</c:v>
                </c:pt>
                <c:pt idx="1776">
                  <c:v>185840</c:v>
                </c:pt>
                <c:pt idx="1777">
                  <c:v>140707</c:v>
                </c:pt>
                <c:pt idx="1778">
                  <c:v>82300</c:v>
                </c:pt>
                <c:pt idx="1779">
                  <c:v>135398</c:v>
                </c:pt>
                <c:pt idx="1780">
                  <c:v>177876</c:v>
                </c:pt>
                <c:pt idx="1781">
                  <c:v>65486</c:v>
                </c:pt>
                <c:pt idx="1782">
                  <c:v>172566</c:v>
                </c:pt>
                <c:pt idx="1783">
                  <c:v>39823</c:v>
                </c:pt>
                <c:pt idx="1784">
                  <c:v>197345</c:v>
                </c:pt>
                <c:pt idx="1785">
                  <c:v>97345</c:v>
                </c:pt>
                <c:pt idx="1786">
                  <c:v>148230</c:v>
                </c:pt>
                <c:pt idx="1787">
                  <c:v>185840</c:v>
                </c:pt>
                <c:pt idx="1788">
                  <c:v>136725</c:v>
                </c:pt>
                <c:pt idx="1789">
                  <c:v>169026</c:v>
                </c:pt>
                <c:pt idx="1790">
                  <c:v>242477</c:v>
                </c:pt>
                <c:pt idx="1791">
                  <c:v>108849</c:v>
                </c:pt>
                <c:pt idx="1792">
                  <c:v>210619</c:v>
                </c:pt>
                <c:pt idx="1793">
                  <c:v>115044</c:v>
                </c:pt>
                <c:pt idx="1794">
                  <c:v>74778</c:v>
                </c:pt>
                <c:pt idx="1795">
                  <c:v>175221</c:v>
                </c:pt>
                <c:pt idx="1796">
                  <c:v>105309</c:v>
                </c:pt>
                <c:pt idx="1797">
                  <c:v>181415</c:v>
                </c:pt>
                <c:pt idx="1798">
                  <c:v>234513</c:v>
                </c:pt>
                <c:pt idx="1799">
                  <c:v>88495</c:v>
                </c:pt>
                <c:pt idx="1800">
                  <c:v>115044</c:v>
                </c:pt>
                <c:pt idx="1801">
                  <c:v>166371</c:v>
                </c:pt>
                <c:pt idx="1802">
                  <c:v>178761</c:v>
                </c:pt>
                <c:pt idx="1803">
                  <c:v>161061</c:v>
                </c:pt>
                <c:pt idx="1804">
                  <c:v>181415</c:v>
                </c:pt>
                <c:pt idx="1805">
                  <c:v>353982</c:v>
                </c:pt>
                <c:pt idx="1806">
                  <c:v>237168</c:v>
                </c:pt>
                <c:pt idx="1807">
                  <c:v>238053</c:v>
                </c:pt>
                <c:pt idx="1808">
                  <c:v>210619</c:v>
                </c:pt>
                <c:pt idx="1809">
                  <c:v>216814</c:v>
                </c:pt>
                <c:pt idx="1810">
                  <c:v>185398</c:v>
                </c:pt>
                <c:pt idx="1811">
                  <c:v>158407</c:v>
                </c:pt>
                <c:pt idx="1812">
                  <c:v>66371</c:v>
                </c:pt>
                <c:pt idx="1813">
                  <c:v>69911</c:v>
                </c:pt>
                <c:pt idx="1814">
                  <c:v>70796</c:v>
                </c:pt>
                <c:pt idx="1815">
                  <c:v>77433</c:v>
                </c:pt>
                <c:pt idx="1816">
                  <c:v>174778</c:v>
                </c:pt>
                <c:pt idx="1817">
                  <c:v>159292</c:v>
                </c:pt>
                <c:pt idx="1818">
                  <c:v>180530</c:v>
                </c:pt>
                <c:pt idx="1819">
                  <c:v>167256</c:v>
                </c:pt>
                <c:pt idx="1820">
                  <c:v>203539</c:v>
                </c:pt>
                <c:pt idx="1821">
                  <c:v>177699</c:v>
                </c:pt>
                <c:pt idx="1822">
                  <c:v>446017</c:v>
                </c:pt>
                <c:pt idx="1823">
                  <c:v>446017</c:v>
                </c:pt>
                <c:pt idx="1824">
                  <c:v>446017</c:v>
                </c:pt>
                <c:pt idx="1825">
                  <c:v>446017</c:v>
                </c:pt>
                <c:pt idx="1826">
                  <c:v>432743</c:v>
                </c:pt>
                <c:pt idx="1827">
                  <c:v>448672</c:v>
                </c:pt>
                <c:pt idx="1828">
                  <c:v>448672</c:v>
                </c:pt>
                <c:pt idx="1829">
                  <c:v>446017</c:v>
                </c:pt>
                <c:pt idx="1830">
                  <c:v>435398</c:v>
                </c:pt>
                <c:pt idx="1831">
                  <c:v>419469</c:v>
                </c:pt>
                <c:pt idx="1832">
                  <c:v>393805</c:v>
                </c:pt>
                <c:pt idx="1833">
                  <c:v>392920</c:v>
                </c:pt>
                <c:pt idx="1834">
                  <c:v>393805</c:v>
                </c:pt>
                <c:pt idx="1835">
                  <c:v>422123</c:v>
                </c:pt>
                <c:pt idx="1836">
                  <c:v>422123</c:v>
                </c:pt>
                <c:pt idx="1837">
                  <c:v>55752</c:v>
                </c:pt>
                <c:pt idx="1838">
                  <c:v>56637</c:v>
                </c:pt>
                <c:pt idx="1839">
                  <c:v>252212</c:v>
                </c:pt>
                <c:pt idx="1840">
                  <c:v>238938</c:v>
                </c:pt>
                <c:pt idx="1841">
                  <c:v>238938</c:v>
                </c:pt>
                <c:pt idx="1842">
                  <c:v>219469</c:v>
                </c:pt>
                <c:pt idx="1843">
                  <c:v>175221</c:v>
                </c:pt>
                <c:pt idx="1844">
                  <c:v>97345</c:v>
                </c:pt>
                <c:pt idx="1845">
                  <c:v>176991</c:v>
                </c:pt>
                <c:pt idx="1846">
                  <c:v>194690</c:v>
                </c:pt>
                <c:pt idx="1847">
                  <c:v>96460</c:v>
                </c:pt>
                <c:pt idx="1848">
                  <c:v>185840</c:v>
                </c:pt>
                <c:pt idx="1849">
                  <c:v>171681</c:v>
                </c:pt>
                <c:pt idx="1850">
                  <c:v>89380</c:v>
                </c:pt>
                <c:pt idx="1851">
                  <c:v>143362</c:v>
                </c:pt>
                <c:pt idx="1852">
                  <c:v>39823</c:v>
                </c:pt>
                <c:pt idx="1853">
                  <c:v>119469</c:v>
                </c:pt>
                <c:pt idx="1854">
                  <c:v>168141</c:v>
                </c:pt>
                <c:pt idx="1855">
                  <c:v>97345</c:v>
                </c:pt>
                <c:pt idx="1856">
                  <c:v>250442</c:v>
                </c:pt>
                <c:pt idx="1857">
                  <c:v>169292</c:v>
                </c:pt>
                <c:pt idx="1858">
                  <c:v>84513</c:v>
                </c:pt>
                <c:pt idx="1859">
                  <c:v>115929</c:v>
                </c:pt>
                <c:pt idx="1860">
                  <c:v>123008</c:v>
                </c:pt>
                <c:pt idx="1861">
                  <c:v>216371</c:v>
                </c:pt>
                <c:pt idx="1862">
                  <c:v>194690</c:v>
                </c:pt>
                <c:pt idx="1863">
                  <c:v>184070</c:v>
                </c:pt>
                <c:pt idx="1864">
                  <c:v>165486</c:v>
                </c:pt>
                <c:pt idx="1865">
                  <c:v>88495</c:v>
                </c:pt>
                <c:pt idx="1866">
                  <c:v>100000</c:v>
                </c:pt>
                <c:pt idx="1867">
                  <c:v>115044</c:v>
                </c:pt>
                <c:pt idx="1868">
                  <c:v>115044</c:v>
                </c:pt>
                <c:pt idx="1869">
                  <c:v>145132</c:v>
                </c:pt>
                <c:pt idx="1870">
                  <c:v>148672</c:v>
                </c:pt>
                <c:pt idx="1871">
                  <c:v>176991</c:v>
                </c:pt>
                <c:pt idx="1872">
                  <c:v>230088</c:v>
                </c:pt>
                <c:pt idx="1873">
                  <c:v>212389</c:v>
                </c:pt>
                <c:pt idx="1874">
                  <c:v>207079</c:v>
                </c:pt>
                <c:pt idx="1875">
                  <c:v>206194</c:v>
                </c:pt>
                <c:pt idx="1876">
                  <c:v>168141</c:v>
                </c:pt>
                <c:pt idx="1877">
                  <c:v>163716</c:v>
                </c:pt>
                <c:pt idx="1878">
                  <c:v>127876</c:v>
                </c:pt>
                <c:pt idx="1879">
                  <c:v>145132</c:v>
                </c:pt>
                <c:pt idx="1880">
                  <c:v>129203</c:v>
                </c:pt>
                <c:pt idx="1881">
                  <c:v>176106</c:v>
                </c:pt>
                <c:pt idx="1882">
                  <c:v>143805</c:v>
                </c:pt>
                <c:pt idx="1883">
                  <c:v>117699</c:v>
                </c:pt>
                <c:pt idx="1884">
                  <c:v>170353</c:v>
                </c:pt>
                <c:pt idx="1885">
                  <c:v>393805</c:v>
                </c:pt>
                <c:pt idx="1886">
                  <c:v>393805</c:v>
                </c:pt>
                <c:pt idx="1887">
                  <c:v>393805</c:v>
                </c:pt>
                <c:pt idx="1888">
                  <c:v>205309</c:v>
                </c:pt>
                <c:pt idx="1889">
                  <c:v>189380</c:v>
                </c:pt>
                <c:pt idx="1890">
                  <c:v>200000</c:v>
                </c:pt>
                <c:pt idx="1891">
                  <c:v>95575</c:v>
                </c:pt>
                <c:pt idx="1892">
                  <c:v>80088</c:v>
                </c:pt>
                <c:pt idx="1893">
                  <c:v>197345</c:v>
                </c:pt>
                <c:pt idx="1894">
                  <c:v>99115</c:v>
                </c:pt>
                <c:pt idx="1895">
                  <c:v>171681</c:v>
                </c:pt>
                <c:pt idx="1896">
                  <c:v>143805</c:v>
                </c:pt>
                <c:pt idx="1897">
                  <c:v>119469</c:v>
                </c:pt>
                <c:pt idx="1898">
                  <c:v>236283</c:v>
                </c:pt>
                <c:pt idx="1899">
                  <c:v>171238</c:v>
                </c:pt>
                <c:pt idx="1900">
                  <c:v>170796</c:v>
                </c:pt>
                <c:pt idx="1901">
                  <c:v>137168</c:v>
                </c:pt>
                <c:pt idx="1902">
                  <c:v>283185</c:v>
                </c:pt>
                <c:pt idx="1903">
                  <c:v>180088</c:v>
                </c:pt>
                <c:pt idx="1904">
                  <c:v>227433</c:v>
                </c:pt>
                <c:pt idx="1905">
                  <c:v>230088</c:v>
                </c:pt>
                <c:pt idx="1906">
                  <c:v>171681</c:v>
                </c:pt>
                <c:pt idx="1907">
                  <c:v>109734</c:v>
                </c:pt>
                <c:pt idx="1908">
                  <c:v>69469</c:v>
                </c:pt>
                <c:pt idx="1909">
                  <c:v>168141</c:v>
                </c:pt>
                <c:pt idx="1910">
                  <c:v>39823</c:v>
                </c:pt>
                <c:pt idx="1911">
                  <c:v>153097</c:v>
                </c:pt>
                <c:pt idx="1912">
                  <c:v>185840</c:v>
                </c:pt>
                <c:pt idx="1913">
                  <c:v>66371</c:v>
                </c:pt>
                <c:pt idx="1914">
                  <c:v>205309</c:v>
                </c:pt>
                <c:pt idx="1915">
                  <c:v>202654</c:v>
                </c:pt>
                <c:pt idx="1916">
                  <c:v>169911</c:v>
                </c:pt>
                <c:pt idx="1917">
                  <c:v>157522</c:v>
                </c:pt>
                <c:pt idx="1918">
                  <c:v>171681</c:v>
                </c:pt>
                <c:pt idx="1919">
                  <c:v>267256</c:v>
                </c:pt>
                <c:pt idx="1920">
                  <c:v>159292</c:v>
                </c:pt>
                <c:pt idx="1921">
                  <c:v>153097</c:v>
                </c:pt>
                <c:pt idx="1922">
                  <c:v>242035</c:v>
                </c:pt>
                <c:pt idx="1923">
                  <c:v>225663</c:v>
                </c:pt>
                <c:pt idx="1924">
                  <c:v>238938</c:v>
                </c:pt>
                <c:pt idx="1925">
                  <c:v>230088</c:v>
                </c:pt>
                <c:pt idx="1926">
                  <c:v>238938</c:v>
                </c:pt>
                <c:pt idx="1927">
                  <c:v>373893</c:v>
                </c:pt>
                <c:pt idx="1928">
                  <c:v>153097</c:v>
                </c:pt>
                <c:pt idx="1929">
                  <c:v>156637</c:v>
                </c:pt>
                <c:pt idx="1930">
                  <c:v>237168</c:v>
                </c:pt>
                <c:pt idx="1931">
                  <c:v>246017</c:v>
                </c:pt>
                <c:pt idx="1932">
                  <c:v>325663</c:v>
                </c:pt>
                <c:pt idx="1933">
                  <c:v>238938</c:v>
                </c:pt>
                <c:pt idx="1934">
                  <c:v>175221</c:v>
                </c:pt>
                <c:pt idx="1935">
                  <c:v>191150</c:v>
                </c:pt>
                <c:pt idx="1936">
                  <c:v>186725</c:v>
                </c:pt>
                <c:pt idx="1937">
                  <c:v>141592</c:v>
                </c:pt>
                <c:pt idx="1938">
                  <c:v>55752</c:v>
                </c:pt>
                <c:pt idx="1939">
                  <c:v>192035</c:v>
                </c:pt>
                <c:pt idx="1940">
                  <c:v>172566</c:v>
                </c:pt>
                <c:pt idx="1941">
                  <c:v>187610</c:v>
                </c:pt>
                <c:pt idx="1942">
                  <c:v>83185</c:v>
                </c:pt>
                <c:pt idx="1943">
                  <c:v>184070</c:v>
                </c:pt>
                <c:pt idx="1944">
                  <c:v>176991</c:v>
                </c:pt>
                <c:pt idx="1945">
                  <c:v>66814</c:v>
                </c:pt>
                <c:pt idx="1946">
                  <c:v>132743</c:v>
                </c:pt>
                <c:pt idx="1947">
                  <c:v>152654</c:v>
                </c:pt>
                <c:pt idx="1948">
                  <c:v>243362</c:v>
                </c:pt>
                <c:pt idx="1949">
                  <c:v>133628</c:v>
                </c:pt>
                <c:pt idx="1950">
                  <c:v>184070</c:v>
                </c:pt>
                <c:pt idx="1951">
                  <c:v>165486</c:v>
                </c:pt>
                <c:pt idx="1952">
                  <c:v>104867</c:v>
                </c:pt>
                <c:pt idx="1953">
                  <c:v>165486</c:v>
                </c:pt>
                <c:pt idx="1954">
                  <c:v>193805</c:v>
                </c:pt>
                <c:pt idx="1955">
                  <c:v>89380</c:v>
                </c:pt>
                <c:pt idx="1956">
                  <c:v>147787</c:v>
                </c:pt>
                <c:pt idx="1957">
                  <c:v>114159</c:v>
                </c:pt>
                <c:pt idx="1958">
                  <c:v>114159</c:v>
                </c:pt>
                <c:pt idx="1959">
                  <c:v>102212</c:v>
                </c:pt>
                <c:pt idx="1960">
                  <c:v>102212</c:v>
                </c:pt>
                <c:pt idx="1961">
                  <c:v>126548</c:v>
                </c:pt>
                <c:pt idx="1962">
                  <c:v>84070</c:v>
                </c:pt>
                <c:pt idx="1963">
                  <c:v>154867</c:v>
                </c:pt>
                <c:pt idx="1964">
                  <c:v>243362</c:v>
                </c:pt>
                <c:pt idx="1965">
                  <c:v>172566</c:v>
                </c:pt>
                <c:pt idx="1966">
                  <c:v>209734</c:v>
                </c:pt>
                <c:pt idx="1967">
                  <c:v>166371</c:v>
                </c:pt>
                <c:pt idx="1968">
                  <c:v>235398</c:v>
                </c:pt>
                <c:pt idx="1969">
                  <c:v>58849</c:v>
                </c:pt>
                <c:pt idx="1970">
                  <c:v>57522</c:v>
                </c:pt>
                <c:pt idx="1971">
                  <c:v>307079</c:v>
                </c:pt>
                <c:pt idx="1972">
                  <c:v>192035</c:v>
                </c:pt>
                <c:pt idx="1973">
                  <c:v>179646</c:v>
                </c:pt>
                <c:pt idx="1974">
                  <c:v>218584</c:v>
                </c:pt>
                <c:pt idx="1975">
                  <c:v>106194</c:v>
                </c:pt>
                <c:pt idx="1976">
                  <c:v>261061</c:v>
                </c:pt>
                <c:pt idx="1977">
                  <c:v>192035</c:v>
                </c:pt>
                <c:pt idx="1978">
                  <c:v>196460</c:v>
                </c:pt>
                <c:pt idx="1979">
                  <c:v>75221</c:v>
                </c:pt>
                <c:pt idx="1980">
                  <c:v>185840</c:v>
                </c:pt>
                <c:pt idx="1981">
                  <c:v>207079</c:v>
                </c:pt>
                <c:pt idx="1982">
                  <c:v>172566</c:v>
                </c:pt>
                <c:pt idx="1983">
                  <c:v>199115</c:v>
                </c:pt>
                <c:pt idx="1984">
                  <c:v>40265</c:v>
                </c:pt>
                <c:pt idx="1985">
                  <c:v>143362</c:v>
                </c:pt>
                <c:pt idx="1986">
                  <c:v>176991</c:v>
                </c:pt>
                <c:pt idx="1987">
                  <c:v>141592</c:v>
                </c:pt>
                <c:pt idx="1988">
                  <c:v>246902</c:v>
                </c:pt>
                <c:pt idx="1989">
                  <c:v>64601</c:v>
                </c:pt>
                <c:pt idx="1990">
                  <c:v>153097</c:v>
                </c:pt>
                <c:pt idx="1991">
                  <c:v>143362</c:v>
                </c:pt>
                <c:pt idx="1992">
                  <c:v>146902</c:v>
                </c:pt>
                <c:pt idx="1993">
                  <c:v>149292</c:v>
                </c:pt>
                <c:pt idx="1994">
                  <c:v>203539</c:v>
                </c:pt>
                <c:pt idx="1995">
                  <c:v>181415</c:v>
                </c:pt>
                <c:pt idx="1996">
                  <c:v>163716</c:v>
                </c:pt>
                <c:pt idx="1997">
                  <c:v>172566</c:v>
                </c:pt>
                <c:pt idx="1998">
                  <c:v>163716</c:v>
                </c:pt>
                <c:pt idx="1999">
                  <c:v>143362</c:v>
                </c:pt>
                <c:pt idx="2000">
                  <c:v>168141</c:v>
                </c:pt>
                <c:pt idx="2001">
                  <c:v>230088</c:v>
                </c:pt>
                <c:pt idx="2002">
                  <c:v>176991</c:v>
                </c:pt>
                <c:pt idx="2003">
                  <c:v>184070</c:v>
                </c:pt>
                <c:pt idx="2004">
                  <c:v>210619</c:v>
                </c:pt>
                <c:pt idx="2005">
                  <c:v>218584</c:v>
                </c:pt>
                <c:pt idx="2006">
                  <c:v>220353</c:v>
                </c:pt>
                <c:pt idx="2007">
                  <c:v>181415</c:v>
                </c:pt>
                <c:pt idx="2008">
                  <c:v>57964</c:v>
                </c:pt>
                <c:pt idx="2009">
                  <c:v>61681</c:v>
                </c:pt>
                <c:pt idx="2010">
                  <c:v>75221</c:v>
                </c:pt>
                <c:pt idx="2011">
                  <c:v>216814</c:v>
                </c:pt>
                <c:pt idx="2012">
                  <c:v>172566</c:v>
                </c:pt>
                <c:pt idx="2013">
                  <c:v>188495</c:v>
                </c:pt>
                <c:pt idx="2014">
                  <c:v>194690</c:v>
                </c:pt>
                <c:pt idx="2015">
                  <c:v>119469</c:v>
                </c:pt>
                <c:pt idx="2016">
                  <c:v>432743</c:v>
                </c:pt>
                <c:pt idx="2017">
                  <c:v>448672</c:v>
                </c:pt>
                <c:pt idx="2018">
                  <c:v>435398</c:v>
                </c:pt>
                <c:pt idx="2019">
                  <c:v>448672</c:v>
                </c:pt>
                <c:pt idx="2020">
                  <c:v>448672</c:v>
                </c:pt>
                <c:pt idx="2021">
                  <c:v>432743</c:v>
                </c:pt>
                <c:pt idx="2022">
                  <c:v>378761</c:v>
                </c:pt>
                <c:pt idx="2023">
                  <c:v>199115</c:v>
                </c:pt>
                <c:pt idx="2024">
                  <c:v>148672</c:v>
                </c:pt>
                <c:pt idx="2025">
                  <c:v>69026</c:v>
                </c:pt>
                <c:pt idx="2026">
                  <c:v>78761</c:v>
                </c:pt>
                <c:pt idx="2027">
                  <c:v>65486</c:v>
                </c:pt>
                <c:pt idx="2028">
                  <c:v>203539</c:v>
                </c:pt>
                <c:pt idx="2029">
                  <c:v>97345</c:v>
                </c:pt>
                <c:pt idx="2030">
                  <c:v>112389</c:v>
                </c:pt>
                <c:pt idx="2031">
                  <c:v>135398</c:v>
                </c:pt>
                <c:pt idx="2032">
                  <c:v>176991</c:v>
                </c:pt>
                <c:pt idx="2033">
                  <c:v>121681</c:v>
                </c:pt>
                <c:pt idx="2034">
                  <c:v>92920</c:v>
                </c:pt>
                <c:pt idx="2035">
                  <c:v>103097</c:v>
                </c:pt>
                <c:pt idx="2036">
                  <c:v>157522</c:v>
                </c:pt>
                <c:pt idx="2037">
                  <c:v>148672</c:v>
                </c:pt>
                <c:pt idx="2038">
                  <c:v>94690</c:v>
                </c:pt>
                <c:pt idx="2039">
                  <c:v>163716</c:v>
                </c:pt>
                <c:pt idx="2040">
                  <c:v>84955</c:v>
                </c:pt>
                <c:pt idx="2041">
                  <c:v>192035</c:v>
                </c:pt>
                <c:pt idx="2042">
                  <c:v>256637</c:v>
                </c:pt>
                <c:pt idx="2043">
                  <c:v>247787</c:v>
                </c:pt>
                <c:pt idx="2044">
                  <c:v>221238</c:v>
                </c:pt>
                <c:pt idx="2045">
                  <c:v>150442</c:v>
                </c:pt>
                <c:pt idx="2046">
                  <c:v>163716</c:v>
                </c:pt>
                <c:pt idx="2047">
                  <c:v>205309</c:v>
                </c:pt>
                <c:pt idx="2048">
                  <c:v>161946</c:v>
                </c:pt>
                <c:pt idx="2049">
                  <c:v>163716</c:v>
                </c:pt>
                <c:pt idx="2050">
                  <c:v>219469</c:v>
                </c:pt>
                <c:pt idx="2051">
                  <c:v>154867</c:v>
                </c:pt>
                <c:pt idx="2052">
                  <c:v>178761</c:v>
                </c:pt>
                <c:pt idx="2053">
                  <c:v>221238</c:v>
                </c:pt>
                <c:pt idx="2054">
                  <c:v>225663</c:v>
                </c:pt>
                <c:pt idx="2055">
                  <c:v>327433</c:v>
                </c:pt>
                <c:pt idx="2056">
                  <c:v>194690</c:v>
                </c:pt>
                <c:pt idx="2057">
                  <c:v>71238</c:v>
                </c:pt>
                <c:pt idx="2058">
                  <c:v>180530</c:v>
                </c:pt>
                <c:pt idx="2059">
                  <c:v>180530</c:v>
                </c:pt>
                <c:pt idx="2060">
                  <c:v>181415</c:v>
                </c:pt>
                <c:pt idx="2061">
                  <c:v>185840</c:v>
                </c:pt>
                <c:pt idx="2062">
                  <c:v>432743</c:v>
                </c:pt>
                <c:pt idx="2063">
                  <c:v>432743</c:v>
                </c:pt>
                <c:pt idx="2064">
                  <c:v>271681</c:v>
                </c:pt>
                <c:pt idx="2065">
                  <c:v>197345</c:v>
                </c:pt>
                <c:pt idx="2066">
                  <c:v>196460</c:v>
                </c:pt>
                <c:pt idx="2067">
                  <c:v>241592</c:v>
                </c:pt>
                <c:pt idx="2068">
                  <c:v>212389</c:v>
                </c:pt>
                <c:pt idx="2069">
                  <c:v>117699</c:v>
                </c:pt>
                <c:pt idx="2070">
                  <c:v>159292</c:v>
                </c:pt>
                <c:pt idx="2071">
                  <c:v>112389</c:v>
                </c:pt>
                <c:pt idx="2072">
                  <c:v>117699</c:v>
                </c:pt>
                <c:pt idx="2073">
                  <c:v>137168</c:v>
                </c:pt>
                <c:pt idx="2074">
                  <c:v>146017</c:v>
                </c:pt>
                <c:pt idx="2075">
                  <c:v>192035</c:v>
                </c:pt>
                <c:pt idx="2076">
                  <c:v>74336</c:v>
                </c:pt>
                <c:pt idx="2077">
                  <c:v>218584</c:v>
                </c:pt>
                <c:pt idx="2078">
                  <c:v>183185</c:v>
                </c:pt>
                <c:pt idx="2079">
                  <c:v>116814</c:v>
                </c:pt>
                <c:pt idx="2080">
                  <c:v>39823</c:v>
                </c:pt>
                <c:pt idx="2081">
                  <c:v>198230</c:v>
                </c:pt>
                <c:pt idx="2082">
                  <c:v>159292</c:v>
                </c:pt>
                <c:pt idx="2083">
                  <c:v>336283</c:v>
                </c:pt>
                <c:pt idx="2084">
                  <c:v>168141</c:v>
                </c:pt>
                <c:pt idx="2085">
                  <c:v>147787</c:v>
                </c:pt>
                <c:pt idx="2086">
                  <c:v>252212</c:v>
                </c:pt>
                <c:pt idx="2087">
                  <c:v>190265</c:v>
                </c:pt>
                <c:pt idx="2088">
                  <c:v>82300</c:v>
                </c:pt>
                <c:pt idx="2089">
                  <c:v>183185</c:v>
                </c:pt>
                <c:pt idx="2090">
                  <c:v>221238</c:v>
                </c:pt>
                <c:pt idx="2091">
                  <c:v>232743</c:v>
                </c:pt>
                <c:pt idx="2092">
                  <c:v>168141</c:v>
                </c:pt>
                <c:pt idx="2093">
                  <c:v>192920</c:v>
                </c:pt>
                <c:pt idx="2094">
                  <c:v>243362</c:v>
                </c:pt>
                <c:pt idx="2095">
                  <c:v>200884</c:v>
                </c:pt>
                <c:pt idx="2096">
                  <c:v>115044</c:v>
                </c:pt>
                <c:pt idx="2097">
                  <c:v>212389</c:v>
                </c:pt>
                <c:pt idx="2098">
                  <c:v>210619</c:v>
                </c:pt>
                <c:pt idx="2099">
                  <c:v>197345</c:v>
                </c:pt>
                <c:pt idx="2100">
                  <c:v>172566</c:v>
                </c:pt>
                <c:pt idx="2101">
                  <c:v>73893</c:v>
                </c:pt>
                <c:pt idx="2102">
                  <c:v>192920</c:v>
                </c:pt>
                <c:pt idx="2103">
                  <c:v>201769</c:v>
                </c:pt>
                <c:pt idx="2104">
                  <c:v>96460</c:v>
                </c:pt>
                <c:pt idx="2105">
                  <c:v>214159</c:v>
                </c:pt>
                <c:pt idx="2106">
                  <c:v>260176</c:v>
                </c:pt>
                <c:pt idx="2107">
                  <c:v>126991</c:v>
                </c:pt>
                <c:pt idx="2108">
                  <c:v>123008</c:v>
                </c:pt>
                <c:pt idx="2109">
                  <c:v>99557</c:v>
                </c:pt>
                <c:pt idx="2110">
                  <c:v>197345</c:v>
                </c:pt>
                <c:pt idx="2111">
                  <c:v>117256</c:v>
                </c:pt>
                <c:pt idx="2112">
                  <c:v>49557</c:v>
                </c:pt>
                <c:pt idx="2113">
                  <c:v>216814</c:v>
                </c:pt>
                <c:pt idx="2114">
                  <c:v>212389</c:v>
                </c:pt>
                <c:pt idx="2115">
                  <c:v>176106</c:v>
                </c:pt>
                <c:pt idx="2116">
                  <c:v>203539</c:v>
                </c:pt>
                <c:pt idx="2117">
                  <c:v>219469</c:v>
                </c:pt>
                <c:pt idx="2118">
                  <c:v>223893</c:v>
                </c:pt>
                <c:pt idx="2119">
                  <c:v>178761</c:v>
                </c:pt>
                <c:pt idx="2120">
                  <c:v>207964</c:v>
                </c:pt>
                <c:pt idx="2121">
                  <c:v>218141</c:v>
                </c:pt>
                <c:pt idx="2122">
                  <c:v>415929</c:v>
                </c:pt>
                <c:pt idx="2123">
                  <c:v>119469</c:v>
                </c:pt>
                <c:pt idx="2124">
                  <c:v>183185</c:v>
                </c:pt>
                <c:pt idx="2125">
                  <c:v>190265</c:v>
                </c:pt>
                <c:pt idx="2126">
                  <c:v>178318</c:v>
                </c:pt>
                <c:pt idx="2127">
                  <c:v>193805</c:v>
                </c:pt>
                <c:pt idx="2128">
                  <c:v>201769</c:v>
                </c:pt>
                <c:pt idx="2129">
                  <c:v>419469</c:v>
                </c:pt>
                <c:pt idx="2130">
                  <c:v>407079</c:v>
                </c:pt>
                <c:pt idx="2131">
                  <c:v>432743</c:v>
                </c:pt>
                <c:pt idx="2132">
                  <c:v>247787</c:v>
                </c:pt>
                <c:pt idx="2133">
                  <c:v>274336</c:v>
                </c:pt>
                <c:pt idx="2134">
                  <c:v>117699</c:v>
                </c:pt>
                <c:pt idx="2135">
                  <c:v>42477</c:v>
                </c:pt>
                <c:pt idx="2136">
                  <c:v>79203</c:v>
                </c:pt>
                <c:pt idx="2137">
                  <c:v>228318</c:v>
                </c:pt>
                <c:pt idx="2138">
                  <c:v>120353</c:v>
                </c:pt>
                <c:pt idx="2139">
                  <c:v>247787</c:v>
                </c:pt>
                <c:pt idx="2140">
                  <c:v>144247</c:v>
                </c:pt>
                <c:pt idx="2141">
                  <c:v>141592</c:v>
                </c:pt>
                <c:pt idx="2142">
                  <c:v>272566</c:v>
                </c:pt>
                <c:pt idx="2143">
                  <c:v>221238</c:v>
                </c:pt>
                <c:pt idx="2144">
                  <c:v>264601</c:v>
                </c:pt>
                <c:pt idx="2145">
                  <c:v>209734</c:v>
                </c:pt>
                <c:pt idx="2146">
                  <c:v>194690</c:v>
                </c:pt>
                <c:pt idx="2147">
                  <c:v>230088</c:v>
                </c:pt>
                <c:pt idx="2148">
                  <c:v>162831</c:v>
                </c:pt>
                <c:pt idx="2149">
                  <c:v>130088</c:v>
                </c:pt>
                <c:pt idx="2150">
                  <c:v>203539</c:v>
                </c:pt>
                <c:pt idx="2151">
                  <c:v>202654</c:v>
                </c:pt>
                <c:pt idx="2152">
                  <c:v>112831</c:v>
                </c:pt>
                <c:pt idx="2153">
                  <c:v>216814</c:v>
                </c:pt>
                <c:pt idx="2154">
                  <c:v>170796</c:v>
                </c:pt>
                <c:pt idx="2155">
                  <c:v>168141</c:v>
                </c:pt>
                <c:pt idx="2156">
                  <c:v>238938</c:v>
                </c:pt>
                <c:pt idx="2157">
                  <c:v>158407</c:v>
                </c:pt>
                <c:pt idx="2158">
                  <c:v>284955</c:v>
                </c:pt>
                <c:pt idx="2159">
                  <c:v>209734</c:v>
                </c:pt>
                <c:pt idx="2160">
                  <c:v>247787</c:v>
                </c:pt>
                <c:pt idx="2161">
                  <c:v>238053</c:v>
                </c:pt>
                <c:pt idx="2162">
                  <c:v>85840</c:v>
                </c:pt>
                <c:pt idx="2163">
                  <c:v>216814</c:v>
                </c:pt>
                <c:pt idx="2164">
                  <c:v>159292</c:v>
                </c:pt>
                <c:pt idx="2165">
                  <c:v>333628</c:v>
                </c:pt>
                <c:pt idx="2166">
                  <c:v>330088</c:v>
                </c:pt>
                <c:pt idx="2167">
                  <c:v>250442</c:v>
                </c:pt>
                <c:pt idx="2168">
                  <c:v>194690</c:v>
                </c:pt>
                <c:pt idx="2169">
                  <c:v>253982</c:v>
                </c:pt>
                <c:pt idx="2170">
                  <c:v>225663</c:v>
                </c:pt>
                <c:pt idx="2171">
                  <c:v>106194</c:v>
                </c:pt>
                <c:pt idx="2172">
                  <c:v>183628</c:v>
                </c:pt>
                <c:pt idx="2173">
                  <c:v>270796</c:v>
                </c:pt>
                <c:pt idx="2174">
                  <c:v>300884</c:v>
                </c:pt>
                <c:pt idx="2175">
                  <c:v>124778</c:v>
                </c:pt>
                <c:pt idx="2176">
                  <c:v>194690</c:v>
                </c:pt>
                <c:pt idx="2177">
                  <c:v>229203</c:v>
                </c:pt>
                <c:pt idx="2178">
                  <c:v>199115</c:v>
                </c:pt>
                <c:pt idx="2179">
                  <c:v>131415</c:v>
                </c:pt>
                <c:pt idx="2180">
                  <c:v>227433</c:v>
                </c:pt>
                <c:pt idx="2181">
                  <c:v>119469</c:v>
                </c:pt>
                <c:pt idx="2182">
                  <c:v>159292</c:v>
                </c:pt>
                <c:pt idx="2183">
                  <c:v>174336</c:v>
                </c:pt>
                <c:pt idx="2184">
                  <c:v>243362</c:v>
                </c:pt>
                <c:pt idx="2185">
                  <c:v>181415</c:v>
                </c:pt>
                <c:pt idx="2186">
                  <c:v>185840</c:v>
                </c:pt>
                <c:pt idx="2187">
                  <c:v>81415</c:v>
                </c:pt>
                <c:pt idx="2188">
                  <c:v>101769</c:v>
                </c:pt>
                <c:pt idx="2189">
                  <c:v>159557</c:v>
                </c:pt>
                <c:pt idx="2190">
                  <c:v>100000</c:v>
                </c:pt>
                <c:pt idx="2191">
                  <c:v>192035</c:v>
                </c:pt>
                <c:pt idx="2192">
                  <c:v>211150</c:v>
                </c:pt>
                <c:pt idx="2193">
                  <c:v>159292</c:v>
                </c:pt>
                <c:pt idx="2194">
                  <c:v>163716</c:v>
                </c:pt>
                <c:pt idx="2195">
                  <c:v>253097</c:v>
                </c:pt>
                <c:pt idx="2196">
                  <c:v>238053</c:v>
                </c:pt>
                <c:pt idx="2197">
                  <c:v>150442</c:v>
                </c:pt>
                <c:pt idx="2198">
                  <c:v>185840</c:v>
                </c:pt>
                <c:pt idx="2199">
                  <c:v>194690</c:v>
                </c:pt>
                <c:pt idx="2200">
                  <c:v>194690</c:v>
                </c:pt>
                <c:pt idx="2201">
                  <c:v>176991</c:v>
                </c:pt>
                <c:pt idx="2202">
                  <c:v>155752</c:v>
                </c:pt>
                <c:pt idx="2203">
                  <c:v>117699</c:v>
                </c:pt>
                <c:pt idx="2204">
                  <c:v>176991</c:v>
                </c:pt>
                <c:pt idx="2205">
                  <c:v>85398</c:v>
                </c:pt>
                <c:pt idx="2206">
                  <c:v>68141</c:v>
                </c:pt>
                <c:pt idx="2207">
                  <c:v>185840</c:v>
                </c:pt>
                <c:pt idx="2208">
                  <c:v>207964</c:v>
                </c:pt>
                <c:pt idx="2209">
                  <c:v>192920</c:v>
                </c:pt>
                <c:pt idx="2210">
                  <c:v>79646</c:v>
                </c:pt>
                <c:pt idx="2211">
                  <c:v>419469</c:v>
                </c:pt>
                <c:pt idx="2212">
                  <c:v>383185</c:v>
                </c:pt>
                <c:pt idx="2213">
                  <c:v>207964</c:v>
                </c:pt>
                <c:pt idx="2214">
                  <c:v>181415</c:v>
                </c:pt>
                <c:pt idx="2215">
                  <c:v>78318</c:v>
                </c:pt>
                <c:pt idx="2216">
                  <c:v>78761</c:v>
                </c:pt>
                <c:pt idx="2217">
                  <c:v>43362</c:v>
                </c:pt>
                <c:pt idx="2218">
                  <c:v>232743</c:v>
                </c:pt>
                <c:pt idx="2219">
                  <c:v>51327</c:v>
                </c:pt>
                <c:pt idx="2220">
                  <c:v>248672</c:v>
                </c:pt>
                <c:pt idx="2221">
                  <c:v>210619</c:v>
                </c:pt>
                <c:pt idx="2222">
                  <c:v>70796</c:v>
                </c:pt>
                <c:pt idx="2223">
                  <c:v>169911</c:v>
                </c:pt>
                <c:pt idx="2224">
                  <c:v>137168</c:v>
                </c:pt>
                <c:pt idx="2225">
                  <c:v>227433</c:v>
                </c:pt>
                <c:pt idx="2226">
                  <c:v>84070</c:v>
                </c:pt>
                <c:pt idx="2227">
                  <c:v>264424</c:v>
                </c:pt>
                <c:pt idx="2228">
                  <c:v>132743</c:v>
                </c:pt>
                <c:pt idx="2229">
                  <c:v>278761</c:v>
                </c:pt>
                <c:pt idx="2230">
                  <c:v>151327</c:v>
                </c:pt>
                <c:pt idx="2231">
                  <c:v>216814</c:v>
                </c:pt>
                <c:pt idx="2232">
                  <c:v>230088</c:v>
                </c:pt>
                <c:pt idx="2233">
                  <c:v>221238</c:v>
                </c:pt>
                <c:pt idx="2234">
                  <c:v>212389</c:v>
                </c:pt>
                <c:pt idx="2235">
                  <c:v>223893</c:v>
                </c:pt>
                <c:pt idx="2236">
                  <c:v>176991</c:v>
                </c:pt>
                <c:pt idx="2237">
                  <c:v>168141</c:v>
                </c:pt>
                <c:pt idx="2238">
                  <c:v>185840</c:v>
                </c:pt>
                <c:pt idx="2239">
                  <c:v>152212</c:v>
                </c:pt>
                <c:pt idx="2240">
                  <c:v>189380</c:v>
                </c:pt>
                <c:pt idx="2241">
                  <c:v>62389</c:v>
                </c:pt>
                <c:pt idx="2242">
                  <c:v>275663</c:v>
                </c:pt>
                <c:pt idx="2243">
                  <c:v>131858</c:v>
                </c:pt>
                <c:pt idx="2244">
                  <c:v>230088</c:v>
                </c:pt>
                <c:pt idx="2245">
                  <c:v>119469</c:v>
                </c:pt>
                <c:pt idx="2246">
                  <c:v>119469</c:v>
                </c:pt>
                <c:pt idx="2247">
                  <c:v>108849</c:v>
                </c:pt>
                <c:pt idx="2248">
                  <c:v>117699</c:v>
                </c:pt>
                <c:pt idx="2249">
                  <c:v>118584</c:v>
                </c:pt>
                <c:pt idx="2250">
                  <c:v>161946</c:v>
                </c:pt>
                <c:pt idx="2251">
                  <c:v>168141</c:v>
                </c:pt>
                <c:pt idx="2252">
                  <c:v>253097</c:v>
                </c:pt>
                <c:pt idx="2253">
                  <c:v>123893</c:v>
                </c:pt>
                <c:pt idx="2254">
                  <c:v>215044</c:v>
                </c:pt>
                <c:pt idx="2255">
                  <c:v>197345</c:v>
                </c:pt>
                <c:pt idx="2256">
                  <c:v>216814</c:v>
                </c:pt>
                <c:pt idx="2257">
                  <c:v>130973</c:v>
                </c:pt>
                <c:pt idx="2258">
                  <c:v>157522</c:v>
                </c:pt>
                <c:pt idx="2259">
                  <c:v>196902</c:v>
                </c:pt>
                <c:pt idx="2260">
                  <c:v>130088</c:v>
                </c:pt>
                <c:pt idx="2261">
                  <c:v>113274</c:v>
                </c:pt>
                <c:pt idx="2262">
                  <c:v>123893</c:v>
                </c:pt>
                <c:pt idx="2263">
                  <c:v>360176</c:v>
                </c:pt>
                <c:pt idx="2264">
                  <c:v>245132</c:v>
                </c:pt>
                <c:pt idx="2265">
                  <c:v>232300</c:v>
                </c:pt>
                <c:pt idx="2266">
                  <c:v>154867</c:v>
                </c:pt>
                <c:pt idx="2267">
                  <c:v>228849</c:v>
                </c:pt>
                <c:pt idx="2268">
                  <c:v>190265</c:v>
                </c:pt>
                <c:pt idx="2269">
                  <c:v>154867</c:v>
                </c:pt>
                <c:pt idx="2270">
                  <c:v>150442</c:v>
                </c:pt>
                <c:pt idx="2271">
                  <c:v>389380</c:v>
                </c:pt>
                <c:pt idx="2272">
                  <c:v>225663</c:v>
                </c:pt>
                <c:pt idx="2273">
                  <c:v>84070</c:v>
                </c:pt>
                <c:pt idx="2274">
                  <c:v>87610</c:v>
                </c:pt>
                <c:pt idx="2275">
                  <c:v>231858</c:v>
                </c:pt>
                <c:pt idx="2276">
                  <c:v>192920</c:v>
                </c:pt>
                <c:pt idx="2277">
                  <c:v>187610</c:v>
                </c:pt>
                <c:pt idx="2278">
                  <c:v>193805</c:v>
                </c:pt>
                <c:pt idx="2279">
                  <c:v>220353</c:v>
                </c:pt>
                <c:pt idx="2280">
                  <c:v>203539</c:v>
                </c:pt>
                <c:pt idx="2281">
                  <c:v>150442</c:v>
                </c:pt>
                <c:pt idx="2282">
                  <c:v>53097</c:v>
                </c:pt>
                <c:pt idx="2283">
                  <c:v>130973</c:v>
                </c:pt>
                <c:pt idx="2284">
                  <c:v>216814</c:v>
                </c:pt>
                <c:pt idx="2285">
                  <c:v>219026</c:v>
                </c:pt>
                <c:pt idx="2286">
                  <c:v>185840</c:v>
                </c:pt>
                <c:pt idx="2287">
                  <c:v>123893</c:v>
                </c:pt>
                <c:pt idx="2288">
                  <c:v>113274</c:v>
                </c:pt>
                <c:pt idx="2289">
                  <c:v>228318</c:v>
                </c:pt>
                <c:pt idx="2290">
                  <c:v>212389</c:v>
                </c:pt>
                <c:pt idx="2291">
                  <c:v>223893</c:v>
                </c:pt>
                <c:pt idx="2292">
                  <c:v>170796</c:v>
                </c:pt>
                <c:pt idx="2293">
                  <c:v>192920</c:v>
                </c:pt>
                <c:pt idx="2294">
                  <c:v>158407</c:v>
                </c:pt>
                <c:pt idx="2295">
                  <c:v>123893</c:v>
                </c:pt>
                <c:pt idx="2296">
                  <c:v>130973</c:v>
                </c:pt>
                <c:pt idx="2297">
                  <c:v>168141</c:v>
                </c:pt>
                <c:pt idx="2298">
                  <c:v>49734</c:v>
                </c:pt>
                <c:pt idx="2299">
                  <c:v>247787</c:v>
                </c:pt>
                <c:pt idx="2300">
                  <c:v>280973</c:v>
                </c:pt>
                <c:pt idx="2301">
                  <c:v>125663</c:v>
                </c:pt>
                <c:pt idx="2302">
                  <c:v>137168</c:v>
                </c:pt>
                <c:pt idx="2303">
                  <c:v>169469</c:v>
                </c:pt>
                <c:pt idx="2304">
                  <c:v>215929</c:v>
                </c:pt>
                <c:pt idx="2305">
                  <c:v>168141</c:v>
                </c:pt>
                <c:pt idx="2306">
                  <c:v>228761</c:v>
                </c:pt>
                <c:pt idx="2307">
                  <c:v>178761</c:v>
                </c:pt>
                <c:pt idx="2308">
                  <c:v>402654</c:v>
                </c:pt>
                <c:pt idx="2309">
                  <c:v>255309</c:v>
                </c:pt>
                <c:pt idx="2310">
                  <c:v>353982</c:v>
                </c:pt>
                <c:pt idx="2311">
                  <c:v>175221</c:v>
                </c:pt>
                <c:pt idx="2312">
                  <c:v>111504</c:v>
                </c:pt>
                <c:pt idx="2313">
                  <c:v>336283</c:v>
                </c:pt>
                <c:pt idx="2314">
                  <c:v>88495</c:v>
                </c:pt>
                <c:pt idx="2315">
                  <c:v>174336</c:v>
                </c:pt>
                <c:pt idx="2316">
                  <c:v>187610</c:v>
                </c:pt>
                <c:pt idx="2317">
                  <c:v>182300</c:v>
                </c:pt>
                <c:pt idx="2318">
                  <c:v>199115</c:v>
                </c:pt>
                <c:pt idx="2319">
                  <c:v>61061</c:v>
                </c:pt>
                <c:pt idx="2320">
                  <c:v>65929</c:v>
                </c:pt>
                <c:pt idx="2321">
                  <c:v>234513</c:v>
                </c:pt>
                <c:pt idx="2322">
                  <c:v>221238</c:v>
                </c:pt>
                <c:pt idx="2323">
                  <c:v>222566</c:v>
                </c:pt>
                <c:pt idx="2324">
                  <c:v>131858</c:v>
                </c:pt>
                <c:pt idx="2325">
                  <c:v>177876</c:v>
                </c:pt>
                <c:pt idx="2326">
                  <c:v>211946</c:v>
                </c:pt>
                <c:pt idx="2327">
                  <c:v>243362</c:v>
                </c:pt>
                <c:pt idx="2328">
                  <c:v>207079</c:v>
                </c:pt>
                <c:pt idx="2329">
                  <c:v>196460</c:v>
                </c:pt>
                <c:pt idx="2330">
                  <c:v>226548</c:v>
                </c:pt>
                <c:pt idx="2331">
                  <c:v>48053</c:v>
                </c:pt>
                <c:pt idx="2332">
                  <c:v>247787</c:v>
                </c:pt>
                <c:pt idx="2333">
                  <c:v>238938</c:v>
                </c:pt>
                <c:pt idx="2334">
                  <c:v>228318</c:v>
                </c:pt>
                <c:pt idx="2335">
                  <c:v>238053</c:v>
                </c:pt>
                <c:pt idx="2336">
                  <c:v>162831</c:v>
                </c:pt>
                <c:pt idx="2337">
                  <c:v>197345</c:v>
                </c:pt>
                <c:pt idx="2338">
                  <c:v>95132</c:v>
                </c:pt>
                <c:pt idx="2339">
                  <c:v>224778</c:v>
                </c:pt>
                <c:pt idx="2340">
                  <c:v>230088</c:v>
                </c:pt>
                <c:pt idx="2341">
                  <c:v>158407</c:v>
                </c:pt>
                <c:pt idx="2342">
                  <c:v>158407</c:v>
                </c:pt>
                <c:pt idx="2343">
                  <c:v>169911</c:v>
                </c:pt>
                <c:pt idx="2344">
                  <c:v>117699</c:v>
                </c:pt>
                <c:pt idx="2345">
                  <c:v>117256</c:v>
                </c:pt>
                <c:pt idx="2346">
                  <c:v>207964</c:v>
                </c:pt>
                <c:pt idx="2347">
                  <c:v>139823</c:v>
                </c:pt>
                <c:pt idx="2348">
                  <c:v>118141</c:v>
                </c:pt>
                <c:pt idx="2349">
                  <c:v>170796</c:v>
                </c:pt>
                <c:pt idx="2350">
                  <c:v>146017</c:v>
                </c:pt>
                <c:pt idx="2351">
                  <c:v>119469</c:v>
                </c:pt>
                <c:pt idx="2352">
                  <c:v>230088</c:v>
                </c:pt>
                <c:pt idx="2353">
                  <c:v>104424</c:v>
                </c:pt>
                <c:pt idx="2354">
                  <c:v>210619</c:v>
                </c:pt>
                <c:pt idx="2355">
                  <c:v>111504</c:v>
                </c:pt>
                <c:pt idx="2356">
                  <c:v>170796</c:v>
                </c:pt>
                <c:pt idx="2357">
                  <c:v>183185</c:v>
                </c:pt>
                <c:pt idx="2358">
                  <c:v>312389</c:v>
                </c:pt>
                <c:pt idx="2359">
                  <c:v>126548</c:v>
                </c:pt>
                <c:pt idx="2360">
                  <c:v>252212</c:v>
                </c:pt>
                <c:pt idx="2361">
                  <c:v>159292</c:v>
                </c:pt>
                <c:pt idx="2362">
                  <c:v>215044</c:v>
                </c:pt>
                <c:pt idx="2363">
                  <c:v>367256</c:v>
                </c:pt>
                <c:pt idx="2364">
                  <c:v>194690</c:v>
                </c:pt>
                <c:pt idx="2365">
                  <c:v>88495</c:v>
                </c:pt>
                <c:pt idx="2366">
                  <c:v>208407</c:v>
                </c:pt>
                <c:pt idx="2367">
                  <c:v>209734</c:v>
                </c:pt>
                <c:pt idx="2368">
                  <c:v>262831</c:v>
                </c:pt>
                <c:pt idx="2369">
                  <c:v>84955</c:v>
                </c:pt>
                <c:pt idx="2370">
                  <c:v>141592</c:v>
                </c:pt>
                <c:pt idx="2371">
                  <c:v>123893</c:v>
                </c:pt>
                <c:pt idx="2372">
                  <c:v>220353</c:v>
                </c:pt>
                <c:pt idx="2373">
                  <c:v>232300</c:v>
                </c:pt>
                <c:pt idx="2374">
                  <c:v>184070</c:v>
                </c:pt>
                <c:pt idx="2375">
                  <c:v>115044</c:v>
                </c:pt>
                <c:pt idx="2376">
                  <c:v>216814</c:v>
                </c:pt>
                <c:pt idx="2377">
                  <c:v>229203</c:v>
                </c:pt>
                <c:pt idx="2378">
                  <c:v>195575</c:v>
                </c:pt>
                <c:pt idx="2379">
                  <c:v>256637</c:v>
                </c:pt>
                <c:pt idx="2380">
                  <c:v>157522</c:v>
                </c:pt>
                <c:pt idx="2381">
                  <c:v>200000</c:v>
                </c:pt>
                <c:pt idx="2382">
                  <c:v>91150</c:v>
                </c:pt>
                <c:pt idx="2383">
                  <c:v>210619</c:v>
                </c:pt>
                <c:pt idx="2384">
                  <c:v>265044</c:v>
                </c:pt>
                <c:pt idx="2385">
                  <c:v>215929</c:v>
                </c:pt>
                <c:pt idx="2386">
                  <c:v>198230</c:v>
                </c:pt>
                <c:pt idx="2387">
                  <c:v>247787</c:v>
                </c:pt>
                <c:pt idx="2388">
                  <c:v>210619</c:v>
                </c:pt>
                <c:pt idx="2389">
                  <c:v>259292</c:v>
                </c:pt>
                <c:pt idx="2390">
                  <c:v>159292</c:v>
                </c:pt>
                <c:pt idx="2391">
                  <c:v>238053</c:v>
                </c:pt>
                <c:pt idx="2392">
                  <c:v>166371</c:v>
                </c:pt>
                <c:pt idx="2393">
                  <c:v>168141</c:v>
                </c:pt>
                <c:pt idx="2394">
                  <c:v>86725</c:v>
                </c:pt>
                <c:pt idx="2395">
                  <c:v>192920</c:v>
                </c:pt>
                <c:pt idx="2396">
                  <c:v>207964</c:v>
                </c:pt>
                <c:pt idx="2397">
                  <c:v>208849</c:v>
                </c:pt>
                <c:pt idx="2398">
                  <c:v>132743</c:v>
                </c:pt>
                <c:pt idx="2399">
                  <c:v>111504</c:v>
                </c:pt>
                <c:pt idx="2400">
                  <c:v>106194</c:v>
                </c:pt>
                <c:pt idx="2401">
                  <c:v>343362</c:v>
                </c:pt>
                <c:pt idx="2402">
                  <c:v>265486</c:v>
                </c:pt>
                <c:pt idx="2403">
                  <c:v>278318</c:v>
                </c:pt>
                <c:pt idx="2404">
                  <c:v>127433</c:v>
                </c:pt>
                <c:pt idx="2405">
                  <c:v>118584</c:v>
                </c:pt>
                <c:pt idx="2406">
                  <c:v>138495</c:v>
                </c:pt>
                <c:pt idx="2407">
                  <c:v>143362</c:v>
                </c:pt>
                <c:pt idx="2408">
                  <c:v>85840</c:v>
                </c:pt>
                <c:pt idx="2409">
                  <c:v>219469</c:v>
                </c:pt>
                <c:pt idx="2410">
                  <c:v>175221</c:v>
                </c:pt>
                <c:pt idx="2411">
                  <c:v>161061</c:v>
                </c:pt>
                <c:pt idx="2412">
                  <c:v>249557</c:v>
                </c:pt>
                <c:pt idx="2413">
                  <c:v>238938</c:v>
                </c:pt>
                <c:pt idx="2414">
                  <c:v>203982</c:v>
                </c:pt>
                <c:pt idx="2415">
                  <c:v>82300</c:v>
                </c:pt>
                <c:pt idx="2416">
                  <c:v>243362</c:v>
                </c:pt>
                <c:pt idx="2417">
                  <c:v>128318</c:v>
                </c:pt>
                <c:pt idx="2418">
                  <c:v>84070</c:v>
                </c:pt>
                <c:pt idx="2419">
                  <c:v>49115</c:v>
                </c:pt>
                <c:pt idx="2420">
                  <c:v>212389</c:v>
                </c:pt>
                <c:pt idx="2421">
                  <c:v>154867</c:v>
                </c:pt>
                <c:pt idx="2422">
                  <c:v>224778</c:v>
                </c:pt>
                <c:pt idx="2423">
                  <c:v>253097</c:v>
                </c:pt>
                <c:pt idx="2424">
                  <c:v>159292</c:v>
                </c:pt>
                <c:pt idx="2425">
                  <c:v>169911</c:v>
                </c:pt>
                <c:pt idx="2426">
                  <c:v>377876</c:v>
                </c:pt>
                <c:pt idx="2427">
                  <c:v>176106</c:v>
                </c:pt>
                <c:pt idx="2428">
                  <c:v>153982</c:v>
                </c:pt>
                <c:pt idx="2429">
                  <c:v>192035</c:v>
                </c:pt>
                <c:pt idx="2430">
                  <c:v>82300</c:v>
                </c:pt>
                <c:pt idx="2431">
                  <c:v>217699</c:v>
                </c:pt>
                <c:pt idx="2432">
                  <c:v>185840</c:v>
                </c:pt>
                <c:pt idx="2433">
                  <c:v>216814</c:v>
                </c:pt>
                <c:pt idx="2434">
                  <c:v>112389</c:v>
                </c:pt>
                <c:pt idx="2435">
                  <c:v>64601</c:v>
                </c:pt>
                <c:pt idx="2436">
                  <c:v>65486</c:v>
                </c:pt>
                <c:pt idx="2437">
                  <c:v>287610</c:v>
                </c:pt>
                <c:pt idx="2438">
                  <c:v>194690</c:v>
                </c:pt>
                <c:pt idx="2439">
                  <c:v>273451</c:v>
                </c:pt>
                <c:pt idx="2440">
                  <c:v>252212</c:v>
                </c:pt>
                <c:pt idx="2441">
                  <c:v>194690</c:v>
                </c:pt>
                <c:pt idx="2442">
                  <c:v>218584</c:v>
                </c:pt>
                <c:pt idx="2443">
                  <c:v>185840</c:v>
                </c:pt>
                <c:pt idx="2444">
                  <c:v>96460</c:v>
                </c:pt>
                <c:pt idx="2445">
                  <c:v>124778</c:v>
                </c:pt>
                <c:pt idx="2446">
                  <c:v>192920</c:v>
                </c:pt>
                <c:pt idx="2447">
                  <c:v>261061</c:v>
                </c:pt>
                <c:pt idx="2448">
                  <c:v>115486</c:v>
                </c:pt>
                <c:pt idx="2449">
                  <c:v>181415</c:v>
                </c:pt>
                <c:pt idx="2450">
                  <c:v>119469</c:v>
                </c:pt>
                <c:pt idx="2451">
                  <c:v>75221</c:v>
                </c:pt>
                <c:pt idx="2452">
                  <c:v>128318</c:v>
                </c:pt>
                <c:pt idx="2453">
                  <c:v>118584</c:v>
                </c:pt>
                <c:pt idx="2454">
                  <c:v>46902</c:v>
                </c:pt>
                <c:pt idx="2455">
                  <c:v>216814</c:v>
                </c:pt>
                <c:pt idx="2456">
                  <c:v>242477</c:v>
                </c:pt>
                <c:pt idx="2457">
                  <c:v>300884</c:v>
                </c:pt>
                <c:pt idx="2458">
                  <c:v>176991</c:v>
                </c:pt>
                <c:pt idx="2459">
                  <c:v>380530</c:v>
                </c:pt>
                <c:pt idx="2460">
                  <c:v>184070</c:v>
                </c:pt>
                <c:pt idx="2461">
                  <c:v>140707</c:v>
                </c:pt>
                <c:pt idx="2462">
                  <c:v>75221</c:v>
                </c:pt>
                <c:pt idx="2463">
                  <c:v>203539</c:v>
                </c:pt>
                <c:pt idx="2464">
                  <c:v>123893</c:v>
                </c:pt>
                <c:pt idx="2465">
                  <c:v>146017</c:v>
                </c:pt>
                <c:pt idx="2466">
                  <c:v>211504</c:v>
                </c:pt>
                <c:pt idx="2467">
                  <c:v>214159</c:v>
                </c:pt>
                <c:pt idx="2468">
                  <c:v>211504</c:v>
                </c:pt>
                <c:pt idx="2469">
                  <c:v>188495</c:v>
                </c:pt>
                <c:pt idx="2470">
                  <c:v>117699</c:v>
                </c:pt>
                <c:pt idx="2471">
                  <c:v>185840</c:v>
                </c:pt>
                <c:pt idx="2472">
                  <c:v>256637</c:v>
                </c:pt>
                <c:pt idx="2473">
                  <c:v>107964</c:v>
                </c:pt>
                <c:pt idx="2474">
                  <c:v>55752</c:v>
                </c:pt>
                <c:pt idx="2475">
                  <c:v>128318</c:v>
                </c:pt>
                <c:pt idx="2476">
                  <c:v>210619</c:v>
                </c:pt>
                <c:pt idx="2477">
                  <c:v>109292</c:v>
                </c:pt>
                <c:pt idx="2478">
                  <c:v>216814</c:v>
                </c:pt>
                <c:pt idx="2479">
                  <c:v>181415</c:v>
                </c:pt>
                <c:pt idx="2480">
                  <c:v>52212</c:v>
                </c:pt>
                <c:pt idx="2481">
                  <c:v>261061</c:v>
                </c:pt>
                <c:pt idx="2482">
                  <c:v>238938</c:v>
                </c:pt>
                <c:pt idx="2483">
                  <c:v>207079</c:v>
                </c:pt>
                <c:pt idx="2484">
                  <c:v>206194</c:v>
                </c:pt>
                <c:pt idx="2485">
                  <c:v>66371</c:v>
                </c:pt>
                <c:pt idx="2486">
                  <c:v>194690</c:v>
                </c:pt>
                <c:pt idx="2487">
                  <c:v>154867</c:v>
                </c:pt>
                <c:pt idx="2488">
                  <c:v>216814</c:v>
                </c:pt>
                <c:pt idx="2489">
                  <c:v>217699</c:v>
                </c:pt>
                <c:pt idx="2490">
                  <c:v>233628</c:v>
                </c:pt>
                <c:pt idx="2491">
                  <c:v>203539</c:v>
                </c:pt>
                <c:pt idx="2492">
                  <c:v>237168</c:v>
                </c:pt>
                <c:pt idx="2493">
                  <c:v>231415</c:v>
                </c:pt>
                <c:pt idx="2494">
                  <c:v>57522</c:v>
                </c:pt>
                <c:pt idx="2495">
                  <c:v>194690</c:v>
                </c:pt>
                <c:pt idx="2496">
                  <c:v>166371</c:v>
                </c:pt>
                <c:pt idx="2497">
                  <c:v>221238</c:v>
                </c:pt>
                <c:pt idx="2498">
                  <c:v>130088</c:v>
                </c:pt>
                <c:pt idx="2499">
                  <c:v>218584</c:v>
                </c:pt>
                <c:pt idx="2500">
                  <c:v>159292</c:v>
                </c:pt>
                <c:pt idx="2501">
                  <c:v>230088</c:v>
                </c:pt>
                <c:pt idx="2502">
                  <c:v>181415</c:v>
                </c:pt>
                <c:pt idx="2503">
                  <c:v>202654</c:v>
                </c:pt>
                <c:pt idx="2504">
                  <c:v>210619</c:v>
                </c:pt>
                <c:pt idx="2505">
                  <c:v>261061</c:v>
                </c:pt>
                <c:pt idx="2506">
                  <c:v>194690</c:v>
                </c:pt>
                <c:pt idx="2507">
                  <c:v>263716</c:v>
                </c:pt>
                <c:pt idx="2508">
                  <c:v>100000</c:v>
                </c:pt>
                <c:pt idx="2509">
                  <c:v>190265</c:v>
                </c:pt>
                <c:pt idx="2510">
                  <c:v>172566</c:v>
                </c:pt>
                <c:pt idx="2511">
                  <c:v>214159</c:v>
                </c:pt>
                <c:pt idx="2512">
                  <c:v>212389</c:v>
                </c:pt>
                <c:pt idx="2513">
                  <c:v>234513</c:v>
                </c:pt>
                <c:pt idx="2514">
                  <c:v>218584</c:v>
                </c:pt>
                <c:pt idx="2515">
                  <c:v>54867</c:v>
                </c:pt>
                <c:pt idx="2516">
                  <c:v>307079</c:v>
                </c:pt>
                <c:pt idx="2517">
                  <c:v>445132</c:v>
                </c:pt>
                <c:pt idx="2518">
                  <c:v>105309</c:v>
                </c:pt>
                <c:pt idx="2519">
                  <c:v>236283</c:v>
                </c:pt>
                <c:pt idx="2520">
                  <c:v>136283</c:v>
                </c:pt>
                <c:pt idx="2521">
                  <c:v>191150</c:v>
                </c:pt>
                <c:pt idx="2522">
                  <c:v>163716</c:v>
                </c:pt>
                <c:pt idx="2523">
                  <c:v>241592</c:v>
                </c:pt>
                <c:pt idx="2524">
                  <c:v>161946</c:v>
                </c:pt>
                <c:pt idx="2525">
                  <c:v>181415</c:v>
                </c:pt>
                <c:pt idx="2526">
                  <c:v>159292</c:v>
                </c:pt>
                <c:pt idx="2527">
                  <c:v>230088</c:v>
                </c:pt>
                <c:pt idx="2528">
                  <c:v>225663</c:v>
                </c:pt>
                <c:pt idx="2529">
                  <c:v>232743</c:v>
                </c:pt>
                <c:pt idx="2530">
                  <c:v>214601</c:v>
                </c:pt>
                <c:pt idx="2531">
                  <c:v>199115</c:v>
                </c:pt>
                <c:pt idx="2532">
                  <c:v>157522</c:v>
                </c:pt>
                <c:pt idx="2533">
                  <c:v>185840</c:v>
                </c:pt>
                <c:pt idx="2534">
                  <c:v>142477</c:v>
                </c:pt>
                <c:pt idx="2535">
                  <c:v>155752</c:v>
                </c:pt>
                <c:pt idx="2536">
                  <c:v>212389</c:v>
                </c:pt>
                <c:pt idx="2537">
                  <c:v>90265</c:v>
                </c:pt>
                <c:pt idx="2538">
                  <c:v>157522</c:v>
                </c:pt>
                <c:pt idx="2539">
                  <c:v>192035</c:v>
                </c:pt>
                <c:pt idx="2540">
                  <c:v>245132</c:v>
                </c:pt>
                <c:pt idx="2541">
                  <c:v>237168</c:v>
                </c:pt>
                <c:pt idx="2542">
                  <c:v>176991</c:v>
                </c:pt>
                <c:pt idx="2543">
                  <c:v>198230</c:v>
                </c:pt>
                <c:pt idx="2544">
                  <c:v>201327</c:v>
                </c:pt>
                <c:pt idx="2545">
                  <c:v>362831</c:v>
                </c:pt>
                <c:pt idx="2546">
                  <c:v>246017</c:v>
                </c:pt>
                <c:pt idx="2547">
                  <c:v>237168</c:v>
                </c:pt>
                <c:pt idx="2548">
                  <c:v>159292</c:v>
                </c:pt>
                <c:pt idx="2549">
                  <c:v>80088</c:v>
                </c:pt>
                <c:pt idx="2550">
                  <c:v>108849</c:v>
                </c:pt>
                <c:pt idx="2551">
                  <c:v>78761</c:v>
                </c:pt>
                <c:pt idx="2552">
                  <c:v>161061</c:v>
                </c:pt>
                <c:pt idx="2553">
                  <c:v>174336</c:v>
                </c:pt>
                <c:pt idx="2554">
                  <c:v>192920</c:v>
                </c:pt>
                <c:pt idx="2555">
                  <c:v>234513</c:v>
                </c:pt>
                <c:pt idx="2556">
                  <c:v>199115</c:v>
                </c:pt>
                <c:pt idx="2557">
                  <c:v>393805</c:v>
                </c:pt>
                <c:pt idx="2558">
                  <c:v>292035</c:v>
                </c:pt>
                <c:pt idx="2559">
                  <c:v>205309</c:v>
                </c:pt>
                <c:pt idx="2560">
                  <c:v>279646</c:v>
                </c:pt>
                <c:pt idx="2561">
                  <c:v>318584</c:v>
                </c:pt>
                <c:pt idx="2562">
                  <c:v>267256</c:v>
                </c:pt>
                <c:pt idx="2563">
                  <c:v>232477</c:v>
                </c:pt>
                <c:pt idx="2564">
                  <c:v>199115</c:v>
                </c:pt>
                <c:pt idx="2565">
                  <c:v>199115</c:v>
                </c:pt>
                <c:pt idx="2566">
                  <c:v>218584</c:v>
                </c:pt>
                <c:pt idx="2567">
                  <c:v>192920</c:v>
                </c:pt>
                <c:pt idx="2568">
                  <c:v>215486</c:v>
                </c:pt>
                <c:pt idx="2569">
                  <c:v>198230</c:v>
                </c:pt>
                <c:pt idx="2570">
                  <c:v>214159</c:v>
                </c:pt>
                <c:pt idx="2571">
                  <c:v>256637</c:v>
                </c:pt>
                <c:pt idx="2572">
                  <c:v>91592</c:v>
                </c:pt>
                <c:pt idx="2573">
                  <c:v>130973</c:v>
                </c:pt>
                <c:pt idx="2574">
                  <c:v>128318</c:v>
                </c:pt>
                <c:pt idx="2575">
                  <c:v>238938</c:v>
                </c:pt>
                <c:pt idx="2576">
                  <c:v>119469</c:v>
                </c:pt>
                <c:pt idx="2577">
                  <c:v>178761</c:v>
                </c:pt>
                <c:pt idx="2578">
                  <c:v>234513</c:v>
                </c:pt>
                <c:pt idx="2579">
                  <c:v>274336</c:v>
                </c:pt>
                <c:pt idx="2580">
                  <c:v>166371</c:v>
                </c:pt>
                <c:pt idx="2581">
                  <c:v>209734</c:v>
                </c:pt>
                <c:pt idx="2582">
                  <c:v>148230</c:v>
                </c:pt>
                <c:pt idx="2583">
                  <c:v>210176</c:v>
                </c:pt>
                <c:pt idx="2584">
                  <c:v>261061</c:v>
                </c:pt>
                <c:pt idx="2585">
                  <c:v>145132</c:v>
                </c:pt>
                <c:pt idx="2586">
                  <c:v>279646</c:v>
                </c:pt>
                <c:pt idx="2587">
                  <c:v>213716</c:v>
                </c:pt>
                <c:pt idx="2588">
                  <c:v>123893</c:v>
                </c:pt>
                <c:pt idx="2589">
                  <c:v>161504</c:v>
                </c:pt>
                <c:pt idx="2590">
                  <c:v>231415</c:v>
                </c:pt>
                <c:pt idx="2591">
                  <c:v>117256</c:v>
                </c:pt>
                <c:pt idx="2592">
                  <c:v>88938</c:v>
                </c:pt>
                <c:pt idx="2593">
                  <c:v>172566</c:v>
                </c:pt>
                <c:pt idx="2594">
                  <c:v>222123</c:v>
                </c:pt>
                <c:pt idx="2595">
                  <c:v>237168</c:v>
                </c:pt>
                <c:pt idx="2596">
                  <c:v>95575</c:v>
                </c:pt>
                <c:pt idx="2597">
                  <c:v>92920</c:v>
                </c:pt>
                <c:pt idx="2598">
                  <c:v>76106</c:v>
                </c:pt>
                <c:pt idx="2599">
                  <c:v>188495</c:v>
                </c:pt>
                <c:pt idx="2600">
                  <c:v>187610</c:v>
                </c:pt>
                <c:pt idx="2601">
                  <c:v>185840</c:v>
                </c:pt>
                <c:pt idx="2602">
                  <c:v>190265</c:v>
                </c:pt>
                <c:pt idx="2603">
                  <c:v>141592</c:v>
                </c:pt>
                <c:pt idx="2604">
                  <c:v>193805</c:v>
                </c:pt>
                <c:pt idx="2605">
                  <c:v>224778</c:v>
                </c:pt>
                <c:pt idx="2606">
                  <c:v>224823</c:v>
                </c:pt>
                <c:pt idx="2607">
                  <c:v>73451</c:v>
                </c:pt>
                <c:pt idx="2608">
                  <c:v>207964</c:v>
                </c:pt>
                <c:pt idx="2609">
                  <c:v>204424</c:v>
                </c:pt>
                <c:pt idx="2610">
                  <c:v>214159</c:v>
                </c:pt>
                <c:pt idx="2611">
                  <c:v>283185</c:v>
                </c:pt>
                <c:pt idx="2612">
                  <c:v>259292</c:v>
                </c:pt>
                <c:pt idx="2613">
                  <c:v>288495</c:v>
                </c:pt>
                <c:pt idx="2614">
                  <c:v>157522</c:v>
                </c:pt>
                <c:pt idx="2615">
                  <c:v>183185</c:v>
                </c:pt>
                <c:pt idx="2616">
                  <c:v>143362</c:v>
                </c:pt>
                <c:pt idx="2617">
                  <c:v>245132</c:v>
                </c:pt>
                <c:pt idx="2618">
                  <c:v>216814</c:v>
                </c:pt>
                <c:pt idx="2619">
                  <c:v>243362</c:v>
                </c:pt>
                <c:pt idx="2620">
                  <c:v>124778</c:v>
                </c:pt>
                <c:pt idx="2621">
                  <c:v>259292</c:v>
                </c:pt>
                <c:pt idx="2622">
                  <c:v>185840</c:v>
                </c:pt>
                <c:pt idx="2623">
                  <c:v>131415</c:v>
                </c:pt>
                <c:pt idx="2624">
                  <c:v>218584</c:v>
                </c:pt>
                <c:pt idx="2625">
                  <c:v>232743</c:v>
                </c:pt>
                <c:pt idx="2626">
                  <c:v>123893</c:v>
                </c:pt>
                <c:pt idx="2627">
                  <c:v>233628</c:v>
                </c:pt>
                <c:pt idx="2628">
                  <c:v>228318</c:v>
                </c:pt>
                <c:pt idx="2629">
                  <c:v>132743</c:v>
                </c:pt>
                <c:pt idx="2630">
                  <c:v>206194</c:v>
                </c:pt>
                <c:pt idx="2631">
                  <c:v>254867</c:v>
                </c:pt>
                <c:pt idx="2632">
                  <c:v>135398</c:v>
                </c:pt>
                <c:pt idx="2633">
                  <c:v>225663</c:v>
                </c:pt>
                <c:pt idx="2634">
                  <c:v>196460</c:v>
                </c:pt>
                <c:pt idx="2635">
                  <c:v>261946</c:v>
                </c:pt>
                <c:pt idx="2636">
                  <c:v>199115</c:v>
                </c:pt>
                <c:pt idx="2637">
                  <c:v>194690</c:v>
                </c:pt>
                <c:pt idx="2638">
                  <c:v>118584</c:v>
                </c:pt>
                <c:pt idx="2639">
                  <c:v>193805</c:v>
                </c:pt>
                <c:pt idx="2640">
                  <c:v>217699</c:v>
                </c:pt>
                <c:pt idx="2641">
                  <c:v>203539</c:v>
                </c:pt>
                <c:pt idx="2642">
                  <c:v>261946</c:v>
                </c:pt>
                <c:pt idx="2643">
                  <c:v>163716</c:v>
                </c:pt>
                <c:pt idx="2644">
                  <c:v>258407</c:v>
                </c:pt>
                <c:pt idx="2645">
                  <c:v>215929</c:v>
                </c:pt>
                <c:pt idx="2646">
                  <c:v>159292</c:v>
                </c:pt>
                <c:pt idx="2647">
                  <c:v>174336</c:v>
                </c:pt>
                <c:pt idx="2648">
                  <c:v>238938</c:v>
                </c:pt>
                <c:pt idx="2649">
                  <c:v>317699</c:v>
                </c:pt>
                <c:pt idx="2650">
                  <c:v>181415</c:v>
                </c:pt>
                <c:pt idx="2651">
                  <c:v>72566</c:v>
                </c:pt>
                <c:pt idx="2652">
                  <c:v>73893</c:v>
                </c:pt>
                <c:pt idx="2653">
                  <c:v>207079</c:v>
                </c:pt>
                <c:pt idx="2654">
                  <c:v>190265</c:v>
                </c:pt>
                <c:pt idx="2655">
                  <c:v>184955</c:v>
                </c:pt>
                <c:pt idx="2656">
                  <c:v>223893</c:v>
                </c:pt>
                <c:pt idx="2657">
                  <c:v>207964</c:v>
                </c:pt>
                <c:pt idx="2658">
                  <c:v>280530</c:v>
                </c:pt>
                <c:pt idx="2659">
                  <c:v>63716</c:v>
                </c:pt>
                <c:pt idx="2660">
                  <c:v>283185</c:v>
                </c:pt>
                <c:pt idx="2661">
                  <c:v>305309</c:v>
                </c:pt>
                <c:pt idx="2662">
                  <c:v>216814</c:v>
                </c:pt>
                <c:pt idx="2663">
                  <c:v>371681</c:v>
                </c:pt>
                <c:pt idx="2664">
                  <c:v>231858</c:v>
                </c:pt>
                <c:pt idx="2665">
                  <c:v>166371</c:v>
                </c:pt>
                <c:pt idx="2666">
                  <c:v>247787</c:v>
                </c:pt>
                <c:pt idx="2667">
                  <c:v>112389</c:v>
                </c:pt>
                <c:pt idx="2668">
                  <c:v>190265</c:v>
                </c:pt>
                <c:pt idx="2669">
                  <c:v>161061</c:v>
                </c:pt>
                <c:pt idx="2670">
                  <c:v>159292</c:v>
                </c:pt>
                <c:pt idx="2671">
                  <c:v>147787</c:v>
                </c:pt>
                <c:pt idx="2672">
                  <c:v>262831</c:v>
                </c:pt>
                <c:pt idx="2673">
                  <c:v>222123</c:v>
                </c:pt>
                <c:pt idx="2674">
                  <c:v>243362</c:v>
                </c:pt>
                <c:pt idx="2675">
                  <c:v>184070</c:v>
                </c:pt>
                <c:pt idx="2676">
                  <c:v>134513</c:v>
                </c:pt>
                <c:pt idx="2677">
                  <c:v>278761</c:v>
                </c:pt>
                <c:pt idx="2678">
                  <c:v>230088</c:v>
                </c:pt>
                <c:pt idx="2679">
                  <c:v>131858</c:v>
                </c:pt>
                <c:pt idx="2680">
                  <c:v>216814</c:v>
                </c:pt>
                <c:pt idx="2681">
                  <c:v>134513</c:v>
                </c:pt>
                <c:pt idx="2682">
                  <c:v>207964</c:v>
                </c:pt>
                <c:pt idx="2683">
                  <c:v>55752</c:v>
                </c:pt>
                <c:pt idx="2684">
                  <c:v>158407</c:v>
                </c:pt>
                <c:pt idx="2685">
                  <c:v>320353</c:v>
                </c:pt>
                <c:pt idx="2686">
                  <c:v>336283</c:v>
                </c:pt>
                <c:pt idx="2687">
                  <c:v>232743</c:v>
                </c:pt>
                <c:pt idx="2688">
                  <c:v>230088</c:v>
                </c:pt>
                <c:pt idx="2689">
                  <c:v>442477</c:v>
                </c:pt>
                <c:pt idx="2690">
                  <c:v>253982</c:v>
                </c:pt>
                <c:pt idx="2691">
                  <c:v>245132</c:v>
                </c:pt>
                <c:pt idx="2692">
                  <c:v>207964</c:v>
                </c:pt>
                <c:pt idx="2693">
                  <c:v>328318</c:v>
                </c:pt>
                <c:pt idx="2694">
                  <c:v>398230</c:v>
                </c:pt>
                <c:pt idx="2695">
                  <c:v>320353</c:v>
                </c:pt>
                <c:pt idx="2696">
                  <c:v>111504</c:v>
                </c:pt>
                <c:pt idx="2697">
                  <c:v>92920</c:v>
                </c:pt>
                <c:pt idx="2698">
                  <c:v>194247</c:v>
                </c:pt>
                <c:pt idx="2699">
                  <c:v>234513</c:v>
                </c:pt>
                <c:pt idx="2700">
                  <c:v>220353</c:v>
                </c:pt>
                <c:pt idx="2701">
                  <c:v>227876</c:v>
                </c:pt>
                <c:pt idx="2702">
                  <c:v>261061</c:v>
                </c:pt>
                <c:pt idx="2703">
                  <c:v>262389</c:v>
                </c:pt>
                <c:pt idx="2704">
                  <c:v>207079</c:v>
                </c:pt>
                <c:pt idx="2705">
                  <c:v>230088</c:v>
                </c:pt>
                <c:pt idx="2706">
                  <c:v>161946</c:v>
                </c:pt>
                <c:pt idx="2707">
                  <c:v>292035</c:v>
                </c:pt>
                <c:pt idx="2708">
                  <c:v>184070</c:v>
                </c:pt>
                <c:pt idx="2709">
                  <c:v>211061</c:v>
                </c:pt>
                <c:pt idx="2710">
                  <c:v>190265</c:v>
                </c:pt>
                <c:pt idx="2711">
                  <c:v>202654</c:v>
                </c:pt>
                <c:pt idx="2712">
                  <c:v>263716</c:v>
                </c:pt>
                <c:pt idx="2713">
                  <c:v>201769</c:v>
                </c:pt>
                <c:pt idx="2714">
                  <c:v>234513</c:v>
                </c:pt>
                <c:pt idx="2715">
                  <c:v>168141</c:v>
                </c:pt>
                <c:pt idx="2716">
                  <c:v>165486</c:v>
                </c:pt>
                <c:pt idx="2717">
                  <c:v>138938</c:v>
                </c:pt>
                <c:pt idx="2718">
                  <c:v>137168</c:v>
                </c:pt>
                <c:pt idx="2719">
                  <c:v>203539</c:v>
                </c:pt>
                <c:pt idx="2720">
                  <c:v>223893</c:v>
                </c:pt>
                <c:pt idx="2721">
                  <c:v>261061</c:v>
                </c:pt>
                <c:pt idx="2722">
                  <c:v>252212</c:v>
                </c:pt>
                <c:pt idx="2723">
                  <c:v>243362</c:v>
                </c:pt>
                <c:pt idx="2724">
                  <c:v>159292</c:v>
                </c:pt>
                <c:pt idx="2725">
                  <c:v>137168</c:v>
                </c:pt>
                <c:pt idx="2726">
                  <c:v>84070</c:v>
                </c:pt>
                <c:pt idx="2727">
                  <c:v>218584</c:v>
                </c:pt>
                <c:pt idx="2728">
                  <c:v>261061</c:v>
                </c:pt>
                <c:pt idx="2729">
                  <c:v>221238</c:v>
                </c:pt>
                <c:pt idx="2730">
                  <c:v>252212</c:v>
                </c:pt>
                <c:pt idx="2731">
                  <c:v>323893</c:v>
                </c:pt>
                <c:pt idx="2732">
                  <c:v>250442</c:v>
                </c:pt>
                <c:pt idx="2733">
                  <c:v>163716</c:v>
                </c:pt>
                <c:pt idx="2734">
                  <c:v>161061</c:v>
                </c:pt>
                <c:pt idx="2735">
                  <c:v>179646</c:v>
                </c:pt>
                <c:pt idx="2736">
                  <c:v>338053</c:v>
                </c:pt>
                <c:pt idx="2737">
                  <c:v>251327</c:v>
                </c:pt>
                <c:pt idx="2738">
                  <c:v>157522</c:v>
                </c:pt>
                <c:pt idx="2739">
                  <c:v>197345</c:v>
                </c:pt>
                <c:pt idx="2740">
                  <c:v>341592</c:v>
                </c:pt>
                <c:pt idx="2741">
                  <c:v>228318</c:v>
                </c:pt>
                <c:pt idx="2742">
                  <c:v>69911</c:v>
                </c:pt>
                <c:pt idx="2743">
                  <c:v>86725</c:v>
                </c:pt>
                <c:pt idx="2744">
                  <c:v>68584</c:v>
                </c:pt>
                <c:pt idx="2745">
                  <c:v>69469</c:v>
                </c:pt>
                <c:pt idx="2746">
                  <c:v>267256</c:v>
                </c:pt>
                <c:pt idx="2747">
                  <c:v>291150</c:v>
                </c:pt>
                <c:pt idx="2748">
                  <c:v>226548</c:v>
                </c:pt>
                <c:pt idx="2749">
                  <c:v>268141</c:v>
                </c:pt>
                <c:pt idx="2750">
                  <c:v>283185</c:v>
                </c:pt>
                <c:pt idx="2751">
                  <c:v>203539</c:v>
                </c:pt>
                <c:pt idx="2752">
                  <c:v>149557</c:v>
                </c:pt>
                <c:pt idx="2753">
                  <c:v>154424</c:v>
                </c:pt>
                <c:pt idx="2754">
                  <c:v>230088</c:v>
                </c:pt>
                <c:pt idx="2755">
                  <c:v>183628</c:v>
                </c:pt>
                <c:pt idx="2756">
                  <c:v>88495</c:v>
                </c:pt>
                <c:pt idx="2757">
                  <c:v>159292</c:v>
                </c:pt>
                <c:pt idx="2758">
                  <c:v>193805</c:v>
                </c:pt>
                <c:pt idx="2759">
                  <c:v>220353</c:v>
                </c:pt>
                <c:pt idx="2760">
                  <c:v>233185</c:v>
                </c:pt>
                <c:pt idx="2761">
                  <c:v>131858</c:v>
                </c:pt>
                <c:pt idx="2762">
                  <c:v>189115</c:v>
                </c:pt>
                <c:pt idx="2763">
                  <c:v>234513</c:v>
                </c:pt>
                <c:pt idx="2764">
                  <c:v>132743</c:v>
                </c:pt>
                <c:pt idx="2765">
                  <c:v>221238</c:v>
                </c:pt>
                <c:pt idx="2766">
                  <c:v>253982</c:v>
                </c:pt>
                <c:pt idx="2767">
                  <c:v>210176</c:v>
                </c:pt>
                <c:pt idx="2768">
                  <c:v>220353</c:v>
                </c:pt>
                <c:pt idx="2769">
                  <c:v>163716</c:v>
                </c:pt>
                <c:pt idx="2770">
                  <c:v>221238</c:v>
                </c:pt>
                <c:pt idx="2771">
                  <c:v>115044</c:v>
                </c:pt>
                <c:pt idx="2772">
                  <c:v>153982</c:v>
                </c:pt>
                <c:pt idx="2773">
                  <c:v>265486</c:v>
                </c:pt>
                <c:pt idx="2774">
                  <c:v>132743</c:v>
                </c:pt>
                <c:pt idx="2775">
                  <c:v>232743</c:v>
                </c:pt>
                <c:pt idx="2776">
                  <c:v>187610</c:v>
                </c:pt>
                <c:pt idx="2777">
                  <c:v>205309</c:v>
                </c:pt>
                <c:pt idx="2778">
                  <c:v>126548</c:v>
                </c:pt>
                <c:pt idx="2779">
                  <c:v>362831</c:v>
                </c:pt>
                <c:pt idx="2780">
                  <c:v>166814</c:v>
                </c:pt>
                <c:pt idx="2781">
                  <c:v>210619</c:v>
                </c:pt>
                <c:pt idx="2782">
                  <c:v>60176</c:v>
                </c:pt>
                <c:pt idx="2783">
                  <c:v>192035</c:v>
                </c:pt>
                <c:pt idx="2784">
                  <c:v>311504</c:v>
                </c:pt>
                <c:pt idx="2785">
                  <c:v>231858</c:v>
                </c:pt>
                <c:pt idx="2786">
                  <c:v>206194</c:v>
                </c:pt>
                <c:pt idx="2787">
                  <c:v>213274</c:v>
                </c:pt>
                <c:pt idx="2788">
                  <c:v>207964</c:v>
                </c:pt>
                <c:pt idx="2789">
                  <c:v>206194</c:v>
                </c:pt>
                <c:pt idx="2790">
                  <c:v>209734</c:v>
                </c:pt>
                <c:pt idx="2791">
                  <c:v>175221</c:v>
                </c:pt>
                <c:pt idx="2792">
                  <c:v>36283</c:v>
                </c:pt>
                <c:pt idx="2793">
                  <c:v>169911</c:v>
                </c:pt>
                <c:pt idx="2794">
                  <c:v>228318</c:v>
                </c:pt>
                <c:pt idx="2795">
                  <c:v>247787</c:v>
                </c:pt>
                <c:pt idx="2796">
                  <c:v>141150</c:v>
                </c:pt>
                <c:pt idx="2797">
                  <c:v>174336</c:v>
                </c:pt>
                <c:pt idx="2798">
                  <c:v>190265</c:v>
                </c:pt>
                <c:pt idx="2799">
                  <c:v>138495</c:v>
                </c:pt>
                <c:pt idx="2800">
                  <c:v>101769</c:v>
                </c:pt>
                <c:pt idx="2801">
                  <c:v>163716</c:v>
                </c:pt>
                <c:pt idx="2802">
                  <c:v>132743</c:v>
                </c:pt>
                <c:pt idx="2803">
                  <c:v>167256</c:v>
                </c:pt>
                <c:pt idx="2804">
                  <c:v>168141</c:v>
                </c:pt>
                <c:pt idx="2805">
                  <c:v>194690</c:v>
                </c:pt>
                <c:pt idx="2806">
                  <c:v>203539</c:v>
                </c:pt>
                <c:pt idx="2807">
                  <c:v>246460</c:v>
                </c:pt>
                <c:pt idx="2808">
                  <c:v>281858</c:v>
                </c:pt>
                <c:pt idx="2809">
                  <c:v>108318</c:v>
                </c:pt>
                <c:pt idx="2810">
                  <c:v>219469</c:v>
                </c:pt>
                <c:pt idx="2811">
                  <c:v>241592</c:v>
                </c:pt>
                <c:pt idx="2812">
                  <c:v>92920</c:v>
                </c:pt>
                <c:pt idx="2813">
                  <c:v>196460</c:v>
                </c:pt>
                <c:pt idx="2814">
                  <c:v>307079</c:v>
                </c:pt>
                <c:pt idx="2815">
                  <c:v>362831</c:v>
                </c:pt>
                <c:pt idx="2816">
                  <c:v>238938</c:v>
                </c:pt>
                <c:pt idx="2817">
                  <c:v>123008</c:v>
                </c:pt>
                <c:pt idx="2818">
                  <c:v>221238</c:v>
                </c:pt>
                <c:pt idx="2819">
                  <c:v>175221</c:v>
                </c:pt>
                <c:pt idx="2820">
                  <c:v>400884</c:v>
                </c:pt>
                <c:pt idx="2821">
                  <c:v>221238</c:v>
                </c:pt>
                <c:pt idx="2822">
                  <c:v>266371</c:v>
                </c:pt>
                <c:pt idx="2823">
                  <c:v>194690</c:v>
                </c:pt>
                <c:pt idx="2824">
                  <c:v>194690</c:v>
                </c:pt>
                <c:pt idx="2825">
                  <c:v>388495</c:v>
                </c:pt>
                <c:pt idx="2826">
                  <c:v>181415</c:v>
                </c:pt>
                <c:pt idx="2827">
                  <c:v>199115</c:v>
                </c:pt>
                <c:pt idx="2828">
                  <c:v>250176</c:v>
                </c:pt>
                <c:pt idx="2829">
                  <c:v>258079</c:v>
                </c:pt>
                <c:pt idx="2830">
                  <c:v>252814</c:v>
                </c:pt>
                <c:pt idx="2831">
                  <c:v>250176</c:v>
                </c:pt>
                <c:pt idx="2832">
                  <c:v>263345</c:v>
                </c:pt>
                <c:pt idx="2833">
                  <c:v>260707</c:v>
                </c:pt>
                <c:pt idx="2834">
                  <c:v>254123</c:v>
                </c:pt>
                <c:pt idx="2835">
                  <c:v>263345</c:v>
                </c:pt>
                <c:pt idx="2836">
                  <c:v>258079</c:v>
                </c:pt>
                <c:pt idx="2837">
                  <c:v>260707</c:v>
                </c:pt>
                <c:pt idx="2838">
                  <c:v>250176</c:v>
                </c:pt>
                <c:pt idx="2839">
                  <c:v>260707</c:v>
                </c:pt>
                <c:pt idx="2840">
                  <c:v>244911</c:v>
                </c:pt>
                <c:pt idx="2841">
                  <c:v>250176</c:v>
                </c:pt>
                <c:pt idx="2842">
                  <c:v>260707</c:v>
                </c:pt>
                <c:pt idx="2843">
                  <c:v>254123</c:v>
                </c:pt>
                <c:pt idx="2844">
                  <c:v>255442</c:v>
                </c:pt>
                <c:pt idx="2845">
                  <c:v>258079</c:v>
                </c:pt>
                <c:pt idx="2846">
                  <c:v>250176</c:v>
                </c:pt>
                <c:pt idx="2847">
                  <c:v>263345</c:v>
                </c:pt>
                <c:pt idx="2848">
                  <c:v>260707</c:v>
                </c:pt>
                <c:pt idx="2849">
                  <c:v>260707</c:v>
                </c:pt>
                <c:pt idx="2850">
                  <c:v>250176</c:v>
                </c:pt>
                <c:pt idx="2851">
                  <c:v>244911</c:v>
                </c:pt>
                <c:pt idx="2852">
                  <c:v>252814</c:v>
                </c:pt>
                <c:pt idx="2853">
                  <c:v>255840</c:v>
                </c:pt>
                <c:pt idx="2854">
                  <c:v>242274</c:v>
                </c:pt>
                <c:pt idx="2855">
                  <c:v>255442</c:v>
                </c:pt>
                <c:pt idx="2856">
                  <c:v>246230</c:v>
                </c:pt>
                <c:pt idx="2857">
                  <c:v>229106</c:v>
                </c:pt>
                <c:pt idx="2858">
                  <c:v>255442</c:v>
                </c:pt>
                <c:pt idx="2859">
                  <c:v>229212</c:v>
                </c:pt>
                <c:pt idx="2860">
                  <c:v>258079</c:v>
                </c:pt>
                <c:pt idx="2861">
                  <c:v>252814</c:v>
                </c:pt>
                <c:pt idx="2862">
                  <c:v>255442</c:v>
                </c:pt>
                <c:pt idx="2863">
                  <c:v>263345</c:v>
                </c:pt>
                <c:pt idx="2864">
                  <c:v>260707</c:v>
                </c:pt>
                <c:pt idx="2865">
                  <c:v>263345</c:v>
                </c:pt>
                <c:pt idx="2866">
                  <c:v>185840</c:v>
                </c:pt>
                <c:pt idx="2867">
                  <c:v>128318</c:v>
                </c:pt>
                <c:pt idx="2868">
                  <c:v>422123</c:v>
                </c:pt>
                <c:pt idx="2869">
                  <c:v>230088</c:v>
                </c:pt>
                <c:pt idx="2870">
                  <c:v>211061</c:v>
                </c:pt>
                <c:pt idx="2871">
                  <c:v>300884</c:v>
                </c:pt>
                <c:pt idx="2872">
                  <c:v>215044</c:v>
                </c:pt>
                <c:pt idx="2873">
                  <c:v>353982</c:v>
                </c:pt>
                <c:pt idx="2874">
                  <c:v>221238</c:v>
                </c:pt>
                <c:pt idx="2875">
                  <c:v>203539</c:v>
                </c:pt>
                <c:pt idx="2876">
                  <c:v>221238</c:v>
                </c:pt>
                <c:pt idx="2877">
                  <c:v>225663</c:v>
                </c:pt>
                <c:pt idx="2878">
                  <c:v>168141</c:v>
                </c:pt>
                <c:pt idx="2879">
                  <c:v>150000</c:v>
                </c:pt>
                <c:pt idx="2880">
                  <c:v>283185</c:v>
                </c:pt>
                <c:pt idx="2881">
                  <c:v>262831</c:v>
                </c:pt>
                <c:pt idx="2882">
                  <c:v>156637</c:v>
                </c:pt>
                <c:pt idx="2883">
                  <c:v>88495</c:v>
                </c:pt>
                <c:pt idx="2884">
                  <c:v>212389</c:v>
                </c:pt>
                <c:pt idx="2885">
                  <c:v>155752</c:v>
                </c:pt>
                <c:pt idx="2886">
                  <c:v>130973</c:v>
                </c:pt>
                <c:pt idx="2887">
                  <c:v>154867</c:v>
                </c:pt>
                <c:pt idx="2888">
                  <c:v>155309</c:v>
                </c:pt>
                <c:pt idx="2889">
                  <c:v>250000</c:v>
                </c:pt>
                <c:pt idx="2890">
                  <c:v>225663</c:v>
                </c:pt>
                <c:pt idx="2891">
                  <c:v>114159</c:v>
                </c:pt>
                <c:pt idx="2892">
                  <c:v>225663</c:v>
                </c:pt>
                <c:pt idx="2893">
                  <c:v>221681</c:v>
                </c:pt>
                <c:pt idx="2894">
                  <c:v>203539</c:v>
                </c:pt>
                <c:pt idx="2895">
                  <c:v>230088</c:v>
                </c:pt>
                <c:pt idx="2896">
                  <c:v>165929</c:v>
                </c:pt>
                <c:pt idx="2897">
                  <c:v>203539</c:v>
                </c:pt>
                <c:pt idx="2898">
                  <c:v>278761</c:v>
                </c:pt>
                <c:pt idx="2899">
                  <c:v>246017</c:v>
                </c:pt>
                <c:pt idx="2900">
                  <c:v>101769</c:v>
                </c:pt>
                <c:pt idx="2901">
                  <c:v>212389</c:v>
                </c:pt>
                <c:pt idx="2902">
                  <c:v>194690</c:v>
                </c:pt>
                <c:pt idx="2903">
                  <c:v>378053</c:v>
                </c:pt>
                <c:pt idx="2904">
                  <c:v>339035</c:v>
                </c:pt>
                <c:pt idx="2905">
                  <c:v>350008</c:v>
                </c:pt>
                <c:pt idx="2906">
                  <c:v>265486</c:v>
                </c:pt>
                <c:pt idx="2907">
                  <c:v>360176</c:v>
                </c:pt>
                <c:pt idx="2908">
                  <c:v>237168</c:v>
                </c:pt>
                <c:pt idx="2909">
                  <c:v>252212</c:v>
                </c:pt>
                <c:pt idx="2910">
                  <c:v>211504</c:v>
                </c:pt>
                <c:pt idx="2911">
                  <c:v>203539</c:v>
                </c:pt>
                <c:pt idx="2912">
                  <c:v>170796</c:v>
                </c:pt>
                <c:pt idx="2913">
                  <c:v>238938</c:v>
                </c:pt>
                <c:pt idx="2914">
                  <c:v>223008</c:v>
                </c:pt>
                <c:pt idx="2915">
                  <c:v>433628</c:v>
                </c:pt>
                <c:pt idx="2916">
                  <c:v>90265</c:v>
                </c:pt>
                <c:pt idx="2917">
                  <c:v>61946</c:v>
                </c:pt>
                <c:pt idx="2918">
                  <c:v>188938</c:v>
                </c:pt>
                <c:pt idx="2919">
                  <c:v>230088</c:v>
                </c:pt>
                <c:pt idx="2920">
                  <c:v>259008</c:v>
                </c:pt>
                <c:pt idx="2921">
                  <c:v>255442</c:v>
                </c:pt>
                <c:pt idx="2922">
                  <c:v>250176</c:v>
                </c:pt>
                <c:pt idx="2923">
                  <c:v>265557</c:v>
                </c:pt>
                <c:pt idx="2924">
                  <c:v>255442</c:v>
                </c:pt>
                <c:pt idx="2925">
                  <c:v>252814</c:v>
                </c:pt>
                <c:pt idx="2926">
                  <c:v>254123</c:v>
                </c:pt>
                <c:pt idx="2927">
                  <c:v>252814</c:v>
                </c:pt>
                <c:pt idx="2928">
                  <c:v>255442</c:v>
                </c:pt>
                <c:pt idx="2929">
                  <c:v>252814</c:v>
                </c:pt>
                <c:pt idx="2930">
                  <c:v>254123</c:v>
                </c:pt>
                <c:pt idx="2931">
                  <c:v>255442</c:v>
                </c:pt>
                <c:pt idx="2932">
                  <c:v>254123</c:v>
                </c:pt>
                <c:pt idx="2933">
                  <c:v>255442</c:v>
                </c:pt>
                <c:pt idx="2934">
                  <c:v>258079</c:v>
                </c:pt>
                <c:pt idx="2935">
                  <c:v>244911</c:v>
                </c:pt>
                <c:pt idx="2936">
                  <c:v>255442</c:v>
                </c:pt>
                <c:pt idx="2937">
                  <c:v>250176</c:v>
                </c:pt>
                <c:pt idx="2938">
                  <c:v>255442</c:v>
                </c:pt>
                <c:pt idx="2939">
                  <c:v>255442</c:v>
                </c:pt>
                <c:pt idx="2940">
                  <c:v>250176</c:v>
                </c:pt>
                <c:pt idx="2941">
                  <c:v>255442</c:v>
                </c:pt>
                <c:pt idx="2942">
                  <c:v>257654</c:v>
                </c:pt>
                <c:pt idx="2943">
                  <c:v>255442</c:v>
                </c:pt>
                <c:pt idx="2944">
                  <c:v>255442</c:v>
                </c:pt>
                <c:pt idx="2945">
                  <c:v>250176</c:v>
                </c:pt>
                <c:pt idx="2946">
                  <c:v>258079</c:v>
                </c:pt>
                <c:pt idx="2947">
                  <c:v>250176</c:v>
                </c:pt>
                <c:pt idx="2948">
                  <c:v>255442</c:v>
                </c:pt>
                <c:pt idx="2949">
                  <c:v>250176</c:v>
                </c:pt>
                <c:pt idx="2950">
                  <c:v>258079</c:v>
                </c:pt>
                <c:pt idx="2951">
                  <c:v>250176</c:v>
                </c:pt>
                <c:pt idx="2952">
                  <c:v>255442</c:v>
                </c:pt>
                <c:pt idx="2953">
                  <c:v>244911</c:v>
                </c:pt>
                <c:pt idx="2954">
                  <c:v>244911</c:v>
                </c:pt>
                <c:pt idx="2955">
                  <c:v>255442</c:v>
                </c:pt>
                <c:pt idx="2956">
                  <c:v>237008</c:v>
                </c:pt>
                <c:pt idx="2957">
                  <c:v>250176</c:v>
                </c:pt>
                <c:pt idx="2958">
                  <c:v>250176</c:v>
                </c:pt>
                <c:pt idx="2959">
                  <c:v>252814</c:v>
                </c:pt>
                <c:pt idx="2960">
                  <c:v>259026</c:v>
                </c:pt>
                <c:pt idx="2961">
                  <c:v>250176</c:v>
                </c:pt>
                <c:pt idx="2962">
                  <c:v>260707</c:v>
                </c:pt>
                <c:pt idx="2963">
                  <c:v>258079</c:v>
                </c:pt>
                <c:pt idx="2964">
                  <c:v>255442</c:v>
                </c:pt>
                <c:pt idx="2965">
                  <c:v>260707</c:v>
                </c:pt>
                <c:pt idx="2966">
                  <c:v>265557</c:v>
                </c:pt>
                <c:pt idx="2967">
                  <c:v>255442</c:v>
                </c:pt>
                <c:pt idx="2968">
                  <c:v>255840</c:v>
                </c:pt>
                <c:pt idx="2969">
                  <c:v>263345</c:v>
                </c:pt>
                <c:pt idx="2970">
                  <c:v>248884</c:v>
                </c:pt>
                <c:pt idx="2971">
                  <c:v>252814</c:v>
                </c:pt>
                <c:pt idx="2972">
                  <c:v>178318</c:v>
                </c:pt>
                <c:pt idx="2973">
                  <c:v>316814</c:v>
                </c:pt>
                <c:pt idx="2974">
                  <c:v>318584</c:v>
                </c:pt>
                <c:pt idx="2975">
                  <c:v>336283</c:v>
                </c:pt>
                <c:pt idx="2976">
                  <c:v>215044</c:v>
                </c:pt>
                <c:pt idx="2977">
                  <c:v>241592</c:v>
                </c:pt>
                <c:pt idx="2978">
                  <c:v>293805</c:v>
                </c:pt>
                <c:pt idx="2979">
                  <c:v>190707</c:v>
                </c:pt>
                <c:pt idx="2980">
                  <c:v>123893</c:v>
                </c:pt>
                <c:pt idx="2981">
                  <c:v>150442</c:v>
                </c:pt>
                <c:pt idx="2982">
                  <c:v>280530</c:v>
                </c:pt>
                <c:pt idx="2983">
                  <c:v>150442</c:v>
                </c:pt>
                <c:pt idx="2984">
                  <c:v>172566</c:v>
                </c:pt>
                <c:pt idx="2985">
                  <c:v>169911</c:v>
                </c:pt>
                <c:pt idx="2986">
                  <c:v>225663</c:v>
                </c:pt>
                <c:pt idx="2987">
                  <c:v>156637</c:v>
                </c:pt>
                <c:pt idx="2988">
                  <c:v>134513</c:v>
                </c:pt>
                <c:pt idx="2989">
                  <c:v>251327</c:v>
                </c:pt>
                <c:pt idx="2990">
                  <c:v>172566</c:v>
                </c:pt>
                <c:pt idx="2991">
                  <c:v>115044</c:v>
                </c:pt>
                <c:pt idx="2992">
                  <c:v>207079</c:v>
                </c:pt>
                <c:pt idx="2993">
                  <c:v>292035</c:v>
                </c:pt>
                <c:pt idx="2994">
                  <c:v>128318</c:v>
                </c:pt>
                <c:pt idx="2995">
                  <c:v>122123</c:v>
                </c:pt>
                <c:pt idx="2996">
                  <c:v>158407</c:v>
                </c:pt>
                <c:pt idx="2997">
                  <c:v>255752</c:v>
                </c:pt>
                <c:pt idx="2998">
                  <c:v>269911</c:v>
                </c:pt>
                <c:pt idx="2999">
                  <c:v>128318</c:v>
                </c:pt>
                <c:pt idx="3000">
                  <c:v>215929</c:v>
                </c:pt>
                <c:pt idx="3001">
                  <c:v>194690</c:v>
                </c:pt>
                <c:pt idx="3002">
                  <c:v>411504</c:v>
                </c:pt>
                <c:pt idx="3003">
                  <c:v>176991</c:v>
                </c:pt>
                <c:pt idx="3004">
                  <c:v>356778</c:v>
                </c:pt>
                <c:pt idx="3005">
                  <c:v>268141</c:v>
                </c:pt>
                <c:pt idx="3006">
                  <c:v>238938</c:v>
                </c:pt>
                <c:pt idx="3007">
                  <c:v>168141</c:v>
                </c:pt>
                <c:pt idx="3008">
                  <c:v>86725</c:v>
                </c:pt>
                <c:pt idx="3009">
                  <c:v>205309</c:v>
                </c:pt>
                <c:pt idx="3010">
                  <c:v>194690</c:v>
                </c:pt>
                <c:pt idx="3011">
                  <c:v>185840</c:v>
                </c:pt>
                <c:pt idx="3012">
                  <c:v>212389</c:v>
                </c:pt>
                <c:pt idx="3013">
                  <c:v>258079</c:v>
                </c:pt>
                <c:pt idx="3014">
                  <c:v>255442</c:v>
                </c:pt>
                <c:pt idx="3015">
                  <c:v>263345</c:v>
                </c:pt>
                <c:pt idx="3016">
                  <c:v>255442</c:v>
                </c:pt>
                <c:pt idx="3017">
                  <c:v>255442</c:v>
                </c:pt>
                <c:pt idx="3018">
                  <c:v>252814</c:v>
                </c:pt>
                <c:pt idx="3019">
                  <c:v>255442</c:v>
                </c:pt>
                <c:pt idx="3020">
                  <c:v>250176</c:v>
                </c:pt>
                <c:pt idx="3021">
                  <c:v>252814</c:v>
                </c:pt>
                <c:pt idx="3022">
                  <c:v>261592</c:v>
                </c:pt>
                <c:pt idx="3023">
                  <c:v>252814</c:v>
                </c:pt>
                <c:pt idx="3024">
                  <c:v>255442</c:v>
                </c:pt>
                <c:pt idx="3025">
                  <c:v>237008</c:v>
                </c:pt>
                <c:pt idx="3026">
                  <c:v>255442</c:v>
                </c:pt>
                <c:pt idx="3027">
                  <c:v>258079</c:v>
                </c:pt>
                <c:pt idx="3028">
                  <c:v>255442</c:v>
                </c:pt>
                <c:pt idx="3029">
                  <c:v>255442</c:v>
                </c:pt>
                <c:pt idx="3030">
                  <c:v>255442</c:v>
                </c:pt>
                <c:pt idx="3031">
                  <c:v>250176</c:v>
                </c:pt>
                <c:pt idx="3032">
                  <c:v>244911</c:v>
                </c:pt>
                <c:pt idx="3033">
                  <c:v>214159</c:v>
                </c:pt>
                <c:pt idx="3034">
                  <c:v>172566</c:v>
                </c:pt>
                <c:pt idx="3035">
                  <c:v>207522</c:v>
                </c:pt>
                <c:pt idx="3036">
                  <c:v>182300</c:v>
                </c:pt>
                <c:pt idx="3037">
                  <c:v>76106</c:v>
                </c:pt>
                <c:pt idx="3038">
                  <c:v>305309</c:v>
                </c:pt>
                <c:pt idx="3039">
                  <c:v>281415</c:v>
                </c:pt>
                <c:pt idx="3040">
                  <c:v>216814</c:v>
                </c:pt>
                <c:pt idx="3041">
                  <c:v>152212</c:v>
                </c:pt>
                <c:pt idx="3042">
                  <c:v>256637</c:v>
                </c:pt>
                <c:pt idx="3043">
                  <c:v>219469</c:v>
                </c:pt>
                <c:pt idx="3044">
                  <c:v>158407</c:v>
                </c:pt>
                <c:pt idx="3045">
                  <c:v>203539</c:v>
                </c:pt>
                <c:pt idx="3046">
                  <c:v>203539</c:v>
                </c:pt>
                <c:pt idx="3047">
                  <c:v>149557</c:v>
                </c:pt>
                <c:pt idx="3048">
                  <c:v>265486</c:v>
                </c:pt>
                <c:pt idx="3049">
                  <c:v>154867</c:v>
                </c:pt>
                <c:pt idx="3050">
                  <c:v>230088</c:v>
                </c:pt>
                <c:pt idx="3051">
                  <c:v>281415</c:v>
                </c:pt>
                <c:pt idx="3052">
                  <c:v>265486</c:v>
                </c:pt>
                <c:pt idx="3053">
                  <c:v>199115</c:v>
                </c:pt>
                <c:pt idx="3054">
                  <c:v>149557</c:v>
                </c:pt>
                <c:pt idx="3055">
                  <c:v>252212</c:v>
                </c:pt>
                <c:pt idx="3056">
                  <c:v>168141</c:v>
                </c:pt>
                <c:pt idx="3057">
                  <c:v>157079</c:v>
                </c:pt>
                <c:pt idx="3058">
                  <c:v>252212</c:v>
                </c:pt>
                <c:pt idx="3059">
                  <c:v>250442</c:v>
                </c:pt>
                <c:pt idx="3060">
                  <c:v>238938</c:v>
                </c:pt>
                <c:pt idx="3061">
                  <c:v>343362</c:v>
                </c:pt>
                <c:pt idx="3062">
                  <c:v>221238</c:v>
                </c:pt>
                <c:pt idx="3063">
                  <c:v>257522</c:v>
                </c:pt>
                <c:pt idx="3064">
                  <c:v>269911</c:v>
                </c:pt>
                <c:pt idx="3065">
                  <c:v>127433</c:v>
                </c:pt>
                <c:pt idx="3066">
                  <c:v>208584</c:v>
                </c:pt>
                <c:pt idx="3067">
                  <c:v>194690</c:v>
                </c:pt>
                <c:pt idx="3068">
                  <c:v>211504</c:v>
                </c:pt>
                <c:pt idx="3069">
                  <c:v>164601</c:v>
                </c:pt>
                <c:pt idx="3070">
                  <c:v>255442</c:v>
                </c:pt>
                <c:pt idx="3071">
                  <c:v>250176</c:v>
                </c:pt>
                <c:pt idx="3072">
                  <c:v>250176</c:v>
                </c:pt>
                <c:pt idx="3073">
                  <c:v>250176</c:v>
                </c:pt>
                <c:pt idx="3074">
                  <c:v>244911</c:v>
                </c:pt>
                <c:pt idx="3075">
                  <c:v>265486</c:v>
                </c:pt>
                <c:pt idx="3076">
                  <c:v>61946</c:v>
                </c:pt>
                <c:pt idx="3077">
                  <c:v>309734</c:v>
                </c:pt>
                <c:pt idx="3078">
                  <c:v>300884</c:v>
                </c:pt>
                <c:pt idx="3079">
                  <c:v>184070</c:v>
                </c:pt>
                <c:pt idx="3080">
                  <c:v>157522</c:v>
                </c:pt>
                <c:pt idx="3081">
                  <c:v>227433</c:v>
                </c:pt>
                <c:pt idx="3082">
                  <c:v>159292</c:v>
                </c:pt>
                <c:pt idx="3083">
                  <c:v>143362</c:v>
                </c:pt>
                <c:pt idx="3084">
                  <c:v>247787</c:v>
                </c:pt>
                <c:pt idx="3085">
                  <c:v>252212</c:v>
                </c:pt>
                <c:pt idx="3086">
                  <c:v>223008</c:v>
                </c:pt>
                <c:pt idx="3087">
                  <c:v>54867</c:v>
                </c:pt>
                <c:pt idx="3088">
                  <c:v>212389</c:v>
                </c:pt>
                <c:pt idx="3089">
                  <c:v>183628</c:v>
                </c:pt>
                <c:pt idx="3090">
                  <c:v>243362</c:v>
                </c:pt>
                <c:pt idx="3091">
                  <c:v>153097</c:v>
                </c:pt>
                <c:pt idx="3092">
                  <c:v>144247</c:v>
                </c:pt>
                <c:pt idx="3093">
                  <c:v>192920</c:v>
                </c:pt>
                <c:pt idx="3094">
                  <c:v>265486</c:v>
                </c:pt>
                <c:pt idx="3095">
                  <c:v>265486</c:v>
                </c:pt>
                <c:pt idx="3096">
                  <c:v>212389</c:v>
                </c:pt>
                <c:pt idx="3097">
                  <c:v>349115</c:v>
                </c:pt>
                <c:pt idx="3098">
                  <c:v>119469</c:v>
                </c:pt>
                <c:pt idx="3099">
                  <c:v>212389</c:v>
                </c:pt>
                <c:pt idx="3100">
                  <c:v>265486</c:v>
                </c:pt>
                <c:pt idx="3101">
                  <c:v>185840</c:v>
                </c:pt>
                <c:pt idx="3102">
                  <c:v>232743</c:v>
                </c:pt>
                <c:pt idx="3103">
                  <c:v>232743</c:v>
                </c:pt>
                <c:pt idx="3104">
                  <c:v>281415</c:v>
                </c:pt>
                <c:pt idx="3105">
                  <c:v>300884</c:v>
                </c:pt>
                <c:pt idx="3106">
                  <c:v>149115</c:v>
                </c:pt>
                <c:pt idx="3107">
                  <c:v>158407</c:v>
                </c:pt>
                <c:pt idx="3108">
                  <c:v>238053</c:v>
                </c:pt>
                <c:pt idx="3109">
                  <c:v>164601</c:v>
                </c:pt>
                <c:pt idx="3110">
                  <c:v>150442</c:v>
                </c:pt>
                <c:pt idx="3111">
                  <c:v>145132</c:v>
                </c:pt>
                <c:pt idx="3112">
                  <c:v>110619</c:v>
                </c:pt>
                <c:pt idx="3113">
                  <c:v>162831</c:v>
                </c:pt>
                <c:pt idx="3114">
                  <c:v>260176</c:v>
                </c:pt>
                <c:pt idx="3115">
                  <c:v>161061</c:v>
                </c:pt>
                <c:pt idx="3116">
                  <c:v>172566</c:v>
                </c:pt>
                <c:pt idx="3117">
                  <c:v>147787</c:v>
                </c:pt>
                <c:pt idx="3118">
                  <c:v>299115</c:v>
                </c:pt>
                <c:pt idx="3119">
                  <c:v>106194</c:v>
                </c:pt>
                <c:pt idx="3120">
                  <c:v>154867</c:v>
                </c:pt>
                <c:pt idx="3121">
                  <c:v>149557</c:v>
                </c:pt>
                <c:pt idx="3122">
                  <c:v>119026</c:v>
                </c:pt>
                <c:pt idx="3123">
                  <c:v>181415</c:v>
                </c:pt>
                <c:pt idx="3124">
                  <c:v>243362</c:v>
                </c:pt>
                <c:pt idx="3125">
                  <c:v>143362</c:v>
                </c:pt>
                <c:pt idx="3126">
                  <c:v>192920</c:v>
                </c:pt>
                <c:pt idx="3127">
                  <c:v>207079</c:v>
                </c:pt>
                <c:pt idx="3128">
                  <c:v>310079</c:v>
                </c:pt>
                <c:pt idx="3129">
                  <c:v>199115</c:v>
                </c:pt>
                <c:pt idx="3130">
                  <c:v>264601</c:v>
                </c:pt>
                <c:pt idx="3131">
                  <c:v>223451</c:v>
                </c:pt>
                <c:pt idx="3132">
                  <c:v>199115</c:v>
                </c:pt>
                <c:pt idx="3133">
                  <c:v>219469</c:v>
                </c:pt>
                <c:pt idx="3134">
                  <c:v>250000</c:v>
                </c:pt>
                <c:pt idx="3135">
                  <c:v>223893</c:v>
                </c:pt>
                <c:pt idx="3136">
                  <c:v>223008</c:v>
                </c:pt>
                <c:pt idx="3137">
                  <c:v>86725</c:v>
                </c:pt>
                <c:pt idx="3138">
                  <c:v>94955</c:v>
                </c:pt>
                <c:pt idx="3139">
                  <c:v>291150</c:v>
                </c:pt>
                <c:pt idx="3140">
                  <c:v>314159</c:v>
                </c:pt>
                <c:pt idx="3141">
                  <c:v>367256</c:v>
                </c:pt>
                <c:pt idx="3142">
                  <c:v>300884</c:v>
                </c:pt>
                <c:pt idx="3143">
                  <c:v>247787</c:v>
                </c:pt>
                <c:pt idx="3144">
                  <c:v>276991</c:v>
                </c:pt>
                <c:pt idx="3145">
                  <c:v>300884</c:v>
                </c:pt>
                <c:pt idx="3146">
                  <c:v>314159</c:v>
                </c:pt>
                <c:pt idx="3147">
                  <c:v>161504</c:v>
                </c:pt>
                <c:pt idx="3148">
                  <c:v>153982</c:v>
                </c:pt>
                <c:pt idx="3149">
                  <c:v>150442</c:v>
                </c:pt>
                <c:pt idx="3150">
                  <c:v>254867</c:v>
                </c:pt>
                <c:pt idx="3151">
                  <c:v>145132</c:v>
                </c:pt>
                <c:pt idx="3152">
                  <c:v>245132</c:v>
                </c:pt>
                <c:pt idx="3153">
                  <c:v>119469</c:v>
                </c:pt>
                <c:pt idx="3154">
                  <c:v>233185</c:v>
                </c:pt>
                <c:pt idx="3155">
                  <c:v>254867</c:v>
                </c:pt>
                <c:pt idx="3156">
                  <c:v>203539</c:v>
                </c:pt>
                <c:pt idx="3157">
                  <c:v>262831</c:v>
                </c:pt>
                <c:pt idx="3158">
                  <c:v>215044</c:v>
                </c:pt>
                <c:pt idx="3159">
                  <c:v>338938</c:v>
                </c:pt>
                <c:pt idx="3160">
                  <c:v>210619</c:v>
                </c:pt>
                <c:pt idx="3161">
                  <c:v>215044</c:v>
                </c:pt>
                <c:pt idx="3162">
                  <c:v>265486</c:v>
                </c:pt>
                <c:pt idx="3163">
                  <c:v>361061</c:v>
                </c:pt>
                <c:pt idx="3164">
                  <c:v>230088</c:v>
                </c:pt>
                <c:pt idx="3165">
                  <c:v>225663</c:v>
                </c:pt>
                <c:pt idx="3166">
                  <c:v>203539</c:v>
                </c:pt>
                <c:pt idx="3167">
                  <c:v>97345</c:v>
                </c:pt>
                <c:pt idx="3168">
                  <c:v>243362</c:v>
                </c:pt>
                <c:pt idx="3169">
                  <c:v>238938</c:v>
                </c:pt>
                <c:pt idx="3170">
                  <c:v>277876</c:v>
                </c:pt>
                <c:pt idx="3171">
                  <c:v>225663</c:v>
                </c:pt>
                <c:pt idx="3172">
                  <c:v>93805</c:v>
                </c:pt>
                <c:pt idx="3173">
                  <c:v>314159</c:v>
                </c:pt>
                <c:pt idx="3174">
                  <c:v>242477</c:v>
                </c:pt>
                <c:pt idx="3175">
                  <c:v>265486</c:v>
                </c:pt>
                <c:pt idx="3176">
                  <c:v>349557</c:v>
                </c:pt>
                <c:pt idx="3177">
                  <c:v>247787</c:v>
                </c:pt>
                <c:pt idx="3178">
                  <c:v>106194</c:v>
                </c:pt>
                <c:pt idx="3179">
                  <c:v>122123</c:v>
                </c:pt>
                <c:pt idx="3180">
                  <c:v>218584</c:v>
                </c:pt>
                <c:pt idx="3181">
                  <c:v>148672</c:v>
                </c:pt>
                <c:pt idx="3182">
                  <c:v>269911</c:v>
                </c:pt>
                <c:pt idx="3183">
                  <c:v>116814</c:v>
                </c:pt>
                <c:pt idx="3184">
                  <c:v>243362</c:v>
                </c:pt>
                <c:pt idx="3185">
                  <c:v>194690</c:v>
                </c:pt>
                <c:pt idx="3186">
                  <c:v>157079</c:v>
                </c:pt>
                <c:pt idx="3187">
                  <c:v>230088</c:v>
                </c:pt>
                <c:pt idx="3188">
                  <c:v>263451</c:v>
                </c:pt>
                <c:pt idx="3189">
                  <c:v>118584</c:v>
                </c:pt>
                <c:pt idx="3190">
                  <c:v>230088</c:v>
                </c:pt>
                <c:pt idx="3191">
                  <c:v>255752</c:v>
                </c:pt>
                <c:pt idx="3192">
                  <c:v>103539</c:v>
                </c:pt>
                <c:pt idx="3193">
                  <c:v>256637</c:v>
                </c:pt>
                <c:pt idx="3194">
                  <c:v>148672</c:v>
                </c:pt>
                <c:pt idx="3195">
                  <c:v>228761</c:v>
                </c:pt>
                <c:pt idx="3196">
                  <c:v>261061</c:v>
                </c:pt>
                <c:pt idx="3197">
                  <c:v>172566</c:v>
                </c:pt>
                <c:pt idx="3198">
                  <c:v>259292</c:v>
                </c:pt>
                <c:pt idx="3199">
                  <c:v>157522</c:v>
                </c:pt>
                <c:pt idx="3200">
                  <c:v>179646</c:v>
                </c:pt>
                <c:pt idx="3201">
                  <c:v>229203</c:v>
                </c:pt>
                <c:pt idx="3202">
                  <c:v>159292</c:v>
                </c:pt>
                <c:pt idx="3203">
                  <c:v>172566</c:v>
                </c:pt>
                <c:pt idx="3204">
                  <c:v>230088</c:v>
                </c:pt>
                <c:pt idx="3205">
                  <c:v>151769</c:v>
                </c:pt>
                <c:pt idx="3206">
                  <c:v>109734</c:v>
                </c:pt>
                <c:pt idx="3207">
                  <c:v>238053</c:v>
                </c:pt>
                <c:pt idx="3208">
                  <c:v>168141</c:v>
                </c:pt>
                <c:pt idx="3209">
                  <c:v>322814</c:v>
                </c:pt>
                <c:pt idx="3210">
                  <c:v>203539</c:v>
                </c:pt>
                <c:pt idx="3211">
                  <c:v>351247</c:v>
                </c:pt>
                <c:pt idx="3212">
                  <c:v>203539</c:v>
                </c:pt>
                <c:pt idx="3213">
                  <c:v>271681</c:v>
                </c:pt>
                <c:pt idx="3214">
                  <c:v>206194</c:v>
                </c:pt>
                <c:pt idx="3215">
                  <c:v>278761</c:v>
                </c:pt>
                <c:pt idx="3216">
                  <c:v>263716</c:v>
                </c:pt>
                <c:pt idx="3217">
                  <c:v>320469</c:v>
                </c:pt>
                <c:pt idx="3218">
                  <c:v>322566</c:v>
                </c:pt>
                <c:pt idx="3219">
                  <c:v>225663</c:v>
                </c:pt>
                <c:pt idx="3220">
                  <c:v>262831</c:v>
                </c:pt>
                <c:pt idx="3221">
                  <c:v>283185</c:v>
                </c:pt>
                <c:pt idx="3222">
                  <c:v>83185</c:v>
                </c:pt>
                <c:pt idx="3223">
                  <c:v>332743</c:v>
                </c:pt>
                <c:pt idx="3224">
                  <c:v>279646</c:v>
                </c:pt>
                <c:pt idx="3225">
                  <c:v>281415</c:v>
                </c:pt>
                <c:pt idx="3226">
                  <c:v>287610</c:v>
                </c:pt>
                <c:pt idx="3227">
                  <c:v>300000</c:v>
                </c:pt>
                <c:pt idx="3228">
                  <c:v>274336</c:v>
                </c:pt>
                <c:pt idx="3229">
                  <c:v>143362</c:v>
                </c:pt>
                <c:pt idx="3230">
                  <c:v>99115</c:v>
                </c:pt>
                <c:pt idx="3231">
                  <c:v>250442</c:v>
                </c:pt>
                <c:pt idx="3232">
                  <c:v>116814</c:v>
                </c:pt>
                <c:pt idx="3233">
                  <c:v>153097</c:v>
                </c:pt>
                <c:pt idx="3234">
                  <c:v>228761</c:v>
                </c:pt>
                <c:pt idx="3235">
                  <c:v>151327</c:v>
                </c:pt>
                <c:pt idx="3236">
                  <c:v>230088</c:v>
                </c:pt>
                <c:pt idx="3237">
                  <c:v>250442</c:v>
                </c:pt>
                <c:pt idx="3238">
                  <c:v>293238</c:v>
                </c:pt>
                <c:pt idx="3239">
                  <c:v>220353</c:v>
                </c:pt>
                <c:pt idx="3240">
                  <c:v>280530</c:v>
                </c:pt>
                <c:pt idx="3241">
                  <c:v>206194</c:v>
                </c:pt>
                <c:pt idx="3242">
                  <c:v>169026</c:v>
                </c:pt>
                <c:pt idx="3243">
                  <c:v>230088</c:v>
                </c:pt>
                <c:pt idx="3244">
                  <c:v>285433</c:v>
                </c:pt>
                <c:pt idx="3245">
                  <c:v>207964</c:v>
                </c:pt>
                <c:pt idx="3246">
                  <c:v>139823</c:v>
                </c:pt>
                <c:pt idx="3247">
                  <c:v>228318</c:v>
                </c:pt>
                <c:pt idx="3248">
                  <c:v>207079</c:v>
                </c:pt>
                <c:pt idx="3249">
                  <c:v>353982</c:v>
                </c:pt>
                <c:pt idx="3250">
                  <c:v>137610</c:v>
                </c:pt>
                <c:pt idx="3251">
                  <c:v>230088</c:v>
                </c:pt>
                <c:pt idx="3252">
                  <c:v>300884</c:v>
                </c:pt>
                <c:pt idx="3253">
                  <c:v>265486</c:v>
                </c:pt>
                <c:pt idx="3254">
                  <c:v>230088</c:v>
                </c:pt>
                <c:pt idx="3255">
                  <c:v>319469</c:v>
                </c:pt>
                <c:pt idx="3256">
                  <c:v>353982</c:v>
                </c:pt>
                <c:pt idx="3257">
                  <c:v>294690</c:v>
                </c:pt>
                <c:pt idx="3258">
                  <c:v>156637</c:v>
                </c:pt>
                <c:pt idx="3259">
                  <c:v>307964</c:v>
                </c:pt>
                <c:pt idx="3260">
                  <c:v>380530</c:v>
                </c:pt>
                <c:pt idx="3261">
                  <c:v>284955</c:v>
                </c:pt>
                <c:pt idx="3262">
                  <c:v>181415</c:v>
                </c:pt>
                <c:pt idx="3263">
                  <c:v>265486</c:v>
                </c:pt>
                <c:pt idx="3264">
                  <c:v>242477</c:v>
                </c:pt>
                <c:pt idx="3265">
                  <c:v>194690</c:v>
                </c:pt>
                <c:pt idx="3266">
                  <c:v>256637</c:v>
                </c:pt>
                <c:pt idx="3267">
                  <c:v>232743</c:v>
                </c:pt>
                <c:pt idx="3268">
                  <c:v>238938</c:v>
                </c:pt>
                <c:pt idx="3269">
                  <c:v>234513</c:v>
                </c:pt>
                <c:pt idx="3270">
                  <c:v>157964</c:v>
                </c:pt>
                <c:pt idx="3271">
                  <c:v>149557</c:v>
                </c:pt>
                <c:pt idx="3272">
                  <c:v>205309</c:v>
                </c:pt>
                <c:pt idx="3273">
                  <c:v>169469</c:v>
                </c:pt>
                <c:pt idx="3274">
                  <c:v>218584</c:v>
                </c:pt>
                <c:pt idx="3275">
                  <c:v>146017</c:v>
                </c:pt>
                <c:pt idx="3276">
                  <c:v>292035</c:v>
                </c:pt>
                <c:pt idx="3277">
                  <c:v>197345</c:v>
                </c:pt>
                <c:pt idx="3278">
                  <c:v>250442</c:v>
                </c:pt>
                <c:pt idx="3279">
                  <c:v>278761</c:v>
                </c:pt>
                <c:pt idx="3280">
                  <c:v>235840</c:v>
                </c:pt>
                <c:pt idx="3281">
                  <c:v>154867</c:v>
                </c:pt>
                <c:pt idx="3282">
                  <c:v>158407</c:v>
                </c:pt>
                <c:pt idx="3283">
                  <c:v>203539</c:v>
                </c:pt>
                <c:pt idx="3284">
                  <c:v>219469</c:v>
                </c:pt>
                <c:pt idx="3285">
                  <c:v>214159</c:v>
                </c:pt>
                <c:pt idx="3286">
                  <c:v>299026</c:v>
                </c:pt>
                <c:pt idx="3287">
                  <c:v>256637</c:v>
                </c:pt>
                <c:pt idx="3288">
                  <c:v>334070</c:v>
                </c:pt>
                <c:pt idx="3289">
                  <c:v>334070</c:v>
                </c:pt>
                <c:pt idx="3290">
                  <c:v>181415</c:v>
                </c:pt>
                <c:pt idx="3291">
                  <c:v>234513</c:v>
                </c:pt>
                <c:pt idx="3292">
                  <c:v>238938</c:v>
                </c:pt>
                <c:pt idx="3293">
                  <c:v>278761</c:v>
                </c:pt>
                <c:pt idx="3294">
                  <c:v>176991</c:v>
                </c:pt>
                <c:pt idx="3295">
                  <c:v>209734</c:v>
                </c:pt>
                <c:pt idx="3296">
                  <c:v>225663</c:v>
                </c:pt>
                <c:pt idx="3297">
                  <c:v>448672</c:v>
                </c:pt>
                <c:pt idx="3298">
                  <c:v>256637</c:v>
                </c:pt>
                <c:pt idx="3299">
                  <c:v>228318</c:v>
                </c:pt>
                <c:pt idx="3300">
                  <c:v>283185</c:v>
                </c:pt>
                <c:pt idx="3301">
                  <c:v>203539</c:v>
                </c:pt>
                <c:pt idx="3302">
                  <c:v>287610</c:v>
                </c:pt>
                <c:pt idx="3303">
                  <c:v>331858</c:v>
                </c:pt>
                <c:pt idx="3304">
                  <c:v>294690</c:v>
                </c:pt>
                <c:pt idx="3305">
                  <c:v>323893</c:v>
                </c:pt>
                <c:pt idx="3306">
                  <c:v>295575</c:v>
                </c:pt>
                <c:pt idx="3307">
                  <c:v>291150</c:v>
                </c:pt>
                <c:pt idx="3308">
                  <c:v>320353</c:v>
                </c:pt>
                <c:pt idx="3309">
                  <c:v>261061</c:v>
                </c:pt>
                <c:pt idx="3310">
                  <c:v>131858</c:v>
                </c:pt>
                <c:pt idx="3311">
                  <c:v>106194</c:v>
                </c:pt>
                <c:pt idx="3312">
                  <c:v>252212</c:v>
                </c:pt>
                <c:pt idx="3313">
                  <c:v>111061</c:v>
                </c:pt>
                <c:pt idx="3314">
                  <c:v>236283</c:v>
                </c:pt>
                <c:pt idx="3315">
                  <c:v>199115</c:v>
                </c:pt>
                <c:pt idx="3316">
                  <c:v>276991</c:v>
                </c:pt>
                <c:pt idx="3317">
                  <c:v>285398</c:v>
                </c:pt>
                <c:pt idx="3318">
                  <c:v>162389</c:v>
                </c:pt>
                <c:pt idx="3319">
                  <c:v>225663</c:v>
                </c:pt>
                <c:pt idx="3320">
                  <c:v>247787</c:v>
                </c:pt>
                <c:pt idx="3321">
                  <c:v>116814</c:v>
                </c:pt>
                <c:pt idx="3322">
                  <c:v>176991</c:v>
                </c:pt>
                <c:pt idx="3323">
                  <c:v>130973</c:v>
                </c:pt>
                <c:pt idx="3324">
                  <c:v>221238</c:v>
                </c:pt>
                <c:pt idx="3325">
                  <c:v>165486</c:v>
                </c:pt>
                <c:pt idx="3326">
                  <c:v>241592</c:v>
                </c:pt>
                <c:pt idx="3327">
                  <c:v>207964</c:v>
                </c:pt>
                <c:pt idx="3328">
                  <c:v>194690</c:v>
                </c:pt>
                <c:pt idx="3329">
                  <c:v>185840</c:v>
                </c:pt>
                <c:pt idx="3330">
                  <c:v>189380</c:v>
                </c:pt>
                <c:pt idx="3331">
                  <c:v>238938</c:v>
                </c:pt>
                <c:pt idx="3332">
                  <c:v>131858</c:v>
                </c:pt>
                <c:pt idx="3333">
                  <c:v>141592</c:v>
                </c:pt>
                <c:pt idx="3334">
                  <c:v>212389</c:v>
                </c:pt>
                <c:pt idx="3335">
                  <c:v>260176</c:v>
                </c:pt>
                <c:pt idx="3336">
                  <c:v>279646</c:v>
                </c:pt>
                <c:pt idx="3337">
                  <c:v>202654</c:v>
                </c:pt>
                <c:pt idx="3338">
                  <c:v>117699</c:v>
                </c:pt>
                <c:pt idx="3339">
                  <c:v>238938</c:v>
                </c:pt>
                <c:pt idx="3340">
                  <c:v>262831</c:v>
                </c:pt>
                <c:pt idx="3341">
                  <c:v>221238</c:v>
                </c:pt>
                <c:pt idx="3342">
                  <c:v>240707</c:v>
                </c:pt>
                <c:pt idx="3343">
                  <c:v>200221</c:v>
                </c:pt>
                <c:pt idx="3344">
                  <c:v>276548</c:v>
                </c:pt>
                <c:pt idx="3345">
                  <c:v>329203</c:v>
                </c:pt>
                <c:pt idx="3346">
                  <c:v>313274</c:v>
                </c:pt>
                <c:pt idx="3347">
                  <c:v>327433</c:v>
                </c:pt>
                <c:pt idx="3348">
                  <c:v>332743</c:v>
                </c:pt>
                <c:pt idx="3349">
                  <c:v>238053</c:v>
                </c:pt>
                <c:pt idx="3350">
                  <c:v>302654</c:v>
                </c:pt>
                <c:pt idx="3351">
                  <c:v>253982</c:v>
                </c:pt>
                <c:pt idx="3352">
                  <c:v>324778</c:v>
                </c:pt>
                <c:pt idx="3353">
                  <c:v>234513</c:v>
                </c:pt>
                <c:pt idx="3354">
                  <c:v>96017</c:v>
                </c:pt>
                <c:pt idx="3355">
                  <c:v>61946</c:v>
                </c:pt>
                <c:pt idx="3356">
                  <c:v>153982</c:v>
                </c:pt>
                <c:pt idx="3357">
                  <c:v>166371</c:v>
                </c:pt>
                <c:pt idx="3358">
                  <c:v>283185</c:v>
                </c:pt>
                <c:pt idx="3359">
                  <c:v>261061</c:v>
                </c:pt>
                <c:pt idx="3360">
                  <c:v>307964</c:v>
                </c:pt>
                <c:pt idx="3361">
                  <c:v>254867</c:v>
                </c:pt>
                <c:pt idx="3362">
                  <c:v>260176</c:v>
                </c:pt>
                <c:pt idx="3363">
                  <c:v>234513</c:v>
                </c:pt>
                <c:pt idx="3364">
                  <c:v>134513</c:v>
                </c:pt>
                <c:pt idx="3365">
                  <c:v>271681</c:v>
                </c:pt>
                <c:pt idx="3366">
                  <c:v>205309</c:v>
                </c:pt>
                <c:pt idx="3367">
                  <c:v>237168</c:v>
                </c:pt>
                <c:pt idx="3368">
                  <c:v>199115</c:v>
                </c:pt>
                <c:pt idx="3369">
                  <c:v>318584</c:v>
                </c:pt>
                <c:pt idx="3370">
                  <c:v>169026</c:v>
                </c:pt>
                <c:pt idx="3371">
                  <c:v>123893</c:v>
                </c:pt>
                <c:pt idx="3372">
                  <c:v>230088</c:v>
                </c:pt>
                <c:pt idx="3373">
                  <c:v>203539</c:v>
                </c:pt>
                <c:pt idx="3374">
                  <c:v>169911</c:v>
                </c:pt>
                <c:pt idx="3375">
                  <c:v>254867</c:v>
                </c:pt>
                <c:pt idx="3376">
                  <c:v>216814</c:v>
                </c:pt>
                <c:pt idx="3377">
                  <c:v>285840</c:v>
                </c:pt>
                <c:pt idx="3378">
                  <c:v>210176</c:v>
                </c:pt>
                <c:pt idx="3379">
                  <c:v>217256</c:v>
                </c:pt>
                <c:pt idx="3380">
                  <c:v>216814</c:v>
                </c:pt>
                <c:pt idx="3381">
                  <c:v>211061</c:v>
                </c:pt>
                <c:pt idx="3382">
                  <c:v>244690</c:v>
                </c:pt>
                <c:pt idx="3383">
                  <c:v>202212</c:v>
                </c:pt>
                <c:pt idx="3384">
                  <c:v>203539</c:v>
                </c:pt>
                <c:pt idx="3385">
                  <c:v>345132</c:v>
                </c:pt>
                <c:pt idx="3386">
                  <c:v>217699</c:v>
                </c:pt>
                <c:pt idx="3387">
                  <c:v>247787</c:v>
                </c:pt>
                <c:pt idx="3388">
                  <c:v>212389</c:v>
                </c:pt>
                <c:pt idx="3389">
                  <c:v>104424</c:v>
                </c:pt>
                <c:pt idx="3390">
                  <c:v>112389</c:v>
                </c:pt>
                <c:pt idx="3391">
                  <c:v>230088</c:v>
                </c:pt>
                <c:pt idx="3392">
                  <c:v>283185</c:v>
                </c:pt>
                <c:pt idx="3393">
                  <c:v>281415</c:v>
                </c:pt>
                <c:pt idx="3394">
                  <c:v>283185</c:v>
                </c:pt>
                <c:pt idx="3395">
                  <c:v>219911</c:v>
                </c:pt>
                <c:pt idx="3396">
                  <c:v>226991</c:v>
                </c:pt>
                <c:pt idx="3397">
                  <c:v>243362</c:v>
                </c:pt>
                <c:pt idx="3398">
                  <c:v>223008</c:v>
                </c:pt>
                <c:pt idx="3399">
                  <c:v>61946</c:v>
                </c:pt>
                <c:pt idx="3400">
                  <c:v>61504</c:v>
                </c:pt>
                <c:pt idx="3401">
                  <c:v>318584</c:v>
                </c:pt>
                <c:pt idx="3402">
                  <c:v>331858</c:v>
                </c:pt>
                <c:pt idx="3403">
                  <c:v>212389</c:v>
                </c:pt>
                <c:pt idx="3404">
                  <c:v>362831</c:v>
                </c:pt>
                <c:pt idx="3405">
                  <c:v>346902</c:v>
                </c:pt>
                <c:pt idx="3406">
                  <c:v>207079</c:v>
                </c:pt>
                <c:pt idx="3407">
                  <c:v>243362</c:v>
                </c:pt>
                <c:pt idx="3408">
                  <c:v>146017</c:v>
                </c:pt>
                <c:pt idx="3409">
                  <c:v>234513</c:v>
                </c:pt>
                <c:pt idx="3410">
                  <c:v>181415</c:v>
                </c:pt>
                <c:pt idx="3411">
                  <c:v>187610</c:v>
                </c:pt>
                <c:pt idx="3412">
                  <c:v>261061</c:v>
                </c:pt>
                <c:pt idx="3413">
                  <c:v>261061</c:v>
                </c:pt>
                <c:pt idx="3414">
                  <c:v>190265</c:v>
                </c:pt>
                <c:pt idx="3415">
                  <c:v>130088</c:v>
                </c:pt>
                <c:pt idx="3416">
                  <c:v>206637</c:v>
                </c:pt>
                <c:pt idx="3417">
                  <c:v>207079</c:v>
                </c:pt>
                <c:pt idx="3418">
                  <c:v>246902</c:v>
                </c:pt>
                <c:pt idx="3419">
                  <c:v>141592</c:v>
                </c:pt>
                <c:pt idx="3420">
                  <c:v>159292</c:v>
                </c:pt>
                <c:pt idx="3421">
                  <c:v>227433</c:v>
                </c:pt>
                <c:pt idx="3422">
                  <c:v>194690</c:v>
                </c:pt>
                <c:pt idx="3423">
                  <c:v>146017</c:v>
                </c:pt>
                <c:pt idx="3424">
                  <c:v>236725</c:v>
                </c:pt>
                <c:pt idx="3425">
                  <c:v>203539</c:v>
                </c:pt>
                <c:pt idx="3426">
                  <c:v>134513</c:v>
                </c:pt>
                <c:pt idx="3427">
                  <c:v>157522</c:v>
                </c:pt>
                <c:pt idx="3428">
                  <c:v>265486</c:v>
                </c:pt>
                <c:pt idx="3429">
                  <c:v>63716</c:v>
                </c:pt>
                <c:pt idx="3430">
                  <c:v>233628</c:v>
                </c:pt>
                <c:pt idx="3431">
                  <c:v>100000</c:v>
                </c:pt>
                <c:pt idx="3432">
                  <c:v>203539</c:v>
                </c:pt>
                <c:pt idx="3433">
                  <c:v>308849</c:v>
                </c:pt>
                <c:pt idx="3434">
                  <c:v>193805</c:v>
                </c:pt>
                <c:pt idx="3435">
                  <c:v>256637</c:v>
                </c:pt>
                <c:pt idx="3436">
                  <c:v>286283</c:v>
                </c:pt>
                <c:pt idx="3437">
                  <c:v>340707</c:v>
                </c:pt>
                <c:pt idx="3438">
                  <c:v>247787</c:v>
                </c:pt>
                <c:pt idx="3439">
                  <c:v>338053</c:v>
                </c:pt>
                <c:pt idx="3440">
                  <c:v>323389</c:v>
                </c:pt>
                <c:pt idx="3441">
                  <c:v>223008</c:v>
                </c:pt>
                <c:pt idx="3442">
                  <c:v>438053</c:v>
                </c:pt>
                <c:pt idx="3443">
                  <c:v>229203</c:v>
                </c:pt>
                <c:pt idx="3444">
                  <c:v>225663</c:v>
                </c:pt>
                <c:pt idx="3445">
                  <c:v>380530</c:v>
                </c:pt>
                <c:pt idx="3446">
                  <c:v>269911</c:v>
                </c:pt>
                <c:pt idx="3447">
                  <c:v>206194</c:v>
                </c:pt>
                <c:pt idx="3448">
                  <c:v>349557</c:v>
                </c:pt>
                <c:pt idx="3449">
                  <c:v>247787</c:v>
                </c:pt>
                <c:pt idx="3450">
                  <c:v>299115</c:v>
                </c:pt>
                <c:pt idx="3451">
                  <c:v>185840</c:v>
                </c:pt>
                <c:pt idx="3452">
                  <c:v>353982</c:v>
                </c:pt>
                <c:pt idx="3453">
                  <c:v>132743</c:v>
                </c:pt>
                <c:pt idx="3454">
                  <c:v>84955</c:v>
                </c:pt>
                <c:pt idx="3455">
                  <c:v>111504</c:v>
                </c:pt>
                <c:pt idx="3456">
                  <c:v>243362</c:v>
                </c:pt>
                <c:pt idx="3457">
                  <c:v>296460</c:v>
                </c:pt>
                <c:pt idx="3458">
                  <c:v>242920</c:v>
                </c:pt>
                <c:pt idx="3459">
                  <c:v>247345</c:v>
                </c:pt>
                <c:pt idx="3460">
                  <c:v>238938</c:v>
                </c:pt>
                <c:pt idx="3461">
                  <c:v>196902</c:v>
                </c:pt>
                <c:pt idx="3462">
                  <c:v>230088</c:v>
                </c:pt>
                <c:pt idx="3463">
                  <c:v>319469</c:v>
                </c:pt>
                <c:pt idx="3464">
                  <c:v>84070</c:v>
                </c:pt>
                <c:pt idx="3465">
                  <c:v>336283</c:v>
                </c:pt>
                <c:pt idx="3466">
                  <c:v>369911</c:v>
                </c:pt>
                <c:pt idx="3467">
                  <c:v>187610</c:v>
                </c:pt>
                <c:pt idx="3468">
                  <c:v>96017</c:v>
                </c:pt>
                <c:pt idx="3469">
                  <c:v>161946</c:v>
                </c:pt>
                <c:pt idx="3470">
                  <c:v>96017</c:v>
                </c:pt>
                <c:pt idx="3471">
                  <c:v>138938</c:v>
                </c:pt>
                <c:pt idx="3472">
                  <c:v>92831</c:v>
                </c:pt>
                <c:pt idx="3473">
                  <c:v>98761</c:v>
                </c:pt>
                <c:pt idx="3474">
                  <c:v>323008</c:v>
                </c:pt>
                <c:pt idx="3475">
                  <c:v>119469</c:v>
                </c:pt>
                <c:pt idx="3476">
                  <c:v>147787</c:v>
                </c:pt>
                <c:pt idx="3477">
                  <c:v>153982</c:v>
                </c:pt>
                <c:pt idx="3478">
                  <c:v>157522</c:v>
                </c:pt>
                <c:pt idx="3479">
                  <c:v>129646</c:v>
                </c:pt>
                <c:pt idx="3480">
                  <c:v>88318</c:v>
                </c:pt>
                <c:pt idx="3481">
                  <c:v>185840</c:v>
                </c:pt>
                <c:pt idx="3482">
                  <c:v>225663</c:v>
                </c:pt>
                <c:pt idx="3483">
                  <c:v>152212</c:v>
                </c:pt>
                <c:pt idx="3484">
                  <c:v>312389</c:v>
                </c:pt>
                <c:pt idx="3485">
                  <c:v>199115</c:v>
                </c:pt>
                <c:pt idx="3486">
                  <c:v>246902</c:v>
                </c:pt>
                <c:pt idx="3487">
                  <c:v>99823</c:v>
                </c:pt>
                <c:pt idx="3488">
                  <c:v>260176</c:v>
                </c:pt>
                <c:pt idx="3489">
                  <c:v>99823</c:v>
                </c:pt>
                <c:pt idx="3490">
                  <c:v>292035</c:v>
                </c:pt>
                <c:pt idx="3491">
                  <c:v>153982</c:v>
                </c:pt>
                <c:pt idx="3492">
                  <c:v>228318</c:v>
                </c:pt>
                <c:pt idx="3493">
                  <c:v>130088</c:v>
                </c:pt>
                <c:pt idx="3494">
                  <c:v>241150</c:v>
                </c:pt>
                <c:pt idx="3495">
                  <c:v>192035</c:v>
                </c:pt>
                <c:pt idx="3496">
                  <c:v>245132</c:v>
                </c:pt>
                <c:pt idx="3497">
                  <c:v>324610</c:v>
                </c:pt>
                <c:pt idx="3498">
                  <c:v>228318</c:v>
                </c:pt>
                <c:pt idx="3499">
                  <c:v>339513</c:v>
                </c:pt>
                <c:pt idx="3500">
                  <c:v>353982</c:v>
                </c:pt>
                <c:pt idx="3501">
                  <c:v>184955</c:v>
                </c:pt>
                <c:pt idx="3502">
                  <c:v>209734</c:v>
                </c:pt>
                <c:pt idx="3503">
                  <c:v>358407</c:v>
                </c:pt>
                <c:pt idx="3504">
                  <c:v>136283</c:v>
                </c:pt>
                <c:pt idx="3505">
                  <c:v>88495</c:v>
                </c:pt>
                <c:pt idx="3506">
                  <c:v>110176</c:v>
                </c:pt>
                <c:pt idx="3507">
                  <c:v>251327</c:v>
                </c:pt>
                <c:pt idx="3508">
                  <c:v>252212</c:v>
                </c:pt>
                <c:pt idx="3509">
                  <c:v>212389</c:v>
                </c:pt>
                <c:pt idx="3510">
                  <c:v>283185</c:v>
                </c:pt>
                <c:pt idx="3511">
                  <c:v>365486</c:v>
                </c:pt>
                <c:pt idx="3512">
                  <c:v>386725</c:v>
                </c:pt>
                <c:pt idx="3513">
                  <c:v>148672</c:v>
                </c:pt>
                <c:pt idx="3514">
                  <c:v>195575</c:v>
                </c:pt>
                <c:pt idx="3515">
                  <c:v>155752</c:v>
                </c:pt>
                <c:pt idx="3516">
                  <c:v>344247</c:v>
                </c:pt>
                <c:pt idx="3517">
                  <c:v>171681</c:v>
                </c:pt>
                <c:pt idx="3518">
                  <c:v>246017</c:v>
                </c:pt>
                <c:pt idx="3519">
                  <c:v>160176</c:v>
                </c:pt>
                <c:pt idx="3520">
                  <c:v>70796</c:v>
                </c:pt>
                <c:pt idx="3521">
                  <c:v>109734</c:v>
                </c:pt>
                <c:pt idx="3522">
                  <c:v>167256</c:v>
                </c:pt>
                <c:pt idx="3523">
                  <c:v>244247</c:v>
                </c:pt>
                <c:pt idx="3524">
                  <c:v>226548</c:v>
                </c:pt>
                <c:pt idx="3525">
                  <c:v>105309</c:v>
                </c:pt>
                <c:pt idx="3526">
                  <c:v>238938</c:v>
                </c:pt>
                <c:pt idx="3527">
                  <c:v>98407</c:v>
                </c:pt>
                <c:pt idx="3528">
                  <c:v>256637</c:v>
                </c:pt>
                <c:pt idx="3529">
                  <c:v>154867</c:v>
                </c:pt>
                <c:pt idx="3530">
                  <c:v>243362</c:v>
                </c:pt>
                <c:pt idx="3531">
                  <c:v>114601</c:v>
                </c:pt>
                <c:pt idx="3532">
                  <c:v>247787</c:v>
                </c:pt>
                <c:pt idx="3533">
                  <c:v>64159</c:v>
                </c:pt>
                <c:pt idx="3534">
                  <c:v>178761</c:v>
                </c:pt>
                <c:pt idx="3535">
                  <c:v>274336</c:v>
                </c:pt>
                <c:pt idx="3536">
                  <c:v>356637</c:v>
                </c:pt>
                <c:pt idx="3537">
                  <c:v>322150</c:v>
                </c:pt>
                <c:pt idx="3538">
                  <c:v>349557</c:v>
                </c:pt>
                <c:pt idx="3539">
                  <c:v>184070</c:v>
                </c:pt>
                <c:pt idx="3540">
                  <c:v>245575</c:v>
                </c:pt>
                <c:pt idx="3541">
                  <c:v>167256</c:v>
                </c:pt>
                <c:pt idx="3542">
                  <c:v>267699</c:v>
                </c:pt>
                <c:pt idx="3543">
                  <c:v>386469</c:v>
                </c:pt>
                <c:pt idx="3544">
                  <c:v>185840</c:v>
                </c:pt>
                <c:pt idx="3545">
                  <c:v>247787</c:v>
                </c:pt>
                <c:pt idx="3546">
                  <c:v>226548</c:v>
                </c:pt>
                <c:pt idx="3547">
                  <c:v>225663</c:v>
                </c:pt>
                <c:pt idx="3548">
                  <c:v>86283</c:v>
                </c:pt>
                <c:pt idx="3549">
                  <c:v>57522</c:v>
                </c:pt>
                <c:pt idx="3550">
                  <c:v>307079</c:v>
                </c:pt>
                <c:pt idx="3551">
                  <c:v>345132</c:v>
                </c:pt>
                <c:pt idx="3552">
                  <c:v>307079</c:v>
                </c:pt>
                <c:pt idx="3553">
                  <c:v>256637</c:v>
                </c:pt>
                <c:pt idx="3554">
                  <c:v>232743</c:v>
                </c:pt>
                <c:pt idx="3555">
                  <c:v>203539</c:v>
                </c:pt>
                <c:pt idx="3556">
                  <c:v>200000</c:v>
                </c:pt>
                <c:pt idx="3557">
                  <c:v>178761</c:v>
                </c:pt>
                <c:pt idx="3558">
                  <c:v>168141</c:v>
                </c:pt>
                <c:pt idx="3559">
                  <c:v>64601</c:v>
                </c:pt>
                <c:pt idx="3560">
                  <c:v>254424</c:v>
                </c:pt>
                <c:pt idx="3561">
                  <c:v>105752</c:v>
                </c:pt>
                <c:pt idx="3562">
                  <c:v>139823</c:v>
                </c:pt>
                <c:pt idx="3563">
                  <c:v>153097</c:v>
                </c:pt>
                <c:pt idx="3564">
                  <c:v>321238</c:v>
                </c:pt>
                <c:pt idx="3565">
                  <c:v>68141</c:v>
                </c:pt>
                <c:pt idx="3566">
                  <c:v>143362</c:v>
                </c:pt>
                <c:pt idx="3567">
                  <c:v>69026</c:v>
                </c:pt>
                <c:pt idx="3568">
                  <c:v>69026</c:v>
                </c:pt>
                <c:pt idx="3569">
                  <c:v>209734</c:v>
                </c:pt>
                <c:pt idx="3570">
                  <c:v>279646</c:v>
                </c:pt>
                <c:pt idx="3571">
                  <c:v>253982</c:v>
                </c:pt>
                <c:pt idx="3572">
                  <c:v>159292</c:v>
                </c:pt>
                <c:pt idx="3573">
                  <c:v>198230</c:v>
                </c:pt>
                <c:pt idx="3574">
                  <c:v>238938</c:v>
                </c:pt>
                <c:pt idx="3575">
                  <c:v>252212</c:v>
                </c:pt>
                <c:pt idx="3576">
                  <c:v>74778</c:v>
                </c:pt>
                <c:pt idx="3577">
                  <c:v>223893</c:v>
                </c:pt>
                <c:pt idx="3578">
                  <c:v>200000</c:v>
                </c:pt>
                <c:pt idx="3579">
                  <c:v>380530</c:v>
                </c:pt>
                <c:pt idx="3580">
                  <c:v>300884</c:v>
                </c:pt>
                <c:pt idx="3581">
                  <c:v>367256</c:v>
                </c:pt>
                <c:pt idx="3582">
                  <c:v>132300</c:v>
                </c:pt>
                <c:pt idx="3583">
                  <c:v>367256</c:v>
                </c:pt>
                <c:pt idx="3584">
                  <c:v>361823</c:v>
                </c:pt>
                <c:pt idx="3585">
                  <c:v>156637</c:v>
                </c:pt>
                <c:pt idx="3586">
                  <c:v>222123</c:v>
                </c:pt>
                <c:pt idx="3587">
                  <c:v>285840</c:v>
                </c:pt>
                <c:pt idx="3588">
                  <c:v>371681</c:v>
                </c:pt>
                <c:pt idx="3589">
                  <c:v>362831</c:v>
                </c:pt>
                <c:pt idx="3590">
                  <c:v>343628</c:v>
                </c:pt>
                <c:pt idx="3591">
                  <c:v>274336</c:v>
                </c:pt>
                <c:pt idx="3592">
                  <c:v>173451</c:v>
                </c:pt>
                <c:pt idx="3593">
                  <c:v>361946</c:v>
                </c:pt>
                <c:pt idx="3594">
                  <c:v>368398</c:v>
                </c:pt>
                <c:pt idx="3595">
                  <c:v>323088</c:v>
                </c:pt>
                <c:pt idx="3596">
                  <c:v>260619</c:v>
                </c:pt>
                <c:pt idx="3597">
                  <c:v>292035</c:v>
                </c:pt>
                <c:pt idx="3598">
                  <c:v>226991</c:v>
                </c:pt>
                <c:pt idx="3599">
                  <c:v>254867</c:v>
                </c:pt>
                <c:pt idx="3600">
                  <c:v>92920</c:v>
                </c:pt>
                <c:pt idx="3601">
                  <c:v>60176</c:v>
                </c:pt>
                <c:pt idx="3602">
                  <c:v>60176</c:v>
                </c:pt>
                <c:pt idx="3603">
                  <c:v>63893</c:v>
                </c:pt>
                <c:pt idx="3604">
                  <c:v>300884</c:v>
                </c:pt>
                <c:pt idx="3605">
                  <c:v>295575</c:v>
                </c:pt>
                <c:pt idx="3606">
                  <c:v>280088</c:v>
                </c:pt>
                <c:pt idx="3607">
                  <c:v>362831</c:v>
                </c:pt>
                <c:pt idx="3608">
                  <c:v>318584</c:v>
                </c:pt>
                <c:pt idx="3609">
                  <c:v>75221</c:v>
                </c:pt>
                <c:pt idx="3610">
                  <c:v>349557</c:v>
                </c:pt>
                <c:pt idx="3611">
                  <c:v>224690</c:v>
                </c:pt>
                <c:pt idx="3612">
                  <c:v>115044</c:v>
                </c:pt>
                <c:pt idx="3613">
                  <c:v>253982</c:v>
                </c:pt>
                <c:pt idx="3614">
                  <c:v>320353</c:v>
                </c:pt>
                <c:pt idx="3615">
                  <c:v>302212</c:v>
                </c:pt>
                <c:pt idx="3616">
                  <c:v>255752</c:v>
                </c:pt>
                <c:pt idx="3617">
                  <c:v>246017</c:v>
                </c:pt>
                <c:pt idx="3618">
                  <c:v>130973</c:v>
                </c:pt>
                <c:pt idx="3619">
                  <c:v>103362</c:v>
                </c:pt>
                <c:pt idx="3620">
                  <c:v>225663</c:v>
                </c:pt>
                <c:pt idx="3621">
                  <c:v>155752</c:v>
                </c:pt>
                <c:pt idx="3622">
                  <c:v>261061</c:v>
                </c:pt>
                <c:pt idx="3623">
                  <c:v>230088</c:v>
                </c:pt>
                <c:pt idx="3624">
                  <c:v>157079</c:v>
                </c:pt>
                <c:pt idx="3625">
                  <c:v>169469</c:v>
                </c:pt>
                <c:pt idx="3626">
                  <c:v>154867</c:v>
                </c:pt>
                <c:pt idx="3627">
                  <c:v>206637</c:v>
                </c:pt>
                <c:pt idx="3628">
                  <c:v>171238</c:v>
                </c:pt>
                <c:pt idx="3629">
                  <c:v>192035</c:v>
                </c:pt>
                <c:pt idx="3630">
                  <c:v>295575</c:v>
                </c:pt>
                <c:pt idx="3631">
                  <c:v>236283</c:v>
                </c:pt>
                <c:pt idx="3632">
                  <c:v>200884</c:v>
                </c:pt>
                <c:pt idx="3633">
                  <c:v>353982</c:v>
                </c:pt>
                <c:pt idx="3634">
                  <c:v>347530</c:v>
                </c:pt>
                <c:pt idx="3635">
                  <c:v>372566</c:v>
                </c:pt>
                <c:pt idx="3636">
                  <c:v>218584</c:v>
                </c:pt>
                <c:pt idx="3637">
                  <c:v>278761</c:v>
                </c:pt>
                <c:pt idx="3638">
                  <c:v>199115</c:v>
                </c:pt>
                <c:pt idx="3639">
                  <c:v>269026</c:v>
                </c:pt>
                <c:pt idx="3640">
                  <c:v>377876</c:v>
                </c:pt>
                <c:pt idx="3641">
                  <c:v>371681</c:v>
                </c:pt>
                <c:pt idx="3642">
                  <c:v>471238</c:v>
                </c:pt>
                <c:pt idx="3643">
                  <c:v>353982</c:v>
                </c:pt>
                <c:pt idx="3644">
                  <c:v>207964</c:v>
                </c:pt>
                <c:pt idx="3645">
                  <c:v>394353</c:v>
                </c:pt>
                <c:pt idx="3646">
                  <c:v>367256</c:v>
                </c:pt>
                <c:pt idx="3647">
                  <c:v>347345</c:v>
                </c:pt>
                <c:pt idx="3648">
                  <c:v>272566</c:v>
                </c:pt>
                <c:pt idx="3649">
                  <c:v>225663</c:v>
                </c:pt>
                <c:pt idx="3650">
                  <c:v>389380</c:v>
                </c:pt>
                <c:pt idx="3651">
                  <c:v>161061</c:v>
                </c:pt>
                <c:pt idx="3652">
                  <c:v>268141</c:v>
                </c:pt>
                <c:pt idx="3653">
                  <c:v>367256</c:v>
                </c:pt>
                <c:pt idx="3654">
                  <c:v>113274</c:v>
                </c:pt>
                <c:pt idx="3655">
                  <c:v>134513</c:v>
                </c:pt>
                <c:pt idx="3656">
                  <c:v>295575</c:v>
                </c:pt>
                <c:pt idx="3657">
                  <c:v>300884</c:v>
                </c:pt>
                <c:pt idx="3658">
                  <c:v>292035</c:v>
                </c:pt>
                <c:pt idx="3659">
                  <c:v>300884</c:v>
                </c:pt>
                <c:pt idx="3660">
                  <c:v>234513</c:v>
                </c:pt>
                <c:pt idx="3661">
                  <c:v>243362</c:v>
                </c:pt>
                <c:pt idx="3662">
                  <c:v>220353</c:v>
                </c:pt>
                <c:pt idx="3663">
                  <c:v>250442</c:v>
                </c:pt>
                <c:pt idx="3664">
                  <c:v>60973</c:v>
                </c:pt>
                <c:pt idx="3665">
                  <c:v>296460</c:v>
                </c:pt>
                <c:pt idx="3666">
                  <c:v>314159</c:v>
                </c:pt>
                <c:pt idx="3667">
                  <c:v>302654</c:v>
                </c:pt>
                <c:pt idx="3668">
                  <c:v>119469</c:v>
                </c:pt>
                <c:pt idx="3669">
                  <c:v>238938</c:v>
                </c:pt>
                <c:pt idx="3670">
                  <c:v>318584</c:v>
                </c:pt>
                <c:pt idx="3671">
                  <c:v>95221</c:v>
                </c:pt>
                <c:pt idx="3672">
                  <c:v>159292</c:v>
                </c:pt>
                <c:pt idx="3673">
                  <c:v>305309</c:v>
                </c:pt>
                <c:pt idx="3674">
                  <c:v>299115</c:v>
                </c:pt>
                <c:pt idx="3675">
                  <c:v>66371</c:v>
                </c:pt>
                <c:pt idx="3676">
                  <c:v>256637</c:v>
                </c:pt>
                <c:pt idx="3677">
                  <c:v>175221</c:v>
                </c:pt>
                <c:pt idx="3678">
                  <c:v>259292</c:v>
                </c:pt>
                <c:pt idx="3679">
                  <c:v>101327</c:v>
                </c:pt>
                <c:pt idx="3680">
                  <c:v>106194</c:v>
                </c:pt>
                <c:pt idx="3681">
                  <c:v>274336</c:v>
                </c:pt>
                <c:pt idx="3682">
                  <c:v>199115</c:v>
                </c:pt>
                <c:pt idx="3683">
                  <c:v>154867</c:v>
                </c:pt>
                <c:pt idx="3684">
                  <c:v>172566</c:v>
                </c:pt>
                <c:pt idx="3685">
                  <c:v>265486</c:v>
                </c:pt>
                <c:pt idx="3686">
                  <c:v>242477</c:v>
                </c:pt>
                <c:pt idx="3687">
                  <c:v>158407</c:v>
                </c:pt>
                <c:pt idx="3688">
                  <c:v>203539</c:v>
                </c:pt>
                <c:pt idx="3689">
                  <c:v>318584</c:v>
                </c:pt>
                <c:pt idx="3690">
                  <c:v>162743</c:v>
                </c:pt>
                <c:pt idx="3691">
                  <c:v>88318</c:v>
                </c:pt>
                <c:pt idx="3692">
                  <c:v>207964</c:v>
                </c:pt>
                <c:pt idx="3693">
                  <c:v>72920</c:v>
                </c:pt>
                <c:pt idx="3694">
                  <c:v>120353</c:v>
                </c:pt>
                <c:pt idx="3695">
                  <c:v>62831</c:v>
                </c:pt>
                <c:pt idx="3696">
                  <c:v>211946</c:v>
                </c:pt>
                <c:pt idx="3697">
                  <c:v>309734</c:v>
                </c:pt>
                <c:pt idx="3698">
                  <c:v>279646</c:v>
                </c:pt>
                <c:pt idx="3699">
                  <c:v>240707</c:v>
                </c:pt>
                <c:pt idx="3700">
                  <c:v>256637</c:v>
                </c:pt>
                <c:pt idx="3701">
                  <c:v>161946</c:v>
                </c:pt>
                <c:pt idx="3702">
                  <c:v>252212</c:v>
                </c:pt>
                <c:pt idx="3703">
                  <c:v>238053</c:v>
                </c:pt>
                <c:pt idx="3704">
                  <c:v>174336</c:v>
                </c:pt>
                <c:pt idx="3705">
                  <c:v>353982</c:v>
                </c:pt>
                <c:pt idx="3706">
                  <c:v>292035</c:v>
                </c:pt>
                <c:pt idx="3707">
                  <c:v>230088</c:v>
                </c:pt>
                <c:pt idx="3708">
                  <c:v>269911</c:v>
                </c:pt>
                <c:pt idx="3709">
                  <c:v>274336</c:v>
                </c:pt>
                <c:pt idx="3710">
                  <c:v>361061</c:v>
                </c:pt>
                <c:pt idx="3711">
                  <c:v>354123</c:v>
                </c:pt>
                <c:pt idx="3712">
                  <c:v>310309</c:v>
                </c:pt>
                <c:pt idx="3713">
                  <c:v>345902</c:v>
                </c:pt>
                <c:pt idx="3714">
                  <c:v>282300</c:v>
                </c:pt>
                <c:pt idx="3715">
                  <c:v>265486</c:v>
                </c:pt>
                <c:pt idx="3716">
                  <c:v>292035</c:v>
                </c:pt>
                <c:pt idx="3717">
                  <c:v>433628</c:v>
                </c:pt>
                <c:pt idx="3718">
                  <c:v>290265</c:v>
                </c:pt>
                <c:pt idx="3719">
                  <c:v>256637</c:v>
                </c:pt>
                <c:pt idx="3720">
                  <c:v>265486</c:v>
                </c:pt>
                <c:pt idx="3721">
                  <c:v>247787</c:v>
                </c:pt>
                <c:pt idx="3722">
                  <c:v>296460</c:v>
                </c:pt>
                <c:pt idx="3723">
                  <c:v>287610</c:v>
                </c:pt>
                <c:pt idx="3724">
                  <c:v>249557</c:v>
                </c:pt>
                <c:pt idx="3725">
                  <c:v>253982</c:v>
                </c:pt>
                <c:pt idx="3726">
                  <c:v>93362</c:v>
                </c:pt>
                <c:pt idx="3727">
                  <c:v>110619</c:v>
                </c:pt>
                <c:pt idx="3728">
                  <c:v>60176</c:v>
                </c:pt>
                <c:pt idx="3729">
                  <c:v>319469</c:v>
                </c:pt>
                <c:pt idx="3730">
                  <c:v>318584</c:v>
                </c:pt>
                <c:pt idx="3731">
                  <c:v>70796</c:v>
                </c:pt>
                <c:pt idx="3732">
                  <c:v>251769</c:v>
                </c:pt>
                <c:pt idx="3733">
                  <c:v>300884</c:v>
                </c:pt>
                <c:pt idx="3734">
                  <c:v>344247</c:v>
                </c:pt>
                <c:pt idx="3735">
                  <c:v>304424</c:v>
                </c:pt>
                <c:pt idx="3736">
                  <c:v>240707</c:v>
                </c:pt>
                <c:pt idx="3737">
                  <c:v>349557</c:v>
                </c:pt>
                <c:pt idx="3738">
                  <c:v>366371</c:v>
                </c:pt>
                <c:pt idx="3739">
                  <c:v>237168</c:v>
                </c:pt>
                <c:pt idx="3740">
                  <c:v>172566</c:v>
                </c:pt>
                <c:pt idx="3741">
                  <c:v>154867</c:v>
                </c:pt>
                <c:pt idx="3742">
                  <c:v>61946</c:v>
                </c:pt>
                <c:pt idx="3743">
                  <c:v>170796</c:v>
                </c:pt>
                <c:pt idx="3744">
                  <c:v>190265</c:v>
                </c:pt>
                <c:pt idx="3745">
                  <c:v>333628</c:v>
                </c:pt>
                <c:pt idx="3746">
                  <c:v>190265</c:v>
                </c:pt>
                <c:pt idx="3747">
                  <c:v>207079</c:v>
                </c:pt>
                <c:pt idx="3748">
                  <c:v>150442</c:v>
                </c:pt>
                <c:pt idx="3749">
                  <c:v>234513</c:v>
                </c:pt>
                <c:pt idx="3750">
                  <c:v>115044</c:v>
                </c:pt>
                <c:pt idx="3751">
                  <c:v>159734</c:v>
                </c:pt>
                <c:pt idx="3752">
                  <c:v>203539</c:v>
                </c:pt>
                <c:pt idx="3753">
                  <c:v>281415</c:v>
                </c:pt>
                <c:pt idx="3754">
                  <c:v>274336</c:v>
                </c:pt>
                <c:pt idx="3755">
                  <c:v>93097</c:v>
                </c:pt>
                <c:pt idx="3756">
                  <c:v>283185</c:v>
                </c:pt>
                <c:pt idx="3757">
                  <c:v>265486</c:v>
                </c:pt>
                <c:pt idx="3758">
                  <c:v>252212</c:v>
                </c:pt>
                <c:pt idx="3759">
                  <c:v>284955</c:v>
                </c:pt>
                <c:pt idx="3760">
                  <c:v>152212</c:v>
                </c:pt>
                <c:pt idx="3761">
                  <c:v>260176</c:v>
                </c:pt>
                <c:pt idx="3762">
                  <c:v>211946</c:v>
                </c:pt>
                <c:pt idx="3763">
                  <c:v>309292</c:v>
                </c:pt>
                <c:pt idx="3764">
                  <c:v>184955</c:v>
                </c:pt>
                <c:pt idx="3765">
                  <c:v>221238</c:v>
                </c:pt>
                <c:pt idx="3766">
                  <c:v>207079</c:v>
                </c:pt>
                <c:pt idx="3767">
                  <c:v>175663</c:v>
                </c:pt>
                <c:pt idx="3768">
                  <c:v>269911</c:v>
                </c:pt>
                <c:pt idx="3769">
                  <c:v>283185</c:v>
                </c:pt>
                <c:pt idx="3770">
                  <c:v>114159</c:v>
                </c:pt>
                <c:pt idx="3771">
                  <c:v>63274</c:v>
                </c:pt>
                <c:pt idx="3772">
                  <c:v>176548</c:v>
                </c:pt>
                <c:pt idx="3773">
                  <c:v>278761</c:v>
                </c:pt>
                <c:pt idx="3774">
                  <c:v>353982</c:v>
                </c:pt>
                <c:pt idx="3775">
                  <c:v>353097</c:v>
                </c:pt>
                <c:pt idx="3776">
                  <c:v>308849</c:v>
                </c:pt>
                <c:pt idx="3777">
                  <c:v>290265</c:v>
                </c:pt>
                <c:pt idx="3778">
                  <c:v>387610</c:v>
                </c:pt>
                <c:pt idx="3779">
                  <c:v>402654</c:v>
                </c:pt>
                <c:pt idx="3780">
                  <c:v>292035</c:v>
                </c:pt>
                <c:pt idx="3781">
                  <c:v>280530</c:v>
                </c:pt>
                <c:pt idx="3782">
                  <c:v>303539</c:v>
                </c:pt>
                <c:pt idx="3783">
                  <c:v>223008</c:v>
                </c:pt>
                <c:pt idx="3784">
                  <c:v>398230</c:v>
                </c:pt>
                <c:pt idx="3785">
                  <c:v>271681</c:v>
                </c:pt>
                <c:pt idx="3786">
                  <c:v>273451</c:v>
                </c:pt>
                <c:pt idx="3787">
                  <c:v>300884</c:v>
                </c:pt>
                <c:pt idx="3788">
                  <c:v>269911</c:v>
                </c:pt>
                <c:pt idx="3789">
                  <c:v>238938</c:v>
                </c:pt>
                <c:pt idx="3790">
                  <c:v>268141</c:v>
                </c:pt>
                <c:pt idx="3791">
                  <c:v>396460</c:v>
                </c:pt>
                <c:pt idx="3792">
                  <c:v>369628</c:v>
                </c:pt>
                <c:pt idx="3793">
                  <c:v>423619</c:v>
                </c:pt>
                <c:pt idx="3794">
                  <c:v>388690</c:v>
                </c:pt>
                <c:pt idx="3795">
                  <c:v>348283</c:v>
                </c:pt>
                <c:pt idx="3796">
                  <c:v>230088</c:v>
                </c:pt>
                <c:pt idx="3797">
                  <c:v>54867</c:v>
                </c:pt>
                <c:pt idx="3798">
                  <c:v>292035</c:v>
                </c:pt>
                <c:pt idx="3799">
                  <c:v>265486</c:v>
                </c:pt>
                <c:pt idx="3800">
                  <c:v>264601</c:v>
                </c:pt>
                <c:pt idx="3801">
                  <c:v>265486</c:v>
                </c:pt>
                <c:pt idx="3802">
                  <c:v>314159</c:v>
                </c:pt>
                <c:pt idx="3803">
                  <c:v>287610</c:v>
                </c:pt>
                <c:pt idx="3804">
                  <c:v>331858</c:v>
                </c:pt>
                <c:pt idx="3805">
                  <c:v>291150</c:v>
                </c:pt>
                <c:pt idx="3806">
                  <c:v>232743</c:v>
                </c:pt>
                <c:pt idx="3807">
                  <c:v>210619</c:v>
                </c:pt>
                <c:pt idx="3808">
                  <c:v>224778</c:v>
                </c:pt>
                <c:pt idx="3809">
                  <c:v>212389</c:v>
                </c:pt>
                <c:pt idx="3810">
                  <c:v>264159</c:v>
                </c:pt>
                <c:pt idx="3811">
                  <c:v>53982</c:v>
                </c:pt>
                <c:pt idx="3812">
                  <c:v>53982</c:v>
                </c:pt>
                <c:pt idx="3813">
                  <c:v>343362</c:v>
                </c:pt>
                <c:pt idx="3814">
                  <c:v>353097</c:v>
                </c:pt>
                <c:pt idx="3815">
                  <c:v>398230</c:v>
                </c:pt>
                <c:pt idx="3816">
                  <c:v>315929</c:v>
                </c:pt>
                <c:pt idx="3817">
                  <c:v>159292</c:v>
                </c:pt>
                <c:pt idx="3818">
                  <c:v>87610</c:v>
                </c:pt>
                <c:pt idx="3819">
                  <c:v>252212</c:v>
                </c:pt>
                <c:pt idx="3820">
                  <c:v>247787</c:v>
                </c:pt>
                <c:pt idx="3821">
                  <c:v>345132</c:v>
                </c:pt>
                <c:pt idx="3822">
                  <c:v>257522</c:v>
                </c:pt>
                <c:pt idx="3823">
                  <c:v>365486</c:v>
                </c:pt>
                <c:pt idx="3824">
                  <c:v>308849</c:v>
                </c:pt>
                <c:pt idx="3825">
                  <c:v>342477</c:v>
                </c:pt>
                <c:pt idx="3826">
                  <c:v>282300</c:v>
                </c:pt>
                <c:pt idx="3827">
                  <c:v>282053</c:v>
                </c:pt>
                <c:pt idx="3828">
                  <c:v>280973</c:v>
                </c:pt>
                <c:pt idx="3829">
                  <c:v>119469</c:v>
                </c:pt>
                <c:pt idx="3830">
                  <c:v>138938</c:v>
                </c:pt>
                <c:pt idx="3831">
                  <c:v>238053</c:v>
                </c:pt>
                <c:pt idx="3832">
                  <c:v>280530</c:v>
                </c:pt>
                <c:pt idx="3833">
                  <c:v>219469</c:v>
                </c:pt>
                <c:pt idx="3834">
                  <c:v>226725</c:v>
                </c:pt>
                <c:pt idx="3835">
                  <c:v>101769</c:v>
                </c:pt>
                <c:pt idx="3836">
                  <c:v>194690</c:v>
                </c:pt>
                <c:pt idx="3837">
                  <c:v>159292</c:v>
                </c:pt>
                <c:pt idx="3838">
                  <c:v>232743</c:v>
                </c:pt>
                <c:pt idx="3839">
                  <c:v>118584</c:v>
                </c:pt>
                <c:pt idx="3840">
                  <c:v>63716</c:v>
                </c:pt>
                <c:pt idx="3841">
                  <c:v>168141</c:v>
                </c:pt>
                <c:pt idx="3842">
                  <c:v>179646</c:v>
                </c:pt>
                <c:pt idx="3843">
                  <c:v>256637</c:v>
                </c:pt>
                <c:pt idx="3844">
                  <c:v>284955</c:v>
                </c:pt>
                <c:pt idx="3845">
                  <c:v>325221</c:v>
                </c:pt>
                <c:pt idx="3846">
                  <c:v>103982</c:v>
                </c:pt>
                <c:pt idx="3847">
                  <c:v>184070</c:v>
                </c:pt>
                <c:pt idx="3848">
                  <c:v>152654</c:v>
                </c:pt>
                <c:pt idx="3849">
                  <c:v>155752</c:v>
                </c:pt>
                <c:pt idx="3850">
                  <c:v>139823</c:v>
                </c:pt>
                <c:pt idx="3851">
                  <c:v>290265</c:v>
                </c:pt>
                <c:pt idx="3852">
                  <c:v>83902</c:v>
                </c:pt>
                <c:pt idx="3853">
                  <c:v>345132</c:v>
                </c:pt>
                <c:pt idx="3854">
                  <c:v>383716</c:v>
                </c:pt>
                <c:pt idx="3855">
                  <c:v>376867</c:v>
                </c:pt>
                <c:pt idx="3856">
                  <c:v>398230</c:v>
                </c:pt>
                <c:pt idx="3857">
                  <c:v>393805</c:v>
                </c:pt>
                <c:pt idx="3858">
                  <c:v>211504</c:v>
                </c:pt>
                <c:pt idx="3859">
                  <c:v>291150</c:v>
                </c:pt>
                <c:pt idx="3860">
                  <c:v>300000</c:v>
                </c:pt>
                <c:pt idx="3861">
                  <c:v>283185</c:v>
                </c:pt>
                <c:pt idx="3862">
                  <c:v>309734</c:v>
                </c:pt>
                <c:pt idx="3863">
                  <c:v>315044</c:v>
                </c:pt>
                <c:pt idx="3864">
                  <c:v>247787</c:v>
                </c:pt>
                <c:pt idx="3865">
                  <c:v>429203</c:v>
                </c:pt>
                <c:pt idx="3866">
                  <c:v>274336</c:v>
                </c:pt>
                <c:pt idx="3867">
                  <c:v>314690</c:v>
                </c:pt>
                <c:pt idx="3868">
                  <c:v>291150</c:v>
                </c:pt>
                <c:pt idx="3869">
                  <c:v>128318</c:v>
                </c:pt>
                <c:pt idx="3870">
                  <c:v>118584</c:v>
                </c:pt>
                <c:pt idx="3871">
                  <c:v>271681</c:v>
                </c:pt>
                <c:pt idx="3872">
                  <c:v>212389</c:v>
                </c:pt>
                <c:pt idx="3873">
                  <c:v>314159</c:v>
                </c:pt>
                <c:pt idx="3874">
                  <c:v>311504</c:v>
                </c:pt>
                <c:pt idx="3875">
                  <c:v>307079</c:v>
                </c:pt>
                <c:pt idx="3876">
                  <c:v>255752</c:v>
                </c:pt>
                <c:pt idx="3877">
                  <c:v>57522</c:v>
                </c:pt>
                <c:pt idx="3878">
                  <c:v>57522</c:v>
                </c:pt>
                <c:pt idx="3879">
                  <c:v>380530</c:v>
                </c:pt>
                <c:pt idx="3880">
                  <c:v>384955</c:v>
                </c:pt>
                <c:pt idx="3881">
                  <c:v>323008</c:v>
                </c:pt>
                <c:pt idx="3882">
                  <c:v>348672</c:v>
                </c:pt>
                <c:pt idx="3883">
                  <c:v>75221</c:v>
                </c:pt>
                <c:pt idx="3884">
                  <c:v>256637</c:v>
                </c:pt>
                <c:pt idx="3885">
                  <c:v>331858</c:v>
                </c:pt>
                <c:pt idx="3886">
                  <c:v>292035</c:v>
                </c:pt>
                <c:pt idx="3887">
                  <c:v>182743</c:v>
                </c:pt>
                <c:pt idx="3888">
                  <c:v>309734</c:v>
                </c:pt>
                <c:pt idx="3889">
                  <c:v>315929</c:v>
                </c:pt>
                <c:pt idx="3890">
                  <c:v>203539</c:v>
                </c:pt>
                <c:pt idx="3891">
                  <c:v>374336</c:v>
                </c:pt>
                <c:pt idx="3892">
                  <c:v>349557</c:v>
                </c:pt>
                <c:pt idx="3893">
                  <c:v>240707</c:v>
                </c:pt>
                <c:pt idx="3894">
                  <c:v>286725</c:v>
                </c:pt>
                <c:pt idx="3895">
                  <c:v>286725</c:v>
                </c:pt>
                <c:pt idx="3896">
                  <c:v>212389</c:v>
                </c:pt>
                <c:pt idx="3897">
                  <c:v>253097</c:v>
                </c:pt>
                <c:pt idx="3898">
                  <c:v>210619</c:v>
                </c:pt>
                <c:pt idx="3899">
                  <c:v>157964</c:v>
                </c:pt>
                <c:pt idx="3900">
                  <c:v>268141</c:v>
                </c:pt>
                <c:pt idx="3901">
                  <c:v>105752</c:v>
                </c:pt>
                <c:pt idx="3902">
                  <c:v>181415</c:v>
                </c:pt>
                <c:pt idx="3903">
                  <c:v>246902</c:v>
                </c:pt>
                <c:pt idx="3904">
                  <c:v>118584</c:v>
                </c:pt>
                <c:pt idx="3905">
                  <c:v>310150</c:v>
                </c:pt>
                <c:pt idx="3906">
                  <c:v>331265</c:v>
                </c:pt>
                <c:pt idx="3907">
                  <c:v>320345</c:v>
                </c:pt>
                <c:pt idx="3908">
                  <c:v>353716</c:v>
                </c:pt>
                <c:pt idx="3909">
                  <c:v>365548</c:v>
                </c:pt>
                <c:pt idx="3910">
                  <c:v>424778</c:v>
                </c:pt>
                <c:pt idx="3911">
                  <c:v>238938</c:v>
                </c:pt>
                <c:pt idx="3912">
                  <c:v>221238</c:v>
                </c:pt>
                <c:pt idx="3913">
                  <c:v>442477</c:v>
                </c:pt>
                <c:pt idx="3914">
                  <c:v>308849</c:v>
                </c:pt>
                <c:pt idx="3915">
                  <c:v>373743</c:v>
                </c:pt>
                <c:pt idx="3916">
                  <c:v>238938</c:v>
                </c:pt>
                <c:pt idx="3917">
                  <c:v>381831</c:v>
                </c:pt>
                <c:pt idx="3918">
                  <c:v>362601</c:v>
                </c:pt>
                <c:pt idx="3919">
                  <c:v>296460</c:v>
                </c:pt>
                <c:pt idx="3920">
                  <c:v>347982</c:v>
                </c:pt>
                <c:pt idx="3921">
                  <c:v>265486</c:v>
                </c:pt>
                <c:pt idx="3922">
                  <c:v>181415</c:v>
                </c:pt>
                <c:pt idx="3923">
                  <c:v>300442</c:v>
                </c:pt>
                <c:pt idx="3924">
                  <c:v>393805</c:v>
                </c:pt>
                <c:pt idx="3925">
                  <c:v>274336</c:v>
                </c:pt>
                <c:pt idx="3926">
                  <c:v>252212</c:v>
                </c:pt>
                <c:pt idx="3927">
                  <c:v>321238</c:v>
                </c:pt>
                <c:pt idx="3928">
                  <c:v>325663</c:v>
                </c:pt>
                <c:pt idx="3929">
                  <c:v>305309</c:v>
                </c:pt>
                <c:pt idx="3930">
                  <c:v>435398</c:v>
                </c:pt>
                <c:pt idx="3931">
                  <c:v>371681</c:v>
                </c:pt>
                <c:pt idx="3932">
                  <c:v>323008</c:v>
                </c:pt>
                <c:pt idx="3933">
                  <c:v>362831</c:v>
                </c:pt>
                <c:pt idx="3934">
                  <c:v>451327</c:v>
                </c:pt>
                <c:pt idx="3935">
                  <c:v>83628</c:v>
                </c:pt>
                <c:pt idx="3936">
                  <c:v>371681</c:v>
                </c:pt>
                <c:pt idx="3937">
                  <c:v>353097</c:v>
                </c:pt>
                <c:pt idx="3938">
                  <c:v>385398</c:v>
                </c:pt>
                <c:pt idx="3939">
                  <c:v>389380</c:v>
                </c:pt>
                <c:pt idx="3940">
                  <c:v>407964</c:v>
                </c:pt>
                <c:pt idx="3941">
                  <c:v>296460</c:v>
                </c:pt>
                <c:pt idx="3942">
                  <c:v>380530</c:v>
                </c:pt>
                <c:pt idx="3943">
                  <c:v>265486</c:v>
                </c:pt>
                <c:pt idx="3944">
                  <c:v>280530</c:v>
                </c:pt>
                <c:pt idx="3945">
                  <c:v>243362</c:v>
                </c:pt>
                <c:pt idx="3946">
                  <c:v>250442</c:v>
                </c:pt>
                <c:pt idx="3947">
                  <c:v>137168</c:v>
                </c:pt>
                <c:pt idx="3948">
                  <c:v>247345</c:v>
                </c:pt>
                <c:pt idx="3949">
                  <c:v>117699</c:v>
                </c:pt>
                <c:pt idx="3950">
                  <c:v>190265</c:v>
                </c:pt>
                <c:pt idx="3951">
                  <c:v>174778</c:v>
                </c:pt>
                <c:pt idx="3952">
                  <c:v>73008</c:v>
                </c:pt>
                <c:pt idx="3953">
                  <c:v>255752</c:v>
                </c:pt>
                <c:pt idx="3954">
                  <c:v>96017</c:v>
                </c:pt>
                <c:pt idx="3955">
                  <c:v>250000</c:v>
                </c:pt>
                <c:pt idx="3956">
                  <c:v>255752</c:v>
                </c:pt>
                <c:pt idx="3957">
                  <c:v>176991</c:v>
                </c:pt>
                <c:pt idx="3958">
                  <c:v>261061</c:v>
                </c:pt>
                <c:pt idx="3959">
                  <c:v>259292</c:v>
                </c:pt>
                <c:pt idx="3960">
                  <c:v>294690</c:v>
                </c:pt>
                <c:pt idx="3961">
                  <c:v>221238</c:v>
                </c:pt>
                <c:pt idx="3962">
                  <c:v>287610</c:v>
                </c:pt>
                <c:pt idx="3963">
                  <c:v>291150</c:v>
                </c:pt>
                <c:pt idx="3964">
                  <c:v>103539</c:v>
                </c:pt>
                <c:pt idx="3965">
                  <c:v>243362</c:v>
                </c:pt>
                <c:pt idx="3966">
                  <c:v>429203</c:v>
                </c:pt>
                <c:pt idx="3967">
                  <c:v>408849</c:v>
                </c:pt>
                <c:pt idx="3968">
                  <c:v>340707</c:v>
                </c:pt>
                <c:pt idx="3969">
                  <c:v>290265</c:v>
                </c:pt>
                <c:pt idx="3970">
                  <c:v>292035</c:v>
                </c:pt>
                <c:pt idx="3971">
                  <c:v>285840</c:v>
                </c:pt>
                <c:pt idx="3972">
                  <c:v>318584</c:v>
                </c:pt>
                <c:pt idx="3973">
                  <c:v>309734</c:v>
                </c:pt>
                <c:pt idx="3974">
                  <c:v>309734</c:v>
                </c:pt>
                <c:pt idx="3975">
                  <c:v>265486</c:v>
                </c:pt>
                <c:pt idx="3976">
                  <c:v>276991</c:v>
                </c:pt>
                <c:pt idx="3977">
                  <c:v>105309</c:v>
                </c:pt>
                <c:pt idx="3978">
                  <c:v>60176</c:v>
                </c:pt>
                <c:pt idx="3979">
                  <c:v>62831</c:v>
                </c:pt>
                <c:pt idx="3980">
                  <c:v>442477</c:v>
                </c:pt>
                <c:pt idx="3981">
                  <c:v>353982</c:v>
                </c:pt>
                <c:pt idx="3982">
                  <c:v>368672</c:v>
                </c:pt>
                <c:pt idx="3983">
                  <c:v>377876</c:v>
                </c:pt>
                <c:pt idx="3984">
                  <c:v>262831</c:v>
                </c:pt>
                <c:pt idx="3985">
                  <c:v>282300</c:v>
                </c:pt>
                <c:pt idx="3986">
                  <c:v>374336</c:v>
                </c:pt>
                <c:pt idx="3987">
                  <c:v>381415</c:v>
                </c:pt>
                <c:pt idx="3988">
                  <c:v>290707</c:v>
                </c:pt>
                <c:pt idx="3989">
                  <c:v>140265</c:v>
                </c:pt>
                <c:pt idx="3990">
                  <c:v>290265</c:v>
                </c:pt>
                <c:pt idx="3991">
                  <c:v>265486</c:v>
                </c:pt>
                <c:pt idx="3992">
                  <c:v>191150</c:v>
                </c:pt>
                <c:pt idx="3993">
                  <c:v>70353</c:v>
                </c:pt>
                <c:pt idx="3994">
                  <c:v>305309</c:v>
                </c:pt>
                <c:pt idx="3995">
                  <c:v>263716</c:v>
                </c:pt>
                <c:pt idx="3996">
                  <c:v>115044</c:v>
                </c:pt>
                <c:pt idx="3997">
                  <c:v>283185</c:v>
                </c:pt>
                <c:pt idx="3998">
                  <c:v>203539</c:v>
                </c:pt>
                <c:pt idx="3999">
                  <c:v>73008</c:v>
                </c:pt>
                <c:pt idx="4000">
                  <c:v>261946</c:v>
                </c:pt>
                <c:pt idx="4001">
                  <c:v>228318</c:v>
                </c:pt>
                <c:pt idx="4002">
                  <c:v>254867</c:v>
                </c:pt>
                <c:pt idx="4003">
                  <c:v>251327</c:v>
                </c:pt>
                <c:pt idx="4004">
                  <c:v>221238</c:v>
                </c:pt>
                <c:pt idx="4005">
                  <c:v>190265</c:v>
                </c:pt>
                <c:pt idx="4006">
                  <c:v>371681</c:v>
                </c:pt>
                <c:pt idx="4007">
                  <c:v>265486</c:v>
                </c:pt>
                <c:pt idx="4008">
                  <c:v>188495</c:v>
                </c:pt>
                <c:pt idx="4009">
                  <c:v>105309</c:v>
                </c:pt>
                <c:pt idx="4010">
                  <c:v>327433</c:v>
                </c:pt>
                <c:pt idx="4011">
                  <c:v>101769</c:v>
                </c:pt>
                <c:pt idx="4012">
                  <c:v>173451</c:v>
                </c:pt>
                <c:pt idx="4013">
                  <c:v>105309</c:v>
                </c:pt>
                <c:pt idx="4014">
                  <c:v>77433</c:v>
                </c:pt>
                <c:pt idx="4015">
                  <c:v>79646</c:v>
                </c:pt>
                <c:pt idx="4016">
                  <c:v>120353</c:v>
                </c:pt>
                <c:pt idx="4017">
                  <c:v>88495</c:v>
                </c:pt>
                <c:pt idx="4018">
                  <c:v>269026</c:v>
                </c:pt>
                <c:pt idx="4019">
                  <c:v>287610</c:v>
                </c:pt>
                <c:pt idx="4020">
                  <c:v>292035</c:v>
                </c:pt>
                <c:pt idx="4021">
                  <c:v>265486</c:v>
                </c:pt>
                <c:pt idx="4022">
                  <c:v>464601</c:v>
                </c:pt>
                <c:pt idx="4023">
                  <c:v>386725</c:v>
                </c:pt>
                <c:pt idx="4024">
                  <c:v>174336</c:v>
                </c:pt>
                <c:pt idx="4025">
                  <c:v>433628</c:v>
                </c:pt>
                <c:pt idx="4026">
                  <c:v>415929</c:v>
                </c:pt>
                <c:pt idx="4027">
                  <c:v>181415</c:v>
                </c:pt>
                <c:pt idx="4028">
                  <c:v>290265</c:v>
                </c:pt>
                <c:pt idx="4029">
                  <c:v>462831</c:v>
                </c:pt>
                <c:pt idx="4030">
                  <c:v>228318</c:v>
                </c:pt>
                <c:pt idx="4031">
                  <c:v>445132</c:v>
                </c:pt>
                <c:pt idx="4032">
                  <c:v>300442</c:v>
                </c:pt>
                <c:pt idx="4033">
                  <c:v>438053</c:v>
                </c:pt>
                <c:pt idx="4034">
                  <c:v>274336</c:v>
                </c:pt>
                <c:pt idx="4035">
                  <c:v>261061</c:v>
                </c:pt>
                <c:pt idx="4036">
                  <c:v>424778</c:v>
                </c:pt>
                <c:pt idx="4037">
                  <c:v>402654</c:v>
                </c:pt>
                <c:pt idx="4038">
                  <c:v>308849</c:v>
                </c:pt>
                <c:pt idx="4039">
                  <c:v>296460</c:v>
                </c:pt>
                <c:pt idx="4040">
                  <c:v>307522</c:v>
                </c:pt>
                <c:pt idx="4041">
                  <c:v>126548</c:v>
                </c:pt>
                <c:pt idx="4042">
                  <c:v>300884</c:v>
                </c:pt>
                <c:pt idx="4043">
                  <c:v>281415</c:v>
                </c:pt>
                <c:pt idx="4044">
                  <c:v>333628</c:v>
                </c:pt>
                <c:pt idx="4045">
                  <c:v>314159</c:v>
                </c:pt>
                <c:pt idx="4046">
                  <c:v>331858</c:v>
                </c:pt>
                <c:pt idx="4047">
                  <c:v>245132</c:v>
                </c:pt>
                <c:pt idx="4048">
                  <c:v>376106</c:v>
                </c:pt>
                <c:pt idx="4049">
                  <c:v>442477</c:v>
                </c:pt>
                <c:pt idx="4050">
                  <c:v>380530</c:v>
                </c:pt>
                <c:pt idx="4051">
                  <c:v>287610</c:v>
                </c:pt>
                <c:pt idx="4052">
                  <c:v>395575</c:v>
                </c:pt>
                <c:pt idx="4053">
                  <c:v>411504</c:v>
                </c:pt>
                <c:pt idx="4054">
                  <c:v>253097</c:v>
                </c:pt>
                <c:pt idx="4055">
                  <c:v>371681</c:v>
                </c:pt>
                <c:pt idx="4056">
                  <c:v>176991</c:v>
                </c:pt>
                <c:pt idx="4057">
                  <c:v>296460</c:v>
                </c:pt>
                <c:pt idx="4058">
                  <c:v>258407</c:v>
                </c:pt>
                <c:pt idx="4059">
                  <c:v>240707</c:v>
                </c:pt>
                <c:pt idx="4060">
                  <c:v>263716</c:v>
                </c:pt>
                <c:pt idx="4061">
                  <c:v>265486</c:v>
                </c:pt>
                <c:pt idx="4062">
                  <c:v>343362</c:v>
                </c:pt>
                <c:pt idx="4063">
                  <c:v>161061</c:v>
                </c:pt>
                <c:pt idx="4064">
                  <c:v>154867</c:v>
                </c:pt>
                <c:pt idx="4065">
                  <c:v>100884</c:v>
                </c:pt>
                <c:pt idx="4066">
                  <c:v>153982</c:v>
                </c:pt>
                <c:pt idx="4067">
                  <c:v>234513</c:v>
                </c:pt>
                <c:pt idx="4068">
                  <c:v>262831</c:v>
                </c:pt>
                <c:pt idx="4069">
                  <c:v>105309</c:v>
                </c:pt>
                <c:pt idx="4070">
                  <c:v>299115</c:v>
                </c:pt>
                <c:pt idx="4071">
                  <c:v>103982</c:v>
                </c:pt>
                <c:pt idx="4072">
                  <c:v>261061</c:v>
                </c:pt>
                <c:pt idx="4073">
                  <c:v>206194</c:v>
                </c:pt>
                <c:pt idx="4074">
                  <c:v>222123</c:v>
                </c:pt>
                <c:pt idx="4075">
                  <c:v>125221</c:v>
                </c:pt>
                <c:pt idx="4076">
                  <c:v>157079</c:v>
                </c:pt>
                <c:pt idx="4077">
                  <c:v>469026</c:v>
                </c:pt>
                <c:pt idx="4078">
                  <c:v>232743</c:v>
                </c:pt>
                <c:pt idx="4079">
                  <c:v>308849</c:v>
                </c:pt>
                <c:pt idx="4080">
                  <c:v>278761</c:v>
                </c:pt>
                <c:pt idx="4081">
                  <c:v>400000</c:v>
                </c:pt>
                <c:pt idx="4082">
                  <c:v>261061</c:v>
                </c:pt>
                <c:pt idx="4083">
                  <c:v>307964</c:v>
                </c:pt>
                <c:pt idx="4084">
                  <c:v>278761</c:v>
                </c:pt>
                <c:pt idx="4085">
                  <c:v>311504</c:v>
                </c:pt>
                <c:pt idx="4086">
                  <c:v>331858</c:v>
                </c:pt>
                <c:pt idx="4087">
                  <c:v>486725</c:v>
                </c:pt>
                <c:pt idx="4088">
                  <c:v>228318</c:v>
                </c:pt>
                <c:pt idx="4089">
                  <c:v>398230</c:v>
                </c:pt>
                <c:pt idx="4090">
                  <c:v>263716</c:v>
                </c:pt>
                <c:pt idx="4091">
                  <c:v>315929</c:v>
                </c:pt>
                <c:pt idx="4092">
                  <c:v>300000</c:v>
                </c:pt>
                <c:pt idx="4093">
                  <c:v>345132</c:v>
                </c:pt>
                <c:pt idx="4094">
                  <c:v>327433</c:v>
                </c:pt>
                <c:pt idx="4095">
                  <c:v>336283</c:v>
                </c:pt>
                <c:pt idx="4096">
                  <c:v>309734</c:v>
                </c:pt>
                <c:pt idx="4097">
                  <c:v>353716</c:v>
                </c:pt>
                <c:pt idx="4098">
                  <c:v>345132</c:v>
                </c:pt>
                <c:pt idx="4099">
                  <c:v>253097</c:v>
                </c:pt>
                <c:pt idx="4100">
                  <c:v>296460</c:v>
                </c:pt>
                <c:pt idx="4101">
                  <c:v>273451</c:v>
                </c:pt>
                <c:pt idx="4102">
                  <c:v>175221</c:v>
                </c:pt>
                <c:pt idx="4103">
                  <c:v>269911</c:v>
                </c:pt>
                <c:pt idx="4104">
                  <c:v>104424</c:v>
                </c:pt>
                <c:pt idx="4105">
                  <c:v>398230</c:v>
                </c:pt>
                <c:pt idx="4106">
                  <c:v>94690</c:v>
                </c:pt>
                <c:pt idx="4107">
                  <c:v>164601</c:v>
                </c:pt>
                <c:pt idx="4108">
                  <c:v>402654</c:v>
                </c:pt>
                <c:pt idx="4109">
                  <c:v>392035</c:v>
                </c:pt>
                <c:pt idx="4110">
                  <c:v>400884</c:v>
                </c:pt>
                <c:pt idx="4111">
                  <c:v>287610</c:v>
                </c:pt>
                <c:pt idx="4112">
                  <c:v>420353</c:v>
                </c:pt>
                <c:pt idx="4113">
                  <c:v>283185</c:v>
                </c:pt>
                <c:pt idx="4114">
                  <c:v>336283</c:v>
                </c:pt>
                <c:pt idx="4115">
                  <c:v>265486</c:v>
                </c:pt>
                <c:pt idx="4116">
                  <c:v>176106</c:v>
                </c:pt>
                <c:pt idx="4117">
                  <c:v>189380</c:v>
                </c:pt>
                <c:pt idx="4118">
                  <c:v>206194</c:v>
                </c:pt>
                <c:pt idx="4119">
                  <c:v>265486</c:v>
                </c:pt>
                <c:pt idx="4120">
                  <c:v>314159</c:v>
                </c:pt>
                <c:pt idx="4121">
                  <c:v>261061</c:v>
                </c:pt>
                <c:pt idx="4122">
                  <c:v>288495</c:v>
                </c:pt>
                <c:pt idx="4123">
                  <c:v>192920</c:v>
                </c:pt>
                <c:pt idx="4124">
                  <c:v>168141</c:v>
                </c:pt>
                <c:pt idx="4125">
                  <c:v>184070</c:v>
                </c:pt>
                <c:pt idx="4126">
                  <c:v>158407</c:v>
                </c:pt>
                <c:pt idx="4127">
                  <c:v>189380</c:v>
                </c:pt>
                <c:pt idx="4128">
                  <c:v>260176</c:v>
                </c:pt>
                <c:pt idx="4129">
                  <c:v>296460</c:v>
                </c:pt>
                <c:pt idx="4130">
                  <c:v>123893</c:v>
                </c:pt>
                <c:pt idx="4131">
                  <c:v>232743</c:v>
                </c:pt>
                <c:pt idx="4132">
                  <c:v>174778</c:v>
                </c:pt>
                <c:pt idx="4133">
                  <c:v>266814</c:v>
                </c:pt>
                <c:pt idx="4134">
                  <c:v>262831</c:v>
                </c:pt>
                <c:pt idx="4135">
                  <c:v>203539</c:v>
                </c:pt>
                <c:pt idx="4136">
                  <c:v>101769</c:v>
                </c:pt>
                <c:pt idx="4137">
                  <c:v>101769</c:v>
                </c:pt>
                <c:pt idx="4138">
                  <c:v>104424</c:v>
                </c:pt>
                <c:pt idx="4139">
                  <c:v>221238</c:v>
                </c:pt>
                <c:pt idx="4140">
                  <c:v>269911</c:v>
                </c:pt>
                <c:pt idx="4141">
                  <c:v>106194</c:v>
                </c:pt>
                <c:pt idx="4142">
                  <c:v>75221</c:v>
                </c:pt>
                <c:pt idx="4143">
                  <c:v>101769</c:v>
                </c:pt>
                <c:pt idx="4144">
                  <c:v>261061</c:v>
                </c:pt>
                <c:pt idx="4145">
                  <c:v>119469</c:v>
                </c:pt>
                <c:pt idx="4146">
                  <c:v>295575</c:v>
                </c:pt>
                <c:pt idx="4147">
                  <c:v>211504</c:v>
                </c:pt>
                <c:pt idx="4148">
                  <c:v>189380</c:v>
                </c:pt>
                <c:pt idx="4149">
                  <c:v>316814</c:v>
                </c:pt>
                <c:pt idx="4150">
                  <c:v>219469</c:v>
                </c:pt>
                <c:pt idx="4151">
                  <c:v>273451</c:v>
                </c:pt>
                <c:pt idx="4152">
                  <c:v>423008</c:v>
                </c:pt>
                <c:pt idx="4153">
                  <c:v>429203</c:v>
                </c:pt>
                <c:pt idx="4154">
                  <c:v>318584</c:v>
                </c:pt>
                <c:pt idx="4155">
                  <c:v>404424</c:v>
                </c:pt>
                <c:pt idx="4156">
                  <c:v>442477</c:v>
                </c:pt>
                <c:pt idx="4157">
                  <c:v>318584</c:v>
                </c:pt>
                <c:pt idx="4158">
                  <c:v>274336</c:v>
                </c:pt>
                <c:pt idx="4159">
                  <c:v>265486</c:v>
                </c:pt>
                <c:pt idx="4160">
                  <c:v>327433</c:v>
                </c:pt>
                <c:pt idx="4161">
                  <c:v>429203</c:v>
                </c:pt>
                <c:pt idx="4162">
                  <c:v>265486</c:v>
                </c:pt>
                <c:pt idx="4163">
                  <c:v>433628</c:v>
                </c:pt>
                <c:pt idx="4164">
                  <c:v>464601</c:v>
                </c:pt>
                <c:pt idx="4165">
                  <c:v>327433</c:v>
                </c:pt>
                <c:pt idx="4166">
                  <c:v>173451</c:v>
                </c:pt>
                <c:pt idx="4167">
                  <c:v>362831</c:v>
                </c:pt>
                <c:pt idx="4168">
                  <c:v>345132</c:v>
                </c:pt>
                <c:pt idx="4169">
                  <c:v>330973</c:v>
                </c:pt>
                <c:pt idx="4170">
                  <c:v>327433</c:v>
                </c:pt>
                <c:pt idx="4171">
                  <c:v>349557</c:v>
                </c:pt>
                <c:pt idx="4172">
                  <c:v>255752</c:v>
                </c:pt>
                <c:pt idx="4173">
                  <c:v>109734</c:v>
                </c:pt>
                <c:pt idx="4174">
                  <c:v>112831</c:v>
                </c:pt>
                <c:pt idx="4175">
                  <c:v>65044</c:v>
                </c:pt>
                <c:pt idx="4176">
                  <c:v>67256</c:v>
                </c:pt>
                <c:pt idx="4177">
                  <c:v>74336</c:v>
                </c:pt>
                <c:pt idx="4178">
                  <c:v>60176</c:v>
                </c:pt>
                <c:pt idx="4179">
                  <c:v>380530</c:v>
                </c:pt>
                <c:pt idx="4180">
                  <c:v>389380</c:v>
                </c:pt>
                <c:pt idx="4181">
                  <c:v>433628</c:v>
                </c:pt>
                <c:pt idx="4182">
                  <c:v>362831</c:v>
                </c:pt>
                <c:pt idx="4183">
                  <c:v>424778</c:v>
                </c:pt>
                <c:pt idx="4184">
                  <c:v>262831</c:v>
                </c:pt>
                <c:pt idx="4185">
                  <c:v>292035</c:v>
                </c:pt>
                <c:pt idx="4186">
                  <c:v>247787</c:v>
                </c:pt>
                <c:pt idx="4187">
                  <c:v>216814</c:v>
                </c:pt>
                <c:pt idx="4188">
                  <c:v>219469</c:v>
                </c:pt>
                <c:pt idx="4189">
                  <c:v>268141</c:v>
                </c:pt>
                <c:pt idx="4190">
                  <c:v>102212</c:v>
                </c:pt>
                <c:pt idx="4191">
                  <c:v>168141</c:v>
                </c:pt>
                <c:pt idx="4192">
                  <c:v>220353</c:v>
                </c:pt>
                <c:pt idx="4193">
                  <c:v>197787</c:v>
                </c:pt>
                <c:pt idx="4194">
                  <c:v>159292</c:v>
                </c:pt>
                <c:pt idx="4195">
                  <c:v>275221</c:v>
                </c:pt>
                <c:pt idx="4196">
                  <c:v>185840</c:v>
                </c:pt>
                <c:pt idx="4197">
                  <c:v>99557</c:v>
                </c:pt>
                <c:pt idx="4198">
                  <c:v>129203</c:v>
                </c:pt>
                <c:pt idx="4199">
                  <c:v>146017</c:v>
                </c:pt>
                <c:pt idx="4200">
                  <c:v>267699</c:v>
                </c:pt>
                <c:pt idx="4201">
                  <c:v>451327</c:v>
                </c:pt>
                <c:pt idx="4202">
                  <c:v>279646</c:v>
                </c:pt>
                <c:pt idx="4203">
                  <c:v>263716</c:v>
                </c:pt>
                <c:pt idx="4204">
                  <c:v>334513</c:v>
                </c:pt>
                <c:pt idx="4205">
                  <c:v>402654</c:v>
                </c:pt>
                <c:pt idx="4206">
                  <c:v>460176</c:v>
                </c:pt>
                <c:pt idx="4207">
                  <c:v>189380</c:v>
                </c:pt>
                <c:pt idx="4208">
                  <c:v>477876</c:v>
                </c:pt>
                <c:pt idx="4209">
                  <c:v>246017</c:v>
                </c:pt>
                <c:pt idx="4210">
                  <c:v>245132</c:v>
                </c:pt>
                <c:pt idx="4211">
                  <c:v>314159</c:v>
                </c:pt>
                <c:pt idx="4212">
                  <c:v>346902</c:v>
                </c:pt>
                <c:pt idx="4213">
                  <c:v>318584</c:v>
                </c:pt>
                <c:pt idx="4214">
                  <c:v>345132</c:v>
                </c:pt>
                <c:pt idx="4215">
                  <c:v>361061</c:v>
                </c:pt>
                <c:pt idx="4216">
                  <c:v>325663</c:v>
                </c:pt>
                <c:pt idx="4217">
                  <c:v>266371</c:v>
                </c:pt>
                <c:pt idx="4218">
                  <c:v>296460</c:v>
                </c:pt>
                <c:pt idx="4219">
                  <c:v>284070</c:v>
                </c:pt>
                <c:pt idx="4220">
                  <c:v>109734</c:v>
                </c:pt>
                <c:pt idx="4221">
                  <c:v>58407</c:v>
                </c:pt>
                <c:pt idx="4222">
                  <c:v>59292</c:v>
                </c:pt>
                <c:pt idx="4223">
                  <c:v>442477</c:v>
                </c:pt>
                <c:pt idx="4224">
                  <c:v>362831</c:v>
                </c:pt>
                <c:pt idx="4225">
                  <c:v>387610</c:v>
                </c:pt>
                <c:pt idx="4226">
                  <c:v>358407</c:v>
                </c:pt>
                <c:pt idx="4227">
                  <c:v>371681</c:v>
                </c:pt>
                <c:pt idx="4228">
                  <c:v>292035</c:v>
                </c:pt>
                <c:pt idx="4229">
                  <c:v>386725</c:v>
                </c:pt>
                <c:pt idx="4230">
                  <c:v>415929</c:v>
                </c:pt>
                <c:pt idx="4231">
                  <c:v>440707</c:v>
                </c:pt>
                <c:pt idx="4232">
                  <c:v>424778</c:v>
                </c:pt>
                <c:pt idx="4233">
                  <c:v>356637</c:v>
                </c:pt>
                <c:pt idx="4234">
                  <c:v>294690</c:v>
                </c:pt>
                <c:pt idx="4235">
                  <c:v>292920</c:v>
                </c:pt>
                <c:pt idx="4236">
                  <c:v>389380</c:v>
                </c:pt>
                <c:pt idx="4237">
                  <c:v>303539</c:v>
                </c:pt>
                <c:pt idx="4238">
                  <c:v>361061</c:v>
                </c:pt>
                <c:pt idx="4239">
                  <c:v>175663</c:v>
                </c:pt>
                <c:pt idx="4240">
                  <c:v>252212</c:v>
                </c:pt>
                <c:pt idx="4241">
                  <c:v>273451</c:v>
                </c:pt>
                <c:pt idx="4242">
                  <c:v>107079</c:v>
                </c:pt>
                <c:pt idx="4243">
                  <c:v>216814</c:v>
                </c:pt>
                <c:pt idx="4244">
                  <c:v>292035</c:v>
                </c:pt>
                <c:pt idx="4245">
                  <c:v>238938</c:v>
                </c:pt>
                <c:pt idx="4246">
                  <c:v>330973</c:v>
                </c:pt>
                <c:pt idx="4247">
                  <c:v>277876</c:v>
                </c:pt>
                <c:pt idx="4248">
                  <c:v>226991</c:v>
                </c:pt>
                <c:pt idx="4249">
                  <c:v>79646</c:v>
                </c:pt>
                <c:pt idx="4250">
                  <c:v>278761</c:v>
                </c:pt>
                <c:pt idx="4251">
                  <c:v>131858</c:v>
                </c:pt>
                <c:pt idx="4252">
                  <c:v>290265</c:v>
                </c:pt>
                <c:pt idx="4253">
                  <c:v>372566</c:v>
                </c:pt>
                <c:pt idx="4254">
                  <c:v>168141</c:v>
                </c:pt>
                <c:pt idx="4255">
                  <c:v>178761</c:v>
                </c:pt>
                <c:pt idx="4256">
                  <c:v>196460</c:v>
                </c:pt>
                <c:pt idx="4257">
                  <c:v>362831</c:v>
                </c:pt>
                <c:pt idx="4258">
                  <c:v>138053</c:v>
                </c:pt>
                <c:pt idx="4259">
                  <c:v>253982</c:v>
                </c:pt>
                <c:pt idx="4260">
                  <c:v>343362</c:v>
                </c:pt>
                <c:pt idx="4261">
                  <c:v>340707</c:v>
                </c:pt>
                <c:pt idx="4262">
                  <c:v>513274</c:v>
                </c:pt>
                <c:pt idx="4263">
                  <c:v>398230</c:v>
                </c:pt>
                <c:pt idx="4264">
                  <c:v>341592</c:v>
                </c:pt>
                <c:pt idx="4265">
                  <c:v>407424</c:v>
                </c:pt>
                <c:pt idx="4266">
                  <c:v>296460</c:v>
                </c:pt>
                <c:pt idx="4267">
                  <c:v>403336</c:v>
                </c:pt>
                <c:pt idx="4268">
                  <c:v>433778</c:v>
                </c:pt>
                <c:pt idx="4269">
                  <c:v>348672</c:v>
                </c:pt>
                <c:pt idx="4270">
                  <c:v>488415</c:v>
                </c:pt>
                <c:pt idx="4271">
                  <c:v>427610</c:v>
                </c:pt>
                <c:pt idx="4272">
                  <c:v>283185</c:v>
                </c:pt>
                <c:pt idx="4273">
                  <c:v>486725</c:v>
                </c:pt>
                <c:pt idx="4274">
                  <c:v>300884</c:v>
                </c:pt>
                <c:pt idx="4275">
                  <c:v>367256</c:v>
                </c:pt>
                <c:pt idx="4276">
                  <c:v>324778</c:v>
                </c:pt>
                <c:pt idx="4277">
                  <c:v>433628</c:v>
                </c:pt>
                <c:pt idx="4278">
                  <c:v>345132</c:v>
                </c:pt>
                <c:pt idx="4279">
                  <c:v>355752</c:v>
                </c:pt>
                <c:pt idx="4280">
                  <c:v>353982</c:v>
                </c:pt>
                <c:pt idx="4281">
                  <c:v>351327</c:v>
                </c:pt>
                <c:pt idx="4282">
                  <c:v>353097</c:v>
                </c:pt>
                <c:pt idx="4283">
                  <c:v>57522</c:v>
                </c:pt>
                <c:pt idx="4284">
                  <c:v>371681</c:v>
                </c:pt>
                <c:pt idx="4285">
                  <c:v>465486</c:v>
                </c:pt>
                <c:pt idx="4286">
                  <c:v>442477</c:v>
                </c:pt>
                <c:pt idx="4287">
                  <c:v>460176</c:v>
                </c:pt>
                <c:pt idx="4288">
                  <c:v>451327</c:v>
                </c:pt>
                <c:pt idx="4289">
                  <c:v>327433</c:v>
                </c:pt>
                <c:pt idx="4290">
                  <c:v>380530</c:v>
                </c:pt>
                <c:pt idx="4291">
                  <c:v>125663</c:v>
                </c:pt>
                <c:pt idx="4292">
                  <c:v>150442</c:v>
                </c:pt>
                <c:pt idx="4293">
                  <c:v>396460</c:v>
                </c:pt>
                <c:pt idx="4294">
                  <c:v>427433</c:v>
                </c:pt>
                <c:pt idx="4295">
                  <c:v>364601</c:v>
                </c:pt>
                <c:pt idx="4296">
                  <c:v>294690</c:v>
                </c:pt>
                <c:pt idx="4297">
                  <c:v>252212</c:v>
                </c:pt>
                <c:pt idx="4298">
                  <c:v>435840</c:v>
                </c:pt>
                <c:pt idx="4299">
                  <c:v>307964</c:v>
                </c:pt>
                <c:pt idx="4300">
                  <c:v>176991</c:v>
                </c:pt>
                <c:pt idx="4301">
                  <c:v>250000</c:v>
                </c:pt>
                <c:pt idx="4302">
                  <c:v>292035</c:v>
                </c:pt>
                <c:pt idx="4303">
                  <c:v>326548</c:v>
                </c:pt>
                <c:pt idx="4304">
                  <c:v>442477</c:v>
                </c:pt>
                <c:pt idx="4305">
                  <c:v>323008</c:v>
                </c:pt>
                <c:pt idx="4306">
                  <c:v>351769</c:v>
                </c:pt>
                <c:pt idx="4307">
                  <c:v>314159</c:v>
                </c:pt>
                <c:pt idx="4308">
                  <c:v>274336</c:v>
                </c:pt>
                <c:pt idx="4309">
                  <c:v>307079</c:v>
                </c:pt>
                <c:pt idx="4310">
                  <c:v>159292</c:v>
                </c:pt>
                <c:pt idx="4311">
                  <c:v>277433</c:v>
                </c:pt>
                <c:pt idx="4312">
                  <c:v>353982</c:v>
                </c:pt>
                <c:pt idx="4313">
                  <c:v>176991</c:v>
                </c:pt>
                <c:pt idx="4314">
                  <c:v>433628</c:v>
                </c:pt>
                <c:pt idx="4315">
                  <c:v>247787</c:v>
                </c:pt>
                <c:pt idx="4316">
                  <c:v>200884</c:v>
                </c:pt>
                <c:pt idx="4317">
                  <c:v>71681</c:v>
                </c:pt>
                <c:pt idx="4318">
                  <c:v>79646</c:v>
                </c:pt>
                <c:pt idx="4319">
                  <c:v>315044</c:v>
                </c:pt>
                <c:pt idx="4320">
                  <c:v>104867</c:v>
                </c:pt>
                <c:pt idx="4321">
                  <c:v>391150</c:v>
                </c:pt>
                <c:pt idx="4322">
                  <c:v>104424</c:v>
                </c:pt>
                <c:pt idx="4323">
                  <c:v>130973</c:v>
                </c:pt>
                <c:pt idx="4324">
                  <c:v>104424</c:v>
                </c:pt>
                <c:pt idx="4325">
                  <c:v>79646</c:v>
                </c:pt>
                <c:pt idx="4326">
                  <c:v>78761</c:v>
                </c:pt>
                <c:pt idx="4327">
                  <c:v>570796</c:v>
                </c:pt>
                <c:pt idx="4328">
                  <c:v>486725</c:v>
                </c:pt>
                <c:pt idx="4329">
                  <c:v>256637</c:v>
                </c:pt>
                <c:pt idx="4330">
                  <c:v>420353</c:v>
                </c:pt>
                <c:pt idx="4331">
                  <c:v>347787</c:v>
                </c:pt>
                <c:pt idx="4332">
                  <c:v>194690</c:v>
                </c:pt>
                <c:pt idx="4333">
                  <c:v>438053</c:v>
                </c:pt>
                <c:pt idx="4334">
                  <c:v>345132</c:v>
                </c:pt>
                <c:pt idx="4335">
                  <c:v>472566</c:v>
                </c:pt>
                <c:pt idx="4336">
                  <c:v>322123</c:v>
                </c:pt>
                <c:pt idx="4337">
                  <c:v>172566</c:v>
                </c:pt>
                <c:pt idx="4338">
                  <c:v>325663</c:v>
                </c:pt>
                <c:pt idx="4339">
                  <c:v>344247</c:v>
                </c:pt>
                <c:pt idx="4340">
                  <c:v>157522</c:v>
                </c:pt>
                <c:pt idx="4341">
                  <c:v>362831</c:v>
                </c:pt>
                <c:pt idx="4342">
                  <c:v>353982</c:v>
                </c:pt>
                <c:pt idx="4343">
                  <c:v>357964</c:v>
                </c:pt>
                <c:pt idx="4344">
                  <c:v>423008</c:v>
                </c:pt>
                <c:pt idx="4345">
                  <c:v>61946</c:v>
                </c:pt>
                <c:pt idx="4346">
                  <c:v>115044</c:v>
                </c:pt>
                <c:pt idx="4347">
                  <c:v>35398</c:v>
                </c:pt>
                <c:pt idx="4348">
                  <c:v>35398</c:v>
                </c:pt>
                <c:pt idx="4349">
                  <c:v>35398</c:v>
                </c:pt>
                <c:pt idx="4350">
                  <c:v>442477</c:v>
                </c:pt>
                <c:pt idx="4351">
                  <c:v>336283</c:v>
                </c:pt>
                <c:pt idx="4352">
                  <c:v>460176</c:v>
                </c:pt>
                <c:pt idx="4353">
                  <c:v>292035</c:v>
                </c:pt>
                <c:pt idx="4354">
                  <c:v>352212</c:v>
                </c:pt>
                <c:pt idx="4355">
                  <c:v>305309</c:v>
                </c:pt>
                <c:pt idx="4356">
                  <c:v>356637</c:v>
                </c:pt>
                <c:pt idx="4357">
                  <c:v>349557</c:v>
                </c:pt>
                <c:pt idx="4358">
                  <c:v>330088</c:v>
                </c:pt>
                <c:pt idx="4359">
                  <c:v>132743</c:v>
                </c:pt>
                <c:pt idx="4360">
                  <c:v>309734</c:v>
                </c:pt>
                <c:pt idx="4361">
                  <c:v>79646</c:v>
                </c:pt>
                <c:pt idx="4362">
                  <c:v>389380</c:v>
                </c:pt>
                <c:pt idx="4363">
                  <c:v>105309</c:v>
                </c:pt>
                <c:pt idx="4364">
                  <c:v>336283</c:v>
                </c:pt>
                <c:pt idx="4365">
                  <c:v>123893</c:v>
                </c:pt>
                <c:pt idx="4366">
                  <c:v>379203</c:v>
                </c:pt>
                <c:pt idx="4367">
                  <c:v>411504</c:v>
                </c:pt>
                <c:pt idx="4368">
                  <c:v>205752</c:v>
                </c:pt>
                <c:pt idx="4369">
                  <c:v>330088</c:v>
                </c:pt>
                <c:pt idx="4370">
                  <c:v>300884</c:v>
                </c:pt>
                <c:pt idx="4371">
                  <c:v>74336</c:v>
                </c:pt>
                <c:pt idx="4372">
                  <c:v>181415</c:v>
                </c:pt>
                <c:pt idx="4373">
                  <c:v>86725</c:v>
                </c:pt>
                <c:pt idx="4374">
                  <c:v>296460</c:v>
                </c:pt>
                <c:pt idx="4375">
                  <c:v>303539</c:v>
                </c:pt>
                <c:pt idx="4376">
                  <c:v>300000</c:v>
                </c:pt>
                <c:pt idx="4377">
                  <c:v>330088</c:v>
                </c:pt>
                <c:pt idx="4378">
                  <c:v>411504</c:v>
                </c:pt>
                <c:pt idx="4379">
                  <c:v>221238</c:v>
                </c:pt>
                <c:pt idx="4380">
                  <c:v>294690</c:v>
                </c:pt>
                <c:pt idx="4381">
                  <c:v>168141</c:v>
                </c:pt>
                <c:pt idx="4382">
                  <c:v>271681</c:v>
                </c:pt>
                <c:pt idx="4383">
                  <c:v>201769</c:v>
                </c:pt>
                <c:pt idx="4384">
                  <c:v>150442</c:v>
                </c:pt>
                <c:pt idx="4385">
                  <c:v>475663</c:v>
                </c:pt>
                <c:pt idx="4386">
                  <c:v>302654</c:v>
                </c:pt>
                <c:pt idx="4387">
                  <c:v>163716</c:v>
                </c:pt>
                <c:pt idx="4388">
                  <c:v>530973</c:v>
                </c:pt>
                <c:pt idx="4389">
                  <c:v>566371</c:v>
                </c:pt>
                <c:pt idx="4390">
                  <c:v>528318</c:v>
                </c:pt>
                <c:pt idx="4391">
                  <c:v>250442</c:v>
                </c:pt>
                <c:pt idx="4392">
                  <c:v>271681</c:v>
                </c:pt>
                <c:pt idx="4393">
                  <c:v>205752</c:v>
                </c:pt>
                <c:pt idx="4394">
                  <c:v>303982</c:v>
                </c:pt>
                <c:pt idx="4395">
                  <c:v>395575</c:v>
                </c:pt>
                <c:pt idx="4396">
                  <c:v>358407</c:v>
                </c:pt>
                <c:pt idx="4397">
                  <c:v>298230</c:v>
                </c:pt>
                <c:pt idx="4398">
                  <c:v>265486</c:v>
                </c:pt>
                <c:pt idx="4399">
                  <c:v>110619</c:v>
                </c:pt>
                <c:pt idx="4400">
                  <c:v>376106</c:v>
                </c:pt>
                <c:pt idx="4401">
                  <c:v>199115</c:v>
                </c:pt>
                <c:pt idx="4402">
                  <c:v>101769</c:v>
                </c:pt>
                <c:pt idx="4403">
                  <c:v>141592</c:v>
                </c:pt>
                <c:pt idx="4404">
                  <c:v>318584</c:v>
                </c:pt>
                <c:pt idx="4405">
                  <c:v>101769</c:v>
                </c:pt>
                <c:pt idx="4406">
                  <c:v>231858</c:v>
                </c:pt>
                <c:pt idx="4407">
                  <c:v>237168</c:v>
                </c:pt>
                <c:pt idx="4408">
                  <c:v>333628</c:v>
                </c:pt>
                <c:pt idx="4409">
                  <c:v>130088</c:v>
                </c:pt>
                <c:pt idx="4410">
                  <c:v>102654</c:v>
                </c:pt>
                <c:pt idx="4411">
                  <c:v>530973</c:v>
                </c:pt>
                <c:pt idx="4412">
                  <c:v>345132</c:v>
                </c:pt>
                <c:pt idx="4413">
                  <c:v>289380</c:v>
                </c:pt>
                <c:pt idx="4414">
                  <c:v>256637</c:v>
                </c:pt>
                <c:pt idx="4415">
                  <c:v>298230</c:v>
                </c:pt>
                <c:pt idx="4416">
                  <c:v>335398</c:v>
                </c:pt>
                <c:pt idx="4417">
                  <c:v>292035</c:v>
                </c:pt>
                <c:pt idx="4418">
                  <c:v>371681</c:v>
                </c:pt>
                <c:pt idx="4419">
                  <c:v>529203</c:v>
                </c:pt>
                <c:pt idx="4420">
                  <c:v>234513</c:v>
                </c:pt>
                <c:pt idx="4421">
                  <c:v>526548</c:v>
                </c:pt>
                <c:pt idx="4422">
                  <c:v>553097</c:v>
                </c:pt>
                <c:pt idx="4423">
                  <c:v>304424</c:v>
                </c:pt>
                <c:pt idx="4424">
                  <c:v>371681</c:v>
                </c:pt>
                <c:pt idx="4425">
                  <c:v>393805</c:v>
                </c:pt>
                <c:pt idx="4426">
                  <c:v>283185</c:v>
                </c:pt>
                <c:pt idx="4427">
                  <c:v>253982</c:v>
                </c:pt>
                <c:pt idx="4428">
                  <c:v>409734</c:v>
                </c:pt>
                <c:pt idx="4429">
                  <c:v>398230</c:v>
                </c:pt>
                <c:pt idx="4430">
                  <c:v>446902</c:v>
                </c:pt>
                <c:pt idx="4431">
                  <c:v>103982</c:v>
                </c:pt>
                <c:pt idx="4432">
                  <c:v>358407</c:v>
                </c:pt>
                <c:pt idx="4433">
                  <c:v>415929</c:v>
                </c:pt>
                <c:pt idx="4434">
                  <c:v>449557</c:v>
                </c:pt>
                <c:pt idx="4435">
                  <c:v>300000</c:v>
                </c:pt>
                <c:pt idx="4436">
                  <c:v>249557</c:v>
                </c:pt>
                <c:pt idx="4437">
                  <c:v>104424</c:v>
                </c:pt>
                <c:pt idx="4438">
                  <c:v>392743</c:v>
                </c:pt>
                <c:pt idx="4439">
                  <c:v>107964</c:v>
                </c:pt>
                <c:pt idx="4440">
                  <c:v>274336</c:v>
                </c:pt>
                <c:pt idx="4441">
                  <c:v>73893</c:v>
                </c:pt>
                <c:pt idx="4442">
                  <c:v>77876</c:v>
                </c:pt>
                <c:pt idx="4443">
                  <c:v>469026</c:v>
                </c:pt>
                <c:pt idx="4444">
                  <c:v>221238</c:v>
                </c:pt>
                <c:pt idx="4445">
                  <c:v>358407</c:v>
                </c:pt>
                <c:pt idx="4446">
                  <c:v>335398</c:v>
                </c:pt>
                <c:pt idx="4447">
                  <c:v>460176</c:v>
                </c:pt>
                <c:pt idx="4448">
                  <c:v>448672</c:v>
                </c:pt>
                <c:pt idx="4449">
                  <c:v>283185</c:v>
                </c:pt>
                <c:pt idx="4450">
                  <c:v>486725</c:v>
                </c:pt>
                <c:pt idx="4451">
                  <c:v>491150</c:v>
                </c:pt>
                <c:pt idx="4452">
                  <c:v>371681</c:v>
                </c:pt>
                <c:pt idx="4453">
                  <c:v>508849</c:v>
                </c:pt>
                <c:pt idx="4454">
                  <c:v>162831</c:v>
                </c:pt>
                <c:pt idx="4455">
                  <c:v>278761</c:v>
                </c:pt>
                <c:pt idx="4456">
                  <c:v>300000</c:v>
                </c:pt>
                <c:pt idx="4457">
                  <c:v>54424</c:v>
                </c:pt>
                <c:pt idx="4458">
                  <c:v>59292</c:v>
                </c:pt>
                <c:pt idx="4459">
                  <c:v>54867</c:v>
                </c:pt>
                <c:pt idx="4460">
                  <c:v>377876</c:v>
                </c:pt>
                <c:pt idx="4461">
                  <c:v>429203</c:v>
                </c:pt>
                <c:pt idx="4462">
                  <c:v>389380</c:v>
                </c:pt>
                <c:pt idx="4463">
                  <c:v>464601</c:v>
                </c:pt>
                <c:pt idx="4464">
                  <c:v>105309</c:v>
                </c:pt>
                <c:pt idx="4465">
                  <c:v>448672</c:v>
                </c:pt>
                <c:pt idx="4466">
                  <c:v>380530</c:v>
                </c:pt>
                <c:pt idx="4467">
                  <c:v>389380</c:v>
                </c:pt>
                <c:pt idx="4468">
                  <c:v>292035</c:v>
                </c:pt>
                <c:pt idx="4469">
                  <c:v>322123</c:v>
                </c:pt>
                <c:pt idx="4470">
                  <c:v>296460</c:v>
                </c:pt>
                <c:pt idx="4471">
                  <c:v>81415</c:v>
                </c:pt>
                <c:pt idx="4472">
                  <c:v>250442</c:v>
                </c:pt>
                <c:pt idx="4473">
                  <c:v>250000</c:v>
                </c:pt>
                <c:pt idx="4474">
                  <c:v>367256</c:v>
                </c:pt>
                <c:pt idx="4475">
                  <c:v>335398</c:v>
                </c:pt>
                <c:pt idx="4476">
                  <c:v>236283</c:v>
                </c:pt>
                <c:pt idx="4477">
                  <c:v>166371</c:v>
                </c:pt>
                <c:pt idx="4478">
                  <c:v>371681</c:v>
                </c:pt>
                <c:pt idx="4479">
                  <c:v>247787</c:v>
                </c:pt>
                <c:pt idx="4480">
                  <c:v>293805</c:v>
                </c:pt>
                <c:pt idx="4481">
                  <c:v>255752</c:v>
                </c:pt>
                <c:pt idx="4482">
                  <c:v>252212</c:v>
                </c:pt>
                <c:pt idx="4483">
                  <c:v>389380</c:v>
                </c:pt>
                <c:pt idx="4484">
                  <c:v>380530</c:v>
                </c:pt>
                <c:pt idx="4485">
                  <c:v>384070</c:v>
                </c:pt>
                <c:pt idx="4486">
                  <c:v>418584</c:v>
                </c:pt>
                <c:pt idx="4487">
                  <c:v>174336</c:v>
                </c:pt>
                <c:pt idx="4488">
                  <c:v>250442</c:v>
                </c:pt>
                <c:pt idx="4489">
                  <c:v>245132</c:v>
                </c:pt>
                <c:pt idx="4490">
                  <c:v>101769</c:v>
                </c:pt>
                <c:pt idx="4491">
                  <c:v>132743</c:v>
                </c:pt>
                <c:pt idx="4492">
                  <c:v>504424</c:v>
                </c:pt>
                <c:pt idx="4493">
                  <c:v>379203</c:v>
                </c:pt>
                <c:pt idx="4494">
                  <c:v>561946</c:v>
                </c:pt>
                <c:pt idx="4495">
                  <c:v>371681</c:v>
                </c:pt>
                <c:pt idx="4496">
                  <c:v>283185</c:v>
                </c:pt>
                <c:pt idx="4497">
                  <c:v>339823</c:v>
                </c:pt>
                <c:pt idx="4498">
                  <c:v>288053</c:v>
                </c:pt>
                <c:pt idx="4499">
                  <c:v>203539</c:v>
                </c:pt>
                <c:pt idx="4500">
                  <c:v>197345</c:v>
                </c:pt>
                <c:pt idx="4501">
                  <c:v>269911</c:v>
                </c:pt>
                <c:pt idx="4502">
                  <c:v>269911</c:v>
                </c:pt>
                <c:pt idx="4503">
                  <c:v>442477</c:v>
                </c:pt>
                <c:pt idx="4504">
                  <c:v>331858</c:v>
                </c:pt>
                <c:pt idx="4505">
                  <c:v>89380</c:v>
                </c:pt>
                <c:pt idx="4506">
                  <c:v>298230</c:v>
                </c:pt>
                <c:pt idx="4507">
                  <c:v>249557</c:v>
                </c:pt>
                <c:pt idx="4508">
                  <c:v>279203</c:v>
                </c:pt>
                <c:pt idx="4509">
                  <c:v>178761</c:v>
                </c:pt>
                <c:pt idx="4510">
                  <c:v>172566</c:v>
                </c:pt>
                <c:pt idx="4511">
                  <c:v>251327</c:v>
                </c:pt>
                <c:pt idx="4512">
                  <c:v>168141</c:v>
                </c:pt>
                <c:pt idx="4513">
                  <c:v>327433</c:v>
                </c:pt>
                <c:pt idx="4514">
                  <c:v>336283</c:v>
                </c:pt>
                <c:pt idx="4515">
                  <c:v>347787</c:v>
                </c:pt>
                <c:pt idx="4516">
                  <c:v>242477</c:v>
                </c:pt>
                <c:pt idx="4517">
                  <c:v>353982</c:v>
                </c:pt>
                <c:pt idx="4518">
                  <c:v>265486</c:v>
                </c:pt>
                <c:pt idx="4519">
                  <c:v>107345</c:v>
                </c:pt>
                <c:pt idx="4520">
                  <c:v>300884</c:v>
                </c:pt>
                <c:pt idx="4521">
                  <c:v>35398</c:v>
                </c:pt>
                <c:pt idx="4522">
                  <c:v>402654</c:v>
                </c:pt>
                <c:pt idx="4523">
                  <c:v>380530</c:v>
                </c:pt>
                <c:pt idx="4524">
                  <c:v>320353</c:v>
                </c:pt>
                <c:pt idx="4525">
                  <c:v>301327</c:v>
                </c:pt>
                <c:pt idx="4526">
                  <c:v>138938</c:v>
                </c:pt>
                <c:pt idx="4527">
                  <c:v>156637</c:v>
                </c:pt>
                <c:pt idx="4528">
                  <c:v>358407</c:v>
                </c:pt>
                <c:pt idx="4529">
                  <c:v>102654</c:v>
                </c:pt>
                <c:pt idx="4530">
                  <c:v>176991</c:v>
                </c:pt>
                <c:pt idx="4531">
                  <c:v>309734</c:v>
                </c:pt>
                <c:pt idx="4532">
                  <c:v>424778</c:v>
                </c:pt>
                <c:pt idx="4533">
                  <c:v>185840</c:v>
                </c:pt>
                <c:pt idx="4534">
                  <c:v>119469</c:v>
                </c:pt>
                <c:pt idx="4535">
                  <c:v>334513</c:v>
                </c:pt>
                <c:pt idx="4536">
                  <c:v>517699</c:v>
                </c:pt>
                <c:pt idx="4537">
                  <c:v>517699</c:v>
                </c:pt>
                <c:pt idx="4538">
                  <c:v>245132</c:v>
                </c:pt>
                <c:pt idx="4539">
                  <c:v>149274</c:v>
                </c:pt>
                <c:pt idx="4540">
                  <c:v>102601</c:v>
                </c:pt>
                <c:pt idx="4541">
                  <c:v>101548</c:v>
                </c:pt>
                <c:pt idx="4542">
                  <c:v>146256</c:v>
                </c:pt>
                <c:pt idx="4543">
                  <c:v>140380</c:v>
                </c:pt>
                <c:pt idx="4544">
                  <c:v>149274</c:v>
                </c:pt>
                <c:pt idx="4545">
                  <c:v>146256</c:v>
                </c:pt>
                <c:pt idx="4546">
                  <c:v>149274</c:v>
                </c:pt>
                <c:pt idx="4547">
                  <c:v>103663</c:v>
                </c:pt>
                <c:pt idx="4548">
                  <c:v>147761</c:v>
                </c:pt>
                <c:pt idx="4549">
                  <c:v>149274</c:v>
                </c:pt>
                <c:pt idx="4550">
                  <c:v>103663</c:v>
                </c:pt>
                <c:pt idx="4551">
                  <c:v>103663</c:v>
                </c:pt>
                <c:pt idx="4552">
                  <c:v>143389</c:v>
                </c:pt>
                <c:pt idx="4553">
                  <c:v>150778</c:v>
                </c:pt>
                <c:pt idx="4554">
                  <c:v>147761</c:v>
                </c:pt>
                <c:pt idx="4555">
                  <c:v>143238</c:v>
                </c:pt>
                <c:pt idx="4556">
                  <c:v>144752</c:v>
                </c:pt>
                <c:pt idx="4557">
                  <c:v>146256</c:v>
                </c:pt>
                <c:pt idx="4558">
                  <c:v>150778</c:v>
                </c:pt>
                <c:pt idx="4559">
                  <c:v>147761</c:v>
                </c:pt>
                <c:pt idx="4560">
                  <c:v>140380</c:v>
                </c:pt>
                <c:pt idx="4561">
                  <c:v>103663</c:v>
                </c:pt>
                <c:pt idx="4562">
                  <c:v>146256</c:v>
                </c:pt>
                <c:pt idx="4563">
                  <c:v>149274</c:v>
                </c:pt>
                <c:pt idx="4564">
                  <c:v>149274</c:v>
                </c:pt>
                <c:pt idx="4565">
                  <c:v>150778</c:v>
                </c:pt>
                <c:pt idx="4566">
                  <c:v>144752</c:v>
                </c:pt>
                <c:pt idx="4567">
                  <c:v>150778</c:v>
                </c:pt>
                <c:pt idx="4568">
                  <c:v>150778</c:v>
                </c:pt>
                <c:pt idx="4569">
                  <c:v>103663</c:v>
                </c:pt>
                <c:pt idx="4570">
                  <c:v>150778</c:v>
                </c:pt>
                <c:pt idx="4571">
                  <c:v>149274</c:v>
                </c:pt>
                <c:pt idx="4572">
                  <c:v>149274</c:v>
                </c:pt>
                <c:pt idx="4573">
                  <c:v>137513</c:v>
                </c:pt>
                <c:pt idx="4574">
                  <c:v>147761</c:v>
                </c:pt>
                <c:pt idx="4575">
                  <c:v>147761</c:v>
                </c:pt>
                <c:pt idx="4576">
                  <c:v>144752</c:v>
                </c:pt>
                <c:pt idx="4577">
                  <c:v>103663</c:v>
                </c:pt>
                <c:pt idx="4578">
                  <c:v>150778</c:v>
                </c:pt>
                <c:pt idx="4579">
                  <c:v>147761</c:v>
                </c:pt>
                <c:pt idx="4580">
                  <c:v>143389</c:v>
                </c:pt>
                <c:pt idx="4581">
                  <c:v>147761</c:v>
                </c:pt>
                <c:pt idx="4582">
                  <c:v>149274</c:v>
                </c:pt>
                <c:pt idx="4583">
                  <c:v>149274</c:v>
                </c:pt>
                <c:pt idx="4584">
                  <c:v>149274</c:v>
                </c:pt>
                <c:pt idx="4585">
                  <c:v>150778</c:v>
                </c:pt>
                <c:pt idx="4586">
                  <c:v>149274</c:v>
                </c:pt>
                <c:pt idx="4587">
                  <c:v>98477</c:v>
                </c:pt>
                <c:pt idx="4588">
                  <c:v>102601</c:v>
                </c:pt>
                <c:pt idx="4589">
                  <c:v>149274</c:v>
                </c:pt>
                <c:pt idx="4590">
                  <c:v>143238</c:v>
                </c:pt>
                <c:pt idx="4591">
                  <c:v>144752</c:v>
                </c:pt>
                <c:pt idx="4592">
                  <c:v>99539</c:v>
                </c:pt>
                <c:pt idx="4593">
                  <c:v>103663</c:v>
                </c:pt>
                <c:pt idx="4594">
                  <c:v>150778</c:v>
                </c:pt>
                <c:pt idx="4595">
                  <c:v>147761</c:v>
                </c:pt>
                <c:pt idx="4596">
                  <c:v>146256</c:v>
                </c:pt>
                <c:pt idx="4597">
                  <c:v>146256</c:v>
                </c:pt>
                <c:pt idx="4598">
                  <c:v>150778</c:v>
                </c:pt>
                <c:pt idx="4599">
                  <c:v>149274</c:v>
                </c:pt>
                <c:pt idx="4600">
                  <c:v>149274</c:v>
                </c:pt>
                <c:pt idx="4601">
                  <c:v>149274</c:v>
                </c:pt>
                <c:pt idx="4602">
                  <c:v>96469</c:v>
                </c:pt>
                <c:pt idx="4603">
                  <c:v>149274</c:v>
                </c:pt>
                <c:pt idx="4604">
                  <c:v>102601</c:v>
                </c:pt>
                <c:pt idx="4605">
                  <c:v>150778</c:v>
                </c:pt>
                <c:pt idx="4606">
                  <c:v>146256</c:v>
                </c:pt>
                <c:pt idx="4607">
                  <c:v>150778</c:v>
                </c:pt>
                <c:pt idx="4608">
                  <c:v>150778</c:v>
                </c:pt>
                <c:pt idx="4609">
                  <c:v>150778</c:v>
                </c:pt>
                <c:pt idx="4610">
                  <c:v>103663</c:v>
                </c:pt>
                <c:pt idx="4611">
                  <c:v>147761</c:v>
                </c:pt>
                <c:pt idx="4612">
                  <c:v>147761</c:v>
                </c:pt>
                <c:pt idx="4613">
                  <c:v>146256</c:v>
                </c:pt>
                <c:pt idx="4614">
                  <c:v>141884</c:v>
                </c:pt>
                <c:pt idx="4615">
                  <c:v>143389</c:v>
                </c:pt>
                <c:pt idx="4616">
                  <c:v>103663</c:v>
                </c:pt>
                <c:pt idx="4617">
                  <c:v>147761</c:v>
                </c:pt>
                <c:pt idx="4618">
                  <c:v>147761</c:v>
                </c:pt>
                <c:pt idx="4619">
                  <c:v>147761</c:v>
                </c:pt>
                <c:pt idx="4620">
                  <c:v>149274</c:v>
                </c:pt>
                <c:pt idx="4621">
                  <c:v>147761</c:v>
                </c:pt>
                <c:pt idx="4622">
                  <c:v>140380</c:v>
                </c:pt>
                <c:pt idx="4623">
                  <c:v>99539</c:v>
                </c:pt>
                <c:pt idx="4624">
                  <c:v>103663</c:v>
                </c:pt>
                <c:pt idx="4625">
                  <c:v>147761</c:v>
                </c:pt>
                <c:pt idx="4626">
                  <c:v>147761</c:v>
                </c:pt>
                <c:pt idx="4627">
                  <c:v>143389</c:v>
                </c:pt>
                <c:pt idx="4628">
                  <c:v>150778</c:v>
                </c:pt>
                <c:pt idx="4629">
                  <c:v>147761</c:v>
                </c:pt>
                <c:pt idx="4630">
                  <c:v>150778</c:v>
                </c:pt>
                <c:pt idx="4631">
                  <c:v>146256</c:v>
                </c:pt>
                <c:pt idx="4632">
                  <c:v>144752</c:v>
                </c:pt>
                <c:pt idx="4633">
                  <c:v>149274</c:v>
                </c:pt>
                <c:pt idx="4634">
                  <c:v>150778</c:v>
                </c:pt>
                <c:pt idx="4635">
                  <c:v>150778</c:v>
                </c:pt>
                <c:pt idx="4636">
                  <c:v>150778</c:v>
                </c:pt>
                <c:pt idx="4637">
                  <c:v>146256</c:v>
                </c:pt>
                <c:pt idx="4638">
                  <c:v>96469</c:v>
                </c:pt>
                <c:pt idx="4639">
                  <c:v>147761</c:v>
                </c:pt>
                <c:pt idx="4640">
                  <c:v>149274</c:v>
                </c:pt>
                <c:pt idx="4641">
                  <c:v>149274</c:v>
                </c:pt>
                <c:pt idx="4642">
                  <c:v>100592</c:v>
                </c:pt>
                <c:pt idx="4643">
                  <c:v>147761</c:v>
                </c:pt>
                <c:pt idx="4644">
                  <c:v>149274</c:v>
                </c:pt>
                <c:pt idx="4645">
                  <c:v>146256</c:v>
                </c:pt>
                <c:pt idx="4646">
                  <c:v>149274</c:v>
                </c:pt>
                <c:pt idx="4647">
                  <c:v>149274</c:v>
                </c:pt>
                <c:pt idx="4648">
                  <c:v>147761</c:v>
                </c:pt>
                <c:pt idx="4649">
                  <c:v>150778</c:v>
                </c:pt>
                <c:pt idx="4650">
                  <c:v>103663</c:v>
                </c:pt>
                <c:pt idx="4651">
                  <c:v>147761</c:v>
                </c:pt>
                <c:pt idx="4652">
                  <c:v>103663</c:v>
                </c:pt>
                <c:pt idx="4653">
                  <c:v>149274</c:v>
                </c:pt>
                <c:pt idx="4654">
                  <c:v>146256</c:v>
                </c:pt>
                <c:pt idx="4655">
                  <c:v>150778</c:v>
                </c:pt>
                <c:pt idx="4656">
                  <c:v>140380</c:v>
                </c:pt>
                <c:pt idx="4657">
                  <c:v>147761</c:v>
                </c:pt>
                <c:pt idx="4658">
                  <c:v>150778</c:v>
                </c:pt>
                <c:pt idx="4659">
                  <c:v>141884</c:v>
                </c:pt>
                <c:pt idx="4660">
                  <c:v>144752</c:v>
                </c:pt>
                <c:pt idx="4661">
                  <c:v>103663</c:v>
                </c:pt>
                <c:pt idx="4662">
                  <c:v>144752</c:v>
                </c:pt>
                <c:pt idx="4663">
                  <c:v>140380</c:v>
                </c:pt>
                <c:pt idx="4664">
                  <c:v>140380</c:v>
                </c:pt>
                <c:pt idx="4665">
                  <c:v>143389</c:v>
                </c:pt>
                <c:pt idx="4666">
                  <c:v>150778</c:v>
                </c:pt>
                <c:pt idx="4667">
                  <c:v>144752</c:v>
                </c:pt>
                <c:pt idx="4668">
                  <c:v>103663</c:v>
                </c:pt>
                <c:pt idx="4669">
                  <c:v>149274</c:v>
                </c:pt>
                <c:pt idx="4670">
                  <c:v>141884</c:v>
                </c:pt>
                <c:pt idx="4671">
                  <c:v>147761</c:v>
                </c:pt>
                <c:pt idx="4672">
                  <c:v>149274</c:v>
                </c:pt>
                <c:pt idx="4673">
                  <c:v>141884</c:v>
                </c:pt>
                <c:pt idx="4674">
                  <c:v>147761</c:v>
                </c:pt>
                <c:pt idx="4675">
                  <c:v>103663</c:v>
                </c:pt>
                <c:pt idx="4676">
                  <c:v>149274</c:v>
                </c:pt>
                <c:pt idx="4677">
                  <c:v>149274</c:v>
                </c:pt>
                <c:pt idx="4678">
                  <c:v>146256</c:v>
                </c:pt>
                <c:pt idx="4679">
                  <c:v>103663</c:v>
                </c:pt>
                <c:pt idx="4680">
                  <c:v>147761</c:v>
                </c:pt>
                <c:pt idx="4681">
                  <c:v>150778</c:v>
                </c:pt>
                <c:pt idx="4682">
                  <c:v>146256</c:v>
                </c:pt>
                <c:pt idx="4683">
                  <c:v>99539</c:v>
                </c:pt>
                <c:pt idx="4684">
                  <c:v>101548</c:v>
                </c:pt>
                <c:pt idx="4685">
                  <c:v>103663</c:v>
                </c:pt>
                <c:pt idx="4686">
                  <c:v>149274</c:v>
                </c:pt>
                <c:pt idx="4687">
                  <c:v>149274</c:v>
                </c:pt>
                <c:pt idx="4688">
                  <c:v>147761</c:v>
                </c:pt>
                <c:pt idx="4689">
                  <c:v>146256</c:v>
                </c:pt>
                <c:pt idx="4690">
                  <c:v>149274</c:v>
                </c:pt>
                <c:pt idx="4691">
                  <c:v>149274</c:v>
                </c:pt>
                <c:pt idx="4692">
                  <c:v>149274</c:v>
                </c:pt>
                <c:pt idx="4693">
                  <c:v>98477</c:v>
                </c:pt>
                <c:pt idx="4694">
                  <c:v>149274</c:v>
                </c:pt>
                <c:pt idx="4695">
                  <c:v>149274</c:v>
                </c:pt>
                <c:pt idx="4696">
                  <c:v>150778</c:v>
                </c:pt>
                <c:pt idx="4697">
                  <c:v>144752</c:v>
                </c:pt>
                <c:pt idx="4698">
                  <c:v>149274</c:v>
                </c:pt>
                <c:pt idx="4699">
                  <c:v>102601</c:v>
                </c:pt>
                <c:pt idx="4700">
                  <c:v>102601</c:v>
                </c:pt>
                <c:pt idx="4701">
                  <c:v>140380</c:v>
                </c:pt>
                <c:pt idx="4702">
                  <c:v>150778</c:v>
                </c:pt>
                <c:pt idx="4703">
                  <c:v>149274</c:v>
                </c:pt>
                <c:pt idx="4704">
                  <c:v>149274</c:v>
                </c:pt>
                <c:pt idx="4705">
                  <c:v>149274</c:v>
                </c:pt>
                <c:pt idx="4706">
                  <c:v>143238</c:v>
                </c:pt>
                <c:pt idx="4707">
                  <c:v>149274</c:v>
                </c:pt>
                <c:pt idx="4708">
                  <c:v>149274</c:v>
                </c:pt>
                <c:pt idx="4709">
                  <c:v>146256</c:v>
                </c:pt>
                <c:pt idx="4710">
                  <c:v>149274</c:v>
                </c:pt>
                <c:pt idx="4711">
                  <c:v>140380</c:v>
                </c:pt>
                <c:pt idx="4712">
                  <c:v>103663</c:v>
                </c:pt>
                <c:pt idx="4713">
                  <c:v>146256</c:v>
                </c:pt>
                <c:pt idx="4714">
                  <c:v>143238</c:v>
                </c:pt>
                <c:pt idx="4715">
                  <c:v>103663</c:v>
                </c:pt>
                <c:pt idx="4716">
                  <c:v>149274</c:v>
                </c:pt>
                <c:pt idx="4717">
                  <c:v>147761</c:v>
                </c:pt>
                <c:pt idx="4718">
                  <c:v>103663</c:v>
                </c:pt>
                <c:pt idx="4719">
                  <c:v>149274</c:v>
                </c:pt>
                <c:pt idx="4720">
                  <c:v>147761</c:v>
                </c:pt>
                <c:pt idx="4721">
                  <c:v>149274</c:v>
                </c:pt>
                <c:pt idx="4722">
                  <c:v>146256</c:v>
                </c:pt>
                <c:pt idx="4723">
                  <c:v>149274</c:v>
                </c:pt>
                <c:pt idx="4724">
                  <c:v>103663</c:v>
                </c:pt>
                <c:pt idx="4725">
                  <c:v>149274</c:v>
                </c:pt>
                <c:pt idx="4726">
                  <c:v>144752</c:v>
                </c:pt>
                <c:pt idx="4727">
                  <c:v>146256</c:v>
                </c:pt>
                <c:pt idx="4728">
                  <c:v>149274</c:v>
                </c:pt>
                <c:pt idx="4729">
                  <c:v>144752</c:v>
                </c:pt>
                <c:pt idx="4730">
                  <c:v>147761</c:v>
                </c:pt>
                <c:pt idx="4731">
                  <c:v>149274</c:v>
                </c:pt>
                <c:pt idx="4732">
                  <c:v>103663</c:v>
                </c:pt>
                <c:pt idx="4733">
                  <c:v>146256</c:v>
                </c:pt>
                <c:pt idx="4734">
                  <c:v>146256</c:v>
                </c:pt>
                <c:pt idx="4735">
                  <c:v>149274</c:v>
                </c:pt>
                <c:pt idx="4736">
                  <c:v>150778</c:v>
                </c:pt>
                <c:pt idx="4737">
                  <c:v>101548</c:v>
                </c:pt>
                <c:pt idx="4738">
                  <c:v>149274</c:v>
                </c:pt>
                <c:pt idx="4739">
                  <c:v>140380</c:v>
                </c:pt>
                <c:pt idx="4740">
                  <c:v>147761</c:v>
                </c:pt>
                <c:pt idx="4741">
                  <c:v>150778</c:v>
                </c:pt>
                <c:pt idx="4742">
                  <c:v>103663</c:v>
                </c:pt>
                <c:pt idx="4743">
                  <c:v>147761</c:v>
                </c:pt>
                <c:pt idx="4744">
                  <c:v>144752</c:v>
                </c:pt>
                <c:pt idx="4745">
                  <c:v>146256</c:v>
                </c:pt>
                <c:pt idx="4746">
                  <c:v>146256</c:v>
                </c:pt>
                <c:pt idx="4747">
                  <c:v>150778</c:v>
                </c:pt>
                <c:pt idx="4748">
                  <c:v>146256</c:v>
                </c:pt>
                <c:pt idx="4749">
                  <c:v>149274</c:v>
                </c:pt>
                <c:pt idx="4750">
                  <c:v>146256</c:v>
                </c:pt>
                <c:pt idx="4751">
                  <c:v>147761</c:v>
                </c:pt>
                <c:pt idx="4752">
                  <c:v>149274</c:v>
                </c:pt>
                <c:pt idx="4753">
                  <c:v>146256</c:v>
                </c:pt>
                <c:pt idx="4754">
                  <c:v>144752</c:v>
                </c:pt>
                <c:pt idx="4755">
                  <c:v>147761</c:v>
                </c:pt>
                <c:pt idx="4756">
                  <c:v>143238</c:v>
                </c:pt>
                <c:pt idx="4757">
                  <c:v>146256</c:v>
                </c:pt>
                <c:pt idx="4758">
                  <c:v>103663</c:v>
                </c:pt>
                <c:pt idx="4759">
                  <c:v>146256</c:v>
                </c:pt>
                <c:pt idx="4760">
                  <c:v>144752</c:v>
                </c:pt>
                <c:pt idx="4761">
                  <c:v>150778</c:v>
                </c:pt>
                <c:pt idx="4762">
                  <c:v>102601</c:v>
                </c:pt>
                <c:pt idx="4763">
                  <c:v>147761</c:v>
                </c:pt>
                <c:pt idx="4764">
                  <c:v>149274</c:v>
                </c:pt>
                <c:pt idx="4765">
                  <c:v>146256</c:v>
                </c:pt>
                <c:pt idx="4766">
                  <c:v>143238</c:v>
                </c:pt>
                <c:pt idx="4767">
                  <c:v>149274</c:v>
                </c:pt>
                <c:pt idx="4768">
                  <c:v>144752</c:v>
                </c:pt>
                <c:pt idx="4769">
                  <c:v>149274</c:v>
                </c:pt>
                <c:pt idx="4770">
                  <c:v>146256</c:v>
                </c:pt>
                <c:pt idx="4771">
                  <c:v>146256</c:v>
                </c:pt>
                <c:pt idx="4772">
                  <c:v>144752</c:v>
                </c:pt>
                <c:pt idx="4773">
                  <c:v>149274</c:v>
                </c:pt>
                <c:pt idx="4774">
                  <c:v>143238</c:v>
                </c:pt>
                <c:pt idx="4775">
                  <c:v>149274</c:v>
                </c:pt>
                <c:pt idx="4776">
                  <c:v>247787</c:v>
                </c:pt>
                <c:pt idx="4777">
                  <c:v>100000</c:v>
                </c:pt>
                <c:pt idx="4778">
                  <c:v>276106</c:v>
                </c:pt>
                <c:pt idx="4779">
                  <c:v>105840</c:v>
                </c:pt>
                <c:pt idx="4780">
                  <c:v>168141</c:v>
                </c:pt>
                <c:pt idx="4781">
                  <c:v>201769</c:v>
                </c:pt>
                <c:pt idx="4782">
                  <c:v>247787</c:v>
                </c:pt>
                <c:pt idx="4783">
                  <c:v>327433</c:v>
                </c:pt>
                <c:pt idx="4784">
                  <c:v>374336</c:v>
                </c:pt>
                <c:pt idx="4785">
                  <c:v>336283</c:v>
                </c:pt>
                <c:pt idx="4786">
                  <c:v>309734</c:v>
                </c:pt>
                <c:pt idx="4787">
                  <c:v>376106</c:v>
                </c:pt>
                <c:pt idx="4788">
                  <c:v>353982</c:v>
                </c:pt>
                <c:pt idx="4789">
                  <c:v>299115</c:v>
                </c:pt>
                <c:pt idx="4790">
                  <c:v>345132</c:v>
                </c:pt>
                <c:pt idx="4791">
                  <c:v>305309</c:v>
                </c:pt>
                <c:pt idx="4792">
                  <c:v>166371</c:v>
                </c:pt>
                <c:pt idx="4793">
                  <c:v>353982</c:v>
                </c:pt>
                <c:pt idx="4794">
                  <c:v>144752</c:v>
                </c:pt>
                <c:pt idx="4795">
                  <c:v>140380</c:v>
                </c:pt>
                <c:pt idx="4796">
                  <c:v>149274</c:v>
                </c:pt>
                <c:pt idx="4797">
                  <c:v>150778</c:v>
                </c:pt>
                <c:pt idx="4798">
                  <c:v>147761</c:v>
                </c:pt>
                <c:pt idx="4799">
                  <c:v>141884</c:v>
                </c:pt>
                <c:pt idx="4800">
                  <c:v>129203</c:v>
                </c:pt>
                <c:pt idx="4801">
                  <c:v>53982</c:v>
                </c:pt>
                <c:pt idx="4802">
                  <c:v>414159</c:v>
                </c:pt>
                <c:pt idx="4803">
                  <c:v>353982</c:v>
                </c:pt>
                <c:pt idx="4804">
                  <c:v>106194</c:v>
                </c:pt>
                <c:pt idx="4805">
                  <c:v>314159</c:v>
                </c:pt>
                <c:pt idx="4806">
                  <c:v>119469</c:v>
                </c:pt>
                <c:pt idx="4807">
                  <c:v>256637</c:v>
                </c:pt>
                <c:pt idx="4808">
                  <c:v>203539</c:v>
                </c:pt>
                <c:pt idx="4809">
                  <c:v>80530</c:v>
                </c:pt>
                <c:pt idx="4810">
                  <c:v>211061</c:v>
                </c:pt>
                <c:pt idx="4811">
                  <c:v>132743</c:v>
                </c:pt>
                <c:pt idx="4812">
                  <c:v>131858</c:v>
                </c:pt>
                <c:pt idx="4813">
                  <c:v>331858</c:v>
                </c:pt>
                <c:pt idx="4814">
                  <c:v>292035</c:v>
                </c:pt>
                <c:pt idx="4815">
                  <c:v>100000</c:v>
                </c:pt>
                <c:pt idx="4816">
                  <c:v>104424</c:v>
                </c:pt>
                <c:pt idx="4817">
                  <c:v>310619</c:v>
                </c:pt>
                <c:pt idx="4818">
                  <c:v>168141</c:v>
                </c:pt>
                <c:pt idx="4819">
                  <c:v>327433</c:v>
                </c:pt>
                <c:pt idx="4820">
                  <c:v>210619</c:v>
                </c:pt>
                <c:pt idx="4821">
                  <c:v>309734</c:v>
                </c:pt>
                <c:pt idx="4822">
                  <c:v>278761</c:v>
                </c:pt>
                <c:pt idx="4823">
                  <c:v>229203</c:v>
                </c:pt>
                <c:pt idx="4824">
                  <c:v>507079</c:v>
                </c:pt>
                <c:pt idx="4825">
                  <c:v>262831</c:v>
                </c:pt>
                <c:pt idx="4826">
                  <c:v>513274</c:v>
                </c:pt>
                <c:pt idx="4827">
                  <c:v>276991</c:v>
                </c:pt>
                <c:pt idx="4828">
                  <c:v>345132</c:v>
                </c:pt>
                <c:pt idx="4829">
                  <c:v>353938</c:v>
                </c:pt>
                <c:pt idx="4830">
                  <c:v>367256</c:v>
                </c:pt>
                <c:pt idx="4831">
                  <c:v>353982</c:v>
                </c:pt>
                <c:pt idx="4832">
                  <c:v>364601</c:v>
                </c:pt>
                <c:pt idx="4833">
                  <c:v>252212</c:v>
                </c:pt>
                <c:pt idx="4834">
                  <c:v>300884</c:v>
                </c:pt>
                <c:pt idx="4835">
                  <c:v>280530</c:v>
                </c:pt>
                <c:pt idx="4836">
                  <c:v>261061</c:v>
                </c:pt>
                <c:pt idx="4837">
                  <c:v>115044</c:v>
                </c:pt>
                <c:pt idx="4838">
                  <c:v>53274</c:v>
                </c:pt>
                <c:pt idx="4839">
                  <c:v>53982</c:v>
                </c:pt>
                <c:pt idx="4840">
                  <c:v>56637</c:v>
                </c:pt>
                <c:pt idx="4841">
                  <c:v>60176</c:v>
                </c:pt>
                <c:pt idx="4842">
                  <c:v>384955</c:v>
                </c:pt>
                <c:pt idx="4843">
                  <c:v>446902</c:v>
                </c:pt>
                <c:pt idx="4844">
                  <c:v>97345</c:v>
                </c:pt>
                <c:pt idx="4845">
                  <c:v>185840</c:v>
                </c:pt>
                <c:pt idx="4846">
                  <c:v>119469</c:v>
                </c:pt>
                <c:pt idx="4847">
                  <c:v>310176</c:v>
                </c:pt>
                <c:pt idx="4848">
                  <c:v>374336</c:v>
                </c:pt>
                <c:pt idx="4849">
                  <c:v>206637</c:v>
                </c:pt>
                <c:pt idx="4850">
                  <c:v>99115</c:v>
                </c:pt>
                <c:pt idx="4851">
                  <c:v>230088</c:v>
                </c:pt>
                <c:pt idx="4852">
                  <c:v>307964</c:v>
                </c:pt>
                <c:pt idx="4853">
                  <c:v>169026</c:v>
                </c:pt>
                <c:pt idx="4854">
                  <c:v>305309</c:v>
                </c:pt>
                <c:pt idx="4855">
                  <c:v>309734</c:v>
                </c:pt>
                <c:pt idx="4856">
                  <c:v>238938</c:v>
                </c:pt>
                <c:pt idx="4857">
                  <c:v>130973</c:v>
                </c:pt>
                <c:pt idx="4858">
                  <c:v>289380</c:v>
                </c:pt>
                <c:pt idx="4859">
                  <c:v>345132</c:v>
                </c:pt>
                <c:pt idx="4860">
                  <c:v>107964</c:v>
                </c:pt>
                <c:pt idx="4861">
                  <c:v>402654</c:v>
                </c:pt>
                <c:pt idx="4862">
                  <c:v>140707</c:v>
                </c:pt>
                <c:pt idx="4863">
                  <c:v>243362</c:v>
                </c:pt>
                <c:pt idx="4864">
                  <c:v>250442</c:v>
                </c:pt>
                <c:pt idx="4865">
                  <c:v>123893</c:v>
                </c:pt>
                <c:pt idx="4866">
                  <c:v>451327</c:v>
                </c:pt>
                <c:pt idx="4867">
                  <c:v>84070</c:v>
                </c:pt>
                <c:pt idx="4868">
                  <c:v>361061</c:v>
                </c:pt>
                <c:pt idx="4869">
                  <c:v>460176</c:v>
                </c:pt>
                <c:pt idx="4870">
                  <c:v>336283</c:v>
                </c:pt>
                <c:pt idx="4871">
                  <c:v>486725</c:v>
                </c:pt>
                <c:pt idx="4872">
                  <c:v>311504</c:v>
                </c:pt>
                <c:pt idx="4873">
                  <c:v>274336</c:v>
                </c:pt>
                <c:pt idx="4874">
                  <c:v>260176</c:v>
                </c:pt>
                <c:pt idx="4875">
                  <c:v>480530</c:v>
                </c:pt>
                <c:pt idx="4876">
                  <c:v>338938</c:v>
                </c:pt>
                <c:pt idx="4877">
                  <c:v>148672</c:v>
                </c:pt>
                <c:pt idx="4878">
                  <c:v>362831</c:v>
                </c:pt>
                <c:pt idx="4879">
                  <c:v>107964</c:v>
                </c:pt>
                <c:pt idx="4880">
                  <c:v>350442</c:v>
                </c:pt>
                <c:pt idx="4881">
                  <c:v>336283</c:v>
                </c:pt>
                <c:pt idx="4882">
                  <c:v>422123</c:v>
                </c:pt>
                <c:pt idx="4883">
                  <c:v>169911</c:v>
                </c:pt>
                <c:pt idx="4884">
                  <c:v>221238</c:v>
                </c:pt>
                <c:pt idx="4885">
                  <c:v>265486</c:v>
                </c:pt>
                <c:pt idx="4886">
                  <c:v>330088</c:v>
                </c:pt>
                <c:pt idx="4887">
                  <c:v>72566</c:v>
                </c:pt>
                <c:pt idx="4888">
                  <c:v>110619</c:v>
                </c:pt>
                <c:pt idx="4889">
                  <c:v>111504</c:v>
                </c:pt>
                <c:pt idx="4890">
                  <c:v>371681</c:v>
                </c:pt>
                <c:pt idx="4891">
                  <c:v>81415</c:v>
                </c:pt>
                <c:pt idx="4892">
                  <c:v>190265</c:v>
                </c:pt>
                <c:pt idx="4893">
                  <c:v>242477</c:v>
                </c:pt>
                <c:pt idx="4894">
                  <c:v>190265</c:v>
                </c:pt>
                <c:pt idx="4895">
                  <c:v>101769</c:v>
                </c:pt>
                <c:pt idx="4896">
                  <c:v>334513</c:v>
                </c:pt>
                <c:pt idx="4897">
                  <c:v>292035</c:v>
                </c:pt>
                <c:pt idx="4898">
                  <c:v>265486</c:v>
                </c:pt>
                <c:pt idx="4899">
                  <c:v>237168</c:v>
                </c:pt>
                <c:pt idx="4900">
                  <c:v>279646</c:v>
                </c:pt>
                <c:pt idx="4901">
                  <c:v>300884</c:v>
                </c:pt>
                <c:pt idx="4902">
                  <c:v>309734</c:v>
                </c:pt>
                <c:pt idx="4903">
                  <c:v>314159</c:v>
                </c:pt>
                <c:pt idx="4904">
                  <c:v>253982</c:v>
                </c:pt>
                <c:pt idx="4905">
                  <c:v>300884</c:v>
                </c:pt>
                <c:pt idx="4906">
                  <c:v>265486</c:v>
                </c:pt>
                <c:pt idx="4907">
                  <c:v>460176</c:v>
                </c:pt>
                <c:pt idx="4908">
                  <c:v>364601</c:v>
                </c:pt>
                <c:pt idx="4909">
                  <c:v>330088</c:v>
                </c:pt>
                <c:pt idx="4910">
                  <c:v>225663</c:v>
                </c:pt>
                <c:pt idx="4911">
                  <c:v>271681</c:v>
                </c:pt>
                <c:pt idx="4912">
                  <c:v>138053</c:v>
                </c:pt>
                <c:pt idx="4913">
                  <c:v>342477</c:v>
                </c:pt>
                <c:pt idx="4914">
                  <c:v>336283</c:v>
                </c:pt>
                <c:pt idx="4915">
                  <c:v>327433</c:v>
                </c:pt>
                <c:pt idx="4916">
                  <c:v>331858</c:v>
                </c:pt>
                <c:pt idx="4917">
                  <c:v>246017</c:v>
                </c:pt>
                <c:pt idx="4918">
                  <c:v>353982</c:v>
                </c:pt>
                <c:pt idx="4919">
                  <c:v>194690</c:v>
                </c:pt>
                <c:pt idx="4920">
                  <c:v>373451</c:v>
                </c:pt>
                <c:pt idx="4921">
                  <c:v>361946</c:v>
                </c:pt>
                <c:pt idx="4922">
                  <c:v>195575</c:v>
                </c:pt>
                <c:pt idx="4923">
                  <c:v>376106</c:v>
                </c:pt>
                <c:pt idx="4924">
                  <c:v>185840</c:v>
                </c:pt>
                <c:pt idx="4925">
                  <c:v>184955</c:v>
                </c:pt>
                <c:pt idx="4926">
                  <c:v>371681</c:v>
                </c:pt>
                <c:pt idx="4927">
                  <c:v>241592</c:v>
                </c:pt>
                <c:pt idx="4928">
                  <c:v>362831</c:v>
                </c:pt>
                <c:pt idx="4929">
                  <c:v>451327</c:v>
                </c:pt>
                <c:pt idx="4930">
                  <c:v>201769</c:v>
                </c:pt>
                <c:pt idx="4931">
                  <c:v>323008</c:v>
                </c:pt>
                <c:pt idx="4932">
                  <c:v>307079</c:v>
                </c:pt>
                <c:pt idx="4933">
                  <c:v>285398</c:v>
                </c:pt>
                <c:pt idx="4934">
                  <c:v>274336</c:v>
                </c:pt>
                <c:pt idx="4935">
                  <c:v>438053</c:v>
                </c:pt>
                <c:pt idx="4936">
                  <c:v>451327</c:v>
                </c:pt>
                <c:pt idx="4937">
                  <c:v>268141</c:v>
                </c:pt>
                <c:pt idx="4938">
                  <c:v>504424</c:v>
                </c:pt>
                <c:pt idx="4939">
                  <c:v>283185</c:v>
                </c:pt>
                <c:pt idx="4940">
                  <c:v>344247</c:v>
                </c:pt>
                <c:pt idx="4941">
                  <c:v>358407</c:v>
                </c:pt>
                <c:pt idx="4942">
                  <c:v>346902</c:v>
                </c:pt>
                <c:pt idx="4943">
                  <c:v>283185</c:v>
                </c:pt>
                <c:pt idx="4944">
                  <c:v>292035</c:v>
                </c:pt>
                <c:pt idx="4945">
                  <c:v>236725</c:v>
                </c:pt>
                <c:pt idx="4946">
                  <c:v>296460</c:v>
                </c:pt>
                <c:pt idx="4947">
                  <c:v>62831</c:v>
                </c:pt>
                <c:pt idx="4948">
                  <c:v>55752</c:v>
                </c:pt>
                <c:pt idx="4949">
                  <c:v>55752</c:v>
                </c:pt>
                <c:pt idx="4950">
                  <c:v>362831</c:v>
                </c:pt>
                <c:pt idx="4951">
                  <c:v>398230</c:v>
                </c:pt>
                <c:pt idx="4952">
                  <c:v>97345</c:v>
                </c:pt>
                <c:pt idx="4953">
                  <c:v>175221</c:v>
                </c:pt>
                <c:pt idx="4954">
                  <c:v>458407</c:v>
                </c:pt>
                <c:pt idx="4955">
                  <c:v>269911</c:v>
                </c:pt>
                <c:pt idx="4956">
                  <c:v>221238</c:v>
                </c:pt>
                <c:pt idx="4957">
                  <c:v>313274</c:v>
                </c:pt>
                <c:pt idx="4958">
                  <c:v>158849</c:v>
                </c:pt>
                <c:pt idx="4959">
                  <c:v>283185</c:v>
                </c:pt>
                <c:pt idx="4960">
                  <c:v>340707</c:v>
                </c:pt>
                <c:pt idx="4961">
                  <c:v>389380</c:v>
                </c:pt>
                <c:pt idx="4962">
                  <c:v>175221</c:v>
                </c:pt>
                <c:pt idx="4963">
                  <c:v>239823</c:v>
                </c:pt>
                <c:pt idx="4964">
                  <c:v>239823</c:v>
                </c:pt>
                <c:pt idx="4965">
                  <c:v>181415</c:v>
                </c:pt>
                <c:pt idx="4966">
                  <c:v>94690</c:v>
                </c:pt>
                <c:pt idx="4967">
                  <c:v>309734</c:v>
                </c:pt>
                <c:pt idx="4968">
                  <c:v>242477</c:v>
                </c:pt>
                <c:pt idx="4969">
                  <c:v>336283</c:v>
                </c:pt>
                <c:pt idx="4970">
                  <c:v>381415</c:v>
                </c:pt>
                <c:pt idx="4971">
                  <c:v>261061</c:v>
                </c:pt>
                <c:pt idx="4972">
                  <c:v>349557</c:v>
                </c:pt>
                <c:pt idx="4973">
                  <c:v>327433</c:v>
                </c:pt>
                <c:pt idx="4974">
                  <c:v>458407</c:v>
                </c:pt>
                <c:pt idx="4975">
                  <c:v>336283</c:v>
                </c:pt>
                <c:pt idx="4976">
                  <c:v>254867</c:v>
                </c:pt>
                <c:pt idx="4977">
                  <c:v>172566</c:v>
                </c:pt>
                <c:pt idx="4978">
                  <c:v>345132</c:v>
                </c:pt>
                <c:pt idx="4979">
                  <c:v>150778</c:v>
                </c:pt>
                <c:pt idx="4980">
                  <c:v>149274</c:v>
                </c:pt>
                <c:pt idx="4981">
                  <c:v>338938</c:v>
                </c:pt>
                <c:pt idx="4982">
                  <c:v>274336</c:v>
                </c:pt>
                <c:pt idx="4983">
                  <c:v>55309</c:v>
                </c:pt>
                <c:pt idx="4984">
                  <c:v>389380</c:v>
                </c:pt>
                <c:pt idx="4985">
                  <c:v>438053</c:v>
                </c:pt>
                <c:pt idx="4986">
                  <c:v>469026</c:v>
                </c:pt>
                <c:pt idx="4987">
                  <c:v>269026</c:v>
                </c:pt>
                <c:pt idx="4988">
                  <c:v>308849</c:v>
                </c:pt>
                <c:pt idx="4989">
                  <c:v>396460</c:v>
                </c:pt>
                <c:pt idx="4990">
                  <c:v>291150</c:v>
                </c:pt>
                <c:pt idx="4991">
                  <c:v>446902</c:v>
                </c:pt>
                <c:pt idx="4992">
                  <c:v>325663</c:v>
                </c:pt>
                <c:pt idx="4993">
                  <c:v>235398</c:v>
                </c:pt>
                <c:pt idx="4994">
                  <c:v>79646</c:v>
                </c:pt>
                <c:pt idx="4995">
                  <c:v>159292</c:v>
                </c:pt>
                <c:pt idx="4996">
                  <c:v>119469</c:v>
                </c:pt>
                <c:pt idx="4997">
                  <c:v>367256</c:v>
                </c:pt>
                <c:pt idx="4998">
                  <c:v>362831</c:v>
                </c:pt>
                <c:pt idx="4999">
                  <c:v>314159</c:v>
                </c:pt>
                <c:pt idx="5000">
                  <c:v>245575</c:v>
                </c:pt>
                <c:pt idx="5001">
                  <c:v>206637</c:v>
                </c:pt>
                <c:pt idx="5002">
                  <c:v>287610</c:v>
                </c:pt>
                <c:pt idx="5003">
                  <c:v>371681</c:v>
                </c:pt>
                <c:pt idx="5004">
                  <c:v>374336</c:v>
                </c:pt>
                <c:pt idx="5005">
                  <c:v>255752</c:v>
                </c:pt>
                <c:pt idx="5006">
                  <c:v>429203</c:v>
                </c:pt>
                <c:pt idx="5007">
                  <c:v>119469</c:v>
                </c:pt>
                <c:pt idx="5008">
                  <c:v>207964</c:v>
                </c:pt>
                <c:pt idx="5009">
                  <c:v>244247</c:v>
                </c:pt>
                <c:pt idx="5010">
                  <c:v>252212</c:v>
                </c:pt>
                <c:pt idx="5011">
                  <c:v>168141</c:v>
                </c:pt>
                <c:pt idx="5012">
                  <c:v>344247</c:v>
                </c:pt>
                <c:pt idx="5013">
                  <c:v>172566</c:v>
                </c:pt>
                <c:pt idx="5014">
                  <c:v>329203</c:v>
                </c:pt>
                <c:pt idx="5015">
                  <c:v>247787</c:v>
                </c:pt>
                <c:pt idx="5016">
                  <c:v>242477</c:v>
                </c:pt>
                <c:pt idx="5017">
                  <c:v>330088</c:v>
                </c:pt>
                <c:pt idx="5018">
                  <c:v>119469</c:v>
                </c:pt>
                <c:pt idx="5019">
                  <c:v>530973</c:v>
                </c:pt>
                <c:pt idx="5020">
                  <c:v>309734</c:v>
                </c:pt>
                <c:pt idx="5021">
                  <c:v>529203</c:v>
                </c:pt>
                <c:pt idx="5022">
                  <c:v>326548</c:v>
                </c:pt>
                <c:pt idx="5023">
                  <c:v>438053</c:v>
                </c:pt>
                <c:pt idx="5024">
                  <c:v>331858</c:v>
                </c:pt>
                <c:pt idx="5025">
                  <c:v>273893</c:v>
                </c:pt>
                <c:pt idx="5026">
                  <c:v>352212</c:v>
                </c:pt>
                <c:pt idx="5027">
                  <c:v>304424</c:v>
                </c:pt>
                <c:pt idx="5028">
                  <c:v>123008</c:v>
                </c:pt>
                <c:pt idx="5029">
                  <c:v>54867</c:v>
                </c:pt>
                <c:pt idx="5030">
                  <c:v>60176</c:v>
                </c:pt>
                <c:pt idx="5031">
                  <c:v>55752</c:v>
                </c:pt>
                <c:pt idx="5032">
                  <c:v>238938</c:v>
                </c:pt>
                <c:pt idx="5033">
                  <c:v>230088</c:v>
                </c:pt>
                <c:pt idx="5034">
                  <c:v>323008</c:v>
                </c:pt>
                <c:pt idx="5035">
                  <c:v>108407</c:v>
                </c:pt>
                <c:pt idx="5036">
                  <c:v>464601</c:v>
                </c:pt>
                <c:pt idx="5037">
                  <c:v>333628</c:v>
                </c:pt>
                <c:pt idx="5038">
                  <c:v>287610</c:v>
                </c:pt>
                <c:pt idx="5039">
                  <c:v>326548</c:v>
                </c:pt>
                <c:pt idx="5040">
                  <c:v>332743</c:v>
                </c:pt>
                <c:pt idx="5041">
                  <c:v>240265</c:v>
                </c:pt>
                <c:pt idx="5042">
                  <c:v>362831</c:v>
                </c:pt>
                <c:pt idx="5043">
                  <c:v>224336</c:v>
                </c:pt>
                <c:pt idx="5044">
                  <c:v>176991</c:v>
                </c:pt>
                <c:pt idx="5045">
                  <c:v>318584</c:v>
                </c:pt>
                <c:pt idx="5046">
                  <c:v>247787</c:v>
                </c:pt>
                <c:pt idx="5047">
                  <c:v>168141</c:v>
                </c:pt>
                <c:pt idx="5048">
                  <c:v>327433</c:v>
                </c:pt>
                <c:pt idx="5049">
                  <c:v>346017</c:v>
                </c:pt>
                <c:pt idx="5050">
                  <c:v>371681</c:v>
                </c:pt>
                <c:pt idx="5051">
                  <c:v>196902</c:v>
                </c:pt>
                <c:pt idx="5052">
                  <c:v>242035</c:v>
                </c:pt>
                <c:pt idx="5053">
                  <c:v>269911</c:v>
                </c:pt>
                <c:pt idx="5054">
                  <c:v>343362</c:v>
                </c:pt>
                <c:pt idx="5055">
                  <c:v>210619</c:v>
                </c:pt>
                <c:pt idx="5056">
                  <c:v>262831</c:v>
                </c:pt>
                <c:pt idx="5057">
                  <c:v>277876</c:v>
                </c:pt>
                <c:pt idx="5058">
                  <c:v>262831</c:v>
                </c:pt>
                <c:pt idx="5059">
                  <c:v>241592</c:v>
                </c:pt>
                <c:pt idx="5060">
                  <c:v>256637</c:v>
                </c:pt>
                <c:pt idx="5061">
                  <c:v>119469</c:v>
                </c:pt>
                <c:pt idx="5062">
                  <c:v>343362</c:v>
                </c:pt>
                <c:pt idx="5063">
                  <c:v>191150</c:v>
                </c:pt>
                <c:pt idx="5064">
                  <c:v>330973</c:v>
                </c:pt>
                <c:pt idx="5065">
                  <c:v>221238</c:v>
                </c:pt>
                <c:pt idx="5066">
                  <c:v>446902</c:v>
                </c:pt>
                <c:pt idx="5067">
                  <c:v>265486</c:v>
                </c:pt>
                <c:pt idx="5068">
                  <c:v>427876</c:v>
                </c:pt>
                <c:pt idx="5069">
                  <c:v>265486</c:v>
                </c:pt>
                <c:pt idx="5070">
                  <c:v>218584</c:v>
                </c:pt>
                <c:pt idx="5071">
                  <c:v>256637</c:v>
                </c:pt>
                <c:pt idx="5072">
                  <c:v>303539</c:v>
                </c:pt>
                <c:pt idx="5073">
                  <c:v>269911</c:v>
                </c:pt>
                <c:pt idx="5074">
                  <c:v>106194</c:v>
                </c:pt>
                <c:pt idx="5075">
                  <c:v>283185</c:v>
                </c:pt>
                <c:pt idx="5076">
                  <c:v>258407</c:v>
                </c:pt>
                <c:pt idx="5077">
                  <c:v>358407</c:v>
                </c:pt>
                <c:pt idx="5078">
                  <c:v>358407</c:v>
                </c:pt>
                <c:pt idx="5079">
                  <c:v>366371</c:v>
                </c:pt>
                <c:pt idx="5080">
                  <c:v>243362</c:v>
                </c:pt>
                <c:pt idx="5081">
                  <c:v>59911</c:v>
                </c:pt>
                <c:pt idx="5082">
                  <c:v>55663</c:v>
                </c:pt>
                <c:pt idx="5083">
                  <c:v>464601</c:v>
                </c:pt>
                <c:pt idx="5084">
                  <c:v>371681</c:v>
                </c:pt>
                <c:pt idx="5085">
                  <c:v>274336</c:v>
                </c:pt>
                <c:pt idx="5086">
                  <c:v>292035</c:v>
                </c:pt>
                <c:pt idx="5087">
                  <c:v>181415</c:v>
                </c:pt>
                <c:pt idx="5088">
                  <c:v>243362</c:v>
                </c:pt>
                <c:pt idx="5089">
                  <c:v>236283</c:v>
                </c:pt>
                <c:pt idx="5090">
                  <c:v>338053</c:v>
                </c:pt>
                <c:pt idx="5091">
                  <c:v>345132</c:v>
                </c:pt>
                <c:pt idx="5092">
                  <c:v>340707</c:v>
                </c:pt>
                <c:pt idx="5093">
                  <c:v>414159</c:v>
                </c:pt>
                <c:pt idx="5094">
                  <c:v>65486</c:v>
                </c:pt>
                <c:pt idx="5095">
                  <c:v>342477</c:v>
                </c:pt>
                <c:pt idx="5096">
                  <c:v>284955</c:v>
                </c:pt>
                <c:pt idx="5097">
                  <c:v>340707</c:v>
                </c:pt>
                <c:pt idx="5098">
                  <c:v>352212</c:v>
                </c:pt>
                <c:pt idx="5099">
                  <c:v>179646</c:v>
                </c:pt>
                <c:pt idx="5100">
                  <c:v>361061</c:v>
                </c:pt>
                <c:pt idx="5101">
                  <c:v>309734</c:v>
                </c:pt>
                <c:pt idx="5102">
                  <c:v>119469</c:v>
                </c:pt>
                <c:pt idx="5103">
                  <c:v>265486</c:v>
                </c:pt>
                <c:pt idx="5104">
                  <c:v>265486</c:v>
                </c:pt>
                <c:pt idx="5105">
                  <c:v>129203</c:v>
                </c:pt>
                <c:pt idx="5106">
                  <c:v>125221</c:v>
                </c:pt>
                <c:pt idx="5107">
                  <c:v>336283</c:v>
                </c:pt>
                <c:pt idx="5108">
                  <c:v>81415</c:v>
                </c:pt>
                <c:pt idx="5109">
                  <c:v>380530</c:v>
                </c:pt>
                <c:pt idx="5110">
                  <c:v>367256</c:v>
                </c:pt>
                <c:pt idx="5111">
                  <c:v>321238</c:v>
                </c:pt>
                <c:pt idx="5112">
                  <c:v>280530</c:v>
                </c:pt>
                <c:pt idx="5113">
                  <c:v>309292</c:v>
                </c:pt>
                <c:pt idx="5114">
                  <c:v>259292</c:v>
                </c:pt>
                <c:pt idx="5115">
                  <c:v>252654</c:v>
                </c:pt>
                <c:pt idx="5116">
                  <c:v>438053</c:v>
                </c:pt>
                <c:pt idx="5117">
                  <c:v>340707</c:v>
                </c:pt>
                <c:pt idx="5118">
                  <c:v>339823</c:v>
                </c:pt>
                <c:pt idx="5119">
                  <c:v>353982</c:v>
                </c:pt>
                <c:pt idx="5120">
                  <c:v>331858</c:v>
                </c:pt>
                <c:pt idx="5121">
                  <c:v>526548</c:v>
                </c:pt>
                <c:pt idx="5122">
                  <c:v>331858</c:v>
                </c:pt>
                <c:pt idx="5123">
                  <c:v>469026</c:v>
                </c:pt>
                <c:pt idx="5124">
                  <c:v>469026</c:v>
                </c:pt>
                <c:pt idx="5125">
                  <c:v>274336</c:v>
                </c:pt>
                <c:pt idx="5126">
                  <c:v>307079</c:v>
                </c:pt>
                <c:pt idx="5127">
                  <c:v>361061</c:v>
                </c:pt>
                <c:pt idx="5128">
                  <c:v>353982</c:v>
                </c:pt>
                <c:pt idx="5129">
                  <c:v>171681</c:v>
                </c:pt>
                <c:pt idx="5130">
                  <c:v>318584</c:v>
                </c:pt>
                <c:pt idx="5131">
                  <c:v>296460</c:v>
                </c:pt>
                <c:pt idx="5132">
                  <c:v>131415</c:v>
                </c:pt>
                <c:pt idx="5133">
                  <c:v>486725</c:v>
                </c:pt>
                <c:pt idx="5134">
                  <c:v>442477</c:v>
                </c:pt>
                <c:pt idx="5135">
                  <c:v>460176</c:v>
                </c:pt>
                <c:pt idx="5136">
                  <c:v>424778</c:v>
                </c:pt>
                <c:pt idx="5137">
                  <c:v>283185</c:v>
                </c:pt>
                <c:pt idx="5138">
                  <c:v>169026</c:v>
                </c:pt>
                <c:pt idx="5139">
                  <c:v>250442</c:v>
                </c:pt>
                <c:pt idx="5140">
                  <c:v>236725</c:v>
                </c:pt>
                <c:pt idx="5141">
                  <c:v>451327</c:v>
                </c:pt>
                <c:pt idx="5142">
                  <c:v>349557</c:v>
                </c:pt>
                <c:pt idx="5143">
                  <c:v>243362</c:v>
                </c:pt>
                <c:pt idx="5144">
                  <c:v>344247</c:v>
                </c:pt>
                <c:pt idx="5145">
                  <c:v>334955</c:v>
                </c:pt>
                <c:pt idx="5146">
                  <c:v>317699</c:v>
                </c:pt>
                <c:pt idx="5147">
                  <c:v>206637</c:v>
                </c:pt>
                <c:pt idx="5148">
                  <c:v>378761</c:v>
                </c:pt>
                <c:pt idx="5149">
                  <c:v>353982</c:v>
                </c:pt>
                <c:pt idx="5150">
                  <c:v>345132</c:v>
                </c:pt>
                <c:pt idx="5151">
                  <c:v>207079</c:v>
                </c:pt>
                <c:pt idx="5152">
                  <c:v>415929</c:v>
                </c:pt>
                <c:pt idx="5153">
                  <c:v>292035</c:v>
                </c:pt>
                <c:pt idx="5154">
                  <c:v>318584</c:v>
                </c:pt>
                <c:pt idx="5155">
                  <c:v>272566</c:v>
                </c:pt>
                <c:pt idx="5156">
                  <c:v>171681</c:v>
                </c:pt>
                <c:pt idx="5157">
                  <c:v>172566</c:v>
                </c:pt>
                <c:pt idx="5158">
                  <c:v>376106</c:v>
                </c:pt>
                <c:pt idx="5159">
                  <c:v>315044</c:v>
                </c:pt>
                <c:pt idx="5160">
                  <c:v>108849</c:v>
                </c:pt>
                <c:pt idx="5161">
                  <c:v>265486</c:v>
                </c:pt>
                <c:pt idx="5162">
                  <c:v>276991</c:v>
                </c:pt>
                <c:pt idx="5163">
                  <c:v>345132</c:v>
                </c:pt>
                <c:pt idx="5164">
                  <c:v>283185</c:v>
                </c:pt>
                <c:pt idx="5165">
                  <c:v>272566</c:v>
                </c:pt>
                <c:pt idx="5166">
                  <c:v>264601</c:v>
                </c:pt>
                <c:pt idx="5167">
                  <c:v>349557</c:v>
                </c:pt>
                <c:pt idx="5168">
                  <c:v>383185</c:v>
                </c:pt>
                <c:pt idx="5169">
                  <c:v>172566</c:v>
                </c:pt>
                <c:pt idx="5170">
                  <c:v>107079</c:v>
                </c:pt>
                <c:pt idx="5171">
                  <c:v>212389</c:v>
                </c:pt>
                <c:pt idx="5172">
                  <c:v>358407</c:v>
                </c:pt>
                <c:pt idx="5173">
                  <c:v>326548</c:v>
                </c:pt>
                <c:pt idx="5174">
                  <c:v>436283</c:v>
                </c:pt>
                <c:pt idx="5175">
                  <c:v>327433</c:v>
                </c:pt>
                <c:pt idx="5176">
                  <c:v>248672</c:v>
                </c:pt>
                <c:pt idx="5177">
                  <c:v>522123</c:v>
                </c:pt>
                <c:pt idx="5178">
                  <c:v>255752</c:v>
                </c:pt>
                <c:pt idx="5179">
                  <c:v>247787</c:v>
                </c:pt>
                <c:pt idx="5180">
                  <c:v>429203</c:v>
                </c:pt>
                <c:pt idx="5181">
                  <c:v>350442</c:v>
                </c:pt>
                <c:pt idx="5182">
                  <c:v>469026</c:v>
                </c:pt>
                <c:pt idx="5183">
                  <c:v>272123</c:v>
                </c:pt>
                <c:pt idx="5184">
                  <c:v>278761</c:v>
                </c:pt>
                <c:pt idx="5185">
                  <c:v>223008</c:v>
                </c:pt>
                <c:pt idx="5186">
                  <c:v>237168</c:v>
                </c:pt>
                <c:pt idx="5187">
                  <c:v>222123</c:v>
                </c:pt>
                <c:pt idx="5188">
                  <c:v>331858</c:v>
                </c:pt>
                <c:pt idx="5189">
                  <c:v>212389</c:v>
                </c:pt>
                <c:pt idx="5190">
                  <c:v>269026</c:v>
                </c:pt>
                <c:pt idx="5191">
                  <c:v>274336</c:v>
                </c:pt>
                <c:pt idx="5192">
                  <c:v>282300</c:v>
                </c:pt>
                <c:pt idx="5193">
                  <c:v>269911</c:v>
                </c:pt>
                <c:pt idx="5194">
                  <c:v>369026</c:v>
                </c:pt>
                <c:pt idx="5195">
                  <c:v>371681</c:v>
                </c:pt>
                <c:pt idx="5196">
                  <c:v>352212</c:v>
                </c:pt>
                <c:pt idx="5197">
                  <c:v>377876</c:v>
                </c:pt>
                <c:pt idx="5198">
                  <c:v>353982</c:v>
                </c:pt>
                <c:pt idx="5199">
                  <c:v>73451</c:v>
                </c:pt>
                <c:pt idx="5200">
                  <c:v>115044</c:v>
                </c:pt>
                <c:pt idx="5201">
                  <c:v>60176</c:v>
                </c:pt>
                <c:pt idx="5202">
                  <c:v>455752</c:v>
                </c:pt>
                <c:pt idx="5203">
                  <c:v>394690</c:v>
                </c:pt>
                <c:pt idx="5204">
                  <c:v>287610</c:v>
                </c:pt>
                <c:pt idx="5205">
                  <c:v>289380</c:v>
                </c:pt>
                <c:pt idx="5206">
                  <c:v>265486</c:v>
                </c:pt>
                <c:pt idx="5207">
                  <c:v>256637</c:v>
                </c:pt>
                <c:pt idx="5208">
                  <c:v>269911</c:v>
                </c:pt>
                <c:pt idx="5209">
                  <c:v>453982</c:v>
                </c:pt>
                <c:pt idx="5210">
                  <c:v>291150</c:v>
                </c:pt>
                <c:pt idx="5211">
                  <c:v>279646</c:v>
                </c:pt>
                <c:pt idx="5212">
                  <c:v>336283</c:v>
                </c:pt>
                <c:pt idx="5213">
                  <c:v>463716</c:v>
                </c:pt>
                <c:pt idx="5214">
                  <c:v>252212</c:v>
                </c:pt>
                <c:pt idx="5215">
                  <c:v>290265</c:v>
                </c:pt>
                <c:pt idx="5216">
                  <c:v>154159</c:v>
                </c:pt>
                <c:pt idx="5217">
                  <c:v>330973</c:v>
                </c:pt>
                <c:pt idx="5218">
                  <c:v>77876</c:v>
                </c:pt>
                <c:pt idx="5219">
                  <c:v>183628</c:v>
                </c:pt>
                <c:pt idx="5220">
                  <c:v>267256</c:v>
                </c:pt>
                <c:pt idx="5221">
                  <c:v>207964</c:v>
                </c:pt>
                <c:pt idx="5222">
                  <c:v>243362</c:v>
                </c:pt>
                <c:pt idx="5223">
                  <c:v>85840</c:v>
                </c:pt>
                <c:pt idx="5224">
                  <c:v>212389</c:v>
                </c:pt>
                <c:pt idx="5225">
                  <c:v>81415</c:v>
                </c:pt>
                <c:pt idx="5226">
                  <c:v>314159</c:v>
                </c:pt>
                <c:pt idx="5227">
                  <c:v>231858</c:v>
                </c:pt>
                <c:pt idx="5228">
                  <c:v>330088</c:v>
                </c:pt>
                <c:pt idx="5229">
                  <c:v>334513</c:v>
                </c:pt>
                <c:pt idx="5230">
                  <c:v>364601</c:v>
                </c:pt>
                <c:pt idx="5231">
                  <c:v>161061</c:v>
                </c:pt>
                <c:pt idx="5232">
                  <c:v>159292</c:v>
                </c:pt>
                <c:pt idx="5233">
                  <c:v>349557</c:v>
                </c:pt>
                <c:pt idx="5234">
                  <c:v>300884</c:v>
                </c:pt>
                <c:pt idx="5235">
                  <c:v>341150</c:v>
                </c:pt>
                <c:pt idx="5236">
                  <c:v>331415</c:v>
                </c:pt>
                <c:pt idx="5237">
                  <c:v>265486</c:v>
                </c:pt>
                <c:pt idx="5238">
                  <c:v>271681</c:v>
                </c:pt>
                <c:pt idx="5239">
                  <c:v>324778</c:v>
                </c:pt>
                <c:pt idx="5240">
                  <c:v>272566</c:v>
                </c:pt>
                <c:pt idx="5241">
                  <c:v>268141</c:v>
                </c:pt>
                <c:pt idx="5242">
                  <c:v>345132</c:v>
                </c:pt>
                <c:pt idx="5243">
                  <c:v>362831</c:v>
                </c:pt>
                <c:pt idx="5244">
                  <c:v>238938</c:v>
                </c:pt>
                <c:pt idx="5245">
                  <c:v>484955</c:v>
                </c:pt>
                <c:pt idx="5246">
                  <c:v>247787</c:v>
                </c:pt>
                <c:pt idx="5247">
                  <c:v>267247</c:v>
                </c:pt>
                <c:pt idx="5248">
                  <c:v>128318</c:v>
                </c:pt>
                <c:pt idx="5249">
                  <c:v>295575</c:v>
                </c:pt>
                <c:pt idx="5250">
                  <c:v>287610</c:v>
                </c:pt>
                <c:pt idx="5251">
                  <c:v>264601</c:v>
                </c:pt>
                <c:pt idx="5252">
                  <c:v>311061</c:v>
                </c:pt>
                <c:pt idx="5253">
                  <c:v>134513</c:v>
                </c:pt>
                <c:pt idx="5254">
                  <c:v>405309</c:v>
                </c:pt>
                <c:pt idx="5255">
                  <c:v>154867</c:v>
                </c:pt>
                <c:pt idx="5256">
                  <c:v>386725</c:v>
                </c:pt>
                <c:pt idx="5257">
                  <c:v>287610</c:v>
                </c:pt>
                <c:pt idx="5258">
                  <c:v>287610</c:v>
                </c:pt>
                <c:pt idx="5259">
                  <c:v>371681</c:v>
                </c:pt>
                <c:pt idx="5260">
                  <c:v>336283</c:v>
                </c:pt>
                <c:pt idx="5261">
                  <c:v>329646</c:v>
                </c:pt>
                <c:pt idx="5262">
                  <c:v>394690</c:v>
                </c:pt>
                <c:pt idx="5263">
                  <c:v>296460</c:v>
                </c:pt>
                <c:pt idx="5264">
                  <c:v>330088</c:v>
                </c:pt>
                <c:pt idx="5265">
                  <c:v>137168</c:v>
                </c:pt>
                <c:pt idx="5266">
                  <c:v>252212</c:v>
                </c:pt>
                <c:pt idx="5267">
                  <c:v>353982</c:v>
                </c:pt>
                <c:pt idx="5268">
                  <c:v>121238</c:v>
                </c:pt>
                <c:pt idx="5269">
                  <c:v>340707</c:v>
                </c:pt>
                <c:pt idx="5270">
                  <c:v>265486</c:v>
                </c:pt>
                <c:pt idx="5271">
                  <c:v>305309</c:v>
                </c:pt>
                <c:pt idx="5272">
                  <c:v>284955</c:v>
                </c:pt>
                <c:pt idx="5273">
                  <c:v>193805</c:v>
                </c:pt>
                <c:pt idx="5274">
                  <c:v>366371</c:v>
                </c:pt>
                <c:pt idx="5275">
                  <c:v>371681</c:v>
                </c:pt>
                <c:pt idx="5276">
                  <c:v>409734</c:v>
                </c:pt>
                <c:pt idx="5277">
                  <c:v>262831</c:v>
                </c:pt>
                <c:pt idx="5278">
                  <c:v>265486</c:v>
                </c:pt>
                <c:pt idx="5279">
                  <c:v>84070</c:v>
                </c:pt>
                <c:pt idx="5280">
                  <c:v>340707</c:v>
                </c:pt>
                <c:pt idx="5281">
                  <c:v>268141</c:v>
                </c:pt>
                <c:pt idx="5282">
                  <c:v>338938</c:v>
                </c:pt>
                <c:pt idx="5283">
                  <c:v>495575</c:v>
                </c:pt>
                <c:pt idx="5284">
                  <c:v>526548</c:v>
                </c:pt>
                <c:pt idx="5285">
                  <c:v>283185</c:v>
                </c:pt>
                <c:pt idx="5286">
                  <c:v>336283</c:v>
                </c:pt>
                <c:pt idx="5287">
                  <c:v>212389</c:v>
                </c:pt>
                <c:pt idx="5288">
                  <c:v>196460</c:v>
                </c:pt>
                <c:pt idx="5289">
                  <c:v>460176</c:v>
                </c:pt>
                <c:pt idx="5290">
                  <c:v>265486</c:v>
                </c:pt>
                <c:pt idx="5291">
                  <c:v>247787</c:v>
                </c:pt>
                <c:pt idx="5292">
                  <c:v>469026</c:v>
                </c:pt>
                <c:pt idx="5293">
                  <c:v>284955</c:v>
                </c:pt>
                <c:pt idx="5294">
                  <c:v>317699</c:v>
                </c:pt>
                <c:pt idx="5295">
                  <c:v>318584</c:v>
                </c:pt>
                <c:pt idx="5296">
                  <c:v>212389</c:v>
                </c:pt>
                <c:pt idx="5297">
                  <c:v>119469</c:v>
                </c:pt>
                <c:pt idx="5298">
                  <c:v>292035</c:v>
                </c:pt>
                <c:pt idx="5299">
                  <c:v>263716</c:v>
                </c:pt>
                <c:pt idx="5300">
                  <c:v>121238</c:v>
                </c:pt>
                <c:pt idx="5301">
                  <c:v>185840</c:v>
                </c:pt>
                <c:pt idx="5302">
                  <c:v>105309</c:v>
                </c:pt>
                <c:pt idx="5303">
                  <c:v>202654</c:v>
                </c:pt>
                <c:pt idx="5304">
                  <c:v>154867</c:v>
                </c:pt>
                <c:pt idx="5305">
                  <c:v>362566</c:v>
                </c:pt>
                <c:pt idx="5306">
                  <c:v>320353</c:v>
                </c:pt>
                <c:pt idx="5307">
                  <c:v>74955</c:v>
                </c:pt>
                <c:pt idx="5308">
                  <c:v>331858</c:v>
                </c:pt>
                <c:pt idx="5309">
                  <c:v>345132</c:v>
                </c:pt>
                <c:pt idx="5310">
                  <c:v>323008</c:v>
                </c:pt>
                <c:pt idx="5311">
                  <c:v>451327</c:v>
                </c:pt>
                <c:pt idx="5312">
                  <c:v>336283</c:v>
                </c:pt>
                <c:pt idx="5313">
                  <c:v>564601</c:v>
                </c:pt>
                <c:pt idx="5314">
                  <c:v>174601</c:v>
                </c:pt>
                <c:pt idx="5315">
                  <c:v>294690</c:v>
                </c:pt>
                <c:pt idx="5316">
                  <c:v>370796</c:v>
                </c:pt>
                <c:pt idx="5317">
                  <c:v>371681</c:v>
                </c:pt>
                <c:pt idx="5318">
                  <c:v>362831</c:v>
                </c:pt>
                <c:pt idx="5319">
                  <c:v>371681</c:v>
                </c:pt>
                <c:pt idx="5320">
                  <c:v>247787</c:v>
                </c:pt>
                <c:pt idx="5321">
                  <c:v>57522</c:v>
                </c:pt>
                <c:pt idx="5322">
                  <c:v>56637</c:v>
                </c:pt>
                <c:pt idx="5323">
                  <c:v>97345</c:v>
                </c:pt>
                <c:pt idx="5324">
                  <c:v>109734</c:v>
                </c:pt>
                <c:pt idx="5325">
                  <c:v>300884</c:v>
                </c:pt>
                <c:pt idx="5326">
                  <c:v>318584</c:v>
                </c:pt>
                <c:pt idx="5327">
                  <c:v>376106</c:v>
                </c:pt>
                <c:pt idx="5328">
                  <c:v>288495</c:v>
                </c:pt>
                <c:pt idx="5329">
                  <c:v>406194</c:v>
                </c:pt>
                <c:pt idx="5330">
                  <c:v>379646</c:v>
                </c:pt>
                <c:pt idx="5331">
                  <c:v>296460</c:v>
                </c:pt>
                <c:pt idx="5332">
                  <c:v>369026</c:v>
                </c:pt>
                <c:pt idx="5333">
                  <c:v>380530</c:v>
                </c:pt>
                <c:pt idx="5334">
                  <c:v>349557</c:v>
                </c:pt>
                <c:pt idx="5335">
                  <c:v>362831</c:v>
                </c:pt>
                <c:pt idx="5336">
                  <c:v>362831</c:v>
                </c:pt>
                <c:pt idx="5337">
                  <c:v>349557</c:v>
                </c:pt>
                <c:pt idx="5338">
                  <c:v>340707</c:v>
                </c:pt>
                <c:pt idx="5339">
                  <c:v>324778</c:v>
                </c:pt>
                <c:pt idx="5340">
                  <c:v>323008</c:v>
                </c:pt>
                <c:pt idx="5341">
                  <c:v>202654</c:v>
                </c:pt>
                <c:pt idx="5342">
                  <c:v>175221</c:v>
                </c:pt>
                <c:pt idx="5343">
                  <c:v>269911</c:v>
                </c:pt>
                <c:pt idx="5344">
                  <c:v>361946</c:v>
                </c:pt>
                <c:pt idx="5345">
                  <c:v>261061</c:v>
                </c:pt>
                <c:pt idx="5346">
                  <c:v>272566</c:v>
                </c:pt>
                <c:pt idx="5347">
                  <c:v>180530</c:v>
                </c:pt>
                <c:pt idx="5348">
                  <c:v>178761</c:v>
                </c:pt>
                <c:pt idx="5349">
                  <c:v>270796</c:v>
                </c:pt>
                <c:pt idx="5350">
                  <c:v>265486</c:v>
                </c:pt>
                <c:pt idx="5351">
                  <c:v>295575</c:v>
                </c:pt>
                <c:pt idx="5352">
                  <c:v>155752</c:v>
                </c:pt>
                <c:pt idx="5353">
                  <c:v>203539</c:v>
                </c:pt>
                <c:pt idx="5354">
                  <c:v>132743</c:v>
                </c:pt>
                <c:pt idx="5355">
                  <c:v>242477</c:v>
                </c:pt>
                <c:pt idx="5356">
                  <c:v>263716</c:v>
                </c:pt>
                <c:pt idx="5357">
                  <c:v>315929</c:v>
                </c:pt>
                <c:pt idx="5358">
                  <c:v>256637</c:v>
                </c:pt>
                <c:pt idx="5359">
                  <c:v>363716</c:v>
                </c:pt>
                <c:pt idx="5360">
                  <c:v>237168</c:v>
                </c:pt>
                <c:pt idx="5361">
                  <c:v>296460</c:v>
                </c:pt>
                <c:pt idx="5362">
                  <c:v>228318</c:v>
                </c:pt>
                <c:pt idx="5363">
                  <c:v>345132</c:v>
                </c:pt>
                <c:pt idx="5364">
                  <c:v>469026</c:v>
                </c:pt>
                <c:pt idx="5365">
                  <c:v>349557</c:v>
                </c:pt>
                <c:pt idx="5366">
                  <c:v>176991</c:v>
                </c:pt>
                <c:pt idx="5367">
                  <c:v>218584</c:v>
                </c:pt>
                <c:pt idx="5368">
                  <c:v>256637</c:v>
                </c:pt>
                <c:pt idx="5369">
                  <c:v>261061</c:v>
                </c:pt>
                <c:pt idx="5370">
                  <c:v>128318</c:v>
                </c:pt>
                <c:pt idx="5371">
                  <c:v>361061</c:v>
                </c:pt>
                <c:pt idx="5372">
                  <c:v>380530</c:v>
                </c:pt>
                <c:pt idx="5373">
                  <c:v>283185</c:v>
                </c:pt>
                <c:pt idx="5374">
                  <c:v>254867</c:v>
                </c:pt>
                <c:pt idx="5375">
                  <c:v>128318</c:v>
                </c:pt>
                <c:pt idx="5376">
                  <c:v>57522</c:v>
                </c:pt>
                <c:pt idx="5377">
                  <c:v>414159</c:v>
                </c:pt>
                <c:pt idx="5378">
                  <c:v>194690</c:v>
                </c:pt>
                <c:pt idx="5379">
                  <c:v>303539</c:v>
                </c:pt>
                <c:pt idx="5380">
                  <c:v>376106</c:v>
                </c:pt>
                <c:pt idx="5381">
                  <c:v>451327</c:v>
                </c:pt>
                <c:pt idx="5382">
                  <c:v>376106</c:v>
                </c:pt>
                <c:pt idx="5383">
                  <c:v>392035</c:v>
                </c:pt>
                <c:pt idx="5384">
                  <c:v>300884</c:v>
                </c:pt>
                <c:pt idx="5385">
                  <c:v>353982</c:v>
                </c:pt>
                <c:pt idx="5386">
                  <c:v>377433</c:v>
                </c:pt>
                <c:pt idx="5387">
                  <c:v>292035</c:v>
                </c:pt>
                <c:pt idx="5388">
                  <c:v>376106</c:v>
                </c:pt>
                <c:pt idx="5389">
                  <c:v>285840</c:v>
                </c:pt>
                <c:pt idx="5390">
                  <c:v>271681</c:v>
                </c:pt>
                <c:pt idx="5391">
                  <c:v>179646</c:v>
                </c:pt>
                <c:pt idx="5392">
                  <c:v>110619</c:v>
                </c:pt>
                <c:pt idx="5393">
                  <c:v>214159</c:v>
                </c:pt>
                <c:pt idx="5394">
                  <c:v>101769</c:v>
                </c:pt>
                <c:pt idx="5395">
                  <c:v>256637</c:v>
                </c:pt>
                <c:pt idx="5396">
                  <c:v>230088</c:v>
                </c:pt>
                <c:pt idx="5397">
                  <c:v>68141</c:v>
                </c:pt>
                <c:pt idx="5398">
                  <c:v>358407</c:v>
                </c:pt>
                <c:pt idx="5399">
                  <c:v>260176</c:v>
                </c:pt>
                <c:pt idx="5400">
                  <c:v>402654</c:v>
                </c:pt>
                <c:pt idx="5401">
                  <c:v>336283</c:v>
                </c:pt>
                <c:pt idx="5402">
                  <c:v>141592</c:v>
                </c:pt>
                <c:pt idx="5403">
                  <c:v>271681</c:v>
                </c:pt>
                <c:pt idx="5404">
                  <c:v>391150</c:v>
                </c:pt>
                <c:pt idx="5405">
                  <c:v>440707</c:v>
                </c:pt>
                <c:pt idx="5406">
                  <c:v>338053</c:v>
                </c:pt>
                <c:pt idx="5407">
                  <c:v>358407</c:v>
                </c:pt>
                <c:pt idx="5408">
                  <c:v>350884</c:v>
                </c:pt>
                <c:pt idx="5409">
                  <c:v>270796</c:v>
                </c:pt>
                <c:pt idx="5410">
                  <c:v>243362</c:v>
                </c:pt>
                <c:pt idx="5411">
                  <c:v>114159</c:v>
                </c:pt>
                <c:pt idx="5412">
                  <c:v>256637</c:v>
                </c:pt>
                <c:pt idx="5413">
                  <c:v>261061</c:v>
                </c:pt>
                <c:pt idx="5414">
                  <c:v>357522</c:v>
                </c:pt>
                <c:pt idx="5415">
                  <c:v>322123</c:v>
                </c:pt>
                <c:pt idx="5416">
                  <c:v>334513</c:v>
                </c:pt>
                <c:pt idx="5417">
                  <c:v>361061</c:v>
                </c:pt>
                <c:pt idx="5418">
                  <c:v>230088</c:v>
                </c:pt>
                <c:pt idx="5419">
                  <c:v>257522</c:v>
                </c:pt>
                <c:pt idx="5420">
                  <c:v>276991</c:v>
                </c:pt>
                <c:pt idx="5421">
                  <c:v>285840</c:v>
                </c:pt>
                <c:pt idx="5422">
                  <c:v>353982</c:v>
                </c:pt>
                <c:pt idx="5423">
                  <c:v>116814</c:v>
                </c:pt>
                <c:pt idx="5424">
                  <c:v>247787</c:v>
                </c:pt>
                <c:pt idx="5425">
                  <c:v>353982</c:v>
                </c:pt>
                <c:pt idx="5426">
                  <c:v>334513</c:v>
                </c:pt>
                <c:pt idx="5427">
                  <c:v>86725</c:v>
                </c:pt>
                <c:pt idx="5428">
                  <c:v>108849</c:v>
                </c:pt>
                <c:pt idx="5429">
                  <c:v>320353</c:v>
                </c:pt>
                <c:pt idx="5430">
                  <c:v>102654</c:v>
                </c:pt>
                <c:pt idx="5431">
                  <c:v>385840</c:v>
                </c:pt>
                <c:pt idx="5432">
                  <c:v>276106</c:v>
                </c:pt>
                <c:pt idx="5433">
                  <c:v>321238</c:v>
                </c:pt>
                <c:pt idx="5434">
                  <c:v>278761</c:v>
                </c:pt>
                <c:pt idx="5435">
                  <c:v>469026</c:v>
                </c:pt>
                <c:pt idx="5436">
                  <c:v>194690</c:v>
                </c:pt>
                <c:pt idx="5437">
                  <c:v>336283</c:v>
                </c:pt>
                <c:pt idx="5438">
                  <c:v>424778</c:v>
                </c:pt>
                <c:pt idx="5439">
                  <c:v>225663</c:v>
                </c:pt>
                <c:pt idx="5440">
                  <c:v>504424</c:v>
                </c:pt>
                <c:pt idx="5441">
                  <c:v>234513</c:v>
                </c:pt>
                <c:pt idx="5442">
                  <c:v>252212</c:v>
                </c:pt>
                <c:pt idx="5443">
                  <c:v>272123</c:v>
                </c:pt>
                <c:pt idx="5444">
                  <c:v>345132</c:v>
                </c:pt>
                <c:pt idx="5445">
                  <c:v>276991</c:v>
                </c:pt>
                <c:pt idx="5446">
                  <c:v>146017</c:v>
                </c:pt>
                <c:pt idx="5447">
                  <c:v>305309</c:v>
                </c:pt>
                <c:pt idx="5448">
                  <c:v>371681</c:v>
                </c:pt>
                <c:pt idx="5449">
                  <c:v>377876</c:v>
                </c:pt>
                <c:pt idx="5450">
                  <c:v>398230</c:v>
                </c:pt>
                <c:pt idx="5451">
                  <c:v>296460</c:v>
                </c:pt>
                <c:pt idx="5452">
                  <c:v>59292</c:v>
                </c:pt>
                <c:pt idx="5453">
                  <c:v>55752</c:v>
                </c:pt>
                <c:pt idx="5454">
                  <c:v>57522</c:v>
                </c:pt>
                <c:pt idx="5455">
                  <c:v>75221</c:v>
                </c:pt>
                <c:pt idx="5456">
                  <c:v>415929</c:v>
                </c:pt>
                <c:pt idx="5457">
                  <c:v>486725</c:v>
                </c:pt>
                <c:pt idx="5458">
                  <c:v>108407</c:v>
                </c:pt>
                <c:pt idx="5459">
                  <c:v>110619</c:v>
                </c:pt>
                <c:pt idx="5460">
                  <c:v>393805</c:v>
                </c:pt>
                <c:pt idx="5461">
                  <c:v>432743</c:v>
                </c:pt>
                <c:pt idx="5462">
                  <c:v>314159</c:v>
                </c:pt>
                <c:pt idx="5463">
                  <c:v>442477</c:v>
                </c:pt>
                <c:pt idx="5464">
                  <c:v>354867</c:v>
                </c:pt>
                <c:pt idx="5465">
                  <c:v>353982</c:v>
                </c:pt>
                <c:pt idx="5466">
                  <c:v>278761</c:v>
                </c:pt>
                <c:pt idx="5467">
                  <c:v>383185</c:v>
                </c:pt>
                <c:pt idx="5468">
                  <c:v>380530</c:v>
                </c:pt>
                <c:pt idx="5469">
                  <c:v>278761</c:v>
                </c:pt>
                <c:pt idx="5470">
                  <c:v>455752</c:v>
                </c:pt>
                <c:pt idx="5471">
                  <c:v>298672</c:v>
                </c:pt>
                <c:pt idx="5472">
                  <c:v>345132</c:v>
                </c:pt>
                <c:pt idx="5473">
                  <c:v>271681</c:v>
                </c:pt>
                <c:pt idx="5474">
                  <c:v>269026</c:v>
                </c:pt>
                <c:pt idx="5475">
                  <c:v>232743</c:v>
                </c:pt>
                <c:pt idx="5476">
                  <c:v>460176</c:v>
                </c:pt>
                <c:pt idx="5477">
                  <c:v>367256</c:v>
                </c:pt>
                <c:pt idx="5478">
                  <c:v>119469</c:v>
                </c:pt>
                <c:pt idx="5479">
                  <c:v>471504</c:v>
                </c:pt>
                <c:pt idx="5480">
                  <c:v>267256</c:v>
                </c:pt>
                <c:pt idx="5481">
                  <c:v>358407</c:v>
                </c:pt>
                <c:pt idx="5482">
                  <c:v>420353</c:v>
                </c:pt>
                <c:pt idx="5483">
                  <c:v>262831</c:v>
                </c:pt>
                <c:pt idx="5484">
                  <c:v>460176</c:v>
                </c:pt>
                <c:pt idx="5485">
                  <c:v>336283</c:v>
                </c:pt>
                <c:pt idx="5486">
                  <c:v>172566</c:v>
                </c:pt>
                <c:pt idx="5487">
                  <c:v>185840</c:v>
                </c:pt>
                <c:pt idx="5488">
                  <c:v>154867</c:v>
                </c:pt>
                <c:pt idx="5489">
                  <c:v>181415</c:v>
                </c:pt>
                <c:pt idx="5490">
                  <c:v>151327</c:v>
                </c:pt>
                <c:pt idx="5491">
                  <c:v>267256</c:v>
                </c:pt>
                <c:pt idx="5492">
                  <c:v>107964</c:v>
                </c:pt>
                <c:pt idx="5493">
                  <c:v>271681</c:v>
                </c:pt>
                <c:pt idx="5494">
                  <c:v>251327</c:v>
                </c:pt>
                <c:pt idx="5495">
                  <c:v>495575</c:v>
                </c:pt>
                <c:pt idx="5496">
                  <c:v>351327</c:v>
                </c:pt>
                <c:pt idx="5497">
                  <c:v>232743</c:v>
                </c:pt>
                <c:pt idx="5498">
                  <c:v>143362</c:v>
                </c:pt>
                <c:pt idx="5499">
                  <c:v>278761</c:v>
                </c:pt>
                <c:pt idx="5500">
                  <c:v>307964</c:v>
                </c:pt>
                <c:pt idx="5501">
                  <c:v>370796</c:v>
                </c:pt>
                <c:pt idx="5502">
                  <c:v>366371</c:v>
                </c:pt>
                <c:pt idx="5503">
                  <c:v>262831</c:v>
                </c:pt>
                <c:pt idx="5504">
                  <c:v>381415</c:v>
                </c:pt>
                <c:pt idx="5505">
                  <c:v>300884</c:v>
                </c:pt>
                <c:pt idx="5506">
                  <c:v>495575</c:v>
                </c:pt>
                <c:pt idx="5507">
                  <c:v>464601</c:v>
                </c:pt>
                <c:pt idx="5508">
                  <c:v>407079</c:v>
                </c:pt>
                <c:pt idx="5509">
                  <c:v>442477</c:v>
                </c:pt>
                <c:pt idx="5510">
                  <c:v>100884</c:v>
                </c:pt>
                <c:pt idx="5511">
                  <c:v>369911</c:v>
                </c:pt>
                <c:pt idx="5512">
                  <c:v>477876</c:v>
                </c:pt>
                <c:pt idx="5513">
                  <c:v>420353</c:v>
                </c:pt>
                <c:pt idx="5514">
                  <c:v>387610</c:v>
                </c:pt>
                <c:pt idx="5515">
                  <c:v>455752</c:v>
                </c:pt>
                <c:pt idx="5516">
                  <c:v>288495</c:v>
                </c:pt>
                <c:pt idx="5517">
                  <c:v>383185</c:v>
                </c:pt>
                <c:pt idx="5518">
                  <c:v>380530</c:v>
                </c:pt>
                <c:pt idx="5519">
                  <c:v>384955</c:v>
                </c:pt>
                <c:pt idx="5520">
                  <c:v>299115</c:v>
                </c:pt>
                <c:pt idx="5521">
                  <c:v>389380</c:v>
                </c:pt>
                <c:pt idx="5522">
                  <c:v>294690</c:v>
                </c:pt>
                <c:pt idx="5523">
                  <c:v>287610</c:v>
                </c:pt>
                <c:pt idx="5524">
                  <c:v>298230</c:v>
                </c:pt>
                <c:pt idx="5525">
                  <c:v>362831</c:v>
                </c:pt>
                <c:pt idx="5526">
                  <c:v>218584</c:v>
                </c:pt>
                <c:pt idx="5527">
                  <c:v>77876</c:v>
                </c:pt>
                <c:pt idx="5528">
                  <c:v>119469</c:v>
                </c:pt>
                <c:pt idx="5529">
                  <c:v>274336</c:v>
                </c:pt>
                <c:pt idx="5530">
                  <c:v>185840</c:v>
                </c:pt>
                <c:pt idx="5531">
                  <c:v>201769</c:v>
                </c:pt>
                <c:pt idx="5532">
                  <c:v>344690</c:v>
                </c:pt>
                <c:pt idx="5533">
                  <c:v>314159</c:v>
                </c:pt>
                <c:pt idx="5534">
                  <c:v>298230</c:v>
                </c:pt>
                <c:pt idx="5535">
                  <c:v>92920</c:v>
                </c:pt>
                <c:pt idx="5536">
                  <c:v>249557</c:v>
                </c:pt>
                <c:pt idx="5537">
                  <c:v>338938</c:v>
                </c:pt>
                <c:pt idx="5538">
                  <c:v>380530</c:v>
                </c:pt>
                <c:pt idx="5539">
                  <c:v>78761</c:v>
                </c:pt>
                <c:pt idx="5540">
                  <c:v>314159</c:v>
                </c:pt>
                <c:pt idx="5541">
                  <c:v>269911</c:v>
                </c:pt>
                <c:pt idx="5542">
                  <c:v>172566</c:v>
                </c:pt>
                <c:pt idx="5543">
                  <c:v>297345</c:v>
                </c:pt>
                <c:pt idx="5544">
                  <c:v>316814</c:v>
                </c:pt>
                <c:pt idx="5545">
                  <c:v>327433</c:v>
                </c:pt>
                <c:pt idx="5546">
                  <c:v>115044</c:v>
                </c:pt>
                <c:pt idx="5547">
                  <c:v>323008</c:v>
                </c:pt>
                <c:pt idx="5548">
                  <c:v>309734</c:v>
                </c:pt>
                <c:pt idx="5549">
                  <c:v>323893</c:v>
                </c:pt>
                <c:pt idx="5550">
                  <c:v>274336</c:v>
                </c:pt>
                <c:pt idx="5551">
                  <c:v>329203</c:v>
                </c:pt>
                <c:pt idx="5552">
                  <c:v>276106</c:v>
                </c:pt>
                <c:pt idx="5553">
                  <c:v>331858</c:v>
                </c:pt>
                <c:pt idx="5554">
                  <c:v>266371</c:v>
                </c:pt>
                <c:pt idx="5555">
                  <c:v>325663</c:v>
                </c:pt>
                <c:pt idx="5556">
                  <c:v>316371</c:v>
                </c:pt>
                <c:pt idx="5557">
                  <c:v>529203</c:v>
                </c:pt>
                <c:pt idx="5558">
                  <c:v>566371</c:v>
                </c:pt>
                <c:pt idx="5559">
                  <c:v>291247</c:v>
                </c:pt>
                <c:pt idx="5560">
                  <c:v>515929</c:v>
                </c:pt>
                <c:pt idx="5561">
                  <c:v>585840</c:v>
                </c:pt>
                <c:pt idx="5562">
                  <c:v>442477</c:v>
                </c:pt>
                <c:pt idx="5563">
                  <c:v>345132</c:v>
                </c:pt>
                <c:pt idx="5564">
                  <c:v>302654</c:v>
                </c:pt>
                <c:pt idx="5565">
                  <c:v>442477</c:v>
                </c:pt>
                <c:pt idx="5566">
                  <c:v>285840</c:v>
                </c:pt>
                <c:pt idx="5567">
                  <c:v>388495</c:v>
                </c:pt>
                <c:pt idx="5568">
                  <c:v>389380</c:v>
                </c:pt>
                <c:pt idx="5569">
                  <c:v>237168</c:v>
                </c:pt>
                <c:pt idx="5570">
                  <c:v>250442</c:v>
                </c:pt>
                <c:pt idx="5571">
                  <c:v>274336</c:v>
                </c:pt>
                <c:pt idx="5572">
                  <c:v>125663</c:v>
                </c:pt>
                <c:pt idx="5573">
                  <c:v>55752</c:v>
                </c:pt>
                <c:pt idx="5574">
                  <c:v>58407</c:v>
                </c:pt>
                <c:pt idx="5575">
                  <c:v>53982</c:v>
                </c:pt>
                <c:pt idx="5576">
                  <c:v>71681</c:v>
                </c:pt>
                <c:pt idx="5577">
                  <c:v>408849</c:v>
                </c:pt>
                <c:pt idx="5578">
                  <c:v>376106</c:v>
                </c:pt>
                <c:pt idx="5579">
                  <c:v>504424</c:v>
                </c:pt>
                <c:pt idx="5580">
                  <c:v>309734</c:v>
                </c:pt>
                <c:pt idx="5581">
                  <c:v>314159</c:v>
                </c:pt>
                <c:pt idx="5582">
                  <c:v>382300</c:v>
                </c:pt>
                <c:pt idx="5583">
                  <c:v>451327</c:v>
                </c:pt>
                <c:pt idx="5584">
                  <c:v>273451</c:v>
                </c:pt>
                <c:pt idx="5585">
                  <c:v>392920</c:v>
                </c:pt>
                <c:pt idx="5586">
                  <c:v>389380</c:v>
                </c:pt>
                <c:pt idx="5587">
                  <c:v>356637</c:v>
                </c:pt>
                <c:pt idx="5588">
                  <c:v>393805</c:v>
                </c:pt>
                <c:pt idx="5589">
                  <c:v>256637</c:v>
                </c:pt>
                <c:pt idx="5590">
                  <c:v>349557</c:v>
                </c:pt>
                <c:pt idx="5591">
                  <c:v>297345</c:v>
                </c:pt>
                <c:pt idx="5592">
                  <c:v>380530</c:v>
                </c:pt>
                <c:pt idx="5593">
                  <c:v>391150</c:v>
                </c:pt>
                <c:pt idx="5594">
                  <c:v>199115</c:v>
                </c:pt>
                <c:pt idx="5595">
                  <c:v>267699</c:v>
                </c:pt>
                <c:pt idx="5596">
                  <c:v>234513</c:v>
                </c:pt>
                <c:pt idx="5597">
                  <c:v>269911</c:v>
                </c:pt>
                <c:pt idx="5598">
                  <c:v>442477</c:v>
                </c:pt>
                <c:pt idx="5599">
                  <c:v>398230</c:v>
                </c:pt>
                <c:pt idx="5600">
                  <c:v>331858</c:v>
                </c:pt>
                <c:pt idx="5601">
                  <c:v>340707</c:v>
                </c:pt>
                <c:pt idx="5602">
                  <c:v>346902</c:v>
                </c:pt>
                <c:pt idx="5603">
                  <c:v>353097</c:v>
                </c:pt>
                <c:pt idx="5604">
                  <c:v>270796</c:v>
                </c:pt>
                <c:pt idx="5605">
                  <c:v>283185</c:v>
                </c:pt>
                <c:pt idx="5606">
                  <c:v>354867</c:v>
                </c:pt>
                <c:pt idx="5607">
                  <c:v>269911</c:v>
                </c:pt>
                <c:pt idx="5608">
                  <c:v>276106</c:v>
                </c:pt>
                <c:pt idx="5609">
                  <c:v>318584</c:v>
                </c:pt>
                <c:pt idx="5610">
                  <c:v>312389</c:v>
                </c:pt>
                <c:pt idx="5611">
                  <c:v>309292</c:v>
                </c:pt>
                <c:pt idx="5612">
                  <c:v>371681</c:v>
                </c:pt>
                <c:pt idx="5613">
                  <c:v>323008</c:v>
                </c:pt>
                <c:pt idx="5614">
                  <c:v>274336</c:v>
                </c:pt>
                <c:pt idx="5615">
                  <c:v>331858</c:v>
                </c:pt>
                <c:pt idx="5616">
                  <c:v>338053</c:v>
                </c:pt>
                <c:pt idx="5617">
                  <c:v>338053</c:v>
                </c:pt>
                <c:pt idx="5618">
                  <c:v>353982</c:v>
                </c:pt>
                <c:pt idx="5619">
                  <c:v>331858</c:v>
                </c:pt>
                <c:pt idx="5620">
                  <c:v>238938</c:v>
                </c:pt>
                <c:pt idx="5621">
                  <c:v>237168</c:v>
                </c:pt>
                <c:pt idx="5622">
                  <c:v>360176</c:v>
                </c:pt>
                <c:pt idx="5623">
                  <c:v>337168</c:v>
                </c:pt>
                <c:pt idx="5624">
                  <c:v>123008</c:v>
                </c:pt>
                <c:pt idx="5625">
                  <c:v>334513</c:v>
                </c:pt>
                <c:pt idx="5626">
                  <c:v>293805</c:v>
                </c:pt>
                <c:pt idx="5627">
                  <c:v>261061</c:v>
                </c:pt>
                <c:pt idx="5628">
                  <c:v>157079</c:v>
                </c:pt>
                <c:pt idx="5629">
                  <c:v>384955</c:v>
                </c:pt>
                <c:pt idx="5630">
                  <c:v>336283</c:v>
                </c:pt>
                <c:pt idx="5631">
                  <c:v>176106</c:v>
                </c:pt>
                <c:pt idx="5632">
                  <c:v>266371</c:v>
                </c:pt>
                <c:pt idx="5633">
                  <c:v>267256</c:v>
                </c:pt>
                <c:pt idx="5634">
                  <c:v>366371</c:v>
                </c:pt>
                <c:pt idx="5635">
                  <c:v>370796</c:v>
                </c:pt>
                <c:pt idx="5636">
                  <c:v>362831</c:v>
                </c:pt>
                <c:pt idx="5637">
                  <c:v>371681</c:v>
                </c:pt>
                <c:pt idx="5638">
                  <c:v>371681</c:v>
                </c:pt>
                <c:pt idx="5639">
                  <c:v>349557</c:v>
                </c:pt>
                <c:pt idx="5640">
                  <c:v>207079</c:v>
                </c:pt>
                <c:pt idx="5641">
                  <c:v>123893</c:v>
                </c:pt>
                <c:pt idx="5642">
                  <c:v>336283</c:v>
                </c:pt>
                <c:pt idx="5643">
                  <c:v>154867</c:v>
                </c:pt>
                <c:pt idx="5644">
                  <c:v>362831</c:v>
                </c:pt>
                <c:pt idx="5645">
                  <c:v>261061</c:v>
                </c:pt>
                <c:pt idx="5646">
                  <c:v>367256</c:v>
                </c:pt>
                <c:pt idx="5647">
                  <c:v>333628</c:v>
                </c:pt>
                <c:pt idx="5648">
                  <c:v>243362</c:v>
                </c:pt>
                <c:pt idx="5649">
                  <c:v>464601</c:v>
                </c:pt>
                <c:pt idx="5650">
                  <c:v>495575</c:v>
                </c:pt>
                <c:pt idx="5651">
                  <c:v>272566</c:v>
                </c:pt>
                <c:pt idx="5652">
                  <c:v>282300</c:v>
                </c:pt>
                <c:pt idx="5653">
                  <c:v>517699</c:v>
                </c:pt>
                <c:pt idx="5654">
                  <c:v>353097</c:v>
                </c:pt>
                <c:pt idx="5655">
                  <c:v>232743</c:v>
                </c:pt>
                <c:pt idx="5656">
                  <c:v>358407</c:v>
                </c:pt>
                <c:pt idx="5657">
                  <c:v>284955</c:v>
                </c:pt>
                <c:pt idx="5658">
                  <c:v>221238</c:v>
                </c:pt>
                <c:pt idx="5659">
                  <c:v>407079</c:v>
                </c:pt>
                <c:pt idx="5660">
                  <c:v>252212</c:v>
                </c:pt>
                <c:pt idx="5661">
                  <c:v>378761</c:v>
                </c:pt>
                <c:pt idx="5662">
                  <c:v>307079</c:v>
                </c:pt>
                <c:pt idx="5663">
                  <c:v>409734</c:v>
                </c:pt>
                <c:pt idx="5664">
                  <c:v>286725</c:v>
                </c:pt>
                <c:pt idx="5665">
                  <c:v>233185</c:v>
                </c:pt>
                <c:pt idx="5666">
                  <c:v>284070</c:v>
                </c:pt>
                <c:pt idx="5667">
                  <c:v>358407</c:v>
                </c:pt>
                <c:pt idx="5668">
                  <c:v>362831</c:v>
                </c:pt>
                <c:pt idx="5669">
                  <c:v>376991</c:v>
                </c:pt>
                <c:pt idx="5670">
                  <c:v>415929</c:v>
                </c:pt>
                <c:pt idx="5671">
                  <c:v>287610</c:v>
                </c:pt>
                <c:pt idx="5672">
                  <c:v>307079</c:v>
                </c:pt>
                <c:pt idx="5673">
                  <c:v>283185</c:v>
                </c:pt>
                <c:pt idx="5674">
                  <c:v>307079</c:v>
                </c:pt>
                <c:pt idx="5675">
                  <c:v>88495</c:v>
                </c:pt>
                <c:pt idx="5676">
                  <c:v>460176</c:v>
                </c:pt>
                <c:pt idx="5677">
                  <c:v>108849</c:v>
                </c:pt>
                <c:pt idx="5678">
                  <c:v>287610</c:v>
                </c:pt>
                <c:pt idx="5679">
                  <c:v>299115</c:v>
                </c:pt>
                <c:pt idx="5680">
                  <c:v>396017</c:v>
                </c:pt>
                <c:pt idx="5681">
                  <c:v>390707</c:v>
                </c:pt>
                <c:pt idx="5682">
                  <c:v>484070</c:v>
                </c:pt>
                <c:pt idx="5683">
                  <c:v>292035</c:v>
                </c:pt>
                <c:pt idx="5684">
                  <c:v>283185</c:v>
                </c:pt>
                <c:pt idx="5685">
                  <c:v>376106</c:v>
                </c:pt>
                <c:pt idx="5686">
                  <c:v>327433</c:v>
                </c:pt>
                <c:pt idx="5687">
                  <c:v>392035</c:v>
                </c:pt>
                <c:pt idx="5688">
                  <c:v>389380</c:v>
                </c:pt>
                <c:pt idx="5689">
                  <c:v>384955</c:v>
                </c:pt>
                <c:pt idx="5690">
                  <c:v>389380</c:v>
                </c:pt>
                <c:pt idx="5691">
                  <c:v>384955</c:v>
                </c:pt>
                <c:pt idx="5692">
                  <c:v>393805</c:v>
                </c:pt>
                <c:pt idx="5693">
                  <c:v>324778</c:v>
                </c:pt>
                <c:pt idx="5694">
                  <c:v>392035</c:v>
                </c:pt>
                <c:pt idx="5695">
                  <c:v>464601</c:v>
                </c:pt>
                <c:pt idx="5696">
                  <c:v>300884</c:v>
                </c:pt>
                <c:pt idx="5697">
                  <c:v>386725</c:v>
                </c:pt>
                <c:pt idx="5698">
                  <c:v>364159</c:v>
                </c:pt>
                <c:pt idx="5699">
                  <c:v>389380</c:v>
                </c:pt>
                <c:pt idx="5700">
                  <c:v>406194</c:v>
                </c:pt>
                <c:pt idx="5701">
                  <c:v>413274</c:v>
                </c:pt>
                <c:pt idx="5702">
                  <c:v>305309</c:v>
                </c:pt>
                <c:pt idx="5703">
                  <c:v>400884</c:v>
                </c:pt>
                <c:pt idx="5704">
                  <c:v>460176</c:v>
                </c:pt>
                <c:pt idx="5705">
                  <c:v>398230</c:v>
                </c:pt>
                <c:pt idx="5706">
                  <c:v>393805</c:v>
                </c:pt>
                <c:pt idx="5707">
                  <c:v>389380</c:v>
                </c:pt>
                <c:pt idx="5708">
                  <c:v>415044</c:v>
                </c:pt>
                <c:pt idx="5709">
                  <c:v>389380</c:v>
                </c:pt>
                <c:pt idx="5710">
                  <c:v>413716</c:v>
                </c:pt>
                <c:pt idx="5711">
                  <c:v>402654</c:v>
                </c:pt>
                <c:pt idx="5712">
                  <c:v>407079</c:v>
                </c:pt>
                <c:pt idx="5713">
                  <c:v>274336</c:v>
                </c:pt>
                <c:pt idx="5714">
                  <c:v>81858</c:v>
                </c:pt>
                <c:pt idx="5715">
                  <c:v>241592</c:v>
                </c:pt>
                <c:pt idx="5716">
                  <c:v>325221</c:v>
                </c:pt>
                <c:pt idx="5717">
                  <c:v>379646</c:v>
                </c:pt>
                <c:pt idx="5718">
                  <c:v>154867</c:v>
                </c:pt>
                <c:pt idx="5719">
                  <c:v>293805</c:v>
                </c:pt>
                <c:pt idx="5720">
                  <c:v>420353</c:v>
                </c:pt>
                <c:pt idx="5721">
                  <c:v>367256</c:v>
                </c:pt>
                <c:pt idx="5722">
                  <c:v>321681</c:v>
                </c:pt>
                <c:pt idx="5723">
                  <c:v>269026</c:v>
                </c:pt>
                <c:pt idx="5724">
                  <c:v>369026</c:v>
                </c:pt>
                <c:pt idx="5725">
                  <c:v>230088</c:v>
                </c:pt>
                <c:pt idx="5726">
                  <c:v>317699</c:v>
                </c:pt>
                <c:pt idx="5727">
                  <c:v>515044</c:v>
                </c:pt>
                <c:pt idx="5728">
                  <c:v>269911</c:v>
                </c:pt>
                <c:pt idx="5729">
                  <c:v>358407</c:v>
                </c:pt>
                <c:pt idx="5730">
                  <c:v>415929</c:v>
                </c:pt>
                <c:pt idx="5731">
                  <c:v>433628</c:v>
                </c:pt>
                <c:pt idx="5732">
                  <c:v>231858</c:v>
                </c:pt>
                <c:pt idx="5733">
                  <c:v>216814</c:v>
                </c:pt>
                <c:pt idx="5734">
                  <c:v>374336</c:v>
                </c:pt>
                <c:pt idx="5735">
                  <c:v>349557</c:v>
                </c:pt>
                <c:pt idx="5736">
                  <c:v>280530</c:v>
                </c:pt>
                <c:pt idx="5737">
                  <c:v>126548</c:v>
                </c:pt>
                <c:pt idx="5738">
                  <c:v>82300</c:v>
                </c:pt>
                <c:pt idx="5739">
                  <c:v>207079</c:v>
                </c:pt>
                <c:pt idx="5740">
                  <c:v>365486</c:v>
                </c:pt>
                <c:pt idx="5741">
                  <c:v>318584</c:v>
                </c:pt>
                <c:pt idx="5742">
                  <c:v>153982</c:v>
                </c:pt>
                <c:pt idx="5743">
                  <c:v>274336</c:v>
                </c:pt>
                <c:pt idx="5744">
                  <c:v>325221</c:v>
                </c:pt>
                <c:pt idx="5745">
                  <c:v>360176</c:v>
                </c:pt>
                <c:pt idx="5746">
                  <c:v>287610</c:v>
                </c:pt>
                <c:pt idx="5747">
                  <c:v>334513</c:v>
                </c:pt>
                <c:pt idx="5748">
                  <c:v>276106</c:v>
                </c:pt>
                <c:pt idx="5749">
                  <c:v>278761</c:v>
                </c:pt>
                <c:pt idx="5750">
                  <c:v>163716</c:v>
                </c:pt>
                <c:pt idx="5751">
                  <c:v>327433</c:v>
                </c:pt>
                <c:pt idx="5752">
                  <c:v>238938</c:v>
                </c:pt>
                <c:pt idx="5753">
                  <c:v>192035</c:v>
                </c:pt>
                <c:pt idx="5754">
                  <c:v>323008</c:v>
                </c:pt>
                <c:pt idx="5755">
                  <c:v>415929</c:v>
                </c:pt>
                <c:pt idx="5756">
                  <c:v>380530</c:v>
                </c:pt>
                <c:pt idx="5757">
                  <c:v>396460</c:v>
                </c:pt>
                <c:pt idx="5758">
                  <c:v>367256</c:v>
                </c:pt>
                <c:pt idx="5759">
                  <c:v>240707</c:v>
                </c:pt>
                <c:pt idx="5760">
                  <c:v>468141</c:v>
                </c:pt>
                <c:pt idx="5761">
                  <c:v>202654</c:v>
                </c:pt>
                <c:pt idx="5762">
                  <c:v>327433</c:v>
                </c:pt>
                <c:pt idx="5763">
                  <c:v>365486</c:v>
                </c:pt>
                <c:pt idx="5764">
                  <c:v>339823</c:v>
                </c:pt>
                <c:pt idx="5765">
                  <c:v>335398</c:v>
                </c:pt>
                <c:pt idx="5766">
                  <c:v>247787</c:v>
                </c:pt>
                <c:pt idx="5767">
                  <c:v>362831</c:v>
                </c:pt>
                <c:pt idx="5768">
                  <c:v>369911</c:v>
                </c:pt>
                <c:pt idx="5769">
                  <c:v>351327</c:v>
                </c:pt>
                <c:pt idx="5770">
                  <c:v>274336</c:v>
                </c:pt>
                <c:pt idx="5771">
                  <c:v>362831</c:v>
                </c:pt>
                <c:pt idx="5772">
                  <c:v>121238</c:v>
                </c:pt>
                <c:pt idx="5773">
                  <c:v>309734</c:v>
                </c:pt>
                <c:pt idx="5774">
                  <c:v>269911</c:v>
                </c:pt>
                <c:pt idx="5775">
                  <c:v>243362</c:v>
                </c:pt>
                <c:pt idx="5776">
                  <c:v>327433</c:v>
                </c:pt>
                <c:pt idx="5777">
                  <c:v>362831</c:v>
                </c:pt>
                <c:pt idx="5778">
                  <c:v>221238</c:v>
                </c:pt>
                <c:pt idx="5779">
                  <c:v>192920</c:v>
                </c:pt>
                <c:pt idx="5780">
                  <c:v>353982</c:v>
                </c:pt>
                <c:pt idx="5781">
                  <c:v>323008</c:v>
                </c:pt>
                <c:pt idx="5782">
                  <c:v>349557</c:v>
                </c:pt>
                <c:pt idx="5783">
                  <c:v>241592</c:v>
                </c:pt>
                <c:pt idx="5784">
                  <c:v>349557</c:v>
                </c:pt>
                <c:pt idx="5785">
                  <c:v>241592</c:v>
                </c:pt>
                <c:pt idx="5786">
                  <c:v>209734</c:v>
                </c:pt>
                <c:pt idx="5787">
                  <c:v>281415</c:v>
                </c:pt>
                <c:pt idx="5788">
                  <c:v>495575</c:v>
                </c:pt>
                <c:pt idx="5789">
                  <c:v>529203</c:v>
                </c:pt>
                <c:pt idx="5790">
                  <c:v>207964</c:v>
                </c:pt>
                <c:pt idx="5791">
                  <c:v>291150</c:v>
                </c:pt>
                <c:pt idx="5792">
                  <c:v>247787</c:v>
                </c:pt>
                <c:pt idx="5793">
                  <c:v>477876</c:v>
                </c:pt>
                <c:pt idx="5794">
                  <c:v>230088</c:v>
                </c:pt>
                <c:pt idx="5795">
                  <c:v>292035</c:v>
                </c:pt>
                <c:pt idx="5796">
                  <c:v>287610</c:v>
                </c:pt>
                <c:pt idx="5797">
                  <c:v>433628</c:v>
                </c:pt>
                <c:pt idx="5798">
                  <c:v>287610</c:v>
                </c:pt>
                <c:pt idx="5799">
                  <c:v>300884</c:v>
                </c:pt>
                <c:pt idx="5800">
                  <c:v>433628</c:v>
                </c:pt>
                <c:pt idx="5801">
                  <c:v>353982</c:v>
                </c:pt>
                <c:pt idx="5802">
                  <c:v>526548</c:v>
                </c:pt>
                <c:pt idx="5803">
                  <c:v>495575</c:v>
                </c:pt>
                <c:pt idx="5804">
                  <c:v>336283</c:v>
                </c:pt>
                <c:pt idx="5805">
                  <c:v>320353</c:v>
                </c:pt>
                <c:pt idx="5806">
                  <c:v>297787</c:v>
                </c:pt>
                <c:pt idx="5807">
                  <c:v>260176</c:v>
                </c:pt>
                <c:pt idx="5808">
                  <c:v>336283</c:v>
                </c:pt>
                <c:pt idx="5809">
                  <c:v>522123</c:v>
                </c:pt>
                <c:pt idx="5810">
                  <c:v>464601</c:v>
                </c:pt>
                <c:pt idx="5811">
                  <c:v>389380</c:v>
                </c:pt>
                <c:pt idx="5812">
                  <c:v>330088</c:v>
                </c:pt>
                <c:pt idx="5813">
                  <c:v>384070</c:v>
                </c:pt>
                <c:pt idx="5814">
                  <c:v>283185</c:v>
                </c:pt>
                <c:pt idx="5815">
                  <c:v>119469</c:v>
                </c:pt>
                <c:pt idx="5816">
                  <c:v>299115</c:v>
                </c:pt>
                <c:pt idx="5817">
                  <c:v>353982</c:v>
                </c:pt>
                <c:pt idx="5818">
                  <c:v>339823</c:v>
                </c:pt>
                <c:pt idx="5819">
                  <c:v>53097</c:v>
                </c:pt>
                <c:pt idx="5820">
                  <c:v>433628</c:v>
                </c:pt>
                <c:pt idx="5821">
                  <c:v>415929</c:v>
                </c:pt>
                <c:pt idx="5822">
                  <c:v>405309</c:v>
                </c:pt>
                <c:pt idx="5823">
                  <c:v>460176</c:v>
                </c:pt>
                <c:pt idx="5824">
                  <c:v>469026</c:v>
                </c:pt>
                <c:pt idx="5825">
                  <c:v>402654</c:v>
                </c:pt>
                <c:pt idx="5826">
                  <c:v>484070</c:v>
                </c:pt>
                <c:pt idx="5827">
                  <c:v>290265</c:v>
                </c:pt>
                <c:pt idx="5828">
                  <c:v>321238</c:v>
                </c:pt>
                <c:pt idx="5829">
                  <c:v>411504</c:v>
                </c:pt>
                <c:pt idx="5830">
                  <c:v>323008</c:v>
                </c:pt>
                <c:pt idx="5831">
                  <c:v>382300</c:v>
                </c:pt>
                <c:pt idx="5832">
                  <c:v>346902</c:v>
                </c:pt>
                <c:pt idx="5833">
                  <c:v>358407</c:v>
                </c:pt>
                <c:pt idx="5834">
                  <c:v>371681</c:v>
                </c:pt>
                <c:pt idx="5835">
                  <c:v>141150</c:v>
                </c:pt>
                <c:pt idx="5836">
                  <c:v>376106</c:v>
                </c:pt>
                <c:pt idx="5837">
                  <c:v>305309</c:v>
                </c:pt>
                <c:pt idx="5838">
                  <c:v>276991</c:v>
                </c:pt>
                <c:pt idx="5839">
                  <c:v>237168</c:v>
                </c:pt>
                <c:pt idx="5840">
                  <c:v>349557</c:v>
                </c:pt>
                <c:pt idx="5841">
                  <c:v>244247</c:v>
                </c:pt>
                <c:pt idx="5842">
                  <c:v>283185</c:v>
                </c:pt>
                <c:pt idx="5843">
                  <c:v>283185</c:v>
                </c:pt>
                <c:pt idx="5844">
                  <c:v>286283</c:v>
                </c:pt>
                <c:pt idx="5845">
                  <c:v>290265</c:v>
                </c:pt>
                <c:pt idx="5846">
                  <c:v>380530</c:v>
                </c:pt>
                <c:pt idx="5847">
                  <c:v>184070</c:v>
                </c:pt>
                <c:pt idx="5848">
                  <c:v>293805</c:v>
                </c:pt>
                <c:pt idx="5849">
                  <c:v>342920</c:v>
                </c:pt>
                <c:pt idx="5850">
                  <c:v>307079</c:v>
                </c:pt>
                <c:pt idx="5851">
                  <c:v>185840</c:v>
                </c:pt>
                <c:pt idx="5852">
                  <c:v>184513</c:v>
                </c:pt>
                <c:pt idx="5853">
                  <c:v>407079</c:v>
                </c:pt>
                <c:pt idx="5854">
                  <c:v>296460</c:v>
                </c:pt>
                <c:pt idx="5855">
                  <c:v>388495</c:v>
                </c:pt>
                <c:pt idx="5856">
                  <c:v>349557</c:v>
                </c:pt>
                <c:pt idx="5857">
                  <c:v>292035</c:v>
                </c:pt>
                <c:pt idx="5858">
                  <c:v>170796</c:v>
                </c:pt>
                <c:pt idx="5859">
                  <c:v>278761</c:v>
                </c:pt>
                <c:pt idx="5860">
                  <c:v>181415</c:v>
                </c:pt>
                <c:pt idx="5861">
                  <c:v>246017</c:v>
                </c:pt>
                <c:pt idx="5862">
                  <c:v>199115</c:v>
                </c:pt>
                <c:pt idx="5863">
                  <c:v>211504</c:v>
                </c:pt>
                <c:pt idx="5864">
                  <c:v>283185</c:v>
                </c:pt>
                <c:pt idx="5865">
                  <c:v>70796</c:v>
                </c:pt>
                <c:pt idx="5866">
                  <c:v>72566</c:v>
                </c:pt>
                <c:pt idx="5867">
                  <c:v>470796</c:v>
                </c:pt>
                <c:pt idx="5868">
                  <c:v>305309</c:v>
                </c:pt>
                <c:pt idx="5869">
                  <c:v>183185</c:v>
                </c:pt>
                <c:pt idx="5870">
                  <c:v>342477</c:v>
                </c:pt>
                <c:pt idx="5871">
                  <c:v>237168</c:v>
                </c:pt>
                <c:pt idx="5872">
                  <c:v>442477</c:v>
                </c:pt>
                <c:pt idx="5873">
                  <c:v>201769</c:v>
                </c:pt>
                <c:pt idx="5874">
                  <c:v>300884</c:v>
                </c:pt>
                <c:pt idx="5875">
                  <c:v>265486</c:v>
                </c:pt>
                <c:pt idx="5876">
                  <c:v>491150</c:v>
                </c:pt>
                <c:pt idx="5877">
                  <c:v>283185</c:v>
                </c:pt>
                <c:pt idx="5878">
                  <c:v>349557</c:v>
                </c:pt>
                <c:pt idx="5879">
                  <c:v>256637</c:v>
                </c:pt>
                <c:pt idx="5880">
                  <c:v>292035</c:v>
                </c:pt>
                <c:pt idx="5881">
                  <c:v>557522</c:v>
                </c:pt>
                <c:pt idx="5882">
                  <c:v>570796</c:v>
                </c:pt>
                <c:pt idx="5883">
                  <c:v>254867</c:v>
                </c:pt>
                <c:pt idx="5884">
                  <c:v>307079</c:v>
                </c:pt>
                <c:pt idx="5885">
                  <c:v>482300</c:v>
                </c:pt>
                <c:pt idx="5886">
                  <c:v>511504</c:v>
                </c:pt>
                <c:pt idx="5887">
                  <c:v>298230</c:v>
                </c:pt>
                <c:pt idx="5888">
                  <c:v>357522</c:v>
                </c:pt>
                <c:pt idx="5889">
                  <c:v>312389</c:v>
                </c:pt>
                <c:pt idx="5890">
                  <c:v>393805</c:v>
                </c:pt>
              </c:numCache>
            </c:numRef>
          </c:yVal>
          <c:smooth val="0"/>
          <c:extLst>
            <c:ext xmlns:c16="http://schemas.microsoft.com/office/drawing/2014/chart" uri="{C3380CC4-5D6E-409C-BE32-E72D297353CC}">
              <c16:uniqueId val="{00000002-FEBB-43F4-8B16-A4BB6E44EF44}"/>
            </c:ext>
          </c:extLst>
        </c:ser>
        <c:dLbls>
          <c:showLegendKey val="0"/>
          <c:showVal val="0"/>
          <c:showCatName val="0"/>
          <c:showSerName val="0"/>
          <c:showPercent val="0"/>
          <c:showBubbleSize val="0"/>
        </c:dLbls>
        <c:axId val="581071600"/>
        <c:axId val="581075208"/>
      </c:scatterChart>
      <c:valAx>
        <c:axId val="581071600"/>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dirty="0">
                    <a:solidFill>
                      <a:srgbClr val="FEFEFE"/>
                    </a:solidFill>
                    <a:latin typeface="+mj-lt"/>
                  </a:rPr>
                  <a:t>Floor</a:t>
                </a:r>
                <a:endParaRPr lang="en-US" dirty="0">
                  <a:solidFill>
                    <a:srgbClr val="FEFEFE"/>
                  </a:solidFill>
                  <a:latin typeface="+mj-lt"/>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1075208"/>
        <c:crosses val="autoZero"/>
        <c:crossBetween val="midCat"/>
      </c:valAx>
      <c:valAx>
        <c:axId val="581075208"/>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dirty="0">
                    <a:solidFill>
                      <a:srgbClr val="FEFEFE"/>
                    </a:solidFill>
                  </a:rPr>
                  <a:t>Sale</a:t>
                </a:r>
                <a:r>
                  <a:rPr lang="en-US" sz="1000" baseline="0" dirty="0">
                    <a:solidFill>
                      <a:srgbClr val="FEFEFE"/>
                    </a:solidFill>
                  </a:rPr>
                  <a:t> Price</a:t>
                </a:r>
                <a:endParaRPr lang="en-US" sz="1000" dirty="0">
                  <a:solidFill>
                    <a:srgbClr val="FEFEFE"/>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107160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Daegu_Real_Estate_data!$R$2:$R$5892</cx:f>
        <cx:lvl ptCount="5891">
          <cx:pt idx="0">5-15 Min From Subway</cx:pt>
          <cx:pt idx="1">5-15 Min From Subway</cx:pt>
          <cx:pt idx="2">5-15 Min From Subway</cx:pt>
          <cx:pt idx="3">0-5 Min From Subway</cx:pt>
          <cx:pt idx="4">5-15 Min From Subway</cx:pt>
          <cx:pt idx="5">5-15 Min From Subway</cx:pt>
          <cx:pt idx="6">5-15 Min From Subway</cx:pt>
          <cx:pt idx="7">5-15 Min From Subway</cx:pt>
          <cx:pt idx="8">5-15 Min From Subway</cx:pt>
          <cx:pt idx="9">5-15 Min From Subway</cx:pt>
          <cx:pt idx="10">5-15 Min From Subway</cx:pt>
          <cx:pt idx="11">5-15 Min From Subway</cx:pt>
          <cx:pt idx="12">0-5 Min From Subway</cx:pt>
          <cx:pt idx="13">5-15 Min From Subway</cx:pt>
          <cx:pt idx="14">5-15 Min From Subway</cx:pt>
          <cx:pt idx="15">5-15 Min From Subway</cx:pt>
          <cx:pt idx="16">5-15 Min From Subway</cx:pt>
          <cx:pt idx="17">5-15 Min From Subway</cx:pt>
          <cx:pt idx="18">5-15 Min From Subway</cx:pt>
          <cx:pt idx="19">5-15 Min From Subway</cx:pt>
          <cx:pt idx="20">5-15 Min From Subway</cx:pt>
          <cx:pt idx="21">5-15 Min From Subway</cx:pt>
          <cx:pt idx="22">0-5 Min From Subway</cx:pt>
          <cx:pt idx="23">5-15 Min From Subway</cx:pt>
          <cx:pt idx="24">0-5 Min From Subway</cx:pt>
          <cx:pt idx="25">0-5 Min From Subway</cx:pt>
          <cx:pt idx="26">0-5 Min From Subway</cx:pt>
          <cx:pt idx="27">0-5 Min From Subway</cx:pt>
          <cx:pt idx="28">0-5 Min From Subway</cx:pt>
          <cx:pt idx="29">0-5 Min From Subway</cx:pt>
          <cx:pt idx="30">5-15 Min From Subway</cx:pt>
          <cx:pt idx="31">5-15 Min From Subway</cx:pt>
          <cx:pt idx="32">5-15 Min From Subway</cx:pt>
          <cx:pt idx="33">0-5 Min From Subway</cx:pt>
          <cx:pt idx="34">5-15 Min From Subway</cx:pt>
          <cx:pt idx="35">5-15 Min From Subway</cx:pt>
          <cx:pt idx="36">5-15 Min From Subway</cx:pt>
          <cx:pt idx="37">5-15 Min From Subway</cx:pt>
          <cx:pt idx="38">5-15 Min From Subway</cx:pt>
          <cx:pt idx="39">5-15 Min From Subway</cx:pt>
          <cx:pt idx="40">5-15 Min From Subway</cx:pt>
          <cx:pt idx="41">5-15 Min From Subway</cx:pt>
          <cx:pt idx="42">5-15 Min From Subway</cx:pt>
          <cx:pt idx="43">5-15 Min From Subway</cx:pt>
          <cx:pt idx="44">5-15 Min From Subway</cx:pt>
          <cx:pt idx="45">5-15 Min From Subway</cx:pt>
          <cx:pt idx="46">5-15 Min From Subway</cx:pt>
          <cx:pt idx="47">5-15 Min From Subway</cx:pt>
          <cx:pt idx="48">5-15 Min From Subway</cx:pt>
          <cx:pt idx="49">5-15 Min From Subway</cx:pt>
          <cx:pt idx="50">5-15 Min From Subway</cx:pt>
          <cx:pt idx="51">0-5 Min From Subway</cx:pt>
          <cx:pt idx="52">0-5 Min From Subway</cx:pt>
          <cx:pt idx="53">0-5 Min From Subway</cx:pt>
          <cx:pt idx="54">0-5 Min From Subway</cx:pt>
          <cx:pt idx="55">5-15 Min From Subway</cx:pt>
          <cx:pt idx="56">0-5 Min From Subway</cx:pt>
          <cx:pt idx="57">0-5 Min From Subway</cx:pt>
          <cx:pt idx="58">0-5 Min From Subway</cx:pt>
          <cx:pt idx="59">0-5 Min From Subway</cx:pt>
          <cx:pt idx="60">0-5 Min From Subway</cx:pt>
          <cx:pt idx="61">0-5 Min From Subway</cx:pt>
          <cx:pt idx="62">0-5 Min From Subway</cx:pt>
          <cx:pt idx="63">0-5 Min From Subway</cx:pt>
          <cx:pt idx="64">0-5 Min From Subway</cx:pt>
          <cx:pt idx="65">0-5 Min From Subway</cx:pt>
          <cx:pt idx="66">0-5 Min From Subway</cx:pt>
          <cx:pt idx="67">0-5 Min From Subway</cx:pt>
          <cx:pt idx="68">0-5 Min From Subway</cx:pt>
          <cx:pt idx="69">0-5 Min From Subway</cx:pt>
          <cx:pt idx="70">0-5 Min From Subway</cx:pt>
          <cx:pt idx="71">0-5 Min From Subway</cx:pt>
          <cx:pt idx="72">0-5 Min From Subway</cx:pt>
          <cx:pt idx="73">0-5 Min From Subway</cx:pt>
          <cx:pt idx="74">0-5 Min From Subway</cx:pt>
          <cx:pt idx="75">0-5 Min From Subway</cx:pt>
          <cx:pt idx="76">0-5 Min From Subway</cx:pt>
          <cx:pt idx="77">0-5 Min From Subway</cx:pt>
          <cx:pt idx="78">5-15 Min From Subway</cx:pt>
          <cx:pt idx="79">5-15 Min From Subway</cx:pt>
          <cx:pt idx="80">5-15 Min From Subway</cx:pt>
          <cx:pt idx="81">0-5 Min From Subway</cx:pt>
          <cx:pt idx="82">5-15 Min From Subway</cx:pt>
          <cx:pt idx="83">5-15 Min From Subway</cx:pt>
          <cx:pt idx="84">5-15 Min From Subway</cx:pt>
          <cx:pt idx="85">5-15 Min From Subway</cx:pt>
          <cx:pt idx="86">5-15 Min From Subway</cx:pt>
          <cx:pt idx="87">5-15 Min From Subway</cx:pt>
          <cx:pt idx="88">5-15 Min From Subway</cx:pt>
          <cx:pt idx="89">5-15 Min From Subway</cx:pt>
          <cx:pt idx="90">5-15 Min From Subway</cx:pt>
          <cx:pt idx="91">0-5 Min From Subway</cx:pt>
          <cx:pt idx="92">0-5 Min From Subway</cx:pt>
          <cx:pt idx="93">5-15 Min From Subway</cx:pt>
          <cx:pt idx="94">0-5 Min From Subway</cx:pt>
          <cx:pt idx="95">5-15 Min From Subway</cx:pt>
          <cx:pt idx="96">0-5 Min From Subway</cx:pt>
          <cx:pt idx="97">0-5 Min From Subway</cx:pt>
          <cx:pt idx="98">0-5 Min From Subway</cx:pt>
          <cx:pt idx="99">0-5 Min From Subway</cx:pt>
          <cx:pt idx="100">5-15 Min From Subway</cx:pt>
          <cx:pt idx="101">0-5 Min From Subway</cx:pt>
          <cx:pt idx="102">0-5 Min From Subway</cx:pt>
          <cx:pt idx="103">5-15 Min From Subway</cx:pt>
          <cx:pt idx="104">5-15 Min From Subway</cx:pt>
          <cx:pt idx="105">5-15 Min From Subway</cx:pt>
          <cx:pt idx="106">0-5 Min From Subway</cx:pt>
          <cx:pt idx="107">5-15 Min From Subway</cx:pt>
          <cx:pt idx="108">0-5 Min From Subway</cx:pt>
          <cx:pt idx="109">0-5 Min From Subway</cx:pt>
          <cx:pt idx="110">5-15 Min From Subway</cx:pt>
          <cx:pt idx="111">5-15 Min From Subway</cx:pt>
          <cx:pt idx="112">0-5 Min From Subway</cx:pt>
          <cx:pt idx="113">5-15 Min From Subway</cx:pt>
          <cx:pt idx="114">5-15 Min From Subway</cx:pt>
          <cx:pt idx="115">0-5 Min From Subway</cx:pt>
          <cx:pt idx="116">5-15 Min From Subway</cx:pt>
          <cx:pt idx="117">5-15 Min From Subway</cx:pt>
          <cx:pt idx="118">5-15 Min From Subway</cx:pt>
          <cx:pt idx="119">0-5 Min From Subway</cx:pt>
          <cx:pt idx="120">0-5 Min From Subway</cx:pt>
          <cx:pt idx="121">0-5 Min From Subway</cx:pt>
          <cx:pt idx="122">0-5 Min From Subway</cx:pt>
          <cx:pt idx="123">5-15 Min From Subway</cx:pt>
          <cx:pt idx="124">5-15 Min From Subway</cx:pt>
          <cx:pt idx="125">5-15 Min From Subway</cx:pt>
          <cx:pt idx="126">0-5 Min From Subway</cx:pt>
          <cx:pt idx="127">5-15 Min From Subway</cx:pt>
          <cx:pt idx="128">5-15 Min From Subway</cx:pt>
          <cx:pt idx="129">5-15 Min From Subway</cx:pt>
          <cx:pt idx="130">5-15 Min From Subway</cx:pt>
          <cx:pt idx="131">0-5 Min From Subway</cx:pt>
          <cx:pt idx="132">5-15 Min From Subway</cx:pt>
          <cx:pt idx="133">5-15 Min From Subway</cx:pt>
          <cx:pt idx="134">5-15 Min From Subway</cx:pt>
          <cx:pt idx="135">5-15 Min From Subway</cx:pt>
          <cx:pt idx="136">0-5 Min From Subway</cx:pt>
          <cx:pt idx="137">0-5 Min From Subway</cx:pt>
          <cx:pt idx="138">5-15 Min From Subway</cx:pt>
          <cx:pt idx="139">5-15 Min From Subway</cx:pt>
          <cx:pt idx="140">5-15 Min From Subway</cx:pt>
          <cx:pt idx="141">5-15 Min From Subway</cx:pt>
          <cx:pt idx="142">0-5 Min From Subway</cx:pt>
          <cx:pt idx="143">0-5 Min From Subway</cx:pt>
          <cx:pt idx="144">0-5 Min From Subway</cx:pt>
          <cx:pt idx="145">0-5 Min From Subway</cx:pt>
          <cx:pt idx="146">5-15 Min From Subway</cx:pt>
          <cx:pt idx="147">0-5 Min From Subway</cx:pt>
          <cx:pt idx="148">0-5 Min From Subway</cx:pt>
          <cx:pt idx="149">5-15 Min From Subway</cx:pt>
          <cx:pt idx="150">0-5 Min From Subway</cx:pt>
          <cx:pt idx="151">5-15 Min From Subway</cx:pt>
          <cx:pt idx="152">5-15 Min From Subway</cx:pt>
          <cx:pt idx="153">0-5 Min From Subway</cx:pt>
          <cx:pt idx="154">0-5 Min From Subway</cx:pt>
          <cx:pt idx="155">0-5 Min From Subway</cx:pt>
          <cx:pt idx="156">0-5 Min From Subway</cx:pt>
          <cx:pt idx="157">5-15 Min From Subway</cx:pt>
          <cx:pt idx="158">0-5 Min From Subway</cx:pt>
          <cx:pt idx="159">5-15 Min From Subway</cx:pt>
          <cx:pt idx="160">5-15 Min From Subway</cx:pt>
          <cx:pt idx="161">5-15 Min From Subway</cx:pt>
          <cx:pt idx="162">5-15 Min From Subway</cx:pt>
          <cx:pt idx="163">5-15 Min From Subway</cx:pt>
          <cx:pt idx="164">0-5 Min From Subway</cx:pt>
          <cx:pt idx="165">5-15 Min From Subway</cx:pt>
          <cx:pt idx="166">5-15 Min From Subway</cx:pt>
          <cx:pt idx="167">5-15 Min From Subway</cx:pt>
          <cx:pt idx="168">0-5 Min From Subway</cx:pt>
          <cx:pt idx="169">5-15 Min From Subway</cx:pt>
          <cx:pt idx="170">0-5 Min From Subway</cx:pt>
          <cx:pt idx="171">5-15 Min From Subway</cx:pt>
          <cx:pt idx="172">0-5 Min From Subway</cx:pt>
          <cx:pt idx="173">0-5 Min From Subway</cx:pt>
          <cx:pt idx="174">0-5 Min From Subway</cx:pt>
          <cx:pt idx="175">0-5 Min From Subway</cx:pt>
          <cx:pt idx="176">0-5 Min From Subway</cx:pt>
          <cx:pt idx="177">5-15 Min From Subway</cx:pt>
          <cx:pt idx="178">5-15 Min From Subway</cx:pt>
          <cx:pt idx="179">5-15 Min From Subway</cx:pt>
          <cx:pt idx="180">5-15 Min From Subway</cx:pt>
          <cx:pt idx="181">5-15 Min From Subway</cx:pt>
          <cx:pt idx="182">5-15 Min From Subway</cx:pt>
          <cx:pt idx="183">5-15 Min From Subway</cx:pt>
          <cx:pt idx="184">5-15 Min From Subway</cx:pt>
          <cx:pt idx="185">5-15 Min From Subway</cx:pt>
          <cx:pt idx="186">0-5 Min From Subway</cx:pt>
          <cx:pt idx="187">0-5 Min From Subway</cx:pt>
          <cx:pt idx="188">0-5 Min From Subway</cx:pt>
          <cx:pt idx="189">0-5 Min From Subway</cx:pt>
          <cx:pt idx="190">0-5 Min From Subway</cx:pt>
          <cx:pt idx="191">0-5 Min From Subway</cx:pt>
          <cx:pt idx="192">0-5 Min From Subway</cx:pt>
          <cx:pt idx="193">0-5 Min From Subway</cx:pt>
          <cx:pt idx="194">5-15 Min From Subway</cx:pt>
          <cx:pt idx="195">0-5 Min From Subway</cx:pt>
          <cx:pt idx="196">0-5 Min From Subway</cx:pt>
          <cx:pt idx="197">0-5 Min From Subway</cx:pt>
          <cx:pt idx="198">5-15 Min From Subway</cx:pt>
          <cx:pt idx="199">0-5 Min From Subway</cx:pt>
          <cx:pt idx="200">5-15 Min From Subway</cx:pt>
          <cx:pt idx="201">5-15 Min From Subway</cx:pt>
          <cx:pt idx="202">5-15 Min From Subway</cx:pt>
          <cx:pt idx="203">5-15 Min From Subway</cx:pt>
          <cx:pt idx="204">5-15 Min From Subway</cx:pt>
          <cx:pt idx="205">5-15 Min From Subway</cx:pt>
          <cx:pt idx="206">5-15 Min From Subway</cx:pt>
          <cx:pt idx="207">5-15 Min From Subway</cx:pt>
          <cx:pt idx="208">5-15 Min From Subway</cx:pt>
          <cx:pt idx="209">5-15 Min From Subway</cx:pt>
          <cx:pt idx="210">5-15 Min From Subway</cx:pt>
          <cx:pt idx="211">0-5 Min From Subway</cx:pt>
          <cx:pt idx="212">5-15 Min From Subway</cx:pt>
          <cx:pt idx="213">5-15 Min From Subway</cx:pt>
          <cx:pt idx="214">0-5 Min From Subway</cx:pt>
          <cx:pt idx="215">0-5 Min From Subway</cx:pt>
          <cx:pt idx="216">5-15 Min From Subway</cx:pt>
          <cx:pt idx="217">5-15 Min From Subway</cx:pt>
          <cx:pt idx="218">5-15 Min From Subway</cx:pt>
          <cx:pt idx="219">0-5 Min From Subway</cx:pt>
          <cx:pt idx="220">0-5 Min From Subway</cx:pt>
          <cx:pt idx="221">5-15 Min From Subway</cx:pt>
          <cx:pt idx="222">0-5 Min From Subway</cx:pt>
          <cx:pt idx="223">0-5 Min From Subway</cx:pt>
          <cx:pt idx="224">0-5 Min From Subway</cx:pt>
          <cx:pt idx="225">5-15 Min From Subway</cx:pt>
          <cx:pt idx="226">5-15 Min From Subway</cx:pt>
          <cx:pt idx="227">0-5 Min From Subway</cx:pt>
          <cx:pt idx="228">5-15 Min From Subway</cx:pt>
          <cx:pt idx="229">0-5 Min From Subway</cx:pt>
          <cx:pt idx="230">5-15 Min From Subway</cx:pt>
          <cx:pt idx="231">5-15 Min From Subway</cx:pt>
          <cx:pt idx="232">0-5 Min From Subway</cx:pt>
          <cx:pt idx="233">0-5 Min From Subway</cx:pt>
          <cx:pt idx="234">0-5 Min From Subway</cx:pt>
          <cx:pt idx="235">0-5 Min From Subway</cx:pt>
          <cx:pt idx="236">0-5 Min From Subway</cx:pt>
          <cx:pt idx="237">0-5 Min From Subway</cx:pt>
          <cx:pt idx="238">0-5 Min From Subway</cx:pt>
          <cx:pt idx="239">5-15 Min From Subway</cx:pt>
          <cx:pt idx="240">0-5 Min From Subway</cx:pt>
          <cx:pt idx="241">0-5 Min From Subway</cx:pt>
          <cx:pt idx="242">5-15 Min From Subway</cx:pt>
          <cx:pt idx="243">5-15 Min From Subway</cx:pt>
          <cx:pt idx="244">0-5 Min From Subway</cx:pt>
          <cx:pt idx="245">5-15 Min From Subway</cx:pt>
          <cx:pt idx="246">5-15 Min From Subway</cx:pt>
          <cx:pt idx="247">0-5 Min From Subway</cx:pt>
          <cx:pt idx="248">5-15 Min From Subway</cx:pt>
          <cx:pt idx="249">5-15 Min From Subway</cx:pt>
          <cx:pt idx="250">5-15 Min From Subway</cx:pt>
          <cx:pt idx="251">5-15 Min From Subway</cx:pt>
          <cx:pt idx="252">5-15 Min From Subway</cx:pt>
          <cx:pt idx="253">5-15 Min From Subway</cx:pt>
          <cx:pt idx="254">5-15 Min From Subway</cx:pt>
          <cx:pt idx="255">5-15 Min From Subway</cx:pt>
          <cx:pt idx="256">5-15 Min From Subway</cx:pt>
          <cx:pt idx="257">5-15 Min From Subway</cx:pt>
          <cx:pt idx="258">5-15 Min From Subway</cx:pt>
          <cx:pt idx="259">5-15 Min From Subway</cx:pt>
          <cx:pt idx="260">0-5 Min From Subway</cx:pt>
          <cx:pt idx="261">0-5 Min From Subway</cx:pt>
          <cx:pt idx="262">0-5 Min From Subway</cx:pt>
          <cx:pt idx="263">5-15 Min From Subway</cx:pt>
          <cx:pt idx="264">5-15 Min From Subway</cx:pt>
          <cx:pt idx="265">0-5 Min From Subway</cx:pt>
          <cx:pt idx="266">0-5 Min From Subway</cx:pt>
          <cx:pt idx="267">5-15 Min From Subway</cx:pt>
          <cx:pt idx="268">5-15 Min From Subway</cx:pt>
          <cx:pt idx="269">5-15 Min From Subway</cx:pt>
          <cx:pt idx="270">5-15 Min From Subway</cx:pt>
          <cx:pt idx="271">0-5 Min From Subway</cx:pt>
          <cx:pt idx="272">5-15 Min From Subway</cx:pt>
          <cx:pt idx="273">5-15 Min From Subway</cx:pt>
          <cx:pt idx="274">5-15 Min From Subway</cx:pt>
          <cx:pt idx="275">5-15 Min From Subway</cx:pt>
          <cx:pt idx="276">5-15 Min From Subway</cx:pt>
          <cx:pt idx="277">5-15 Min From Subway</cx:pt>
          <cx:pt idx="278">5-15 Min From Subway</cx:pt>
          <cx:pt idx="279">0-5 Min From Subway</cx:pt>
          <cx:pt idx="280">0-5 Min From Subway</cx:pt>
          <cx:pt idx="281">0-5 Min From Subway</cx:pt>
          <cx:pt idx="282">5-15 Min From Subway</cx:pt>
          <cx:pt idx="283">0-5 Min From Subway</cx:pt>
          <cx:pt idx="284">5-15 Min From Subway</cx:pt>
          <cx:pt idx="285">0-5 Min From Subway</cx:pt>
          <cx:pt idx="286">5-15 Min From Subway</cx:pt>
          <cx:pt idx="287">5-15 Min From Subway</cx:pt>
          <cx:pt idx="288">5-15 Min From Subway</cx:pt>
          <cx:pt idx="289">5-15 Min From Subway</cx:pt>
          <cx:pt idx="290">0-5 Min From Subway</cx:pt>
          <cx:pt idx="291">0-5 Min From Subway</cx:pt>
          <cx:pt idx="292">0-5 Min From Subway</cx:pt>
          <cx:pt idx="293">0-5 Min From Subway</cx:pt>
          <cx:pt idx="294">0-5 Min From Subway</cx:pt>
          <cx:pt idx="295">0-5 Min From Subway</cx:pt>
          <cx:pt idx="296">0-5 Min From Subway</cx:pt>
          <cx:pt idx="297">0-5 Min From Subway</cx:pt>
          <cx:pt idx="298">5-15 Min From Subway</cx:pt>
          <cx:pt idx="299">0-5 Min From Subway</cx:pt>
          <cx:pt idx="300">5-15 Min From Subway</cx:pt>
          <cx:pt idx="301">0-5 Min From Subway</cx:pt>
          <cx:pt idx="302">5-15 Min From Subway</cx:pt>
          <cx:pt idx="303">0-5 Min From Subway</cx:pt>
          <cx:pt idx="304">5-15 Min From Subway</cx:pt>
          <cx:pt idx="305">5-15 Min From Subway</cx:pt>
          <cx:pt idx="306">0-5 Min From Subway</cx:pt>
          <cx:pt idx="307">5-15 Min From Subway</cx:pt>
          <cx:pt idx="308">5-15 Min From Subway</cx:pt>
          <cx:pt idx="309">5-15 Min From Subway</cx:pt>
          <cx:pt idx="310">5-15 Min From Subway</cx:pt>
          <cx:pt idx="311">5-15 Min From Subway</cx:pt>
          <cx:pt idx="312">5-15 Min From Subway</cx:pt>
          <cx:pt idx="313">0-5 Min From Subway</cx:pt>
          <cx:pt idx="314">0-5 Min From Subway</cx:pt>
          <cx:pt idx="315">0-5 Min From Subway</cx:pt>
          <cx:pt idx="316">5-15 Min From Subway</cx:pt>
          <cx:pt idx="317">0-5 Min From Subway</cx:pt>
          <cx:pt idx="318">0-5 Min From Subway</cx:pt>
          <cx:pt idx="319">0-5 Min From Subway</cx:pt>
          <cx:pt idx="320">0-5 Min From Subway</cx:pt>
          <cx:pt idx="321">0-5 Min From Subway</cx:pt>
          <cx:pt idx="322">0-5 Min From Subway</cx:pt>
          <cx:pt idx="323">0-5 Min From Subway</cx:pt>
          <cx:pt idx="324">0-5 Min From Subway</cx:pt>
          <cx:pt idx="325">0-5 Min From Subway</cx:pt>
          <cx:pt idx="326">0-5 Min From Subway</cx:pt>
          <cx:pt idx="327">0-5 Min From Subway</cx:pt>
          <cx:pt idx="328">0-5 Min From Subway</cx:pt>
          <cx:pt idx="329">0-5 Min From Subway</cx:pt>
          <cx:pt idx="330">0-5 Min From Subway</cx:pt>
          <cx:pt idx="331">0-5 Min From Subway</cx:pt>
          <cx:pt idx="332">0-5 Min From Subway</cx:pt>
          <cx:pt idx="333">0-5 Min From Subway</cx:pt>
          <cx:pt idx="334">0-5 Min From Subway</cx:pt>
          <cx:pt idx="335">5-15 Min From Subway</cx:pt>
          <cx:pt idx="336">5-15 Min From Subway</cx:pt>
          <cx:pt idx="337">5-15 Min From Subway</cx:pt>
          <cx:pt idx="338">5-15 Min From Subway</cx:pt>
          <cx:pt idx="339">5-15 Min From Subway</cx:pt>
          <cx:pt idx="340">5-15 Min From Subway</cx:pt>
          <cx:pt idx="341">5-15 Min From Subway</cx:pt>
          <cx:pt idx="342">5-15 Min From Subway</cx:pt>
          <cx:pt idx="343">5-15 Min From Subway</cx:pt>
          <cx:pt idx="344">5-15 Min From Subway</cx:pt>
          <cx:pt idx="345">5-15 Min From Subway</cx:pt>
          <cx:pt idx="346">5-15 Min From Subway</cx:pt>
          <cx:pt idx="347">5-15 Min From Subway</cx:pt>
          <cx:pt idx="348">5-15 Min From Subway</cx:pt>
          <cx:pt idx="349">5-15 Min From Subway</cx:pt>
          <cx:pt idx="350">5-15 Min From Subway</cx:pt>
          <cx:pt idx="351">0-5 Min From Subway</cx:pt>
          <cx:pt idx="352">5-15 Min From Subway</cx:pt>
          <cx:pt idx="353">5-15 Min From Subway</cx:pt>
          <cx:pt idx="354">0-5 Min From Subway</cx:pt>
          <cx:pt idx="355">0-5 Min From Subway</cx:pt>
          <cx:pt idx="356">0-5 Min From Subway</cx:pt>
          <cx:pt idx="357">0-5 Min From Subway</cx:pt>
          <cx:pt idx="358">0-5 Min From Subway</cx:pt>
          <cx:pt idx="359">0-5 Min From Subway</cx:pt>
          <cx:pt idx="360">0-5 Min From Subway</cx:pt>
          <cx:pt idx="361">0-5 Min From Subway</cx:pt>
          <cx:pt idx="362">0-5 Min From Subway</cx:pt>
          <cx:pt idx="363">5-15 Min From Subway</cx:pt>
          <cx:pt idx="364">5-15 Min From Subway</cx:pt>
          <cx:pt idx="365">5-15 Min From Subway</cx:pt>
          <cx:pt idx="366">5-15 Min From Subway</cx:pt>
          <cx:pt idx="367">5-15 Min From Subway</cx:pt>
          <cx:pt idx="368">0-5 Min From Subway</cx:pt>
          <cx:pt idx="369">5-15 Min From Subway</cx:pt>
          <cx:pt idx="370">5-15 Min From Subway</cx:pt>
          <cx:pt idx="371">5-15 Min From Subway</cx:pt>
          <cx:pt idx="372">5-15 Min From Subway</cx:pt>
          <cx:pt idx="373">5-15 Min From Subway</cx:pt>
          <cx:pt idx="374">0-5 Min From Subway</cx:pt>
          <cx:pt idx="375">5-15 Min From Subway</cx:pt>
          <cx:pt idx="376">5-15 Min From Subway</cx:pt>
          <cx:pt idx="377">5-15 Min From Subway</cx:pt>
          <cx:pt idx="378">5-15 Min From Subway</cx:pt>
          <cx:pt idx="379">0-5 Min From Subway</cx:pt>
          <cx:pt idx="380">0-5 Min From Subway</cx:pt>
          <cx:pt idx="381">0-5 Min From Subway</cx:pt>
          <cx:pt idx="382">0-5 Min From Subway</cx:pt>
          <cx:pt idx="383">5-15 Min From Subway</cx:pt>
          <cx:pt idx="384">5-15 Min From Subway</cx:pt>
          <cx:pt idx="385">5-15 Min From Subway</cx:pt>
          <cx:pt idx="386">5-15 Min From Subway</cx:pt>
          <cx:pt idx="387">5-15 Min From Subway</cx:pt>
          <cx:pt idx="388">5-15 Min From Subway</cx:pt>
          <cx:pt idx="389">0-5 Min From Subway</cx:pt>
          <cx:pt idx="390">5-15 Min From Subway</cx:pt>
          <cx:pt idx="391">5-15 Min From Subway</cx:pt>
          <cx:pt idx="392">5-15 Min From Subway</cx:pt>
          <cx:pt idx="393">5-15 Min From Subway</cx:pt>
          <cx:pt idx="394">5-15 Min From Subway</cx:pt>
          <cx:pt idx="395">0-5 Min From Subway</cx:pt>
          <cx:pt idx="396">5-15 Min From Subway</cx:pt>
          <cx:pt idx="397">5-15 Min From Subway</cx:pt>
          <cx:pt idx="398">5-15 Min From Subway</cx:pt>
          <cx:pt idx="399">5-15 Min From Subway</cx:pt>
          <cx:pt idx="400">5-15 Min From Subway</cx:pt>
          <cx:pt idx="401">5-15 Min From Subway</cx:pt>
          <cx:pt idx="402">5-15 Min From Subway</cx:pt>
          <cx:pt idx="403">5-15 Min From Subway</cx:pt>
          <cx:pt idx="404">5-15 Min From Subway</cx:pt>
          <cx:pt idx="405">0-5 Min From Subway</cx:pt>
          <cx:pt idx="406">0-5 Min From Subway</cx:pt>
          <cx:pt idx="407">5-15 Min From Subway</cx:pt>
          <cx:pt idx="408">0-5 Min From Subway</cx:pt>
          <cx:pt idx="409">5-15 Min From Subway</cx:pt>
          <cx:pt idx="410">0-5 Min From Subway</cx:pt>
          <cx:pt idx="411">5-15 Min From Subway</cx:pt>
          <cx:pt idx="412">5-15 Min From Subway</cx:pt>
          <cx:pt idx="413">5-15 Min From Subway</cx:pt>
          <cx:pt idx="414">5-15 Min From Subway</cx:pt>
          <cx:pt idx="415">0-5 Min From Subway</cx:pt>
          <cx:pt idx="416">5-15 Min From Subway</cx:pt>
          <cx:pt idx="417">5-15 Min From Subway</cx:pt>
          <cx:pt idx="418">5-15 Min From Subway</cx:pt>
          <cx:pt idx="419">5-15 Min From Subway</cx:pt>
          <cx:pt idx="420">0-5 Min From Subway</cx:pt>
          <cx:pt idx="421">0-5 Min From Subway</cx:pt>
          <cx:pt idx="422">0-5 Min From Subway</cx:pt>
          <cx:pt idx="423">0-5 Min From Subway</cx:pt>
          <cx:pt idx="424">0-5 Min From Subway</cx:pt>
          <cx:pt idx="425">0-5 Min From Subway</cx:pt>
          <cx:pt idx="426">0-5 Min From Subway</cx:pt>
          <cx:pt idx="427">0-5 Min From Subway</cx:pt>
          <cx:pt idx="428">0-5 Min From Subway</cx:pt>
          <cx:pt idx="429">0-5 Min From Subway</cx:pt>
          <cx:pt idx="430">0-5 Min From Subway</cx:pt>
          <cx:pt idx="431">0-5 Min From Subway</cx:pt>
          <cx:pt idx="432">0-5 Min From Subway</cx:pt>
          <cx:pt idx="433">0-5 Min From Subway</cx:pt>
          <cx:pt idx="434">0-5 Min From Subway</cx:pt>
          <cx:pt idx="435">0-5 Min From Subway</cx:pt>
          <cx:pt idx="436">0-5 Min From Subway</cx:pt>
          <cx:pt idx="437">0-5 Min From Subway</cx:pt>
          <cx:pt idx="438">0-5 Min From Subway</cx:pt>
          <cx:pt idx="439">0-5 Min From Subway</cx:pt>
          <cx:pt idx="440">0-5 Min From Subway</cx:pt>
          <cx:pt idx="441">0-5 Min From Subway</cx:pt>
          <cx:pt idx="442">0-5 Min From Subway</cx:pt>
          <cx:pt idx="443">0-5 Min From Subway</cx:pt>
          <cx:pt idx="444">0-5 Min From Subway</cx:pt>
          <cx:pt idx="445">0-5 Min From Subway</cx:pt>
          <cx:pt idx="446">0-5 Min From Subway</cx:pt>
          <cx:pt idx="447">0-5 Min From Subway</cx:pt>
          <cx:pt idx="448">0-5 Min From Subway</cx:pt>
          <cx:pt idx="449">0-5 Min From Subway</cx:pt>
          <cx:pt idx="450">0-5 Min From Subway</cx:pt>
          <cx:pt idx="451">0-5 Min From Subway</cx:pt>
          <cx:pt idx="452">0-5 Min From Subway</cx:pt>
          <cx:pt idx="453">0-5 Min From Subway</cx:pt>
          <cx:pt idx="454">0-5 Min From Subway</cx:pt>
          <cx:pt idx="455">0-5 Min From Subway</cx:pt>
          <cx:pt idx="456">0-5 Min From Subway</cx:pt>
          <cx:pt idx="457">0-5 Min From Subway</cx:pt>
          <cx:pt idx="458">0-5 Min From Subway</cx:pt>
          <cx:pt idx="459">0-5 Min From Subway</cx:pt>
          <cx:pt idx="460">0-5 Min From Subway</cx:pt>
          <cx:pt idx="461">0-5 Min From Subway</cx:pt>
          <cx:pt idx="462">0-5 Min From Subway</cx:pt>
          <cx:pt idx="463">5-15 Min From Subway</cx:pt>
          <cx:pt idx="464">5-15 Min From Subway</cx:pt>
          <cx:pt idx="465">5-15 Min From Subway</cx:pt>
          <cx:pt idx="466">0-5 Min From Subway</cx:pt>
          <cx:pt idx="467">5-15 Min From Subway</cx:pt>
          <cx:pt idx="468">0-5 Min From Subway</cx:pt>
          <cx:pt idx="469">0-5 Min From Subway</cx:pt>
          <cx:pt idx="470">5-15 Min From Subway</cx:pt>
          <cx:pt idx="471">5-15 Min From Subway</cx:pt>
          <cx:pt idx="472">5-15 Min From Subway</cx:pt>
          <cx:pt idx="473">0-5 Min From Subway</cx:pt>
          <cx:pt idx="474">5-15 Min From Subway</cx:pt>
          <cx:pt idx="475">0-5 Min From Subway</cx:pt>
          <cx:pt idx="476">5-15 Min From Subway</cx:pt>
          <cx:pt idx="477">5-15 Min From Subway</cx:pt>
          <cx:pt idx="478">5-15 Min From Subway</cx:pt>
          <cx:pt idx="479">5-15 Min From Subway</cx:pt>
          <cx:pt idx="480">5-15 Min From Subway</cx:pt>
          <cx:pt idx="481">0-5 Min From Subway</cx:pt>
          <cx:pt idx="482">5-15 Min From Subway</cx:pt>
          <cx:pt idx="483">5-15 Min From Subway</cx:pt>
          <cx:pt idx="484">5-15 Min From Subway</cx:pt>
          <cx:pt idx="485">0-5 Min From Subway</cx:pt>
          <cx:pt idx="486">0-5 Min From Subway</cx:pt>
          <cx:pt idx="487">5-15 Min From Subway</cx:pt>
          <cx:pt idx="488">5-15 Min From Subway</cx:pt>
          <cx:pt idx="489">5-15 Min From Subway</cx:pt>
          <cx:pt idx="490">5-15 Min From Subway</cx:pt>
          <cx:pt idx="491">5-15 Min From Subway</cx:pt>
          <cx:pt idx="492">5-15 Min From Subway</cx:pt>
          <cx:pt idx="493">5-15 Min From Subway</cx:pt>
          <cx:pt idx="494">0-5 Min From Subway</cx:pt>
          <cx:pt idx="495">0-5 Min From Subway</cx:pt>
          <cx:pt idx="496">5-15 Min From Subway</cx:pt>
          <cx:pt idx="497">5-15 Min From Subway</cx:pt>
          <cx:pt idx="498">5-15 Min From Subway</cx:pt>
          <cx:pt idx="499">0-5 Min From Subway</cx:pt>
          <cx:pt idx="500">5-15 Min From Subway</cx:pt>
          <cx:pt idx="501">5-15 Min From Subway</cx:pt>
          <cx:pt idx="502">5-15 Min From Subway</cx:pt>
          <cx:pt idx="503">0-5 Min From Subway</cx:pt>
          <cx:pt idx="504">0-5 Min From Subway</cx:pt>
          <cx:pt idx="505">0-5 Min From Subway</cx:pt>
          <cx:pt idx="506">5-15 Min From Subway</cx:pt>
          <cx:pt idx="507">5-15 Min From Subway</cx:pt>
          <cx:pt idx="508">0-5 Min From Subway</cx:pt>
          <cx:pt idx="509">5-15 Min From Subway</cx:pt>
          <cx:pt idx="510">5-15 Min From Subway</cx:pt>
          <cx:pt idx="511">5-15 Min From Subway</cx:pt>
          <cx:pt idx="512">5-15 Min From Subway</cx:pt>
          <cx:pt idx="513">5-15 Min From Subway</cx:pt>
          <cx:pt idx="514">0-5 Min From Subway</cx:pt>
          <cx:pt idx="515">5-15 Min From Subway</cx:pt>
          <cx:pt idx="516">0-5 Min From Subway</cx:pt>
          <cx:pt idx="517">5-15 Min From Subway</cx:pt>
          <cx:pt idx="518">5-15 Min From Subway</cx:pt>
          <cx:pt idx="519">5-15 Min From Subway</cx:pt>
          <cx:pt idx="520">0-5 Min From Subway</cx:pt>
          <cx:pt idx="521">0-5 Min From Subway</cx:pt>
          <cx:pt idx="522">0-5 Min From Subway</cx:pt>
          <cx:pt idx="523">5-15 Min From Subway</cx:pt>
          <cx:pt idx="524">5-15 Min From Subway</cx:pt>
          <cx:pt idx="525">5-15 Min From Subway</cx:pt>
          <cx:pt idx="526">5-15 Min From Subway</cx:pt>
          <cx:pt idx="527">5-15 Min From Subway</cx:pt>
          <cx:pt idx="528">5-15 Min From Subway</cx:pt>
          <cx:pt idx="529">5-15 Min From Subway</cx:pt>
          <cx:pt idx="530">5-15 Min From Subway</cx:pt>
          <cx:pt idx="531">5-15 Min From Subway</cx:pt>
          <cx:pt idx="532">5-15 Min From Subway</cx:pt>
          <cx:pt idx="533">5-15 Min From Subway</cx:pt>
          <cx:pt idx="534">5-15 Min From Subway</cx:pt>
          <cx:pt idx="535">0-5 Min From Subway</cx:pt>
          <cx:pt idx="536">0-5 Min From Subway</cx:pt>
          <cx:pt idx="537">0-5 Min From Subway</cx:pt>
          <cx:pt idx="538">0-5 Min From Subway</cx:pt>
          <cx:pt idx="539">5-15 Min From Subway</cx:pt>
          <cx:pt idx="540">5-15 Min From Subway</cx:pt>
          <cx:pt idx="541">0-5 Min From Subway</cx:pt>
          <cx:pt idx="542">0-5 Min From Subway</cx:pt>
          <cx:pt idx="543">5-15 Min From Subway</cx:pt>
          <cx:pt idx="544">0-5 Min From Subway</cx:pt>
          <cx:pt idx="545">0-5 Min From Subway</cx:pt>
          <cx:pt idx="546">0-5 Min From Subway</cx:pt>
          <cx:pt idx="547">0-5 Min From Subway</cx:pt>
          <cx:pt idx="548">5-15 Min From Subway</cx:pt>
          <cx:pt idx="549">5-15 Min From Subway</cx:pt>
          <cx:pt idx="550">5-15 Min From Subway</cx:pt>
          <cx:pt idx="551">5-15 Min From Subway</cx:pt>
          <cx:pt idx="552">5-15 Min From Subway</cx:pt>
          <cx:pt idx="553">5-15 Min From Subway</cx:pt>
          <cx:pt idx="554">5-15 Min From Subway</cx:pt>
          <cx:pt idx="555">5-15 Min From Subway</cx:pt>
          <cx:pt idx="556">5-15 Min From Subway</cx:pt>
          <cx:pt idx="557">5-15 Min From Subway</cx:pt>
          <cx:pt idx="558">5-15 Min From Subway</cx:pt>
          <cx:pt idx="559">5-15 Min From Subway</cx:pt>
          <cx:pt idx="560">5-15 Min From Subway</cx:pt>
          <cx:pt idx="561">5-15 Min From Subway</cx:pt>
          <cx:pt idx="562">5-15 Min From Subway</cx:pt>
          <cx:pt idx="563">5-15 Min From Subway</cx:pt>
          <cx:pt idx="564">0-5 Min From Subway</cx:pt>
          <cx:pt idx="565">0-5 Min From Subway</cx:pt>
          <cx:pt idx="566">0-5 Min From Subway</cx:pt>
          <cx:pt idx="567">5-15 Min From Subway</cx:pt>
          <cx:pt idx="568">5-15 Min From Subway</cx:pt>
          <cx:pt idx="569">5-15 Min From Subway</cx:pt>
          <cx:pt idx="570">5-15 Min From Subway</cx:pt>
          <cx:pt idx="571">5-15 Min From Subway</cx:pt>
          <cx:pt idx="572">5-15 Min From Subway</cx:pt>
          <cx:pt idx="573">0-5 Min From Subway</cx:pt>
          <cx:pt idx="574">0-5 Min From Subway</cx:pt>
          <cx:pt idx="575">5-15 Min From Subway</cx:pt>
          <cx:pt idx="576">5-15 Min From Subway</cx:pt>
          <cx:pt idx="577">5-15 Min From Subway</cx:pt>
          <cx:pt idx="578">5-15 Min From Subway</cx:pt>
          <cx:pt idx="579">5-15 Min From Subway</cx:pt>
          <cx:pt idx="580">0-5 Min From Subway</cx:pt>
          <cx:pt idx="581">5-15 Min From Subway</cx:pt>
          <cx:pt idx="582">5-15 Min From Subway</cx:pt>
          <cx:pt idx="583">5-15 Min From Subway</cx:pt>
          <cx:pt idx="584">0-5 Min From Subway</cx:pt>
          <cx:pt idx="585">5-15 Min From Subway</cx:pt>
          <cx:pt idx="586">5-15 Min From Subway</cx:pt>
          <cx:pt idx="587">5-15 Min From Subway</cx:pt>
          <cx:pt idx="588">5-15 Min From Subway</cx:pt>
          <cx:pt idx="589">5-15 Min From Subway</cx:pt>
          <cx:pt idx="590">5-15 Min From Subway</cx:pt>
          <cx:pt idx="591">5-15 Min From Subway</cx:pt>
          <cx:pt idx="592">0-5 Min From Subway</cx:pt>
          <cx:pt idx="593">5-15 Min From Subway</cx:pt>
          <cx:pt idx="594">5-15 Min From Subway</cx:pt>
          <cx:pt idx="595">0-5 Min From Subway</cx:pt>
          <cx:pt idx="596">5-15 Min From Subway</cx:pt>
          <cx:pt idx="597">5-15 Min From Subway</cx:pt>
          <cx:pt idx="598">0-5 Min From Subway</cx:pt>
          <cx:pt idx="599">5-15 Min From Subway</cx:pt>
          <cx:pt idx="600">5-15 Min From Subway</cx:pt>
          <cx:pt idx="601">5-15 Min From Subway</cx:pt>
          <cx:pt idx="602">5-15 Min From Subway</cx:pt>
          <cx:pt idx="603">5-15 Min From Subway</cx:pt>
          <cx:pt idx="604">5-15 Min From Subway</cx:pt>
          <cx:pt idx="605">5-15 Min From Subway</cx:pt>
          <cx:pt idx="606">5-15 Min From Subway</cx:pt>
          <cx:pt idx="607">5-15 Min From Subway</cx:pt>
          <cx:pt idx="608">5-15 Min From Subway</cx:pt>
          <cx:pt idx="609">5-15 Min From Subway</cx:pt>
          <cx:pt idx="610">5-15 Min From Subway</cx:pt>
          <cx:pt idx="611">5-15 Min From Subway</cx:pt>
          <cx:pt idx="612">0-5 Min From Subway</cx:pt>
          <cx:pt idx="613">5-15 Min From Subway</cx:pt>
          <cx:pt idx="614">5-15 Min From Subway</cx:pt>
          <cx:pt idx="615">5-15 Min From Subway</cx:pt>
          <cx:pt idx="616">0-5 Min From Subway</cx:pt>
          <cx:pt idx="617">5-15 Min From Subway</cx:pt>
          <cx:pt idx="618">5-15 Min From Subway</cx:pt>
          <cx:pt idx="619">5-15 Min From Subway</cx:pt>
          <cx:pt idx="620">5-15 Min From Subway</cx:pt>
          <cx:pt idx="621">0-5 Min From Subway</cx:pt>
          <cx:pt idx="622">5-15 Min From Subway</cx:pt>
          <cx:pt idx="623">5-15 Min From Subway</cx:pt>
          <cx:pt idx="624">5-15 Min From Subway</cx:pt>
          <cx:pt idx="625">5-15 Min From Subway</cx:pt>
          <cx:pt idx="626">5-15 Min From Subway</cx:pt>
          <cx:pt idx="627">5-15 Min From Subway</cx:pt>
          <cx:pt idx="628">5-15 Min From Subway</cx:pt>
          <cx:pt idx="629">5-15 Min From Subway</cx:pt>
          <cx:pt idx="630">5-15 Min From Subway</cx:pt>
          <cx:pt idx="631">0-5 Min From Subway</cx:pt>
          <cx:pt idx="632">0-5 Min From Subway</cx:pt>
          <cx:pt idx="633">5-15 Min From Subway</cx:pt>
          <cx:pt idx="634">5-15 Min From Subway</cx:pt>
          <cx:pt idx="635">5-15 Min From Subway</cx:pt>
          <cx:pt idx="636">0-5 Min From Subway</cx:pt>
          <cx:pt idx="637">5-15 Min From Subway</cx:pt>
          <cx:pt idx="638">0-5 Min From Subway</cx:pt>
          <cx:pt idx="639">0-5 Min From Subway</cx:pt>
          <cx:pt idx="640">0-5 Min From Subway</cx:pt>
          <cx:pt idx="641">0-5 Min From Subway</cx:pt>
          <cx:pt idx="642">0-5 Min From Subway</cx:pt>
          <cx:pt idx="643">0-5 Min From Subway</cx:pt>
          <cx:pt idx="644">5-15 Min From Subway</cx:pt>
          <cx:pt idx="645">5-15 Min From Subway</cx:pt>
          <cx:pt idx="646">5-15 Min From Subway</cx:pt>
          <cx:pt idx="647">5-15 Min From Subway</cx:pt>
          <cx:pt idx="648">5-15 Min From Subway</cx:pt>
          <cx:pt idx="649">5-15 Min From Subway</cx:pt>
          <cx:pt idx="650">5-15 Min From Subway</cx:pt>
          <cx:pt idx="651">5-15 Min From Subway</cx:pt>
          <cx:pt idx="652">0-5 Min From Subway</cx:pt>
          <cx:pt idx="653">0-5 Min From Subway</cx:pt>
          <cx:pt idx="654">0-5 Min From Subway</cx:pt>
          <cx:pt idx="655">0-5 Min From Subway</cx:pt>
          <cx:pt idx="656">5-15 Min From Subway</cx:pt>
          <cx:pt idx="657">0-5 Min From Subway</cx:pt>
          <cx:pt idx="658">5-15 Min From Subway</cx:pt>
          <cx:pt idx="659">5-15 Min From Subway</cx:pt>
          <cx:pt idx="660">0-5 Min From Subway</cx:pt>
          <cx:pt idx="661">5-15 Min From Subway</cx:pt>
          <cx:pt idx="662">5-15 Min From Subway</cx:pt>
          <cx:pt idx="663">5-15 Min From Subway</cx:pt>
          <cx:pt idx="664">5-15 Min From Subway</cx:pt>
          <cx:pt idx="665">5-15 Min From Subway</cx:pt>
          <cx:pt idx="666">5-15 Min From Subway</cx:pt>
          <cx:pt idx="667">5-15 Min From Subway</cx:pt>
          <cx:pt idx="668">5-15 Min From Subway</cx:pt>
          <cx:pt idx="669">5-15 Min From Subway</cx:pt>
          <cx:pt idx="670">5-15 Min From Subway</cx:pt>
          <cx:pt idx="671">0-5 Min From Subway</cx:pt>
          <cx:pt idx="672">5-15 Min From Subway</cx:pt>
          <cx:pt idx="673">5-15 Min From Subway</cx:pt>
          <cx:pt idx="674">0-5 Min From Subway</cx:pt>
          <cx:pt idx="675">5-15 Min From Subway</cx:pt>
          <cx:pt idx="676">5-15 Min From Subway</cx:pt>
          <cx:pt idx="677">5-15 Min From Subway</cx:pt>
          <cx:pt idx="678">5-15 Min From Subway</cx:pt>
          <cx:pt idx="679">0-5 Min From Subway</cx:pt>
          <cx:pt idx="680">5-15 Min From Subway</cx:pt>
          <cx:pt idx="681">5-15 Min From Subway</cx:pt>
          <cx:pt idx="682">0-5 Min From Subway</cx:pt>
          <cx:pt idx="683">5-15 Min From Subway</cx:pt>
          <cx:pt idx="684">5-15 Min From Subway</cx:pt>
          <cx:pt idx="685">5-15 Min From Subway</cx:pt>
          <cx:pt idx="686">5-15 Min From Subway</cx:pt>
          <cx:pt idx="687">5-15 Min From Subway</cx:pt>
          <cx:pt idx="688">5-15 Min From Subway</cx:pt>
          <cx:pt idx="689">5-15 Min From Subway</cx:pt>
          <cx:pt idx="690">5-15 Min From Subway</cx:pt>
          <cx:pt idx="691">5-15 Min From Subway</cx:pt>
          <cx:pt idx="692">5-15 Min From Subway</cx:pt>
          <cx:pt idx="693">5-15 Min From Subway</cx:pt>
          <cx:pt idx="694">5-15 Min From Subway</cx:pt>
          <cx:pt idx="695">5-15 Min From Subway</cx:pt>
          <cx:pt idx="696">5-15 Min From Subway</cx:pt>
          <cx:pt idx="697">5-15 Min From Subway</cx:pt>
          <cx:pt idx="698">5-15 Min From Subway</cx:pt>
          <cx:pt idx="699">5-15 Min From Subway</cx:pt>
          <cx:pt idx="700">5-15 Min From Subway</cx:pt>
          <cx:pt idx="701">5-15 Min From Subway</cx:pt>
          <cx:pt idx="702">0-5 Min From Subway</cx:pt>
          <cx:pt idx="703">0-5 Min From Subway</cx:pt>
          <cx:pt idx="704">0-5 Min From Subway</cx:pt>
          <cx:pt idx="705">5-15 Min From Subway</cx:pt>
          <cx:pt idx="706">5-15 Min From Subway</cx:pt>
          <cx:pt idx="707">0-5 Min From Subway</cx:pt>
          <cx:pt idx="708">5-15 Min From Subway</cx:pt>
          <cx:pt idx="709">5-15 Min From Subway</cx:pt>
          <cx:pt idx="710">0-5 Min From Subway</cx:pt>
          <cx:pt idx="711">5-15 Min From Subway</cx:pt>
          <cx:pt idx="712">5-15 Min From Subway</cx:pt>
          <cx:pt idx="713">5-15 Min From Subway</cx:pt>
          <cx:pt idx="714">5-15 Min From Subway</cx:pt>
          <cx:pt idx="715">5-15 Min From Subway</cx:pt>
          <cx:pt idx="716">5-15 Min From Subway</cx:pt>
          <cx:pt idx="717">0-5 Min From Subway</cx:pt>
          <cx:pt idx="718">5-15 Min From Subway</cx:pt>
          <cx:pt idx="719">5-15 Min From Subway</cx:pt>
          <cx:pt idx="720">5-15 Min From Subway</cx:pt>
          <cx:pt idx="721">0-5 Min From Subway</cx:pt>
          <cx:pt idx="722">5-15 Min From Subway</cx:pt>
          <cx:pt idx="723">0-5 Min From Subway</cx:pt>
          <cx:pt idx="724">0-5 Min From Subway</cx:pt>
          <cx:pt idx="725">0-5 Min From Subway</cx:pt>
          <cx:pt idx="726">0-5 Min From Subway</cx:pt>
          <cx:pt idx="727">0-5 Min From Subway</cx:pt>
          <cx:pt idx="728">5-15 Min From Subway</cx:pt>
          <cx:pt idx="729">0-5 Min From Subway</cx:pt>
          <cx:pt idx="730">0-5 Min From Subway</cx:pt>
          <cx:pt idx="731">0-5 Min From Subway</cx:pt>
          <cx:pt idx="732">0-5 Min From Subway</cx:pt>
          <cx:pt idx="733">0-5 Min From Subway</cx:pt>
          <cx:pt idx="734">0-5 Min From Subway</cx:pt>
          <cx:pt idx="735">0-5 Min From Subway</cx:pt>
          <cx:pt idx="736">0-5 Min From Subway</cx:pt>
          <cx:pt idx="737">5-15 Min From Subway</cx:pt>
          <cx:pt idx="738">5-15 Min From Subway</cx:pt>
          <cx:pt idx="739">5-15 Min From Subway</cx:pt>
          <cx:pt idx="740">5-15 Min From Subway</cx:pt>
          <cx:pt idx="741">5-15 Min From Subway</cx:pt>
          <cx:pt idx="742">5-15 Min From Subway</cx:pt>
          <cx:pt idx="743">5-15 Min From Subway</cx:pt>
          <cx:pt idx="744">5-15 Min From Subway</cx:pt>
          <cx:pt idx="745">5-15 Min From Subway</cx:pt>
          <cx:pt idx="746">5-15 Min From Subway</cx:pt>
          <cx:pt idx="747">5-15 Min From Subway</cx:pt>
          <cx:pt idx="748">5-15 Min From Subway</cx:pt>
          <cx:pt idx="749">5-15 Min From Subway</cx:pt>
          <cx:pt idx="750">5-15 Min From Subway</cx:pt>
          <cx:pt idx="751">5-15 Min From Subway</cx:pt>
          <cx:pt idx="752">5-15 Min From Subway</cx:pt>
          <cx:pt idx="753">5-15 Min From Subway</cx:pt>
          <cx:pt idx="754">5-15 Min From Subway</cx:pt>
          <cx:pt idx="755">5-15 Min From Subway</cx:pt>
          <cx:pt idx="756">5-15 Min From Subway</cx:pt>
          <cx:pt idx="757">5-15 Min From Subway</cx:pt>
          <cx:pt idx="758">5-15 Min From Subway</cx:pt>
          <cx:pt idx="759">5-15 Min From Subway</cx:pt>
          <cx:pt idx="760">5-15 Min From Subway</cx:pt>
          <cx:pt idx="761">5-15 Min From Subway</cx:pt>
          <cx:pt idx="762">5-15 Min From Subway</cx:pt>
          <cx:pt idx="763">5-15 Min From Subway</cx:pt>
          <cx:pt idx="764">5-15 Min From Subway</cx:pt>
          <cx:pt idx="765">5-15 Min From Subway</cx:pt>
          <cx:pt idx="766">5-15 Min From Subway</cx:pt>
          <cx:pt idx="767">5-15 Min From Subway</cx:pt>
          <cx:pt idx="768">5-15 Min From Subway</cx:pt>
          <cx:pt idx="769">5-15 Min From Subway</cx:pt>
          <cx:pt idx="770">5-15 Min From Subway</cx:pt>
          <cx:pt idx="771">5-15 Min From Subway</cx:pt>
          <cx:pt idx="772">5-15 Min From Subway</cx:pt>
          <cx:pt idx="773">5-15 Min From Subway</cx:pt>
          <cx:pt idx="774">5-15 Min From Subway</cx:pt>
          <cx:pt idx="775">5-15 Min From Subway</cx:pt>
          <cx:pt idx="776">5-15 Min From Subway</cx:pt>
          <cx:pt idx="777">5-15 Min From Subway</cx:pt>
          <cx:pt idx="778">5-15 Min From Subway</cx:pt>
          <cx:pt idx="779">5-15 Min From Subway</cx:pt>
          <cx:pt idx="780">5-15 Min From Subway</cx:pt>
          <cx:pt idx="781">5-15 Min From Subway</cx:pt>
          <cx:pt idx="782">5-15 Min From Subway</cx:pt>
          <cx:pt idx="783">5-15 Min From Subway</cx:pt>
          <cx:pt idx="784">5-15 Min From Subway</cx:pt>
          <cx:pt idx="785">5-15 Min From Subway</cx:pt>
          <cx:pt idx="786">5-15 Min From Subway</cx:pt>
          <cx:pt idx="787">5-15 Min From Subway</cx:pt>
          <cx:pt idx="788">5-15 Min From Subway</cx:pt>
          <cx:pt idx="789">5-15 Min From Subway</cx:pt>
          <cx:pt idx="790">5-15 Min From Subway</cx:pt>
          <cx:pt idx="791">5-15 Min From Subway</cx:pt>
          <cx:pt idx="792">5-15 Min From Subway</cx:pt>
          <cx:pt idx="793">5-15 Min From Subway</cx:pt>
          <cx:pt idx="794">5-15 Min From Subway</cx:pt>
          <cx:pt idx="795">5-15 Min From Subway</cx:pt>
          <cx:pt idx="796">5-15 Min From Subway</cx:pt>
          <cx:pt idx="797">5-15 Min From Subway</cx:pt>
          <cx:pt idx="798">5-15 Min From Subway</cx:pt>
          <cx:pt idx="799">5-15 Min From Subway</cx:pt>
          <cx:pt idx="800">5-15 Min From Subway</cx:pt>
          <cx:pt idx="801">5-15 Min From Subway</cx:pt>
          <cx:pt idx="802">0-5 Min From Subway</cx:pt>
          <cx:pt idx="803">0-5 Min From Subway</cx:pt>
          <cx:pt idx="804">0-5 Min From Subway</cx:pt>
          <cx:pt idx="805">5-15 Min From Subway</cx:pt>
          <cx:pt idx="806">5-15 Min From Subway</cx:pt>
          <cx:pt idx="807">5-15 Min From Subway</cx:pt>
          <cx:pt idx="808">5-15 Min From Subway</cx:pt>
          <cx:pt idx="809">0-5 Min From Subway</cx:pt>
          <cx:pt idx="810">0-5 Min From Subway</cx:pt>
          <cx:pt idx="811">5-15 Min From Subway</cx:pt>
          <cx:pt idx="812">5-15 Min From Subway</cx:pt>
          <cx:pt idx="813">0-5 Min From Subway</cx:pt>
          <cx:pt idx="814">5-15 Min From Subway</cx:pt>
          <cx:pt idx="815">0-5 Min From Subway</cx:pt>
          <cx:pt idx="816">5-15 Min From Subway</cx:pt>
          <cx:pt idx="817">5-15 Min From Subway</cx:pt>
          <cx:pt idx="818">0-5 Min From Subway</cx:pt>
          <cx:pt idx="819">5-15 Min From Subway</cx:pt>
          <cx:pt idx="820">0-5 Min From Subway</cx:pt>
          <cx:pt idx="821">5-15 Min From Subway</cx:pt>
          <cx:pt idx="822">5-15 Min From Subway</cx:pt>
          <cx:pt idx="823">5-15 Min From Subway</cx:pt>
          <cx:pt idx="824">5-15 Min From Subway</cx:pt>
          <cx:pt idx="825">5-15 Min From Subway</cx:pt>
          <cx:pt idx="826">5-15 Min From Subway</cx:pt>
          <cx:pt idx="827">5-15 Min From Subway</cx:pt>
          <cx:pt idx="828">5-15 Min From Subway</cx:pt>
          <cx:pt idx="829">5-15 Min From Subway</cx:pt>
          <cx:pt idx="830">5-15 Min From Subway</cx:pt>
          <cx:pt idx="831">5-15 Min From Subway</cx:pt>
          <cx:pt idx="832">5-15 Min From Subway</cx:pt>
          <cx:pt idx="833">5-15 Min From Subway</cx:pt>
          <cx:pt idx="834">5-15 Min From Subway</cx:pt>
          <cx:pt idx="835">5-15 Min From Subway</cx:pt>
          <cx:pt idx="836">5-15 Min From Subway</cx:pt>
          <cx:pt idx="837">5-15 Min From Subway</cx:pt>
          <cx:pt idx="838">5-15 Min From Subway</cx:pt>
          <cx:pt idx="839">5-15 Min From Subway</cx:pt>
          <cx:pt idx="840">5-15 Min From Subway</cx:pt>
          <cx:pt idx="841">5-15 Min From Subway</cx:pt>
          <cx:pt idx="842">5-15 Min From Subway</cx:pt>
          <cx:pt idx="843">0-5 Min From Subway</cx:pt>
          <cx:pt idx="844">0-5 Min From Subway</cx:pt>
          <cx:pt idx="845">0-5 Min From Subway</cx:pt>
          <cx:pt idx="846">0-5 Min From Subway</cx:pt>
          <cx:pt idx="847">5-15 Min From Subway</cx:pt>
          <cx:pt idx="848">5-15 Min From Subway</cx:pt>
          <cx:pt idx="849">0-5 Min From Subway</cx:pt>
          <cx:pt idx="850">5-15 Min From Subway</cx:pt>
          <cx:pt idx="851">5-15 Min From Subway</cx:pt>
          <cx:pt idx="852">5-15 Min From Subway</cx:pt>
          <cx:pt idx="853">5-15 Min From Subway</cx:pt>
          <cx:pt idx="854">5-15 Min From Subway</cx:pt>
          <cx:pt idx="855">5-15 Min From Subway</cx:pt>
          <cx:pt idx="856">5-15 Min From Subway</cx:pt>
          <cx:pt idx="857">5-15 Min From Subway</cx:pt>
          <cx:pt idx="858">5-15 Min From Subway</cx:pt>
          <cx:pt idx="859">5-15 Min From Subway</cx:pt>
          <cx:pt idx="860">5-15 Min From Subway</cx:pt>
          <cx:pt idx="861">5-15 Min From Subway</cx:pt>
          <cx:pt idx="862">5-15 Min From Subway</cx:pt>
          <cx:pt idx="863">5-15 Min From Subway</cx:pt>
          <cx:pt idx="864">5-15 Min From Subway</cx:pt>
          <cx:pt idx="865">0-5 Min From Subway</cx:pt>
          <cx:pt idx="866">5-15 Min From Subway</cx:pt>
          <cx:pt idx="867">5-15 Min From Subway</cx:pt>
          <cx:pt idx="868">5-15 Min From Subway</cx:pt>
          <cx:pt idx="869">5-15 Min From Subway</cx:pt>
          <cx:pt idx="870">0-5 Min From Subway</cx:pt>
          <cx:pt idx="871">5-15 Min From Subway</cx:pt>
          <cx:pt idx="872">5-15 Min From Subway</cx:pt>
          <cx:pt idx="873">5-15 Min From Subway</cx:pt>
          <cx:pt idx="874">5-15 Min From Subway</cx:pt>
          <cx:pt idx="875">0-5 Min From Subway</cx:pt>
          <cx:pt idx="876">0-5 Min From Subway</cx:pt>
          <cx:pt idx="877">0-5 Min From Subway</cx:pt>
          <cx:pt idx="878">0-5 Min From Subway</cx:pt>
          <cx:pt idx="879">0-5 Min From Subway</cx:pt>
          <cx:pt idx="880">0-5 Min From Subway</cx:pt>
          <cx:pt idx="881">0-5 Min From Subway</cx:pt>
          <cx:pt idx="882">5-15 Min From Subway</cx:pt>
          <cx:pt idx="883">5-15 Min From Subway</cx:pt>
          <cx:pt idx="884">5-15 Min From Subway</cx:pt>
          <cx:pt idx="885">5-15 Min From Subway</cx:pt>
          <cx:pt idx="886">5-15 Min From Subway</cx:pt>
          <cx:pt idx="887">5-15 Min From Subway</cx:pt>
          <cx:pt idx="888">0-5 Min From Subway</cx:pt>
          <cx:pt idx="889">0-5 Min From Subway</cx:pt>
          <cx:pt idx="890">0-5 Min From Subway</cx:pt>
          <cx:pt idx="891">0-5 Min From Subway</cx:pt>
          <cx:pt idx="892">5-15 Min From Subway</cx:pt>
          <cx:pt idx="893">0-5 Min From Subway</cx:pt>
          <cx:pt idx="894">5-15 Min From Subway</cx:pt>
          <cx:pt idx="895">5-15 Min From Subway</cx:pt>
          <cx:pt idx="896">5-15 Min From Subway</cx:pt>
          <cx:pt idx="897">5-15 Min From Subway</cx:pt>
          <cx:pt idx="898">5-15 Min From Subway</cx:pt>
          <cx:pt idx="899">0-5 Min From Subway</cx:pt>
          <cx:pt idx="900">5-15 Min From Subway</cx:pt>
          <cx:pt idx="901">5-15 Min From Subway</cx:pt>
          <cx:pt idx="902">0-5 Min From Subway</cx:pt>
          <cx:pt idx="903">5-15 Min From Subway</cx:pt>
          <cx:pt idx="904">5-15 Min From Subway</cx:pt>
          <cx:pt idx="905">5-15 Min From Subway</cx:pt>
          <cx:pt idx="906">5-15 Min From Subway</cx:pt>
          <cx:pt idx="907">5-15 Min From Subway</cx:pt>
          <cx:pt idx="908">5-15 Min From Subway</cx:pt>
          <cx:pt idx="909">5-15 Min From Subway</cx:pt>
          <cx:pt idx="910">0-5 Min From Subway</cx:pt>
          <cx:pt idx="911">5-15 Min From Subway</cx:pt>
          <cx:pt idx="912">5-15 Min From Subway</cx:pt>
          <cx:pt idx="913">5-15 Min From Subway</cx:pt>
          <cx:pt idx="914">5-15 Min From Subway</cx:pt>
          <cx:pt idx="915">5-15 Min From Subway</cx:pt>
          <cx:pt idx="916">5-15 Min From Subway</cx:pt>
          <cx:pt idx="917">0-5 Min From Subway</cx:pt>
          <cx:pt idx="918">5-15 Min From Subway</cx:pt>
          <cx:pt idx="919">5-15 Min From Subway</cx:pt>
          <cx:pt idx="920">5-15 Min From Subway</cx:pt>
          <cx:pt idx="921">5-15 Min From Subway</cx:pt>
          <cx:pt idx="922">5-15 Min From Subway</cx:pt>
          <cx:pt idx="923">0-5 Min From Subway</cx:pt>
          <cx:pt idx="924">5-15 Min From Subway</cx:pt>
          <cx:pt idx="925">0-5 Min From Subway</cx:pt>
          <cx:pt idx="926">0-5 Min From Subway</cx:pt>
          <cx:pt idx="927">5-15 Min From Subway</cx:pt>
          <cx:pt idx="928">0-5 Min From Subway</cx:pt>
          <cx:pt idx="929">0-5 Min From Subway</cx:pt>
          <cx:pt idx="930">0-5 Min From Subway</cx:pt>
          <cx:pt idx="931">5-15 Min From Subway</cx:pt>
          <cx:pt idx="932">5-15 Min From Subway</cx:pt>
          <cx:pt idx="933">5-15 Min From Subway</cx:pt>
          <cx:pt idx="934">0-5 Min From Subway</cx:pt>
          <cx:pt idx="935">0-5 Min From Subway</cx:pt>
          <cx:pt idx="936">0-5 Min From Subway</cx:pt>
          <cx:pt idx="937">0-5 Min From Subway</cx:pt>
          <cx:pt idx="938">0-5 Min From Subway</cx:pt>
          <cx:pt idx="939">5-15 Min From Subway</cx:pt>
          <cx:pt idx="940">5-15 Min From Subway</cx:pt>
          <cx:pt idx="941">5-15 Min From Subway</cx:pt>
          <cx:pt idx="942">5-15 Min From Subway</cx:pt>
          <cx:pt idx="943">5-15 Min From Subway</cx:pt>
          <cx:pt idx="944">0-5 Min From Subway</cx:pt>
          <cx:pt idx="945">5-15 Min From Subway</cx:pt>
          <cx:pt idx="946">5-15 Min From Subway</cx:pt>
          <cx:pt idx="947">5-15 Min From Subway</cx:pt>
          <cx:pt idx="948">5-15 Min From Subway</cx:pt>
          <cx:pt idx="949">5-15 Min From Subway</cx:pt>
          <cx:pt idx="950">5-15 Min From Subway</cx:pt>
          <cx:pt idx="951">5-15 Min From Subway</cx:pt>
          <cx:pt idx="952">5-15 Min From Subway</cx:pt>
          <cx:pt idx="953">5-15 Min From Subway</cx:pt>
          <cx:pt idx="954">5-15 Min From Subway</cx:pt>
          <cx:pt idx="955">5-15 Min From Subway</cx:pt>
          <cx:pt idx="956">5-15 Min From Subway</cx:pt>
          <cx:pt idx="957">0-5 Min From Subway</cx:pt>
          <cx:pt idx="958">0-5 Min From Subway</cx:pt>
          <cx:pt idx="959">5-15 Min From Subway</cx:pt>
          <cx:pt idx="960">0-5 Min From Subway</cx:pt>
          <cx:pt idx="961">0-5 Min From Subway</cx:pt>
          <cx:pt idx="962">0-5 Min From Subway</cx:pt>
          <cx:pt idx="963">0-5 Min From Subway</cx:pt>
          <cx:pt idx="964">0-5 Min From Subway</cx:pt>
          <cx:pt idx="965">5-15 Min From Subway</cx:pt>
          <cx:pt idx="966">5-15 Min From Subway</cx:pt>
          <cx:pt idx="967">0-5 Min From Subway</cx:pt>
          <cx:pt idx="968">0-5 Min From Subway</cx:pt>
          <cx:pt idx="969">0-5 Min From Subway</cx:pt>
          <cx:pt idx="970">5-15 Min From Subway</cx:pt>
          <cx:pt idx="971">5-15 Min From Subway</cx:pt>
          <cx:pt idx="972">5-15 Min From Subway</cx:pt>
          <cx:pt idx="973">0-5 Min From Subway</cx:pt>
          <cx:pt idx="974">5-15 Min From Subway</cx:pt>
          <cx:pt idx="975">5-15 Min From Subway</cx:pt>
          <cx:pt idx="976">5-15 Min From Subway</cx:pt>
          <cx:pt idx="977">0-5 Min From Subway</cx:pt>
          <cx:pt idx="978">0-5 Min From Subway</cx:pt>
          <cx:pt idx="979">0-5 Min From Subway</cx:pt>
          <cx:pt idx="980">0-5 Min From Subway</cx:pt>
          <cx:pt idx="981">0-5 Min From Subway</cx:pt>
          <cx:pt idx="982">0-5 Min From Subway</cx:pt>
          <cx:pt idx="983">0-5 Min From Subway</cx:pt>
          <cx:pt idx="984">5-15 Min From Subway</cx:pt>
          <cx:pt idx="985">5-15 Min From Subway</cx:pt>
          <cx:pt idx="986">5-15 Min From Subway</cx:pt>
          <cx:pt idx="987">5-15 Min From Subway</cx:pt>
          <cx:pt idx="988">5-15 Min From Subway</cx:pt>
          <cx:pt idx="989">0-5 Min From Subway</cx:pt>
          <cx:pt idx="990">5-15 Min From Subway</cx:pt>
          <cx:pt idx="991">5-15 Min From Subway</cx:pt>
          <cx:pt idx="992">5-15 Min From Subway</cx:pt>
          <cx:pt idx="993">5-15 Min From Subway</cx:pt>
          <cx:pt idx="994">5-15 Min From Subway</cx:pt>
          <cx:pt idx="995">0-5 Min From Subway</cx:pt>
          <cx:pt idx="996">0-5 Min From Subway</cx:pt>
          <cx:pt idx="997">0-5 Min From Subway</cx:pt>
          <cx:pt idx="998">0-5 Min From Subway</cx:pt>
          <cx:pt idx="999">0-5 Min From Subway</cx:pt>
          <cx:pt idx="1000">0-5 Min From Subway</cx:pt>
          <cx:pt idx="1001">0-5 Min From Subway</cx:pt>
          <cx:pt idx="1002">0-5 Min From Subway</cx:pt>
          <cx:pt idx="1003">0-5 Min From Subway</cx:pt>
          <cx:pt idx="1004">5-15 Min From Subway</cx:pt>
          <cx:pt idx="1005">5-15 Min From Subway</cx:pt>
          <cx:pt idx="1006">5-15 Min From Subway</cx:pt>
          <cx:pt idx="1007">5-15 Min From Subway</cx:pt>
          <cx:pt idx="1008">5-15 Min From Subway</cx:pt>
          <cx:pt idx="1009">0-5 Min From Subway</cx:pt>
          <cx:pt idx="1010">0-5 Min From Subway</cx:pt>
          <cx:pt idx="1011">0-5 Min From Subway</cx:pt>
          <cx:pt idx="1012">0-5 Min From Subway</cx:pt>
          <cx:pt idx="1013">0-5 Min From Subway</cx:pt>
          <cx:pt idx="1014">0-5 Min From Subway</cx:pt>
          <cx:pt idx="1015">0-5 Min From Subway</cx:pt>
          <cx:pt idx="1016">5-15 Min From Subway</cx:pt>
          <cx:pt idx="1017">5-15 Min From Subway</cx:pt>
          <cx:pt idx="1018">5-15 Min From Subway</cx:pt>
          <cx:pt idx="1019">0-5 Min From Subway</cx:pt>
          <cx:pt idx="1020">0-5 Min From Subway</cx:pt>
          <cx:pt idx="1021">5-15 Min From Subway</cx:pt>
          <cx:pt idx="1022">5-15 Min From Subway</cx:pt>
          <cx:pt idx="1023">5-15 Min From Subway</cx:pt>
          <cx:pt idx="1024">5-15 Min From Subway</cx:pt>
          <cx:pt idx="1025">0-5 Min From Subway</cx:pt>
          <cx:pt idx="1026">5-15 Min From Subway</cx:pt>
          <cx:pt idx="1027">5-15 Min From Subway</cx:pt>
          <cx:pt idx="1028">5-15 Min From Subway</cx:pt>
          <cx:pt idx="1029">5-15 Min From Subway</cx:pt>
          <cx:pt idx="1030">5-15 Min From Subway</cx:pt>
          <cx:pt idx="1031">5-15 Min From Subway</cx:pt>
          <cx:pt idx="1032">5-15 Min From Subway</cx:pt>
          <cx:pt idx="1033">5-15 Min From Subway</cx:pt>
          <cx:pt idx="1034">0-5 Min From Subway</cx:pt>
          <cx:pt idx="1035">5-15 Min From Subway</cx:pt>
          <cx:pt idx="1036">5-15 Min From Subway</cx:pt>
          <cx:pt idx="1037">5-15 Min From Subway</cx:pt>
          <cx:pt idx="1038">0-5 Min From Subway</cx:pt>
          <cx:pt idx="1039">0-5 Min From Subway</cx:pt>
          <cx:pt idx="1040">5-15 Min From Subway</cx:pt>
          <cx:pt idx="1041">0-5 Min From Subway</cx:pt>
          <cx:pt idx="1042">0-5 Min From Subway</cx:pt>
          <cx:pt idx="1043">0-5 Min From Subway</cx:pt>
          <cx:pt idx="1044">5-15 Min From Subway</cx:pt>
          <cx:pt idx="1045">5-15 Min From Subway</cx:pt>
          <cx:pt idx="1046">5-15 Min From Subway</cx:pt>
          <cx:pt idx="1047">5-15 Min From Subway</cx:pt>
          <cx:pt idx="1048">0-5 Min From Subway</cx:pt>
          <cx:pt idx="1049">0-5 Min From Subway</cx:pt>
          <cx:pt idx="1050">5-15 Min From Subway</cx:pt>
          <cx:pt idx="1051">0-5 Min From Subway</cx:pt>
          <cx:pt idx="1052">5-15 Min From Subway</cx:pt>
          <cx:pt idx="1053">5-15 Min From Subway</cx:pt>
          <cx:pt idx="1054">5-15 Min From Subway</cx:pt>
          <cx:pt idx="1055">5-15 Min From Subway</cx:pt>
          <cx:pt idx="1056">5-15 Min From Subway</cx:pt>
          <cx:pt idx="1057">5-15 Min From Subway</cx:pt>
          <cx:pt idx="1058">5-15 Min From Subway</cx:pt>
          <cx:pt idx="1059">0-5 Min From Subway</cx:pt>
          <cx:pt idx="1060">5-15 Min From Subway</cx:pt>
          <cx:pt idx="1061">5-15 Min From Subway</cx:pt>
          <cx:pt idx="1062">5-15 Min From Subway</cx:pt>
          <cx:pt idx="1063">0-5 Min From Subway</cx:pt>
          <cx:pt idx="1064">5-15 Min From Subway</cx:pt>
          <cx:pt idx="1065">5-15 Min From Subway</cx:pt>
          <cx:pt idx="1066">5-15 Min From Subway</cx:pt>
          <cx:pt idx="1067">5-15 Min From Subway</cx:pt>
          <cx:pt idx="1068">5-15 Min From Subway</cx:pt>
          <cx:pt idx="1069">5-15 Min From Subway</cx:pt>
          <cx:pt idx="1070">5-15 Min From Subway</cx:pt>
          <cx:pt idx="1071">5-15 Min From Subway</cx:pt>
          <cx:pt idx="1072">5-15 Min From Subway</cx:pt>
          <cx:pt idx="1073">5-15 Min From Subway</cx:pt>
          <cx:pt idx="1074">0-5 Min From Subway</cx:pt>
          <cx:pt idx="1075">5-15 Min From Subway</cx:pt>
          <cx:pt idx="1076">0-5 Min From Subway</cx:pt>
          <cx:pt idx="1077">0-5 Min From Subway</cx:pt>
          <cx:pt idx="1078">5-15 Min From Subway</cx:pt>
          <cx:pt idx="1079">5-15 Min From Subway</cx:pt>
          <cx:pt idx="1080">5-15 Min From Subway</cx:pt>
          <cx:pt idx="1081">5-15 Min From Subway</cx:pt>
          <cx:pt idx="1082">5-15 Min From Subway</cx:pt>
          <cx:pt idx="1083">0-5 Min From Subway</cx:pt>
          <cx:pt idx="1084">0-5 Min From Subway</cx:pt>
          <cx:pt idx="1085">0-5 Min From Subway</cx:pt>
          <cx:pt idx="1086">0-5 Min From Subway</cx:pt>
          <cx:pt idx="1087">0-5 Min From Subway</cx:pt>
          <cx:pt idx="1088">5-15 Min From Subway</cx:pt>
          <cx:pt idx="1089">5-15 Min From Subway</cx:pt>
          <cx:pt idx="1090">5-15 Min From Subway</cx:pt>
          <cx:pt idx="1091">5-15 Min From Subway</cx:pt>
          <cx:pt idx="1092">5-15 Min From Subway</cx:pt>
          <cx:pt idx="1093">5-15 Min From Subway</cx:pt>
          <cx:pt idx="1094">5-15 Min From Subway</cx:pt>
          <cx:pt idx="1095">5-15 Min From Subway</cx:pt>
          <cx:pt idx="1096">5-15 Min From Subway</cx:pt>
          <cx:pt idx="1097">5-15 Min From Subway</cx:pt>
          <cx:pt idx="1098">5-15 Min From Subway</cx:pt>
          <cx:pt idx="1099">0-5 Min From Subway</cx:pt>
          <cx:pt idx="1100">5-15 Min From Subway</cx:pt>
          <cx:pt idx="1101">5-15 Min From Subway</cx:pt>
          <cx:pt idx="1102">0-5 Min From Subway</cx:pt>
          <cx:pt idx="1103">5-15 Min From Subway</cx:pt>
          <cx:pt idx="1104">0-5 Min From Subway</cx:pt>
          <cx:pt idx="1105">5-15 Min From Subway</cx:pt>
          <cx:pt idx="1106">5-15 Min From Subway</cx:pt>
          <cx:pt idx="1107">0-5 Min From Subway</cx:pt>
          <cx:pt idx="1108">0-5 Min From Subway</cx:pt>
          <cx:pt idx="1109">0-5 Min From Subway</cx:pt>
          <cx:pt idx="1110">0-5 Min From Subway</cx:pt>
          <cx:pt idx="1111">5-15 Min From Subway</cx:pt>
          <cx:pt idx="1112">5-15 Min From Subway</cx:pt>
          <cx:pt idx="1113">5-15 Min From Subway</cx:pt>
          <cx:pt idx="1114">5-15 Min From Subway</cx:pt>
          <cx:pt idx="1115">5-15 Min From Subway</cx:pt>
          <cx:pt idx="1116">5-15 Min From Subway</cx:pt>
          <cx:pt idx="1117">5-15 Min From Subway</cx:pt>
          <cx:pt idx="1118">0-5 Min From Subway</cx:pt>
          <cx:pt idx="1119">0-5 Min From Subway</cx:pt>
          <cx:pt idx="1120">0-5 Min From Subway</cx:pt>
          <cx:pt idx="1121">0-5 Min From Subway</cx:pt>
          <cx:pt idx="1122">0-5 Min From Subway</cx:pt>
          <cx:pt idx="1123">0-5 Min From Subway</cx:pt>
          <cx:pt idx="1124">0-5 Min From Subway</cx:pt>
          <cx:pt idx="1125">5-15 Min From Subway</cx:pt>
          <cx:pt idx="1126">5-15 Min From Subway</cx:pt>
          <cx:pt idx="1127">0-5 Min From Subway</cx:pt>
          <cx:pt idx="1128">0-5 Min From Subway</cx:pt>
          <cx:pt idx="1129">0-5 Min From Subway</cx:pt>
          <cx:pt idx="1130">0-5 Min From Subway</cx:pt>
          <cx:pt idx="1131">5-15 Min From Subway</cx:pt>
          <cx:pt idx="1132">5-15 Min From Subway</cx:pt>
          <cx:pt idx="1133">5-15 Min From Subway</cx:pt>
          <cx:pt idx="1134">5-15 Min From Subway</cx:pt>
          <cx:pt idx="1135">5-15 Min From Subway</cx:pt>
          <cx:pt idx="1136">5-15 Min From Subway</cx:pt>
          <cx:pt idx="1137">5-15 Min From Subway</cx:pt>
          <cx:pt idx="1138">5-15 Min From Subway</cx:pt>
          <cx:pt idx="1139">5-15 Min From Subway</cx:pt>
          <cx:pt idx="1140">5-15 Min From Subway</cx:pt>
          <cx:pt idx="1141">5-15 Min From Subway</cx:pt>
          <cx:pt idx="1142">5-15 Min From Subway</cx:pt>
          <cx:pt idx="1143">5-15 Min From Subway</cx:pt>
          <cx:pt idx="1144">5-15 Min From Subway</cx:pt>
          <cx:pt idx="1145">5-15 Min From Subway</cx:pt>
          <cx:pt idx="1146">0-5 Min From Subway</cx:pt>
          <cx:pt idx="1147">5-15 Min From Subway</cx:pt>
          <cx:pt idx="1148">5-15 Min From Subway</cx:pt>
          <cx:pt idx="1149">5-15 Min From Subway</cx:pt>
          <cx:pt idx="1150">5-15 Min From Subway</cx:pt>
          <cx:pt idx="1151">5-15 Min From Subway</cx:pt>
          <cx:pt idx="1152">5-15 Min From Subway</cx:pt>
          <cx:pt idx="1153">5-15 Min From Subway</cx:pt>
          <cx:pt idx="1154">5-15 Min From Subway</cx:pt>
          <cx:pt idx="1155">5-15 Min From Subway</cx:pt>
          <cx:pt idx="1156">0-5 Min From Subway</cx:pt>
          <cx:pt idx="1157">0-5 Min From Subway</cx:pt>
          <cx:pt idx="1158">5-15 Min From Subway</cx:pt>
          <cx:pt idx="1159">0-5 Min From Subway</cx:pt>
          <cx:pt idx="1160">0-5 Min From Subway</cx:pt>
          <cx:pt idx="1161">5-15 Min From Subway</cx:pt>
          <cx:pt idx="1162">5-15 Min From Subway</cx:pt>
          <cx:pt idx="1163">5-15 Min From Subway</cx:pt>
          <cx:pt idx="1164">0-5 Min From Subway</cx:pt>
          <cx:pt idx="1165">0-5 Min From Subway</cx:pt>
          <cx:pt idx="1166">0-5 Min From Subway</cx:pt>
          <cx:pt idx="1167">5-15 Min From Subway</cx:pt>
          <cx:pt idx="1168">0-5 Min From Subway</cx:pt>
          <cx:pt idx="1169">5-15 Min From Subway</cx:pt>
          <cx:pt idx="1170">5-15 Min From Subway</cx:pt>
          <cx:pt idx="1171">5-15 Min From Subway</cx:pt>
          <cx:pt idx="1172">0-5 Min From Subway</cx:pt>
          <cx:pt idx="1173">5-15 Min From Subway</cx:pt>
          <cx:pt idx="1174">5-15 Min From Subway</cx:pt>
          <cx:pt idx="1175">5-15 Min From Subway</cx:pt>
          <cx:pt idx="1176">0-5 Min From Subway</cx:pt>
          <cx:pt idx="1177">5-15 Min From Subway</cx:pt>
          <cx:pt idx="1178">5-15 Min From Subway</cx:pt>
          <cx:pt idx="1179">0-5 Min From Subway</cx:pt>
          <cx:pt idx="1180">0-5 Min From Subway</cx:pt>
          <cx:pt idx="1181">5-15 Min From Subway</cx:pt>
          <cx:pt idx="1182">0-5 Min From Subway</cx:pt>
          <cx:pt idx="1183">5-15 Min From Subway</cx:pt>
          <cx:pt idx="1184">5-15 Min From Subway</cx:pt>
          <cx:pt idx="1185">5-15 Min From Subway</cx:pt>
          <cx:pt idx="1186">5-15 Min From Subway</cx:pt>
          <cx:pt idx="1187">0-5 Min From Subway</cx:pt>
          <cx:pt idx="1188">0-5 Min From Subway</cx:pt>
          <cx:pt idx="1189">0-5 Min From Subway</cx:pt>
          <cx:pt idx="1190">0-5 Min From Subway</cx:pt>
          <cx:pt idx="1191">5-15 Min From Subway</cx:pt>
          <cx:pt idx="1192">5-15 Min From Subway</cx:pt>
          <cx:pt idx="1193">5-15 Min From Subway</cx:pt>
          <cx:pt idx="1194">5-15 Min From Subway</cx:pt>
          <cx:pt idx="1195">5-15 Min From Subway</cx:pt>
          <cx:pt idx="1196">5-15 Min From Subway</cx:pt>
          <cx:pt idx="1197">5-15 Min From Subway</cx:pt>
          <cx:pt idx="1198">5-15 Min From Subway</cx:pt>
          <cx:pt idx="1199">5-15 Min From Subway</cx:pt>
          <cx:pt idx="1200">5-15 Min From Subway</cx:pt>
          <cx:pt idx="1201">5-15 Min From Subway</cx:pt>
          <cx:pt idx="1202">5-15 Min From Subway</cx:pt>
          <cx:pt idx="1203">5-15 Min From Subway</cx:pt>
          <cx:pt idx="1204">5-15 Min From Subway</cx:pt>
          <cx:pt idx="1205">5-15 Min From Subway</cx:pt>
          <cx:pt idx="1206">5-15 Min From Subway</cx:pt>
          <cx:pt idx="1207">5-15 Min From Subway</cx:pt>
          <cx:pt idx="1208">5-15 Min From Subway</cx:pt>
          <cx:pt idx="1209">5-15 Min From Subway</cx:pt>
          <cx:pt idx="1210">5-15 Min From Subway</cx:pt>
          <cx:pt idx="1211">5-15 Min From Subway</cx:pt>
          <cx:pt idx="1212">5-15 Min From Subway</cx:pt>
          <cx:pt idx="1213">5-15 Min From Subway</cx:pt>
          <cx:pt idx="1214">5-15 Min From Subway</cx:pt>
          <cx:pt idx="1215">5-15 Min From Subway</cx:pt>
          <cx:pt idx="1216">5-15 Min From Subway</cx:pt>
          <cx:pt idx="1217">5-15 Min From Subway</cx:pt>
          <cx:pt idx="1218">5-15 Min From Subway</cx:pt>
          <cx:pt idx="1219">5-15 Min From Subway</cx:pt>
          <cx:pt idx="1220">5-15 Min From Subway</cx:pt>
          <cx:pt idx="1221">5-15 Min From Subway</cx:pt>
          <cx:pt idx="1222">5-15 Min From Subway</cx:pt>
          <cx:pt idx="1223">5-15 Min From Subway</cx:pt>
          <cx:pt idx="1224">5-15 Min From Subway</cx:pt>
          <cx:pt idx="1225">5-15 Min From Subway</cx:pt>
          <cx:pt idx="1226">5-15 Min From Subway</cx:pt>
          <cx:pt idx="1227">5-15 Min From Subway</cx:pt>
          <cx:pt idx="1228">5-15 Min From Subway</cx:pt>
          <cx:pt idx="1229">5-15 Min From Subway</cx:pt>
          <cx:pt idx="1230">5-15 Min From Subway</cx:pt>
          <cx:pt idx="1231">5-15 Min From Subway</cx:pt>
          <cx:pt idx="1232">5-15 Min From Subway</cx:pt>
          <cx:pt idx="1233">5-15 Min From Subway</cx:pt>
          <cx:pt idx="1234">5-15 Min From Subway</cx:pt>
          <cx:pt idx="1235">0-5 Min From Subway</cx:pt>
          <cx:pt idx="1236">5-15 Min From Subway</cx:pt>
          <cx:pt idx="1237">5-15 Min From Subway</cx:pt>
          <cx:pt idx="1238">5-15 Min From Subway</cx:pt>
          <cx:pt idx="1239">5-15 Min From Subway</cx:pt>
          <cx:pt idx="1240">5-15 Min From Subway</cx:pt>
          <cx:pt idx="1241">5-15 Min From Subway</cx:pt>
          <cx:pt idx="1242">5-15 Min From Subway</cx:pt>
          <cx:pt idx="1243">5-15 Min From Subway</cx:pt>
          <cx:pt idx="1244">5-15 Min From Subway</cx:pt>
          <cx:pt idx="1245">5-15 Min From Subway</cx:pt>
          <cx:pt idx="1246">5-15 Min From Subway</cx:pt>
          <cx:pt idx="1247">5-15 Min From Subway</cx:pt>
          <cx:pt idx="1248">5-15 Min From Subway</cx:pt>
          <cx:pt idx="1249">5-15 Min From Subway</cx:pt>
          <cx:pt idx="1250">5-15 Min From Subway</cx:pt>
          <cx:pt idx="1251">5-15 Min From Subway</cx:pt>
          <cx:pt idx="1252">5-15 Min From Subway</cx:pt>
          <cx:pt idx="1253">5-15 Min From Subway</cx:pt>
          <cx:pt idx="1254">5-15 Min From Subway</cx:pt>
          <cx:pt idx="1255">5-15 Min From Subway</cx:pt>
          <cx:pt idx="1256">5-15 Min From Subway</cx:pt>
          <cx:pt idx="1257">5-15 Min From Subway</cx:pt>
          <cx:pt idx="1258">5-15 Min From Subway</cx:pt>
          <cx:pt idx="1259">5-15 Min From Subway</cx:pt>
          <cx:pt idx="1260">5-15 Min From Subway</cx:pt>
          <cx:pt idx="1261">5-15 Min From Subway</cx:pt>
          <cx:pt idx="1262">5-15 Min From Subway</cx:pt>
          <cx:pt idx="1263">5-15 Min From Subway</cx:pt>
          <cx:pt idx="1264">0-5 Min From Subway</cx:pt>
          <cx:pt idx="1265">5-15 Min From Subway</cx:pt>
          <cx:pt idx="1266">5-15 Min From Subway</cx:pt>
          <cx:pt idx="1267">5-15 Min From Subway</cx:pt>
          <cx:pt idx="1268">5-15 Min From Subway</cx:pt>
          <cx:pt idx="1269">5-15 Min From Subway</cx:pt>
          <cx:pt idx="1270">5-15 Min From Subway</cx:pt>
          <cx:pt idx="1271">5-15 Min From Subway</cx:pt>
          <cx:pt idx="1272">5-15 Min From Subway</cx:pt>
          <cx:pt idx="1273">5-15 Min From Subway</cx:pt>
          <cx:pt idx="1274">5-15 Min From Subway</cx:pt>
          <cx:pt idx="1275">5-15 Min From Subway</cx:pt>
          <cx:pt idx="1276">5-15 Min From Subway</cx:pt>
          <cx:pt idx="1277">5-15 Min From Subway</cx:pt>
          <cx:pt idx="1278">5-15 Min From Subway</cx:pt>
          <cx:pt idx="1279">5-15 Min From Subway</cx:pt>
          <cx:pt idx="1280">5-15 Min From Subway</cx:pt>
          <cx:pt idx="1281">5-15 Min From Subway</cx:pt>
          <cx:pt idx="1282">5-15 Min From Subway</cx:pt>
          <cx:pt idx="1283">5-15 Min From Subway</cx:pt>
          <cx:pt idx="1284">5-15 Min From Subway</cx:pt>
          <cx:pt idx="1285">5-15 Min From Subway</cx:pt>
          <cx:pt idx="1286">5-15 Min From Subway</cx:pt>
          <cx:pt idx="1287">5-15 Min From Subway</cx:pt>
          <cx:pt idx="1288">5-15 Min From Subway</cx:pt>
          <cx:pt idx="1289">5-15 Min From Subway</cx:pt>
          <cx:pt idx="1290">5-15 Min From Subway</cx:pt>
          <cx:pt idx="1291">5-15 Min From Subway</cx:pt>
          <cx:pt idx="1292">5-15 Min From Subway</cx:pt>
          <cx:pt idx="1293">5-15 Min From Subway</cx:pt>
          <cx:pt idx="1294">5-15 Min From Subway</cx:pt>
          <cx:pt idx="1295">5-15 Min From Subway</cx:pt>
          <cx:pt idx="1296">5-15 Min From Subway</cx:pt>
          <cx:pt idx="1297">5-15 Min From Subway</cx:pt>
          <cx:pt idx="1298">5-15 Min From Subway</cx:pt>
          <cx:pt idx="1299">5-15 Min From Subway</cx:pt>
          <cx:pt idx="1300">5-15 Min From Subway</cx:pt>
          <cx:pt idx="1301">5-15 Min From Subway</cx:pt>
          <cx:pt idx="1302">5-15 Min From Subway</cx:pt>
          <cx:pt idx="1303">5-15 Min From Subway</cx:pt>
          <cx:pt idx="1304">5-15 Min From Subway</cx:pt>
          <cx:pt idx="1305">5-15 Min From Subway</cx:pt>
          <cx:pt idx="1306">5-15 Min From Subway</cx:pt>
          <cx:pt idx="1307">5-15 Min From Subway</cx:pt>
          <cx:pt idx="1308">5-15 Min From Subway</cx:pt>
          <cx:pt idx="1309">5-15 Min From Subway</cx:pt>
          <cx:pt idx="1310">5-15 Min From Subway</cx:pt>
          <cx:pt idx="1311">5-15 Min From Subway</cx:pt>
          <cx:pt idx="1312">5-15 Min From Subway</cx:pt>
          <cx:pt idx="1313">5-15 Min From Subway</cx:pt>
          <cx:pt idx="1314">5-15 Min From Subway</cx:pt>
          <cx:pt idx="1315">5-15 Min From Subway</cx:pt>
          <cx:pt idx="1316">5-15 Min From Subway</cx:pt>
          <cx:pt idx="1317">5-15 Min From Subway</cx:pt>
          <cx:pt idx="1318">5-15 Min From Subway</cx:pt>
          <cx:pt idx="1319">5-15 Min From Subway</cx:pt>
          <cx:pt idx="1320">5-15 Min From Subway</cx:pt>
          <cx:pt idx="1321">5-15 Min From Subway</cx:pt>
          <cx:pt idx="1322">5-15 Min From Subway</cx:pt>
          <cx:pt idx="1323">5-15 Min From Subway</cx:pt>
          <cx:pt idx="1324">5-15 Min From Subway</cx:pt>
          <cx:pt idx="1325">5-15 Min From Subway</cx:pt>
          <cx:pt idx="1326">5-15 Min From Subway</cx:pt>
          <cx:pt idx="1327">5-15 Min From Subway</cx:pt>
          <cx:pt idx="1328">5-15 Min From Subway</cx:pt>
          <cx:pt idx="1329">5-15 Min From Subway</cx:pt>
          <cx:pt idx="1330">5-15 Min From Subway</cx:pt>
          <cx:pt idx="1331">5-15 Min From Subway</cx:pt>
          <cx:pt idx="1332">5-15 Min From Subway</cx:pt>
          <cx:pt idx="1333">5-15 Min From Subway</cx:pt>
          <cx:pt idx="1334">5-15 Min From Subway</cx:pt>
          <cx:pt idx="1335">5-15 Min From Subway</cx:pt>
          <cx:pt idx="1336">5-15 Min From Subway</cx:pt>
          <cx:pt idx="1337">5-15 Min From Subway</cx:pt>
          <cx:pt idx="1338">5-15 Min From Subway</cx:pt>
          <cx:pt idx="1339">5-15 Min From Subway</cx:pt>
          <cx:pt idx="1340">5-15 Min From Subway</cx:pt>
          <cx:pt idx="1341">5-15 Min From Subway</cx:pt>
          <cx:pt idx="1342">5-15 Min From Subway</cx:pt>
          <cx:pt idx="1343">5-15 Min From Subway</cx:pt>
          <cx:pt idx="1344">5-15 Min From Subway</cx:pt>
          <cx:pt idx="1345">5-15 Min From Subway</cx:pt>
          <cx:pt idx="1346">5-15 Min From Subway</cx:pt>
          <cx:pt idx="1347">5-15 Min From Subway</cx:pt>
          <cx:pt idx="1348">5-15 Min From Subway</cx:pt>
          <cx:pt idx="1349">5-15 Min From Subway</cx:pt>
          <cx:pt idx="1350">5-15 Min From Subway</cx:pt>
          <cx:pt idx="1351">5-15 Min From Subway</cx:pt>
          <cx:pt idx="1352">5-15 Min From Subway</cx:pt>
          <cx:pt idx="1353">5-15 Min From Subway</cx:pt>
          <cx:pt idx="1354">0-5 Min From Subway</cx:pt>
          <cx:pt idx="1355">0-5 Min From Subway</cx:pt>
          <cx:pt idx="1356">5-15 Min From Subway</cx:pt>
          <cx:pt idx="1357">5-15 Min From Subway</cx:pt>
          <cx:pt idx="1358">0-5 Min From Subway</cx:pt>
          <cx:pt idx="1359">5-15 Min From Subway</cx:pt>
          <cx:pt idx="1360">5-15 Min From Subway</cx:pt>
          <cx:pt idx="1361">5-15 Min From Subway</cx:pt>
          <cx:pt idx="1362">5-15 Min From Subway</cx:pt>
          <cx:pt idx="1363">5-15 Min From Subway</cx:pt>
          <cx:pt idx="1364">5-15 Min From Subway</cx:pt>
          <cx:pt idx="1365">5-15 Min From Subway</cx:pt>
          <cx:pt idx="1366">5-15 Min From Subway</cx:pt>
          <cx:pt idx="1367">5-15 Min From Subway</cx:pt>
          <cx:pt idx="1368">5-15 Min From Subway</cx:pt>
          <cx:pt idx="1369">5-15 Min From Subway</cx:pt>
          <cx:pt idx="1370">5-15 Min From Subway</cx:pt>
          <cx:pt idx="1371">5-15 Min From Subway</cx:pt>
          <cx:pt idx="1372">5-15 Min From Subway</cx:pt>
          <cx:pt idx="1373">5-15 Min From Subway</cx:pt>
          <cx:pt idx="1374">5-15 Min From Subway</cx:pt>
          <cx:pt idx="1375">5-15 Min From Subway</cx:pt>
          <cx:pt idx="1376">5-15 Min From Subway</cx:pt>
          <cx:pt idx="1377">5-15 Min From Subway</cx:pt>
          <cx:pt idx="1378">5-15 Min From Subway</cx:pt>
          <cx:pt idx="1379">5-15 Min From Subway</cx:pt>
          <cx:pt idx="1380">5-15 Min From Subway</cx:pt>
          <cx:pt idx="1381">5-15 Min From Subway</cx:pt>
          <cx:pt idx="1382">5-15 Min From Subway</cx:pt>
          <cx:pt idx="1383">0-5 Min From Subway</cx:pt>
          <cx:pt idx="1384">5-15 Min From Subway</cx:pt>
          <cx:pt idx="1385">5-15 Min From Subway</cx:pt>
          <cx:pt idx="1386">5-15 Min From Subway</cx:pt>
          <cx:pt idx="1387">5-15 Min From Subway</cx:pt>
          <cx:pt idx="1388">0-5 Min From Subway</cx:pt>
          <cx:pt idx="1389">0-5 Min From Subway</cx:pt>
          <cx:pt idx="1390">0-5 Min From Subway</cx:pt>
          <cx:pt idx="1391">5-15 Min From Subway</cx:pt>
          <cx:pt idx="1392">5-15 Min From Subway</cx:pt>
          <cx:pt idx="1393">5-15 Min From Subway</cx:pt>
          <cx:pt idx="1394">5-15 Min From Subway</cx:pt>
          <cx:pt idx="1395">5-15 Min From Subway</cx:pt>
          <cx:pt idx="1396">0-5 Min From Subway</cx:pt>
          <cx:pt idx="1397">0-5 Min From Subway</cx:pt>
          <cx:pt idx="1398">0-5 Min From Subway</cx:pt>
          <cx:pt idx="1399">5-15 Min From Subway</cx:pt>
          <cx:pt idx="1400">5-15 Min From Subway</cx:pt>
          <cx:pt idx="1401">0-5 Min From Subway</cx:pt>
          <cx:pt idx="1402">5-15 Min From Subway</cx:pt>
          <cx:pt idx="1403">5-15 Min From Subway</cx:pt>
          <cx:pt idx="1404">5-15 Min From Subway</cx:pt>
          <cx:pt idx="1405">5-15 Min From Subway</cx:pt>
          <cx:pt idx="1406">5-15 Min From Subway</cx:pt>
          <cx:pt idx="1407">5-15 Min From Subway</cx:pt>
          <cx:pt idx="1408">0-5 Min From Subway</cx:pt>
          <cx:pt idx="1409">5-15 Min From Subway</cx:pt>
          <cx:pt idx="1410">5-15 Min From Subway</cx:pt>
          <cx:pt idx="1411">5-15 Min From Subway</cx:pt>
          <cx:pt idx="1412">5-15 Min From Subway</cx:pt>
          <cx:pt idx="1413">0-5 Min From Subway</cx:pt>
          <cx:pt idx="1414">5-15 Min From Subway</cx:pt>
          <cx:pt idx="1415">0-5 Min From Subway</cx:pt>
          <cx:pt idx="1416">0-5 Min From Subway</cx:pt>
          <cx:pt idx="1417">5-15 Min From Subway</cx:pt>
          <cx:pt idx="1418">5-15 Min From Subway</cx:pt>
          <cx:pt idx="1419">5-15 Min From Subway</cx:pt>
          <cx:pt idx="1420">5-15 Min From Subway</cx:pt>
          <cx:pt idx="1421">5-15 Min From Subway</cx:pt>
          <cx:pt idx="1422">5-15 Min From Subway</cx:pt>
          <cx:pt idx="1423">0-5 Min From Subway</cx:pt>
          <cx:pt idx="1424">0-5 Min From Subway</cx:pt>
          <cx:pt idx="1425">0-5 Min From Subway</cx:pt>
          <cx:pt idx="1426">0-5 Min From Subway</cx:pt>
          <cx:pt idx="1427">5-15 Min From Subway</cx:pt>
          <cx:pt idx="1428">0-5 Min From Subway</cx:pt>
          <cx:pt idx="1429">5-15 Min From Subway</cx:pt>
          <cx:pt idx="1430">5-15 Min From Subway</cx:pt>
          <cx:pt idx="1431">5-15 Min From Subway</cx:pt>
          <cx:pt idx="1432">5-15 Min From Subway</cx:pt>
          <cx:pt idx="1433">5-15 Min From Subway</cx:pt>
          <cx:pt idx="1434">5-15 Min From Subway</cx:pt>
          <cx:pt idx="1435">5-15 Min From Subway</cx:pt>
          <cx:pt idx="1436">5-15 Min From Subway</cx:pt>
          <cx:pt idx="1437">5-15 Min From Subway</cx:pt>
          <cx:pt idx="1438">5-15 Min From Subway</cx:pt>
          <cx:pt idx="1439">5-15 Min From Subway</cx:pt>
          <cx:pt idx="1440">5-15 Min From Subway</cx:pt>
          <cx:pt idx="1441">5-15 Min From Subway</cx:pt>
          <cx:pt idx="1442">5-15 Min From Subway</cx:pt>
          <cx:pt idx="1443">5-15 Min From Subway</cx:pt>
          <cx:pt idx="1444">5-15 Min From Subway</cx:pt>
          <cx:pt idx="1445">5-15 Min From Subway</cx:pt>
          <cx:pt idx="1446">5-15 Min From Subway</cx:pt>
          <cx:pt idx="1447">5-15 Min From Subway</cx:pt>
          <cx:pt idx="1448">5-15 Min From Subway</cx:pt>
          <cx:pt idx="1449">5-15 Min From Subway</cx:pt>
          <cx:pt idx="1450">5-15 Min From Subway</cx:pt>
          <cx:pt idx="1451">5-15 Min From Subway</cx:pt>
          <cx:pt idx="1452">0-5 Min From Subway</cx:pt>
          <cx:pt idx="1453">5-15 Min From Subway</cx:pt>
          <cx:pt idx="1454">5-15 Min From Subway</cx:pt>
          <cx:pt idx="1455">0-5 Min From Subway</cx:pt>
          <cx:pt idx="1456">0-5 Min From Subway</cx:pt>
          <cx:pt idx="1457">5-15 Min From Subway</cx:pt>
          <cx:pt idx="1458">5-15 Min From Subway</cx:pt>
          <cx:pt idx="1459">0-5 Min From Subway</cx:pt>
          <cx:pt idx="1460">5-15 Min From Subway</cx:pt>
          <cx:pt idx="1461">5-15 Min From Subway</cx:pt>
          <cx:pt idx="1462">0-5 Min From Subway</cx:pt>
          <cx:pt idx="1463">5-15 Min From Subway</cx:pt>
          <cx:pt idx="1464">0-5 Min From Subway</cx:pt>
          <cx:pt idx="1465">0-5 Min From Subway</cx:pt>
          <cx:pt idx="1466">0-5 Min From Subway</cx:pt>
          <cx:pt idx="1467">5-15 Min From Subway</cx:pt>
          <cx:pt idx="1468">0-5 Min From Subway</cx:pt>
          <cx:pt idx="1469">5-15 Min From Subway</cx:pt>
          <cx:pt idx="1470">5-15 Min From Subway</cx:pt>
          <cx:pt idx="1471">5-15 Min From Subway</cx:pt>
          <cx:pt idx="1472">5-15 Min From Subway</cx:pt>
          <cx:pt idx="1473">0-5 Min From Subway</cx:pt>
          <cx:pt idx="1474">0-5 Min From Subway</cx:pt>
          <cx:pt idx="1475">0-5 Min From Subway</cx:pt>
          <cx:pt idx="1476">5-15 Min From Subway</cx:pt>
          <cx:pt idx="1477">5-15 Min From Subway</cx:pt>
          <cx:pt idx="1478">5-15 Min From Subway</cx:pt>
          <cx:pt idx="1479">5-15 Min From Subway</cx:pt>
          <cx:pt idx="1480">5-15 Min From Subway</cx:pt>
          <cx:pt idx="1481">5-15 Min From Subway</cx:pt>
          <cx:pt idx="1482">5-15 Min From Subway</cx:pt>
          <cx:pt idx="1483">5-15 Min From Subway</cx:pt>
          <cx:pt idx="1484">0-5 Min From Subway</cx:pt>
          <cx:pt idx="1485">5-15 Min From Subway</cx:pt>
          <cx:pt idx="1486">5-15 Min From Subway</cx:pt>
          <cx:pt idx="1487">5-15 Min From Subway</cx:pt>
          <cx:pt idx="1488">0-5 Min From Subway</cx:pt>
          <cx:pt idx="1489">0-5 Min From Subway</cx:pt>
          <cx:pt idx="1490">0-5 Min From Subway</cx:pt>
          <cx:pt idx="1491">5-15 Min From Subway</cx:pt>
          <cx:pt idx="1492">5-15 Min From Subway</cx:pt>
          <cx:pt idx="1493">5-15 Min From Subway</cx:pt>
          <cx:pt idx="1494">5-15 Min From Subway</cx:pt>
          <cx:pt idx="1495">5-15 Min From Subway</cx:pt>
          <cx:pt idx="1496">5-15 Min From Subway</cx:pt>
          <cx:pt idx="1497">5-15 Min From Subway</cx:pt>
          <cx:pt idx="1498">5-15 Min From Subway</cx:pt>
          <cx:pt idx="1499">5-15 Min From Subway</cx:pt>
          <cx:pt idx="1500">5-15 Min From Subway</cx:pt>
          <cx:pt idx="1501">5-15 Min From Subway</cx:pt>
          <cx:pt idx="1502">5-15 Min From Subway</cx:pt>
          <cx:pt idx="1503">5-15 Min From Subway</cx:pt>
          <cx:pt idx="1504">5-15 Min From Subway</cx:pt>
          <cx:pt idx="1505">5-15 Min From Subway</cx:pt>
          <cx:pt idx="1506">5-15 Min From Subway</cx:pt>
          <cx:pt idx="1507">0-5 Min From Subway</cx:pt>
          <cx:pt idx="1508">0-5 Min From Subway</cx:pt>
          <cx:pt idx="1509">0-5 Min From Subway</cx:pt>
          <cx:pt idx="1510">0-5 Min From Subway</cx:pt>
          <cx:pt idx="1511">0-5 Min From Subway</cx:pt>
          <cx:pt idx="1512">0-5 Min From Subway</cx:pt>
          <cx:pt idx="1513">0-5 Min From Subway</cx:pt>
          <cx:pt idx="1514">0-5 Min From Subway</cx:pt>
          <cx:pt idx="1515">0-5 Min From Subway</cx:pt>
          <cx:pt idx="1516">0-5 Min From Subway</cx:pt>
          <cx:pt idx="1517">5-15 Min From Subway</cx:pt>
          <cx:pt idx="1518">0-5 Min From Subway</cx:pt>
          <cx:pt idx="1519">0-5 Min From Subway</cx:pt>
          <cx:pt idx="1520">5-15 Min From Subway</cx:pt>
          <cx:pt idx="1521">5-15 Min From Subway</cx:pt>
          <cx:pt idx="1522">0-5 Min From Subway</cx:pt>
          <cx:pt idx="1523">5-15 Min From Subway</cx:pt>
          <cx:pt idx="1524">5-15 Min From Subway</cx:pt>
          <cx:pt idx="1525">5-15 Min From Subway</cx:pt>
          <cx:pt idx="1526">5-15 Min From Subway</cx:pt>
          <cx:pt idx="1527">5-15 Min From Subway</cx:pt>
          <cx:pt idx="1528">5-15 Min From Subway</cx:pt>
          <cx:pt idx="1529">0-5 Min From Subway</cx:pt>
          <cx:pt idx="1530">5-15 Min From Subway</cx:pt>
          <cx:pt idx="1531">5-15 Min From Subway</cx:pt>
          <cx:pt idx="1532">5-15 Min From Subway</cx:pt>
          <cx:pt idx="1533">5-15 Min From Subway</cx:pt>
          <cx:pt idx="1534">0-5 Min From Subway</cx:pt>
          <cx:pt idx="1535">0-5 Min From Subway</cx:pt>
          <cx:pt idx="1536">5-15 Min From Subway</cx:pt>
          <cx:pt idx="1537">5-15 Min From Subway</cx:pt>
          <cx:pt idx="1538">0-5 Min From Subway</cx:pt>
          <cx:pt idx="1539">0-5 Min From Subway</cx:pt>
          <cx:pt idx="1540">0-5 Min From Subway</cx:pt>
          <cx:pt idx="1541">5-15 Min From Subway</cx:pt>
          <cx:pt idx="1542">5-15 Min From Subway</cx:pt>
          <cx:pt idx="1543">5-15 Min From Subway</cx:pt>
          <cx:pt idx="1544">5-15 Min From Subway</cx:pt>
          <cx:pt idx="1545">5-15 Min From Subway</cx:pt>
          <cx:pt idx="1546">0-5 Min From Subway</cx:pt>
          <cx:pt idx="1547">5-15 Min From Subway</cx:pt>
          <cx:pt idx="1548">5-15 Min From Subway</cx:pt>
          <cx:pt idx="1549">0-5 Min From Subway</cx:pt>
          <cx:pt idx="1550">5-15 Min From Subway</cx:pt>
          <cx:pt idx="1551">5-15 Min From Subway</cx:pt>
          <cx:pt idx="1552">5-15 Min From Subway</cx:pt>
          <cx:pt idx="1553">0-5 Min From Subway</cx:pt>
          <cx:pt idx="1554">5-15 Min From Subway</cx:pt>
          <cx:pt idx="1555">5-15 Min From Subway</cx:pt>
          <cx:pt idx="1556">5-15 Min From Subway</cx:pt>
          <cx:pt idx="1557">0-5 Min From Subway</cx:pt>
          <cx:pt idx="1558">5-15 Min From Subway</cx:pt>
          <cx:pt idx="1559">0-5 Min From Subway</cx:pt>
          <cx:pt idx="1560">5-15 Min From Subway</cx:pt>
          <cx:pt idx="1561">5-15 Min From Subway</cx:pt>
          <cx:pt idx="1562">5-15 Min From Subway</cx:pt>
          <cx:pt idx="1563">0-5 Min From Subway</cx:pt>
          <cx:pt idx="1564">0-5 Min From Subway</cx:pt>
          <cx:pt idx="1565">0-5 Min From Subway</cx:pt>
          <cx:pt idx="1566">0-5 Min From Subway</cx:pt>
          <cx:pt idx="1567">5-15 Min From Subway</cx:pt>
          <cx:pt idx="1568">5-15 Min From Subway</cx:pt>
          <cx:pt idx="1569">5-15 Min From Subway</cx:pt>
          <cx:pt idx="1570">5-15 Min From Subway</cx:pt>
          <cx:pt idx="1571">5-15 Min From Subway</cx:pt>
          <cx:pt idx="1572">5-15 Min From Subway</cx:pt>
          <cx:pt idx="1573">5-15 Min From Subway</cx:pt>
          <cx:pt idx="1574">0-5 Min From Subway</cx:pt>
          <cx:pt idx="1575">0-5 Min From Subway</cx:pt>
          <cx:pt idx="1576">0-5 Min From Subway</cx:pt>
          <cx:pt idx="1577">0-5 Min From Subway</cx:pt>
          <cx:pt idx="1578">0-5 Min From Subway</cx:pt>
          <cx:pt idx="1579">0-5 Min From Subway</cx:pt>
          <cx:pt idx="1580">0-5 Min From Subway</cx:pt>
          <cx:pt idx="1581">0-5 Min From Subway</cx:pt>
          <cx:pt idx="1582">0-5 Min From Subway</cx:pt>
          <cx:pt idx="1583">5-15 Min From Subway</cx:pt>
          <cx:pt idx="1584">5-15 Min From Subway</cx:pt>
          <cx:pt idx="1585">5-15 Min From Subway</cx:pt>
          <cx:pt idx="1586">0-5 Min From Subway</cx:pt>
          <cx:pt idx="1587">0-5 Min From Subway</cx:pt>
          <cx:pt idx="1588">0-5 Min From Subway</cx:pt>
          <cx:pt idx="1589">0-5 Min From Subway</cx:pt>
          <cx:pt idx="1590">5-15 Min From Subway</cx:pt>
          <cx:pt idx="1591">5-15 Min From Subway</cx:pt>
          <cx:pt idx="1592">5-15 Min From Subway</cx:pt>
          <cx:pt idx="1593">5-15 Min From Subway</cx:pt>
          <cx:pt idx="1594">0-5 Min From Subway</cx:pt>
          <cx:pt idx="1595">5-15 Min From Subway</cx:pt>
          <cx:pt idx="1596">5-15 Min From Subway</cx:pt>
          <cx:pt idx="1597">0-5 Min From Subway</cx:pt>
          <cx:pt idx="1598">5-15 Min From Subway</cx:pt>
          <cx:pt idx="1599">0-5 Min From Subway</cx:pt>
          <cx:pt idx="1600">5-15 Min From Subway</cx:pt>
          <cx:pt idx="1601">5-15 Min From Subway</cx:pt>
          <cx:pt idx="1602">5-15 Min From Subway</cx:pt>
          <cx:pt idx="1603">0-5 Min From Subway</cx:pt>
          <cx:pt idx="1604">5-15 Min From Subway</cx:pt>
          <cx:pt idx="1605">5-15 Min From Subway</cx:pt>
          <cx:pt idx="1606">5-15 Min From Subway</cx:pt>
          <cx:pt idx="1607">0-5 Min From Subway</cx:pt>
          <cx:pt idx="1608">5-15 Min From Subway</cx:pt>
          <cx:pt idx="1609">5-15 Min From Subway</cx:pt>
          <cx:pt idx="1610">5-15 Min From Subway</cx:pt>
          <cx:pt idx="1611">5-15 Min From Subway</cx:pt>
          <cx:pt idx="1612">5-15 Min From Subway</cx:pt>
          <cx:pt idx="1613">5-15 Min From Subway</cx:pt>
          <cx:pt idx="1614">0-5 Min From Subway</cx:pt>
          <cx:pt idx="1615">5-15 Min From Subway</cx:pt>
          <cx:pt idx="1616">5-15 Min From Subway</cx:pt>
          <cx:pt idx="1617">0-5 Min From Subway</cx:pt>
          <cx:pt idx="1618">0-5 Min From Subway</cx:pt>
          <cx:pt idx="1619">0-5 Min From Subway</cx:pt>
          <cx:pt idx="1620">5-15 Min From Subway</cx:pt>
          <cx:pt idx="1621">0-5 Min From Subway</cx:pt>
          <cx:pt idx="1622">0-5 Min From Subway</cx:pt>
          <cx:pt idx="1623">0-5 Min From Subway</cx:pt>
          <cx:pt idx="1624">0-5 Min From Subway</cx:pt>
          <cx:pt idx="1625">5-15 Min From Subway</cx:pt>
          <cx:pt idx="1626">5-15 Min From Subway</cx:pt>
          <cx:pt idx="1627">5-15 Min From Subway</cx:pt>
          <cx:pt idx="1628">0-5 Min From Subway</cx:pt>
          <cx:pt idx="1629">0-5 Min From Subway</cx:pt>
          <cx:pt idx="1630">0-5 Min From Subway</cx:pt>
          <cx:pt idx="1631">0-5 Min From Subway</cx:pt>
          <cx:pt idx="1632">0-5 Min From Subway</cx:pt>
          <cx:pt idx="1633">0-5 Min From Subway</cx:pt>
          <cx:pt idx="1634">0-5 Min From Subway</cx:pt>
          <cx:pt idx="1635">5-15 Min From Subway</cx:pt>
          <cx:pt idx="1636">0-5 Min From Subway</cx:pt>
          <cx:pt idx="1637">0-5 Min From Subway</cx:pt>
          <cx:pt idx="1638">0-5 Min From Subway</cx:pt>
          <cx:pt idx="1639">5-15 Min From Subway</cx:pt>
          <cx:pt idx="1640">5-15 Min From Subway</cx:pt>
          <cx:pt idx="1641">5-15 Min From Subway</cx:pt>
          <cx:pt idx="1642">5-15 Min From Subway</cx:pt>
          <cx:pt idx="1643">5-15 Min From Subway</cx:pt>
          <cx:pt idx="1644">5-15 Min From Subway</cx:pt>
          <cx:pt idx="1645">5-15 Min From Subway</cx:pt>
          <cx:pt idx="1646">5-15 Min From Subway</cx:pt>
          <cx:pt idx="1647">5-15 Min From Subway</cx:pt>
          <cx:pt idx="1648">0-5 Min From Subway</cx:pt>
          <cx:pt idx="1649">0-5 Min From Subway</cx:pt>
          <cx:pt idx="1650">5-15 Min From Subway</cx:pt>
          <cx:pt idx="1651">5-15 Min From Subway</cx:pt>
          <cx:pt idx="1652">0-5 Min From Subway</cx:pt>
          <cx:pt idx="1653">5-15 Min From Subway</cx:pt>
          <cx:pt idx="1654">5-15 Min From Subway</cx:pt>
          <cx:pt idx="1655">5-15 Min From Subway</cx:pt>
          <cx:pt idx="1656">5-15 Min From Subway</cx:pt>
          <cx:pt idx="1657">5-15 Min From Subway</cx:pt>
          <cx:pt idx="1658">5-15 Min From Subway</cx:pt>
          <cx:pt idx="1659">0-5 Min From Subway</cx:pt>
          <cx:pt idx="1660">0-5 Min From Subway</cx:pt>
          <cx:pt idx="1661">5-15 Min From Subway</cx:pt>
          <cx:pt idx="1662">5-15 Min From Subway</cx:pt>
          <cx:pt idx="1663">0-5 Min From Subway</cx:pt>
          <cx:pt idx="1664">5-15 Min From Subway</cx:pt>
          <cx:pt idx="1665">0-5 Min From Subway</cx:pt>
          <cx:pt idx="1666">5-15 Min From Subway</cx:pt>
          <cx:pt idx="1667">0-5 Min From Subway</cx:pt>
          <cx:pt idx="1668">0-5 Min From Subway</cx:pt>
          <cx:pt idx="1669">0-5 Min From Subway</cx:pt>
          <cx:pt idx="1670">0-5 Min From Subway</cx:pt>
          <cx:pt idx="1671">0-5 Min From Subway</cx:pt>
          <cx:pt idx="1672">0-5 Min From Subway</cx:pt>
          <cx:pt idx="1673">0-5 Min From Subway</cx:pt>
          <cx:pt idx="1674">0-5 Min From Subway</cx:pt>
          <cx:pt idx="1675">0-5 Min From Subway</cx:pt>
          <cx:pt idx="1676">0-5 Min From Subway</cx:pt>
          <cx:pt idx="1677">0-5 Min From Subway</cx:pt>
          <cx:pt idx="1678">5-15 Min From Subway</cx:pt>
          <cx:pt idx="1679">5-15 Min From Subway</cx:pt>
          <cx:pt idx="1680">5-15 Min From Subway</cx:pt>
          <cx:pt idx="1681">5-15 Min From Subway</cx:pt>
          <cx:pt idx="1682">5-15 Min From Subway</cx:pt>
          <cx:pt idx="1683">5-15 Min From Subway</cx:pt>
          <cx:pt idx="1684">0-5 Min From Subway</cx:pt>
          <cx:pt idx="1685">5-15 Min From Subway</cx:pt>
          <cx:pt idx="1686">5-15 Min From Subway</cx:pt>
          <cx:pt idx="1687">5-15 Min From Subway</cx:pt>
          <cx:pt idx="1688">5-15 Min From Subway</cx:pt>
          <cx:pt idx="1689">0-5 Min From Subway</cx:pt>
          <cx:pt idx="1690">0-5 Min From Subway</cx:pt>
          <cx:pt idx="1691">0-5 Min From Subway</cx:pt>
          <cx:pt idx="1692">0-5 Min From Subway</cx:pt>
          <cx:pt idx="1693">0-5 Min From Subway</cx:pt>
          <cx:pt idx="1694">0-5 Min From Subway</cx:pt>
          <cx:pt idx="1695">0-5 Min From Subway</cx:pt>
          <cx:pt idx="1696">0-5 Min From Subway</cx:pt>
          <cx:pt idx="1697">0-5 Min From Subway</cx:pt>
          <cx:pt idx="1698">0-5 Min From Subway</cx:pt>
          <cx:pt idx="1699">0-5 Min From Subway</cx:pt>
          <cx:pt idx="1700">0-5 Min From Subway</cx:pt>
          <cx:pt idx="1701">0-5 Min From Subway</cx:pt>
          <cx:pt idx="1702">0-5 Min From Subway</cx:pt>
          <cx:pt idx="1703">0-5 Min From Subway</cx:pt>
          <cx:pt idx="1704">0-5 Min From Subway</cx:pt>
          <cx:pt idx="1705">0-5 Min From Subway</cx:pt>
          <cx:pt idx="1706">0-5 Min From Subway</cx:pt>
          <cx:pt idx="1707">5-15 Min From Subway</cx:pt>
          <cx:pt idx="1708">0-5 Min From Subway</cx:pt>
          <cx:pt idx="1709">0-5 Min From Subway</cx:pt>
          <cx:pt idx="1710">5-15 Min From Subway</cx:pt>
          <cx:pt idx="1711">0-5 Min From Subway</cx:pt>
          <cx:pt idx="1712">0-5 Min From Subway</cx:pt>
          <cx:pt idx="1713">5-15 Min From Subway</cx:pt>
          <cx:pt idx="1714">5-15 Min From Subway</cx:pt>
          <cx:pt idx="1715">0-5 Min From Subway</cx:pt>
          <cx:pt idx="1716">0-5 Min From Subway</cx:pt>
          <cx:pt idx="1717">5-15 Min From Subway</cx:pt>
          <cx:pt idx="1718">5-15 Min From Subway</cx:pt>
          <cx:pt idx="1719">0-5 Min From Subway</cx:pt>
          <cx:pt idx="1720">5-15 Min From Subway</cx:pt>
          <cx:pt idx="1721">0-5 Min From Subway</cx:pt>
          <cx:pt idx="1722">5-15 Min From Subway</cx:pt>
          <cx:pt idx="1723">5-15 Min From Subway</cx:pt>
          <cx:pt idx="1724">5-15 Min From Subway</cx:pt>
          <cx:pt idx="1725">5-15 Min From Subway</cx:pt>
          <cx:pt idx="1726">5-15 Min From Subway</cx:pt>
          <cx:pt idx="1727">5-15 Min From Subway</cx:pt>
          <cx:pt idx="1728">5-15 Min From Subway</cx:pt>
          <cx:pt idx="1729">5-15 Min From Subway</cx:pt>
          <cx:pt idx="1730">5-15 Min From Subway</cx:pt>
          <cx:pt idx="1731">5-15 Min From Subway</cx:pt>
          <cx:pt idx="1732">0-5 Min From Subway</cx:pt>
          <cx:pt idx="1733">5-15 Min From Subway</cx:pt>
          <cx:pt idx="1734">5-15 Min From Subway</cx:pt>
          <cx:pt idx="1735">5-15 Min From Subway</cx:pt>
          <cx:pt idx="1736">5-15 Min From Subway</cx:pt>
          <cx:pt idx="1737">5-15 Min From Subway</cx:pt>
          <cx:pt idx="1738">5-15 Min From Subway</cx:pt>
          <cx:pt idx="1739">5-15 Min From Subway</cx:pt>
          <cx:pt idx="1740">5-15 Min From Subway</cx:pt>
          <cx:pt idx="1741">5-15 Min From Subway</cx:pt>
          <cx:pt idx="1742">5-15 Min From Subway</cx:pt>
          <cx:pt idx="1743">0-5 Min From Subway</cx:pt>
          <cx:pt idx="1744">0-5 Min From Subway</cx:pt>
          <cx:pt idx="1745">5-15 Min From Subway</cx:pt>
          <cx:pt idx="1746">0-5 Min From Subway</cx:pt>
          <cx:pt idx="1747">5-15 Min From Subway</cx:pt>
          <cx:pt idx="1748">5-15 Min From Subway</cx:pt>
          <cx:pt idx="1749">5-15 Min From Subway</cx:pt>
          <cx:pt idx="1750">5-15 Min From Subway</cx:pt>
          <cx:pt idx="1751">0-5 Min From Subway</cx:pt>
          <cx:pt idx="1752">5-15 Min From Subway</cx:pt>
          <cx:pt idx="1753">5-15 Min From Subway</cx:pt>
          <cx:pt idx="1754">5-15 Min From Subway</cx:pt>
          <cx:pt idx="1755">5-15 Min From Subway</cx:pt>
          <cx:pt idx="1756">0-5 Min From Subway</cx:pt>
          <cx:pt idx="1757">0-5 Min From Subway</cx:pt>
          <cx:pt idx="1758">0-5 Min From Subway</cx:pt>
          <cx:pt idx="1759">0-5 Min From Subway</cx:pt>
          <cx:pt idx="1760">0-5 Min From Subway</cx:pt>
          <cx:pt idx="1761">0-5 Min From Subway</cx:pt>
          <cx:pt idx="1762">0-5 Min From Subway</cx:pt>
          <cx:pt idx="1763">0-5 Min From Subway</cx:pt>
          <cx:pt idx="1764">0-5 Min From Subway</cx:pt>
          <cx:pt idx="1765">0-5 Min From Subway</cx:pt>
          <cx:pt idx="1766">0-5 Min From Subway</cx:pt>
          <cx:pt idx="1767">0-5 Min From Subway</cx:pt>
          <cx:pt idx="1768">0-5 Min From Subway</cx:pt>
          <cx:pt idx="1769">0-5 Min From Subway</cx:pt>
          <cx:pt idx="1770">5-15 Min From Subway</cx:pt>
          <cx:pt idx="1771">5-15 Min From Subway</cx:pt>
          <cx:pt idx="1772">0-5 Min From Subway</cx:pt>
          <cx:pt idx="1773">5-15 Min From Subway</cx:pt>
          <cx:pt idx="1774">5-15 Min From Subway</cx:pt>
          <cx:pt idx="1775">5-15 Min From Subway</cx:pt>
          <cx:pt idx="1776">5-15 Min From Subway</cx:pt>
          <cx:pt idx="1777">5-15 Min From Subway</cx:pt>
          <cx:pt idx="1778">5-15 Min From Subway</cx:pt>
          <cx:pt idx="1779">5-15 Min From Subway</cx:pt>
          <cx:pt idx="1780">0-5 Min From Subway</cx:pt>
          <cx:pt idx="1781">5-15 Min From Subway</cx:pt>
          <cx:pt idx="1782">5-15 Min From Subway</cx:pt>
          <cx:pt idx="1783">5-15 Min From Subway</cx:pt>
          <cx:pt idx="1784">0-5 Min From Subway</cx:pt>
          <cx:pt idx="1785">5-15 Min From Subway</cx:pt>
          <cx:pt idx="1786">5-15 Min From Subway</cx:pt>
          <cx:pt idx="1787">5-15 Min From Subway</cx:pt>
          <cx:pt idx="1788">5-15 Min From Subway</cx:pt>
          <cx:pt idx="1789">5-15 Min From Subway</cx:pt>
          <cx:pt idx="1790">0-5 Min From Subway</cx:pt>
          <cx:pt idx="1791">5-15 Min From Subway</cx:pt>
          <cx:pt idx="1792">5-15 Min From Subway</cx:pt>
          <cx:pt idx="1793">5-15 Min From Subway</cx:pt>
          <cx:pt idx="1794">5-15 Min From Subway</cx:pt>
          <cx:pt idx="1795">5-15 Min From Subway</cx:pt>
          <cx:pt idx="1796">5-15 Min From Subway</cx:pt>
          <cx:pt idx="1797">5-15 Min From Subway</cx:pt>
          <cx:pt idx="1798">0-5 Min From Subway</cx:pt>
          <cx:pt idx="1799">5-15 Min From Subway</cx:pt>
          <cx:pt idx="1800">5-15 Min From Subway</cx:pt>
          <cx:pt idx="1801">5-15 Min From Subway</cx:pt>
          <cx:pt idx="1802">0-5 Min From Subway</cx:pt>
          <cx:pt idx="1803">5-15 Min From Subway</cx:pt>
          <cx:pt idx="1804">0-5 Min From Subway</cx:pt>
          <cx:pt idx="1805">0-5 Min From Subway</cx:pt>
          <cx:pt idx="1806">0-5 Min From Subway</cx:pt>
          <cx:pt idx="1807">0-5 Min From Subway</cx:pt>
          <cx:pt idx="1808">0-5 Min From Subway</cx:pt>
          <cx:pt idx="1809">0-5 Min From Subway</cx:pt>
          <cx:pt idx="1810">0-5 Min From Subway</cx:pt>
          <cx:pt idx="1811">0-5 Min From Subway</cx:pt>
          <cx:pt idx="1812">5-15 Min From Subway</cx:pt>
          <cx:pt idx="1813">5-15 Min From Subway</cx:pt>
          <cx:pt idx="1814">5-15 Min From Subway</cx:pt>
          <cx:pt idx="1815">5-15 Min From Subway</cx:pt>
          <cx:pt idx="1816">5-15 Min From Subway</cx:pt>
          <cx:pt idx="1817">5-15 Min From Subway</cx:pt>
          <cx:pt idx="1818">5-15 Min From Subway</cx:pt>
          <cx:pt idx="1819">5-15 Min From Subway</cx:pt>
          <cx:pt idx="1820">5-15 Min From Subway</cx:pt>
          <cx:pt idx="1821">5-15 Min From Subway</cx:pt>
          <cx:pt idx="1822">0-5 Min From Subway</cx:pt>
          <cx:pt idx="1823">0-5 Min From Subway</cx:pt>
          <cx:pt idx="1824">0-5 Min From Subway</cx:pt>
          <cx:pt idx="1825">0-5 Min From Subway</cx:pt>
          <cx:pt idx="1826">0-5 Min From Subway</cx:pt>
          <cx:pt idx="1827">0-5 Min From Subway</cx:pt>
          <cx:pt idx="1828">0-5 Min From Subway</cx:pt>
          <cx:pt idx="1829">0-5 Min From Subway</cx:pt>
          <cx:pt idx="1830">0-5 Min From Subway</cx:pt>
          <cx:pt idx="1831">0-5 Min From Subway</cx:pt>
          <cx:pt idx="1832">0-5 Min From Subway</cx:pt>
          <cx:pt idx="1833">0-5 Min From Subway</cx:pt>
          <cx:pt idx="1834">0-5 Min From Subway</cx:pt>
          <cx:pt idx="1835">0-5 Min From Subway</cx:pt>
          <cx:pt idx="1836">0-5 Min From Subway</cx:pt>
          <cx:pt idx="1837">5-15 Min From Subway</cx:pt>
          <cx:pt idx="1838">5-15 Min From Subway</cx:pt>
          <cx:pt idx="1839">0-5 Min From Subway</cx:pt>
          <cx:pt idx="1840">0-5 Min From Subway</cx:pt>
          <cx:pt idx="1841">0-5 Min From Subway</cx:pt>
          <cx:pt idx="1842">5-15 Min From Subway</cx:pt>
          <cx:pt idx="1843">5-15 Min From Subway</cx:pt>
          <cx:pt idx="1844">5-15 Min From Subway</cx:pt>
          <cx:pt idx="1845">5-15 Min From Subway</cx:pt>
          <cx:pt idx="1846">0-5 Min From Subway</cx:pt>
          <cx:pt idx="1847">5-15 Min From Subway</cx:pt>
          <cx:pt idx="1848">0-5 Min From Subway</cx:pt>
          <cx:pt idx="1849">5-15 Min From Subway</cx:pt>
          <cx:pt idx="1850">5-15 Min From Subway</cx:pt>
          <cx:pt idx="1851">5-15 Min From Subway</cx:pt>
          <cx:pt idx="1852">5-15 Min From Subway</cx:pt>
          <cx:pt idx="1853">5-15 Min From Subway</cx:pt>
          <cx:pt idx="1854">5-15 Min From Subway</cx:pt>
          <cx:pt idx="1855">5-15 Min From Subway</cx:pt>
          <cx:pt idx="1856">0-5 Min From Subway</cx:pt>
          <cx:pt idx="1857">5-15 Min From Subway</cx:pt>
          <cx:pt idx="1858">5-15 Min From Subway</cx:pt>
          <cx:pt idx="1859">5-15 Min From Subway</cx:pt>
          <cx:pt idx="1860">5-15 Min From Subway</cx:pt>
          <cx:pt idx="1861">0-5 Min From Subway</cx:pt>
          <cx:pt idx="1862">5-15 Min From Subway</cx:pt>
          <cx:pt idx="1863">5-15 Min From Subway</cx:pt>
          <cx:pt idx="1864">5-15 Min From Subway</cx:pt>
          <cx:pt idx="1865">5-15 Min From Subway</cx:pt>
          <cx:pt idx="1866">5-15 Min From Subway</cx:pt>
          <cx:pt idx="1867">5-15 Min From Subway</cx:pt>
          <cx:pt idx="1868">5-15 Min From Subway</cx:pt>
          <cx:pt idx="1869">5-15 Min From Subway</cx:pt>
          <cx:pt idx="1870">5-15 Min From Subway</cx:pt>
          <cx:pt idx="1871">5-15 Min From Subway</cx:pt>
          <cx:pt idx="1872">0-5 Min From Subway</cx:pt>
          <cx:pt idx="1873">0-5 Min From Subway</cx:pt>
          <cx:pt idx="1874">0-5 Min From Subway</cx:pt>
          <cx:pt idx="1875">0-5 Min From Subway</cx:pt>
          <cx:pt idx="1876">5-15 Min From Subway</cx:pt>
          <cx:pt idx="1877">0-5 Min From Subway</cx:pt>
          <cx:pt idx="1878">5-15 Min From Subway</cx:pt>
          <cx:pt idx="1879">5-15 Min From Subway</cx:pt>
          <cx:pt idx="1880">5-15 Min From Subway</cx:pt>
          <cx:pt idx="1881">5-15 Min From Subway</cx:pt>
          <cx:pt idx="1882">5-15 Min From Subway</cx:pt>
          <cx:pt idx="1883">5-15 Min From Subway</cx:pt>
          <cx:pt idx="1884">5-15 Min From Subway</cx:pt>
          <cx:pt idx="1885">0-5 Min From Subway</cx:pt>
          <cx:pt idx="1886">0-5 Min From Subway</cx:pt>
          <cx:pt idx="1887">0-5 Min From Subway</cx:pt>
          <cx:pt idx="1888">0-5 Min From Subway</cx:pt>
          <cx:pt idx="1889">0-5 Min From Subway</cx:pt>
          <cx:pt idx="1890">0-5 Min From Subway</cx:pt>
          <cx:pt idx="1891">5-15 Min From Subway</cx:pt>
          <cx:pt idx="1892">5-15 Min From Subway</cx:pt>
          <cx:pt idx="1893">0-5 Min From Subway</cx:pt>
          <cx:pt idx="1894">5-15 Min From Subway</cx:pt>
          <cx:pt idx="1895">5-15 Min From Subway</cx:pt>
          <cx:pt idx="1896">5-15 Min From Subway</cx:pt>
          <cx:pt idx="1897">5-15 Min From Subway</cx:pt>
          <cx:pt idx="1898">0-5 Min From Subway</cx:pt>
          <cx:pt idx="1899">5-15 Min From Subway</cx:pt>
          <cx:pt idx="1900">5-15 Min From Subway</cx:pt>
          <cx:pt idx="1901">5-15 Min From Subway</cx:pt>
          <cx:pt idx="1902">0-5 Min From Subway</cx:pt>
          <cx:pt idx="1903">5-15 Min From Subway</cx:pt>
          <cx:pt idx="1904">5-15 Min From Subway</cx:pt>
          <cx:pt idx="1905">0-5 Min From Subway</cx:pt>
          <cx:pt idx="1906">5-15 Min From Subway</cx:pt>
          <cx:pt idx="1907">5-15 Min From Subway</cx:pt>
          <cx:pt idx="1908">5-15 Min From Subway</cx:pt>
          <cx:pt idx="1909">0-5 Min From Subway</cx:pt>
          <cx:pt idx="1910">5-15 Min From Subway</cx:pt>
          <cx:pt idx="1911">5-15 Min From Subway</cx:pt>
          <cx:pt idx="1912">5-15 Min From Subway</cx:pt>
          <cx:pt idx="1913">5-15 Min From Subway</cx:pt>
          <cx:pt idx="1914">5-15 Min From Subway</cx:pt>
          <cx:pt idx="1915">5-15 Min From Subway</cx:pt>
          <cx:pt idx="1916">5-15 Min From Subway</cx:pt>
          <cx:pt idx="1917">5-15 Min From Subway</cx:pt>
          <cx:pt idx="1918">5-15 Min From Subway</cx:pt>
          <cx:pt idx="1919">5-15 Min From Subway</cx:pt>
          <cx:pt idx="1920">5-15 Min From Subway</cx:pt>
          <cx:pt idx="1921">5-15 Min From Subway</cx:pt>
          <cx:pt idx="1922">0-5 Min From Subway</cx:pt>
          <cx:pt idx="1923">0-5 Min From Subway</cx:pt>
          <cx:pt idx="1924">0-5 Min From Subway</cx:pt>
          <cx:pt idx="1925">0-5 Min From Subway</cx:pt>
          <cx:pt idx="1926">0-5 Min From Subway</cx:pt>
          <cx:pt idx="1927">0-5 Min From Subway</cx:pt>
          <cx:pt idx="1928">5-15 Min From Subway</cx:pt>
          <cx:pt idx="1929">5-15 Min From Subway</cx:pt>
          <cx:pt idx="1930">5-15 Min From Subway</cx:pt>
          <cx:pt idx="1931">0-5 Min From Subway</cx:pt>
          <cx:pt idx="1932">0-5 Min From Subway</cx:pt>
          <cx:pt idx="1933">0-5 Min From Subway</cx:pt>
          <cx:pt idx="1934">5-15 Min From Subway</cx:pt>
          <cx:pt idx="1935">5-15 Min From Subway</cx:pt>
          <cx:pt idx="1936">5-15 Min From Subway</cx:pt>
          <cx:pt idx="1937">5-15 Min From Subway</cx:pt>
          <cx:pt idx="1938">5-15 Min From Subway</cx:pt>
          <cx:pt idx="1939">0-5 Min From Subway</cx:pt>
          <cx:pt idx="1940">0-5 Min From Subway</cx:pt>
          <cx:pt idx="1941">0-5 Min From Subway</cx:pt>
          <cx:pt idx="1942">5-15 Min From Subway</cx:pt>
          <cx:pt idx="1943">5-15 Min From Subway</cx:pt>
          <cx:pt idx="1944">0-5 Min From Subway</cx:pt>
          <cx:pt idx="1945">5-15 Min From Subway</cx:pt>
          <cx:pt idx="1946">5-15 Min From Subway</cx:pt>
          <cx:pt idx="1947">5-15 Min From Subway</cx:pt>
          <cx:pt idx="1948">0-5 Min From Subway</cx:pt>
          <cx:pt idx="1949">5-15 Min From Subway</cx:pt>
          <cx:pt idx="1950">5-15 Min From Subway</cx:pt>
          <cx:pt idx="1951">5-15 Min From Subway</cx:pt>
          <cx:pt idx="1952">5-15 Min From Subway</cx:pt>
          <cx:pt idx="1953">0-5 Min From Subway</cx:pt>
          <cx:pt idx="1954">5-15 Min From Subway</cx:pt>
          <cx:pt idx="1955">5-15 Min From Subway</cx:pt>
          <cx:pt idx="1956">5-15 Min From Subway</cx:pt>
          <cx:pt idx="1957">5-15 Min From Subway</cx:pt>
          <cx:pt idx="1958">5-15 Min From Subway</cx:pt>
          <cx:pt idx="1959">5-15 Min From Subway</cx:pt>
          <cx:pt idx="1960">5-15 Min From Subway</cx:pt>
          <cx:pt idx="1961">5-15 Min From Subway</cx:pt>
          <cx:pt idx="1962">5-15 Min From Subway</cx:pt>
          <cx:pt idx="1963">5-15 Min From Subway</cx:pt>
          <cx:pt idx="1964">0-5 Min From Subway</cx:pt>
          <cx:pt idx="1965">0-5 Min From Subway</cx:pt>
          <cx:pt idx="1966">0-5 Min From Subway</cx:pt>
          <cx:pt idx="1967">5-15 Min From Subway</cx:pt>
          <cx:pt idx="1968">0-5 Min From Subway</cx:pt>
          <cx:pt idx="1969">5-15 Min From Subway</cx:pt>
          <cx:pt idx="1970">5-15 Min From Subway</cx:pt>
          <cx:pt idx="1971">0-5 Min From Subway</cx:pt>
          <cx:pt idx="1972">0-5 Min From Subway</cx:pt>
          <cx:pt idx="1973">5-15 Min From Subway</cx:pt>
          <cx:pt idx="1974">5-15 Min From Subway</cx:pt>
          <cx:pt idx="1975">5-15 Min From Subway</cx:pt>
          <cx:pt idx="1976">0-5 Min From Subway</cx:pt>
          <cx:pt idx="1977">5-15 Min From Subway</cx:pt>
          <cx:pt idx="1978">0-5 Min From Subway</cx:pt>
          <cx:pt idx="1979">5-15 Min From Subway</cx:pt>
          <cx:pt idx="1980">5-15 Min From Subway</cx:pt>
          <cx:pt idx="1981">0-5 Min From Subway</cx:pt>
          <cx:pt idx="1982">5-15 Min From Subway</cx:pt>
          <cx:pt idx="1983">0-5 Min From Subway</cx:pt>
          <cx:pt idx="1984">5-15 Min From Subway</cx:pt>
          <cx:pt idx="1985">5-15 Min From Subway</cx:pt>
          <cx:pt idx="1986">5-15 Min From Subway</cx:pt>
          <cx:pt idx="1987">5-15 Min From Subway</cx:pt>
          <cx:pt idx="1988">0-5 Min From Subway</cx:pt>
          <cx:pt idx="1989">5-15 Min From Subway</cx:pt>
          <cx:pt idx="1990">5-15 Min From Subway</cx:pt>
          <cx:pt idx="1991">5-15 Min From Subway</cx:pt>
          <cx:pt idx="1992">5-15 Min From Subway</cx:pt>
          <cx:pt idx="1993">5-15 Min From Subway</cx:pt>
          <cx:pt idx="1994">0-5 Min From Subway</cx:pt>
          <cx:pt idx="1995">0-5 Min From Subway</cx:pt>
          <cx:pt idx="1996">0-5 Min From Subway</cx:pt>
          <cx:pt idx="1997">0-5 Min From Subway</cx:pt>
          <cx:pt idx="1998">5-15 Min From Subway</cx:pt>
          <cx:pt idx="1999">5-15 Min From Subway</cx:pt>
          <cx:pt idx="2000">5-15 Min From Subway</cx:pt>
          <cx:pt idx="2001">0-5 Min From Subway</cx:pt>
          <cx:pt idx="2002">5-15 Min From Subway</cx:pt>
          <cx:pt idx="2003">0-5 Min From Subway</cx:pt>
          <cx:pt idx="2004">0-5 Min From Subway</cx:pt>
          <cx:pt idx="2005">0-5 Min From Subway</cx:pt>
          <cx:pt idx="2006">5-15 Min From Subway</cx:pt>
          <cx:pt idx="2007">0-5 Min From Subway</cx:pt>
          <cx:pt idx="2008">5-15 Min From Subway</cx:pt>
          <cx:pt idx="2009">5-15 Min From Subway</cx:pt>
          <cx:pt idx="2010">5-15 Min From Subway</cx:pt>
          <cx:pt idx="2011">5-15 Min From Subway</cx:pt>
          <cx:pt idx="2012">5-15 Min From Subway</cx:pt>
          <cx:pt idx="2013">5-15 Min From Subway</cx:pt>
          <cx:pt idx="2014">5-15 Min From Subway</cx:pt>
          <cx:pt idx="2015">5-15 Min From Subway</cx:pt>
          <cx:pt idx="2016">0-5 Min From Subway</cx:pt>
          <cx:pt idx="2017">0-5 Min From Subway</cx:pt>
          <cx:pt idx="2018">0-5 Min From Subway</cx:pt>
          <cx:pt idx="2019">0-5 Min From Subway</cx:pt>
          <cx:pt idx="2020">0-5 Min From Subway</cx:pt>
          <cx:pt idx="2021">0-5 Min From Subway</cx:pt>
          <cx:pt idx="2022">0-5 Min From Subway</cx:pt>
          <cx:pt idx="2023">0-5 Min From Subway</cx:pt>
          <cx:pt idx="2024">5-15 Min From Subway</cx:pt>
          <cx:pt idx="2025">5-15 Min From Subway</cx:pt>
          <cx:pt idx="2026">5-15 Min From Subway</cx:pt>
          <cx:pt idx="2027">5-15 Min From Subway</cx:pt>
          <cx:pt idx="2028">5-15 Min From Subway</cx:pt>
          <cx:pt idx="2029">5-15 Min From Subway</cx:pt>
          <cx:pt idx="2030">5-15 Min From Subway</cx:pt>
          <cx:pt idx="2031">5-15 Min From Subway</cx:pt>
          <cx:pt idx="2032">5-15 Min From Subway</cx:pt>
          <cx:pt idx="2033">5-15 Min From Subway</cx:pt>
          <cx:pt idx="2034">5-15 Min From Subway</cx:pt>
          <cx:pt idx="2035">5-15 Min From Subway</cx:pt>
          <cx:pt idx="2036">5-15 Min From Subway</cx:pt>
          <cx:pt idx="2037">5-15 Min From Subway</cx:pt>
          <cx:pt idx="2038">5-15 Min From Subway</cx:pt>
          <cx:pt idx="2039">5-15 Min From Subway</cx:pt>
          <cx:pt idx="2040">5-15 Min From Subway</cx:pt>
          <cx:pt idx="2041">0-5 Min From Subway</cx:pt>
          <cx:pt idx="2042">0-5 Min From Subway</cx:pt>
          <cx:pt idx="2043">0-5 Min From Subway</cx:pt>
          <cx:pt idx="2044">5-15 Min From Subway</cx:pt>
          <cx:pt idx="2045">0-5 Min From Subway</cx:pt>
          <cx:pt idx="2046">5-15 Min From Subway</cx:pt>
          <cx:pt idx="2047">0-5 Min From Subway</cx:pt>
          <cx:pt idx="2048">5-15 Min From Subway</cx:pt>
          <cx:pt idx="2049">5-15 Min From Subway</cx:pt>
          <cx:pt idx="2050">5-15 Min From Subway</cx:pt>
          <cx:pt idx="2051">5-15 Min From Subway</cx:pt>
          <cx:pt idx="2052">5-15 Min From Subway</cx:pt>
          <cx:pt idx="2053">0-5 Min From Subway</cx:pt>
          <cx:pt idx="2054">0-5 Min From Subway</cx:pt>
          <cx:pt idx="2055">0-5 Min From Subway</cx:pt>
          <cx:pt idx="2056">0-5 Min From Subway</cx:pt>
          <cx:pt idx="2057">5-15 Min From Subway</cx:pt>
          <cx:pt idx="2058">5-15 Min From Subway</cx:pt>
          <cx:pt idx="2059">5-15 Min From Subway</cx:pt>
          <cx:pt idx="2060">5-15 Min From Subway</cx:pt>
          <cx:pt idx="2061">5-15 Min From Subway</cx:pt>
          <cx:pt idx="2062">0-5 Min From Subway</cx:pt>
          <cx:pt idx="2063">0-5 Min From Subway</cx:pt>
          <cx:pt idx="2064">0-5 Min From Subway</cx:pt>
          <cx:pt idx="2065">0-5 Min From Subway</cx:pt>
          <cx:pt idx="2066">0-5 Min From Subway</cx:pt>
          <cx:pt idx="2067">0-5 Min From Subway</cx:pt>
          <cx:pt idx="2068">0-5 Min From Subway</cx:pt>
          <cx:pt idx="2069">5-15 Min From Subway</cx:pt>
          <cx:pt idx="2070">5-15 Min From Subway</cx:pt>
          <cx:pt idx="2071">5-15 Min From Subway</cx:pt>
          <cx:pt idx="2072">5-15 Min From Subway</cx:pt>
          <cx:pt idx="2073">5-15 Min From Subway</cx:pt>
          <cx:pt idx="2074">5-15 Min From Subway</cx:pt>
          <cx:pt idx="2075">5-15 Min From Subway</cx:pt>
          <cx:pt idx="2076">5-15 Min From Subway</cx:pt>
          <cx:pt idx="2077">0-5 Min From Subway</cx:pt>
          <cx:pt idx="2078">5-15 Min From Subway</cx:pt>
          <cx:pt idx="2079">5-15 Min From Subway</cx:pt>
          <cx:pt idx="2080">5-15 Min From Subway</cx:pt>
          <cx:pt idx="2081">0-5 Min From Subway</cx:pt>
          <cx:pt idx="2082">5-15 Min From Subway</cx:pt>
          <cx:pt idx="2083">0-5 Min From Subway</cx:pt>
          <cx:pt idx="2084">5-15 Min From Subway</cx:pt>
          <cx:pt idx="2085">5-15 Min From Subway</cx:pt>
          <cx:pt idx="2086">0-5 Min From Subway</cx:pt>
          <cx:pt idx="2087">0-5 Min From Subway</cx:pt>
          <cx:pt idx="2088">5-15 Min From Subway</cx:pt>
          <cx:pt idx="2089">5-15 Min From Subway</cx:pt>
          <cx:pt idx="2090">5-15 Min From Subway</cx:pt>
          <cx:pt idx="2091">0-5 Min From Subway</cx:pt>
          <cx:pt idx="2092">0-5 Min From Subway</cx:pt>
          <cx:pt idx="2093">0-5 Min From Subway</cx:pt>
          <cx:pt idx="2094">0-5 Min From Subway</cx:pt>
          <cx:pt idx="2095">0-5 Min From Subway</cx:pt>
          <cx:pt idx="2096">5-15 Min From Subway</cx:pt>
          <cx:pt idx="2097">5-15 Min From Subway</cx:pt>
          <cx:pt idx="2098">0-5 Min From Subway</cx:pt>
          <cx:pt idx="2099">0-5 Min From Subway</cx:pt>
          <cx:pt idx="2100">0-5 Min From Subway</cx:pt>
          <cx:pt idx="2101">5-15 Min From Subway</cx:pt>
          <cx:pt idx="2102">5-15 Min From Subway</cx:pt>
          <cx:pt idx="2103">0-5 Min From Subway</cx:pt>
          <cx:pt idx="2104">5-15 Min From Subway</cx:pt>
          <cx:pt idx="2105">5-15 Min From Subway</cx:pt>
          <cx:pt idx="2106">0-5 Min From Subway</cx:pt>
          <cx:pt idx="2107">5-15 Min From Subway</cx:pt>
          <cx:pt idx="2108">5-15 Min From Subway</cx:pt>
          <cx:pt idx="2109">5-15 Min From Subway</cx:pt>
          <cx:pt idx="2110">5-15 Min From Subway</cx:pt>
          <cx:pt idx="2111">5-15 Min From Subway</cx:pt>
          <cx:pt idx="2112">5-15 Min From Subway</cx:pt>
          <cx:pt idx="2113">0-5 Min From Subway</cx:pt>
          <cx:pt idx="2114">0-5 Min From Subway</cx:pt>
          <cx:pt idx="2115">5-15 Min From Subway</cx:pt>
          <cx:pt idx="2116">5-15 Min From Subway</cx:pt>
          <cx:pt idx="2117">0-5 Min From Subway</cx:pt>
          <cx:pt idx="2118">0-5 Min From Subway</cx:pt>
          <cx:pt idx="2119">0-5 Min From Subway</cx:pt>
          <cx:pt idx="2120">5-15 Min From Subway</cx:pt>
          <cx:pt idx="2121">0-5 Min From Subway</cx:pt>
          <cx:pt idx="2122">0-5 Min From Subway</cx:pt>
          <cx:pt idx="2123">5-15 Min From Subway</cx:pt>
          <cx:pt idx="2124">5-15 Min From Subway</cx:pt>
          <cx:pt idx="2125">5-15 Min From Subway</cx:pt>
          <cx:pt idx="2126">5-15 Min From Subway</cx:pt>
          <cx:pt idx="2127">5-15 Min From Subway</cx:pt>
          <cx:pt idx="2128">5-15 Min From Subway</cx:pt>
          <cx:pt idx="2129">0-5 Min From Subway</cx:pt>
          <cx:pt idx="2130">0-5 Min From Subway</cx:pt>
          <cx:pt idx="2131">0-5 Min From Subway</cx:pt>
          <cx:pt idx="2132">0-5 Min From Subway</cx:pt>
          <cx:pt idx="2133">0-5 Min From Subway</cx:pt>
          <cx:pt idx="2134">5-15 Min From Subway</cx:pt>
          <cx:pt idx="2135">5-15 Min From Subway</cx:pt>
          <cx:pt idx="2136">5-15 Min From Subway</cx:pt>
          <cx:pt idx="2137">5-15 Min From Subway</cx:pt>
          <cx:pt idx="2138">5-15 Min From Subway</cx:pt>
          <cx:pt idx="2139">0-5 Min From Subway</cx:pt>
          <cx:pt idx="2140">5-15 Min From Subway</cx:pt>
          <cx:pt idx="2141">5-15 Min From Subway</cx:pt>
          <cx:pt idx="2142">0-5 Min From Subway</cx:pt>
          <cx:pt idx="2143">0-5 Min From Subway</cx:pt>
          <cx:pt idx="2144">0-5 Min From Subway</cx:pt>
          <cx:pt idx="2145">5-15 Min From Subway</cx:pt>
          <cx:pt idx="2146">0-5 Min From Subway</cx:pt>
          <cx:pt idx="2147">5-15 Min From Subway</cx:pt>
          <cx:pt idx="2148">5-15 Min From Subway</cx:pt>
          <cx:pt idx="2149">5-15 Min From Subway</cx:pt>
          <cx:pt idx="2150">5-15 Min From Subway</cx:pt>
          <cx:pt idx="2151">0-5 Min From Subway</cx:pt>
          <cx:pt idx="2152">5-15 Min From Subway</cx:pt>
          <cx:pt idx="2153">0-5 Min From Subway</cx:pt>
          <cx:pt idx="2154">5-15 Min From Subway</cx:pt>
          <cx:pt idx="2155">5-15 Min From Subway</cx:pt>
          <cx:pt idx="2156">0-5 Min From Subway</cx:pt>
          <cx:pt idx="2157">5-15 Min From Subway</cx:pt>
          <cx:pt idx="2158">0-5 Min From Subway</cx:pt>
          <cx:pt idx="2159">5-15 Min From Subway</cx:pt>
          <cx:pt idx="2160">5-15 Min From Subway</cx:pt>
          <cx:pt idx="2161">0-5 Min From Subway</cx:pt>
          <cx:pt idx="2162">5-15 Min From Subway</cx:pt>
          <cx:pt idx="2163">5-15 Min From Subway</cx:pt>
          <cx:pt idx="2164">5-15 Min From Subway</cx:pt>
          <cx:pt idx="2165">0-5 Min From Subway</cx:pt>
          <cx:pt idx="2166">0-5 Min From Subway</cx:pt>
          <cx:pt idx="2167">0-5 Min From Subway</cx:pt>
          <cx:pt idx="2168">0-5 Min From Subway</cx:pt>
          <cx:pt idx="2169">0-5 Min From Subway</cx:pt>
          <cx:pt idx="2170">5-15 Min From Subway</cx:pt>
          <cx:pt idx="2171">5-15 Min From Subway</cx:pt>
          <cx:pt idx="2172">5-15 Min From Subway</cx:pt>
          <cx:pt idx="2173">0-5 Min From Subway</cx:pt>
          <cx:pt idx="2174">0-5 Min From Subway</cx:pt>
          <cx:pt idx="2175">5-15 Min From Subway</cx:pt>
          <cx:pt idx="2176">5-15 Min From Subway</cx:pt>
          <cx:pt idx="2177">5-15 Min From Subway</cx:pt>
          <cx:pt idx="2178">0-5 Min From Subway</cx:pt>
          <cx:pt idx="2179">5-15 Min From Subway</cx:pt>
          <cx:pt idx="2180">0-5 Min From Subway</cx:pt>
          <cx:pt idx="2181">5-15 Min From Subway</cx:pt>
          <cx:pt idx="2182">5-15 Min From Subway</cx:pt>
          <cx:pt idx="2183">5-15 Min From Subway</cx:pt>
          <cx:pt idx="2184">0-5 Min From Subway</cx:pt>
          <cx:pt idx="2185">5-15 Min From Subway</cx:pt>
          <cx:pt idx="2186">5-15 Min From Subway</cx:pt>
          <cx:pt idx="2187">5-15 Min From Subway</cx:pt>
          <cx:pt idx="2188">5-15 Min From Subway</cx:pt>
          <cx:pt idx="2189">5-15 Min From Subway</cx:pt>
          <cx:pt idx="2190">5-15 Min From Subway</cx:pt>
          <cx:pt idx="2191">0-5 Min From Subway</cx:pt>
          <cx:pt idx="2192">0-5 Min From Subway</cx:pt>
          <cx:pt idx="2193">5-15 Min From Subway</cx:pt>
          <cx:pt idx="2194">5-15 Min From Subway</cx:pt>
          <cx:pt idx="2195">0-5 Min From Subway</cx:pt>
          <cx:pt idx="2196">0-5 Min From Subway</cx:pt>
          <cx:pt idx="2197">5-15 Min From Subway</cx:pt>
          <cx:pt idx="2198">0-5 Min From Subway</cx:pt>
          <cx:pt idx="2199">0-5 Min From Subway</cx:pt>
          <cx:pt idx="2200">0-5 Min From Subway</cx:pt>
          <cx:pt idx="2201">0-5 Min From Subway</cx:pt>
          <cx:pt idx="2202">5-15 Min From Subway</cx:pt>
          <cx:pt idx="2203">0-5 Min From Subway</cx:pt>
          <cx:pt idx="2204">0-5 Min From Subway</cx:pt>
          <cx:pt idx="2205">5-15 Min From Subway</cx:pt>
          <cx:pt idx="2206">5-15 Min From Subway</cx:pt>
          <cx:pt idx="2207">5-15 Min From Subway</cx:pt>
          <cx:pt idx="2208">5-15 Min From Subway</cx:pt>
          <cx:pt idx="2209">5-15 Min From Subway</cx:pt>
          <cx:pt idx="2210">5-15 Min From Subway</cx:pt>
          <cx:pt idx="2211">0-5 Min From Subway</cx:pt>
          <cx:pt idx="2212">0-5 Min From Subway</cx:pt>
          <cx:pt idx="2213">0-5 Min From Subway</cx:pt>
          <cx:pt idx="2214">5-15 Min From Subway</cx:pt>
          <cx:pt idx="2215">5-15 Min From Subway</cx:pt>
          <cx:pt idx="2216">5-15 Min From Subway</cx:pt>
          <cx:pt idx="2217">5-15 Min From Subway</cx:pt>
          <cx:pt idx="2218">5-15 Min From Subway</cx:pt>
          <cx:pt idx="2219">5-15 Min From Subway</cx:pt>
          <cx:pt idx="2220">0-5 Min From Subway</cx:pt>
          <cx:pt idx="2221">0-5 Min From Subway</cx:pt>
          <cx:pt idx="2222">5-15 Min From Subway</cx:pt>
          <cx:pt idx="2223">5-15 Min From Subway</cx:pt>
          <cx:pt idx="2224">5-15 Min From Subway</cx:pt>
          <cx:pt idx="2225">0-5 Min From Subway</cx:pt>
          <cx:pt idx="2226">5-15 Min From Subway</cx:pt>
          <cx:pt idx="2227">0-5 Min From Subway</cx:pt>
          <cx:pt idx="2228">5-15 Min From Subway</cx:pt>
          <cx:pt idx="2229">0-5 Min From Subway</cx:pt>
          <cx:pt idx="2230">5-15 Min From Subway</cx:pt>
          <cx:pt idx="2231">5-15 Min From Subway</cx:pt>
          <cx:pt idx="2232">0-5 Min From Subway</cx:pt>
          <cx:pt idx="2233">5-15 Min From Subway</cx:pt>
          <cx:pt idx="2234">5-15 Min From Subway</cx:pt>
          <cx:pt idx="2235">0-5 Min From Subway</cx:pt>
          <cx:pt idx="2236">5-15 Min From Subway</cx:pt>
          <cx:pt idx="2237">5-15 Min From Subway</cx:pt>
          <cx:pt idx="2238">0-5 Min From Subway</cx:pt>
          <cx:pt idx="2239">5-15 Min From Subway</cx:pt>
          <cx:pt idx="2240">5-15 Min From Subway</cx:pt>
          <cx:pt idx="2241">5-15 Min From Subway</cx:pt>
          <cx:pt idx="2242">0-5 Min From Subway</cx:pt>
          <cx:pt idx="2243">5-15 Min From Subway</cx:pt>
          <cx:pt idx="2244">5-15 Min From Subway</cx:pt>
          <cx:pt idx="2245">5-15 Min From Subway</cx:pt>
          <cx:pt idx="2246">5-15 Min From Subway</cx:pt>
          <cx:pt idx="2247">5-15 Min From Subway</cx:pt>
          <cx:pt idx="2248">5-15 Min From Subway</cx:pt>
          <cx:pt idx="2249">5-15 Min From Subway</cx:pt>
          <cx:pt idx="2250">5-15 Min From Subway</cx:pt>
          <cx:pt idx="2251">5-15 Min From Subway</cx:pt>
          <cx:pt idx="2252">0-5 Min From Subway</cx:pt>
          <cx:pt idx="2253">5-15 Min From Subway</cx:pt>
          <cx:pt idx="2254">0-5 Min From Subway</cx:pt>
          <cx:pt idx="2255">5-15 Min From Subway</cx:pt>
          <cx:pt idx="2256">0-5 Min From Subway</cx:pt>
          <cx:pt idx="2257">5-15 Min From Subway</cx:pt>
          <cx:pt idx="2258">5-15 Min From Subway</cx:pt>
          <cx:pt idx="2259">0-5 Min From Subway</cx:pt>
          <cx:pt idx="2260">5-15 Min From Subway</cx:pt>
          <cx:pt idx="2261">5-15 Min From Subway</cx:pt>
          <cx:pt idx="2262">5-15 Min From Subway</cx:pt>
          <cx:pt idx="2263">0-5 Min From Subway</cx:pt>
          <cx:pt idx="2264">0-5 Min From Subway</cx:pt>
          <cx:pt idx="2265">0-5 Min From Subway</cx:pt>
          <cx:pt idx="2266">5-15 Min From Subway</cx:pt>
          <cx:pt idx="2267">0-5 Min From Subway</cx:pt>
          <cx:pt idx="2268">0-5 Min From Subway</cx:pt>
          <cx:pt idx="2269">5-15 Min From Subway</cx:pt>
          <cx:pt idx="2270">5-15 Min From Subway</cx:pt>
          <cx:pt idx="2271">0-5 Min From Subway</cx:pt>
          <cx:pt idx="2272">0-5 Min From Subway</cx:pt>
          <cx:pt idx="2273">5-15 Min From Subway</cx:pt>
          <cx:pt idx="2274">5-15 Min From Subway</cx:pt>
          <cx:pt idx="2275">5-15 Min From Subway</cx:pt>
          <cx:pt idx="2276">5-15 Min From Subway</cx:pt>
          <cx:pt idx="2277">5-15 Min From Subway</cx:pt>
          <cx:pt idx="2278">5-15 Min From Subway</cx:pt>
          <cx:pt idx="2279">0-5 Min From Subway</cx:pt>
          <cx:pt idx="2280">5-15 Min From Subway</cx:pt>
          <cx:pt idx="2281">5-15 Min From Subway</cx:pt>
          <cx:pt idx="2282">5-15 Min From Subway</cx:pt>
          <cx:pt idx="2283">5-15 Min From Subway</cx:pt>
          <cx:pt idx="2284">0-5 Min From Subway</cx:pt>
          <cx:pt idx="2285">0-5 Min From Subway</cx:pt>
          <cx:pt idx="2286">5-15 Min From Subway</cx:pt>
          <cx:pt idx="2287">5-15 Min From Subway</cx:pt>
          <cx:pt idx="2288">5-15 Min From Subway</cx:pt>
          <cx:pt idx="2289">0-5 Min From Subway</cx:pt>
          <cx:pt idx="2290">5-15 Min From Subway</cx:pt>
          <cx:pt idx="2291">0-5 Min From Subway</cx:pt>
          <cx:pt idx="2292">5-15 Min From Subway</cx:pt>
          <cx:pt idx="2293">5-15 Min From Subway</cx:pt>
          <cx:pt idx="2294">5-15 Min From Subway</cx:pt>
          <cx:pt idx="2295">5-15 Min From Subway</cx:pt>
          <cx:pt idx="2296">5-15 Min From Subway</cx:pt>
          <cx:pt idx="2297">5-15 Min From Subway</cx:pt>
          <cx:pt idx="2298">5-15 Min From Subway</cx:pt>
          <cx:pt idx="2299">0-5 Min From Subway</cx:pt>
          <cx:pt idx="2300">0-5 Min From Subway</cx:pt>
          <cx:pt idx="2301">5-15 Min From Subway</cx:pt>
          <cx:pt idx="2302">5-15 Min From Subway</cx:pt>
          <cx:pt idx="2303">5-15 Min From Subway</cx:pt>
          <cx:pt idx="2304">0-5 Min From Subway</cx:pt>
          <cx:pt idx="2305">5-15 Min From Subway</cx:pt>
          <cx:pt idx="2306">0-5 Min From Subway</cx:pt>
          <cx:pt idx="2307">5-15 Min From Subway</cx:pt>
          <cx:pt idx="2308">0-5 Min From Subway</cx:pt>
          <cx:pt idx="2309">0-5 Min From Subway</cx:pt>
          <cx:pt idx="2310">0-5 Min From Subway</cx:pt>
          <cx:pt idx="2311">5-15 Min From Subway</cx:pt>
          <cx:pt idx="2312">0-5 Min From Subway</cx:pt>
          <cx:pt idx="2313">0-5 Min From Subway</cx:pt>
          <cx:pt idx="2314">5-15 Min From Subway</cx:pt>
          <cx:pt idx="2315">5-15 Min From Subway</cx:pt>
          <cx:pt idx="2316">5-15 Min From Subway</cx:pt>
          <cx:pt idx="2317">5-15 Min From Subway</cx:pt>
          <cx:pt idx="2318">5-15 Min From Subway</cx:pt>
          <cx:pt idx="2319">5-15 Min From Subway</cx:pt>
          <cx:pt idx="2320">5-15 Min From Subway</cx:pt>
          <cx:pt idx="2321">0-5 Min From Subway</cx:pt>
          <cx:pt idx="2322">0-5 Min From Subway</cx:pt>
          <cx:pt idx="2323">0-5 Min From Subway</cx:pt>
          <cx:pt idx="2324">5-15 Min From Subway</cx:pt>
          <cx:pt idx="2325">5-15 Min From Subway</cx:pt>
          <cx:pt idx="2326">0-5 Min From Subway</cx:pt>
          <cx:pt idx="2327">0-5 Min From Subway</cx:pt>
          <cx:pt idx="2328">0-5 Min From Subway</cx:pt>
          <cx:pt idx="2329">5-15 Min From Subway</cx:pt>
          <cx:pt idx="2330">0-5 Min From Subway</cx:pt>
          <cx:pt idx="2331">5-15 Min From Subway</cx:pt>
          <cx:pt idx="2332">0-5 Min From Subway</cx:pt>
          <cx:pt idx="2333">0-5 Min From Subway</cx:pt>
          <cx:pt idx="2334">5-15 Min From Subway</cx:pt>
          <cx:pt idx="2335">0-5 Min From Subway</cx:pt>
          <cx:pt idx="2336">5-15 Min From Subway</cx:pt>
          <cx:pt idx="2337">5-15 Min From Subway</cx:pt>
          <cx:pt idx="2338">5-15 Min From Subway</cx:pt>
          <cx:pt idx="2339">5-15 Min From Subway</cx:pt>
          <cx:pt idx="2340">0-5 Min From Subway</cx:pt>
          <cx:pt idx="2341">5-15 Min From Subway</cx:pt>
          <cx:pt idx="2342">5-15 Min From Subway</cx:pt>
          <cx:pt idx="2343">5-15 Min From Subway</cx:pt>
          <cx:pt idx="2344">5-15 Min From Subway</cx:pt>
          <cx:pt idx="2345">5-15 Min From Subway</cx:pt>
          <cx:pt idx="2346">0-5 Min From Subway</cx:pt>
          <cx:pt idx="2347">5-15 Min From Subway</cx:pt>
          <cx:pt idx="2348">5-15 Min From Subway</cx:pt>
          <cx:pt idx="2349">5-15 Min From Subway</cx:pt>
          <cx:pt idx="2350">5-15 Min From Subway</cx:pt>
          <cx:pt idx="2351">5-15 Min From Subway</cx:pt>
          <cx:pt idx="2352">0-5 Min From Subway</cx:pt>
          <cx:pt idx="2353">5-15 Min From Subway</cx:pt>
          <cx:pt idx="2354">0-5 Min From Subway</cx:pt>
          <cx:pt idx="2355">5-15 Min From Subway</cx:pt>
          <cx:pt idx="2356">5-15 Min From Subway</cx:pt>
          <cx:pt idx="2357">5-15 Min From Subway</cx:pt>
          <cx:pt idx="2358">0-5 Min From Subway</cx:pt>
          <cx:pt idx="2359">0-5 Min From Subway</cx:pt>
          <cx:pt idx="2360">0-5 Min From Subway</cx:pt>
          <cx:pt idx="2361">5-15 Min From Subway</cx:pt>
          <cx:pt idx="2362">5-15 Min From Subway</cx:pt>
          <cx:pt idx="2363">0-5 Min From Subway</cx:pt>
          <cx:pt idx="2364">0-5 Min From Subway</cx:pt>
          <cx:pt idx="2365">5-15 Min From Subway</cx:pt>
          <cx:pt idx="2366">5-15 Min From Subway</cx:pt>
          <cx:pt idx="2367">5-15 Min From Subway</cx:pt>
          <cx:pt idx="2368">0-5 Min From Subway</cx:pt>
          <cx:pt idx="2369">5-15 Min From Subway</cx:pt>
          <cx:pt idx="2370">5-15 Min From Subway</cx:pt>
          <cx:pt idx="2371">5-15 Min From Subway</cx:pt>
          <cx:pt idx="2372">0-5 Min From Subway</cx:pt>
          <cx:pt idx="2373">0-5 Min From Subway</cx:pt>
          <cx:pt idx="2374">5-15 Min From Subway</cx:pt>
          <cx:pt idx="2375">5-15 Min From Subway</cx:pt>
          <cx:pt idx="2376">0-5 Min From Subway</cx:pt>
          <cx:pt idx="2377">0-5 Min From Subway</cx:pt>
          <cx:pt idx="2378">0-5 Min From Subway</cx:pt>
          <cx:pt idx="2379">0-5 Min From Subway</cx:pt>
          <cx:pt idx="2380">5-15 Min From Subway</cx:pt>
          <cx:pt idx="2381">0-5 Min From Subway</cx:pt>
          <cx:pt idx="2382">5-15 Min From Subway</cx:pt>
          <cx:pt idx="2383">0-5 Min From Subway</cx:pt>
          <cx:pt idx="2384">0-5 Min From Subway</cx:pt>
          <cx:pt idx="2385">0-5 Min From Subway</cx:pt>
          <cx:pt idx="2386">5-15 Min From Subway</cx:pt>
          <cx:pt idx="2387">0-5 Min From Subway</cx:pt>
          <cx:pt idx="2388">5-15 Min From Subway</cx:pt>
          <cx:pt idx="2389">0-5 Min From Subway</cx:pt>
          <cx:pt idx="2390">5-15 Min From Subway</cx:pt>
          <cx:pt idx="2391">0-5 Min From Subway</cx:pt>
          <cx:pt idx="2392">0-5 Min From Subway</cx:pt>
          <cx:pt idx="2393">5-15 Min From Subway</cx:pt>
          <cx:pt idx="2394">5-15 Min From Subway</cx:pt>
          <cx:pt idx="2395">5-15 Min From Subway</cx:pt>
          <cx:pt idx="2396">5-15 Min From Subway</cx:pt>
          <cx:pt idx="2397">5-15 Min From Subway</cx:pt>
          <cx:pt idx="2398">5-15 Min From Subway</cx:pt>
          <cx:pt idx="2399">5-15 Min From Subway</cx:pt>
          <cx:pt idx="2400">5-15 Min From Subway</cx:pt>
          <cx:pt idx="2401">0-5 Min From Subway</cx:pt>
          <cx:pt idx="2402">0-5 Min From Subway</cx:pt>
          <cx:pt idx="2403">0-5 Min From Subway</cx:pt>
          <cx:pt idx="2404">5-15 Min From Subway</cx:pt>
          <cx:pt idx="2405">5-15 Min From Subway</cx:pt>
          <cx:pt idx="2406">5-15 Min From Subway</cx:pt>
          <cx:pt idx="2407">5-15 Min From Subway</cx:pt>
          <cx:pt idx="2408">5-15 Min From Subway</cx:pt>
          <cx:pt idx="2409">0-5 Min From Subway</cx:pt>
          <cx:pt idx="2410">5-15 Min From Subway</cx:pt>
          <cx:pt idx="2411">5-15 Min From Subway</cx:pt>
          <cx:pt idx="2412">0-5 Min From Subway</cx:pt>
          <cx:pt idx="2413">0-5 Min From Subway</cx:pt>
          <cx:pt idx="2414">5-15 Min From Subway</cx:pt>
          <cx:pt idx="2415">5-15 Min From Subway</cx:pt>
          <cx:pt idx="2416">0-5 Min From Subway</cx:pt>
          <cx:pt idx="2417">5-15 Min From Subway</cx:pt>
          <cx:pt idx="2418">5-15 Min From Subway</cx:pt>
          <cx:pt idx="2419">5-15 Min From Subway</cx:pt>
          <cx:pt idx="2420">0-5 Min From Subway</cx:pt>
          <cx:pt idx="2421">5-15 Min From Subway</cx:pt>
          <cx:pt idx="2422">0-5 Min From Subway</cx:pt>
          <cx:pt idx="2423">0-5 Min From Subway</cx:pt>
          <cx:pt idx="2424">5-15 Min From Subway</cx:pt>
          <cx:pt idx="2425">0-5 Min From Subway</cx:pt>
          <cx:pt idx="2426">0-5 Min From Subway</cx:pt>
          <cx:pt idx="2427">5-15 Min From Subway</cx:pt>
          <cx:pt idx="2428">5-15 Min From Subway</cx:pt>
          <cx:pt idx="2429">0-5 Min From Subway</cx:pt>
          <cx:pt idx="2430">5-15 Min From Subway</cx:pt>
          <cx:pt idx="2431">5-15 Min From Subway</cx:pt>
          <cx:pt idx="2432">5-15 Min From Subway</cx:pt>
          <cx:pt idx="2433">5-15 Min From Subway</cx:pt>
          <cx:pt idx="2434">5-15 Min From Subway</cx:pt>
          <cx:pt idx="2435">5-15 Min From Subway</cx:pt>
          <cx:pt idx="2436">5-15 Min From Subway</cx:pt>
          <cx:pt idx="2437">0-5 Min From Subway</cx:pt>
          <cx:pt idx="2438">0-5 Min From Subway</cx:pt>
          <cx:pt idx="2439">0-5 Min From Subway</cx:pt>
          <cx:pt idx="2440">0-5 Min From Subway</cx:pt>
          <cx:pt idx="2441">5-15 Min From Subway</cx:pt>
          <cx:pt idx="2442">5-15 Min From Subway</cx:pt>
          <cx:pt idx="2443">5-15 Min From Subway</cx:pt>
          <cx:pt idx="2444">5-15 Min From Subway</cx:pt>
          <cx:pt idx="2445">5-15 Min From Subway</cx:pt>
          <cx:pt idx="2446">5-15 Min From Subway</cx:pt>
          <cx:pt idx="2447">0-5 Min From Subway</cx:pt>
          <cx:pt idx="2448">5-15 Min From Subway</cx:pt>
          <cx:pt idx="2449">5-15 Min From Subway</cx:pt>
          <cx:pt idx="2450">5-15 Min From Subway</cx:pt>
          <cx:pt idx="2451">5-15 Min From Subway</cx:pt>
          <cx:pt idx="2452">5-15 Min From Subway</cx:pt>
          <cx:pt idx="2453">5-15 Min From Subway</cx:pt>
          <cx:pt idx="2454">5-15 Min From Subway</cx:pt>
          <cx:pt idx="2455">5-15 Min From Subway</cx:pt>
          <cx:pt idx="2456">0-5 Min From Subway</cx:pt>
          <cx:pt idx="2457">0-5 Min From Subway</cx:pt>
          <cx:pt idx="2458">5-15 Min From Subway</cx:pt>
          <cx:pt idx="2459">0-5 Min From Subway</cx:pt>
          <cx:pt idx="2460">0-5 Min From Subway</cx:pt>
          <cx:pt idx="2461">0-5 Min From Subway</cx:pt>
          <cx:pt idx="2462">5-15 Min From Subway</cx:pt>
          <cx:pt idx="2463">5-15 Min From Subway</cx:pt>
          <cx:pt idx="2464">5-15 Min From Subway</cx:pt>
          <cx:pt idx="2465">5-15 Min From Subway</cx:pt>
          <cx:pt idx="2466">5-15 Min From Subway</cx:pt>
          <cx:pt idx="2467">0-5 Min From Subway</cx:pt>
          <cx:pt idx="2468">0-5 Min From Subway</cx:pt>
          <cx:pt idx="2469">5-15 Min From Subway</cx:pt>
          <cx:pt idx="2470">5-15 Min From Subway</cx:pt>
          <cx:pt idx="2471">5-15 Min From Subway</cx:pt>
          <cx:pt idx="2472">0-5 Min From Subway</cx:pt>
          <cx:pt idx="2473">5-15 Min From Subway</cx:pt>
          <cx:pt idx="2474">5-15 Min From Subway</cx:pt>
          <cx:pt idx="2475">5-15 Min From Subway</cx:pt>
          <cx:pt idx="2476">0-5 Min From Subway</cx:pt>
          <cx:pt idx="2477">5-15 Min From Subway</cx:pt>
          <cx:pt idx="2478">0-5 Min From Subway</cx:pt>
          <cx:pt idx="2479">5-15 Min From Subway</cx:pt>
          <cx:pt idx="2480">5-15 Min From Subway</cx:pt>
          <cx:pt idx="2481">0-5 Min From Subway</cx:pt>
          <cx:pt idx="2482">0-5 Min From Subway</cx:pt>
          <cx:pt idx="2483">5-15 Min From Subway</cx:pt>
          <cx:pt idx="2484">5-15 Min From Subway</cx:pt>
          <cx:pt idx="2485">5-15 Min From Subway</cx:pt>
          <cx:pt idx="2486">0-5 Min From Subway</cx:pt>
          <cx:pt idx="2487">5-15 Min From Subway</cx:pt>
          <cx:pt idx="2488">0-5 Min From Subway</cx:pt>
          <cx:pt idx="2489">0-5 Min From Subway</cx:pt>
          <cx:pt idx="2490">0-5 Min From Subway</cx:pt>
          <cx:pt idx="2491">0-5 Min From Subway</cx:pt>
          <cx:pt idx="2492">0-5 Min From Subway</cx:pt>
          <cx:pt idx="2493">0-5 Min From Subway</cx:pt>
          <cx:pt idx="2494">5-15 Min From Subway</cx:pt>
          <cx:pt idx="2495">5-15 Min From Subway</cx:pt>
          <cx:pt idx="2496">5-15 Min From Subway</cx:pt>
          <cx:pt idx="2497">0-5 Min From Subway</cx:pt>
          <cx:pt idx="2498">0-5 Min From Subway</cx:pt>
          <cx:pt idx="2499">0-5 Min From Subway</cx:pt>
          <cx:pt idx="2500">0-5 Min From Subway</cx:pt>
          <cx:pt idx="2501">0-5 Min From Subway</cx:pt>
          <cx:pt idx="2502">5-15 Min From Subway</cx:pt>
          <cx:pt idx="2503">0-5 Min From Subway</cx:pt>
          <cx:pt idx="2504">0-5 Min From Subway</cx:pt>
          <cx:pt idx="2505">5-15 Min From Subway</cx:pt>
          <cx:pt idx="2506">0-5 Min From Subway</cx:pt>
          <cx:pt idx="2507">0-5 Min From Subway</cx:pt>
          <cx:pt idx="2508">5-15 Min From Subway</cx:pt>
          <cx:pt idx="2509">5-15 Min From Subway</cx:pt>
          <cx:pt idx="2510">5-15 Min From Subway</cx:pt>
          <cx:pt idx="2511">5-15 Min From Subway</cx:pt>
          <cx:pt idx="2512">5-15 Min From Subway</cx:pt>
          <cx:pt idx="2513">5-15 Min From Subway</cx:pt>
          <cx:pt idx="2514">5-15 Min From Subway</cx:pt>
          <cx:pt idx="2515">5-15 Min From Subway</cx:pt>
          <cx:pt idx="2516">0-5 Min From Subway</cx:pt>
          <cx:pt idx="2517">0-5 Min From Subway</cx:pt>
          <cx:pt idx="2518">5-15 Min From Subway</cx:pt>
          <cx:pt idx="2519">0-5 Min From Subway</cx:pt>
          <cx:pt idx="2520">5-15 Min From Subway</cx:pt>
          <cx:pt idx="2521">5-15 Min From Subway</cx:pt>
          <cx:pt idx="2522">5-15 Min From Subway</cx:pt>
          <cx:pt idx="2523">0-5 Min From Subway</cx:pt>
          <cx:pt idx="2524">5-15 Min From Subway</cx:pt>
          <cx:pt idx="2525">5-15 Min From Subway</cx:pt>
          <cx:pt idx="2526">5-15 Min From Subway</cx:pt>
          <cx:pt idx="2527">0-5 Min From Subway</cx:pt>
          <cx:pt idx="2528">0-5 Min From Subway</cx:pt>
          <cx:pt idx="2529">0-5 Min From Subway</cx:pt>
          <cx:pt idx="2530">5-15 Min From Subway</cx:pt>
          <cx:pt idx="2531">5-15 Min From Subway</cx:pt>
          <cx:pt idx="2532">5-15 Min From Subway</cx:pt>
          <cx:pt idx="2533">5-15 Min From Subway</cx:pt>
          <cx:pt idx="2534">5-15 Min From Subway</cx:pt>
          <cx:pt idx="2535">5-15 Min From Subway</cx:pt>
          <cx:pt idx="2536">0-5 Min From Subway</cx:pt>
          <cx:pt idx="2537">5-15 Min From Subway</cx:pt>
          <cx:pt idx="2538">5-15 Min From Subway</cx:pt>
          <cx:pt idx="2539">0-5 Min From Subway</cx:pt>
          <cx:pt idx="2540">0-5 Min From Subway</cx:pt>
          <cx:pt idx="2541">0-5 Min From Subway</cx:pt>
          <cx:pt idx="2542">5-15 Min From Subway</cx:pt>
          <cx:pt idx="2543">0-5 Min From Subway</cx:pt>
          <cx:pt idx="2544">0-5 Min From Subway</cx:pt>
          <cx:pt idx="2545">0-5 Min From Subway</cx:pt>
          <cx:pt idx="2546">0-5 Min From Subway</cx:pt>
          <cx:pt idx="2547">0-5 Min From Subway</cx:pt>
          <cx:pt idx="2548">0-5 Min From Subway</cx:pt>
          <cx:pt idx="2549">5-15 Min From Subway</cx:pt>
          <cx:pt idx="2550">5-15 Min From Subway</cx:pt>
          <cx:pt idx="2551">5-15 Min From Subway</cx:pt>
          <cx:pt idx="2552">5-15 Min From Subway</cx:pt>
          <cx:pt idx="2553">5-15 Min From Subway</cx:pt>
          <cx:pt idx="2554">5-15 Min From Subway</cx:pt>
          <cx:pt idx="2555">5-15 Min From Subway</cx:pt>
          <cx:pt idx="2556">5-15 Min From Subway</cx:pt>
          <cx:pt idx="2557">0-5 Min From Subway</cx:pt>
          <cx:pt idx="2558">0-5 Min From Subway</cx:pt>
          <cx:pt idx="2559">0-5 Min From Subway</cx:pt>
          <cx:pt idx="2560">0-5 Min From Subway</cx:pt>
          <cx:pt idx="2561">0-5 Min From Subway</cx:pt>
          <cx:pt idx="2562">0-5 Min From Subway</cx:pt>
          <cx:pt idx="2563">0-5 Min From Subway</cx:pt>
          <cx:pt idx="2564">5-15 Min From Subway</cx:pt>
          <cx:pt idx="2565">5-15 Min From Subway</cx:pt>
          <cx:pt idx="2566">0-5 Min From Subway</cx:pt>
          <cx:pt idx="2567">5-15 Min From Subway</cx:pt>
          <cx:pt idx="2568">0-5 Min From Subway</cx:pt>
          <cx:pt idx="2569">5-15 Min From Subway</cx:pt>
          <cx:pt idx="2570">0-5 Min From Subway</cx:pt>
          <cx:pt idx="2571">0-5 Min From Subway</cx:pt>
          <cx:pt idx="2572">5-15 Min From Subway</cx:pt>
          <cx:pt idx="2573">5-15 Min From Subway</cx:pt>
          <cx:pt idx="2574">5-15 Min From Subway</cx:pt>
          <cx:pt idx="2575">0-5 Min From Subway</cx:pt>
          <cx:pt idx="2576">5-15 Min From Subway</cx:pt>
          <cx:pt idx="2577">5-15 Min From Subway</cx:pt>
          <cx:pt idx="2578">5-15 Min From Subway</cx:pt>
          <cx:pt idx="2579">0-5 Min From Subway</cx:pt>
          <cx:pt idx="2580">5-15 Min From Subway</cx:pt>
          <cx:pt idx="2581">5-15 Min From Subway</cx:pt>
          <cx:pt idx="2582">5-15 Min From Subway</cx:pt>
          <cx:pt idx="2583">5-15 Min From Subway</cx:pt>
          <cx:pt idx="2584">0-5 Min From Subway</cx:pt>
          <cx:pt idx="2585">5-15 Min From Subway</cx:pt>
          <cx:pt idx="2586">0-5 Min From Subway</cx:pt>
          <cx:pt idx="2587">0-5 Min From Subway</cx:pt>
          <cx:pt idx="2588">5-15 Min From Subway</cx:pt>
          <cx:pt idx="2589">5-15 Min From Subway</cx:pt>
          <cx:pt idx="2590">0-5 Min From Subway</cx:pt>
          <cx:pt idx="2591">5-15 Min From Subway</cx:pt>
          <cx:pt idx="2592">5-15 Min From Subway</cx:pt>
          <cx:pt idx="2593">5-15 Min From Subway</cx:pt>
          <cx:pt idx="2594">0-5 Min From Subway</cx:pt>
          <cx:pt idx="2595">0-5 Min From Subway</cx:pt>
          <cx:pt idx="2596">5-15 Min From Subway</cx:pt>
          <cx:pt idx="2597">5-15 Min From Subway</cx:pt>
          <cx:pt idx="2598">5-15 Min From Subway</cx:pt>
          <cx:pt idx="2599">5-15 Min From Subway</cx:pt>
          <cx:pt idx="2600">5-15 Min From Subway</cx:pt>
          <cx:pt idx="2601">5-15 Min From Subway</cx:pt>
          <cx:pt idx="2602">5-15 Min From Subway</cx:pt>
          <cx:pt idx="2603">5-15 Min From Subway</cx:pt>
          <cx:pt idx="2604">5-15 Min From Subway</cx:pt>
          <cx:pt idx="2605">5-15 Min From Subway</cx:pt>
          <cx:pt idx="2606">5-15 Min From Subway</cx:pt>
          <cx:pt idx="2607">5-15 Min From Subway</cx:pt>
          <cx:pt idx="2608">0-5 Min From Subway</cx:pt>
          <cx:pt idx="2609">0-5 Min From Subway</cx:pt>
          <cx:pt idx="2610">0-5 Min From Subway</cx:pt>
          <cx:pt idx="2611">0-5 Min From Subway</cx:pt>
          <cx:pt idx="2612">0-5 Min From Subway</cx:pt>
          <cx:pt idx="2613">0-5 Min From Subway</cx:pt>
          <cx:pt idx="2614">5-15 Min From Subway</cx:pt>
          <cx:pt idx="2615">5-15 Min From Subway</cx:pt>
          <cx:pt idx="2616">5-15 Min From Subway</cx:pt>
          <cx:pt idx="2617">0-5 Min From Subway</cx:pt>
          <cx:pt idx="2618">5-15 Min From Subway</cx:pt>
          <cx:pt idx="2619">0-5 Min From Subway</cx:pt>
          <cx:pt idx="2620">5-15 Min From Subway</cx:pt>
          <cx:pt idx="2621">0-5 Min From Subway</cx:pt>
          <cx:pt idx="2622">5-15 Min From Subway</cx:pt>
          <cx:pt idx="2623">5-15 Min From Subway</cx:pt>
          <cx:pt idx="2624">0-5 Min From Subway</cx:pt>
          <cx:pt idx="2625">0-5 Min From Subway</cx:pt>
          <cx:pt idx="2626">5-15 Min From Subway</cx:pt>
          <cx:pt idx="2627">0-5 Min From Subway</cx:pt>
          <cx:pt idx="2628">0-5 Min From Subway</cx:pt>
          <cx:pt idx="2629">5-15 Min From Subway</cx:pt>
          <cx:pt idx="2630">0-5 Min From Subway</cx:pt>
          <cx:pt idx="2631">0-5 Min From Subway</cx:pt>
          <cx:pt idx="2632">5-15 Min From Subway</cx:pt>
          <cx:pt idx="2633">0-5 Min From Subway</cx:pt>
          <cx:pt idx="2634">5-15 Min From Subway</cx:pt>
          <cx:pt idx="2635">0-5 Min From Subway</cx:pt>
          <cx:pt idx="2636">5-15 Min From Subway</cx:pt>
          <cx:pt idx="2637">5-15 Min From Subway</cx:pt>
          <cx:pt idx="2638">5-15 Min From Subway</cx:pt>
          <cx:pt idx="2639">0-5 Min From Subway</cx:pt>
          <cx:pt idx="2640">0-5 Min From Subway</cx:pt>
          <cx:pt idx="2641">0-5 Min From Subway</cx:pt>
          <cx:pt idx="2642">0-5 Min From Subway</cx:pt>
          <cx:pt idx="2643">5-15 Min From Subway</cx:pt>
          <cx:pt idx="2644">0-5 Min From Subway</cx:pt>
          <cx:pt idx="2645">0-5 Min From Subway</cx:pt>
          <cx:pt idx="2646">5-15 Min From Subway</cx:pt>
          <cx:pt idx="2647">0-5 Min From Subway</cx:pt>
          <cx:pt idx="2648">0-5 Min From Subway</cx:pt>
          <cx:pt idx="2649">0-5 Min From Subway</cx:pt>
          <cx:pt idx="2650">5-15 Min From Subway</cx:pt>
          <cx:pt idx="2651">5-15 Min From Subway</cx:pt>
          <cx:pt idx="2652">5-15 Min From Subway</cx:pt>
          <cx:pt idx="2653">5-15 Min From Subway</cx:pt>
          <cx:pt idx="2654">5-15 Min From Subway</cx:pt>
          <cx:pt idx="2655">5-15 Min From Subway</cx:pt>
          <cx:pt idx="2656">5-15 Min From Subway</cx:pt>
          <cx:pt idx="2657">5-15 Min From Subway</cx:pt>
          <cx:pt idx="2658">0-5 Min From Subway</cx:pt>
          <cx:pt idx="2659">5-15 Min From Subway</cx:pt>
          <cx:pt idx="2660">0-5 Min From Subway</cx:pt>
          <cx:pt idx="2661">0-5 Min From Subway</cx:pt>
          <cx:pt idx="2662">0-5 Min From Subway</cx:pt>
          <cx:pt idx="2663">0-5 Min From Subway</cx:pt>
          <cx:pt idx="2664">0-5 Min From Subway</cx:pt>
          <cx:pt idx="2665">5-15 Min From Subway</cx:pt>
          <cx:pt idx="2666">0-5 Min From Subway</cx:pt>
          <cx:pt idx="2667">5-15 Min From Subway</cx:pt>
          <cx:pt idx="2668">0-5 Min From Subway</cx:pt>
          <cx:pt idx="2669">5-15 Min From Subway</cx:pt>
          <cx:pt idx="2670">5-15 Min From Subway</cx:pt>
          <cx:pt idx="2671">5-15 Min From Subway</cx:pt>
          <cx:pt idx="2672">5-15 Min From Subway</cx:pt>
          <cx:pt idx="2673">0-5 Min From Subway</cx:pt>
          <cx:pt idx="2674">0-5 Min From Subway</cx:pt>
          <cx:pt idx="2675">5-15 Min From Subway</cx:pt>
          <cx:pt idx="2676">5-15 Min From Subway</cx:pt>
          <cx:pt idx="2677">5-15 Min From Subway</cx:pt>
          <cx:pt idx="2678">0-5 Min From Subway</cx:pt>
          <cx:pt idx="2679">5-15 Min From Subway</cx:pt>
          <cx:pt idx="2680">0-5 Min From Subway</cx:pt>
          <cx:pt idx="2681">5-15 Min From Subway</cx:pt>
          <cx:pt idx="2682">5-15 Min From Subway</cx:pt>
          <cx:pt idx="2683">5-15 Min From Subway</cx:pt>
          <cx:pt idx="2684">5-15 Min From Subway</cx:pt>
          <cx:pt idx="2685">0-5 Min From Subway</cx:pt>
          <cx:pt idx="2686">0-5 Min From Subway</cx:pt>
          <cx:pt idx="2687">0-5 Min From Subway</cx:pt>
          <cx:pt idx="2688">0-5 Min From Subway</cx:pt>
          <cx:pt idx="2689">0-5 Min From Subway</cx:pt>
          <cx:pt idx="2690">0-5 Min From Subway</cx:pt>
          <cx:pt idx="2691">0-5 Min From Subway</cx:pt>
          <cx:pt idx="2692">5-15 Min From Subway</cx:pt>
          <cx:pt idx="2693">0-5 Min From Subway</cx:pt>
          <cx:pt idx="2694">0-5 Min From Subway</cx:pt>
          <cx:pt idx="2695">0-5 Min From Subway</cx:pt>
          <cx:pt idx="2696">5-15 Min From Subway</cx:pt>
          <cx:pt idx="2697">5-15 Min From Subway</cx:pt>
          <cx:pt idx="2698">5-15 Min From Subway</cx:pt>
          <cx:pt idx="2699">5-15 Min From Subway</cx:pt>
          <cx:pt idx="2700">5-15 Min From Subway</cx:pt>
          <cx:pt idx="2701">5-15 Min From Subway</cx:pt>
          <cx:pt idx="2702">0-5 Min From Subway</cx:pt>
          <cx:pt idx="2703">0-5 Min From Subway</cx:pt>
          <cx:pt idx="2704">0-5 Min From Subway</cx:pt>
          <cx:pt idx="2705">0-5 Min From Subway</cx:pt>
          <cx:pt idx="2706">5-15 Min From Subway</cx:pt>
          <cx:pt idx="2707">0-5 Min From Subway</cx:pt>
          <cx:pt idx="2708">5-15 Min From Subway</cx:pt>
          <cx:pt idx="2709">5-15 Min From Subway</cx:pt>
          <cx:pt idx="2710">5-15 Min From Subway</cx:pt>
          <cx:pt idx="2711">5-15 Min From Subway</cx:pt>
          <cx:pt idx="2712">0-5 Min From Subway</cx:pt>
          <cx:pt idx="2713">5-15 Min From Subway</cx:pt>
          <cx:pt idx="2714">0-5 Min From Subway</cx:pt>
          <cx:pt idx="2715">5-15 Min From Subway</cx:pt>
          <cx:pt idx="2716">5-15 Min From Subway</cx:pt>
          <cx:pt idx="2717">5-15 Min From Subway</cx:pt>
          <cx:pt idx="2718">5-15 Min From Subway</cx:pt>
          <cx:pt idx="2719">5-15 Min From Subway</cx:pt>
          <cx:pt idx="2720">0-5 Min From Subway</cx:pt>
          <cx:pt idx="2721">0-5 Min From Subway</cx:pt>
          <cx:pt idx="2722">0-5 Min From Subway</cx:pt>
          <cx:pt idx="2723">0-5 Min From Subway</cx:pt>
          <cx:pt idx="2724">5-15 Min From Subway</cx:pt>
          <cx:pt idx="2725">5-15 Min From Subway</cx:pt>
          <cx:pt idx="2726">5-15 Min From Subway</cx:pt>
          <cx:pt idx="2727">0-5 Min From Subway</cx:pt>
          <cx:pt idx="2728">0-5 Min From Subway</cx:pt>
          <cx:pt idx="2729">0-5 Min From Subway</cx:pt>
          <cx:pt idx="2730">0-5 Min From Subway</cx:pt>
          <cx:pt idx="2731">0-5 Min From Subway</cx:pt>
          <cx:pt idx="2732">0-5 Min From Subway</cx:pt>
          <cx:pt idx="2733">5-15 Min From Subway</cx:pt>
          <cx:pt idx="2734">5-15 Min From Subway</cx:pt>
          <cx:pt idx="2735">5-15 Min From Subway</cx:pt>
          <cx:pt idx="2736">0-5 Min From Subway</cx:pt>
          <cx:pt idx="2737">0-5 Min From Subway</cx:pt>
          <cx:pt idx="2738">5-15 Min From Subway</cx:pt>
          <cx:pt idx="2739">5-15 Min From Subway</cx:pt>
          <cx:pt idx="2740">0-5 Min From Subway</cx:pt>
          <cx:pt idx="2741">0-5 Min From Subway</cx:pt>
          <cx:pt idx="2742">5-15 Min From Subway</cx:pt>
          <cx:pt idx="2743">5-15 Min From Subway</cx:pt>
          <cx:pt idx="2744">5-15 Min From Subway</cx:pt>
          <cx:pt idx="2745">5-15 Min From Subway</cx:pt>
          <cx:pt idx="2746">0-5 Min From Subway</cx:pt>
          <cx:pt idx="2747">0-5 Min From Subway</cx:pt>
          <cx:pt idx="2748">0-5 Min From Subway</cx:pt>
          <cx:pt idx="2749">0-5 Min From Subway</cx:pt>
          <cx:pt idx="2750">0-5 Min From Subway</cx:pt>
          <cx:pt idx="2751">5-15 Min From Subway</cx:pt>
          <cx:pt idx="2752">5-15 Min From Subway</cx:pt>
          <cx:pt idx="2753">5-15 Min From Subway</cx:pt>
          <cx:pt idx="2754">0-5 Min From Subway</cx:pt>
          <cx:pt idx="2755">5-15 Min From Subway</cx:pt>
          <cx:pt idx="2756">5-15 Min From Subway</cx:pt>
          <cx:pt idx="2757">5-15 Min From Subway</cx:pt>
          <cx:pt idx="2758">5-15 Min From Subway</cx:pt>
          <cx:pt idx="2759">0-5 Min From Subway</cx:pt>
          <cx:pt idx="2760">0-5 Min From Subway</cx:pt>
          <cx:pt idx="2761">5-15 Min From Subway</cx:pt>
          <cx:pt idx="2762">5-15 Min From Subway</cx:pt>
          <cx:pt idx="2763">0-5 Min From Subway</cx:pt>
          <cx:pt idx="2764">5-15 Min From Subway</cx:pt>
          <cx:pt idx="2765">5-15 Min From Subway</cx:pt>
          <cx:pt idx="2766">0-5 Min From Subway</cx:pt>
          <cx:pt idx="2767">5-15 Min From Subway</cx:pt>
          <cx:pt idx="2768">0-5 Min From Subway</cx:pt>
          <cx:pt idx="2769">5-15 Min From Subway</cx:pt>
          <cx:pt idx="2770">0-5 Min From Subway</cx:pt>
          <cx:pt idx="2771">5-15 Min From Subway</cx:pt>
          <cx:pt idx="2772">5-15 Min From Subway</cx:pt>
          <cx:pt idx="2773">0-5 Min From Subway</cx:pt>
          <cx:pt idx="2774">0-5 Min From Subway</cx:pt>
          <cx:pt idx="2775">0-5 Min From Subway</cx:pt>
          <cx:pt idx="2776">5-15 Min From Subway</cx:pt>
          <cx:pt idx="2777">0-5 Min From Subway</cx:pt>
          <cx:pt idx="2778">0-5 Min From Subway</cx:pt>
          <cx:pt idx="2779">0-5 Min From Subway</cx:pt>
          <cx:pt idx="2780">5-15 Min From Subway</cx:pt>
          <cx:pt idx="2781">0-5 Min From Subway</cx:pt>
          <cx:pt idx="2782">5-15 Min From Subway</cx:pt>
          <cx:pt idx="2783">5-15 Min From Subway</cx:pt>
          <cx:pt idx="2784">0-5 Min From Subway</cx:pt>
          <cx:pt idx="2785">0-5 Min From Subway</cx:pt>
          <cx:pt idx="2786">0-5 Min From Subway</cx:pt>
          <cx:pt idx="2787">0-5 Min From Subway</cx:pt>
          <cx:pt idx="2788">0-5 Min From Subway</cx:pt>
          <cx:pt idx="2789">5-15 Min From Subway</cx:pt>
          <cx:pt idx="2790">5-15 Min From Subway</cx:pt>
          <cx:pt idx="2791">5-15 Min From Subway</cx:pt>
          <cx:pt idx="2792">5-15 Min From Subway</cx:pt>
          <cx:pt idx="2793">5-15 Min From Subway</cx:pt>
          <cx:pt idx="2794">5-15 Min From Subway</cx:pt>
          <cx:pt idx="2795">0-5 Min From Subway</cx:pt>
          <cx:pt idx="2796">5-15 Min From Subway</cx:pt>
          <cx:pt idx="2797">5-15 Min From Subway</cx:pt>
          <cx:pt idx="2798">5-15 Min From Subway</cx:pt>
          <cx:pt idx="2799">5-15 Min From Subway</cx:pt>
          <cx:pt idx="2800">5-15 Min From Subway</cx:pt>
          <cx:pt idx="2801">5-15 Min From Subway</cx:pt>
          <cx:pt idx="2802">5-15 Min From Subway</cx:pt>
          <cx:pt idx="2803">5-15 Min From Subway</cx:pt>
          <cx:pt idx="2804">5-15 Min From Subway</cx:pt>
          <cx:pt idx="2805">5-15 Min From Subway</cx:pt>
          <cx:pt idx="2806">5-15 Min From Subway</cx:pt>
          <cx:pt idx="2807">0-5 Min From Subway</cx:pt>
          <cx:pt idx="2808">0-5 Min From Subway</cx:pt>
          <cx:pt idx="2809">5-15 Min From Subway</cx:pt>
          <cx:pt idx="2810">0-5 Min From Subway</cx:pt>
          <cx:pt idx="2811">0-5 Min From Subway</cx:pt>
          <cx:pt idx="2812">5-15 Min From Subway</cx:pt>
          <cx:pt idx="2813">0-5 Min From Subway</cx:pt>
          <cx:pt idx="2814">0-5 Min From Subway</cx:pt>
          <cx:pt idx="2815">0-5 Min From Subway</cx:pt>
          <cx:pt idx="2816">0-5 Min From Subway</cx:pt>
          <cx:pt idx="2817">0-5 Min From Subway</cx:pt>
          <cx:pt idx="2818">5-15 Min From Subway</cx:pt>
          <cx:pt idx="2819">5-15 Min From Subway</cx:pt>
          <cx:pt idx="2820">0-5 Min From Subway</cx:pt>
          <cx:pt idx="2821">5-15 Min From Subway</cx:pt>
          <cx:pt idx="2822">0-5 Min From Subway</cx:pt>
          <cx:pt idx="2823">0-5 Min From Subway</cx:pt>
          <cx:pt idx="2824">5-15 Min From Subway</cx:pt>
          <cx:pt idx="2825">0-5 Min From Subway</cx:pt>
          <cx:pt idx="2826">5-15 Min From Subway</cx:pt>
          <cx:pt idx="2827">5-15 Min From Subway</cx:pt>
          <cx:pt idx="2828">0-5 Min From Subway</cx:pt>
          <cx:pt idx="2829">0-5 Min From Subway</cx:pt>
          <cx:pt idx="2830">0-5 Min From Subway</cx:pt>
          <cx:pt idx="2831">0-5 Min From Subway</cx:pt>
          <cx:pt idx="2832">0-5 Min From Subway</cx:pt>
          <cx:pt idx="2833">0-5 Min From Subway</cx:pt>
          <cx:pt idx="2834">0-5 Min From Subway</cx:pt>
          <cx:pt idx="2835">0-5 Min From Subway</cx:pt>
          <cx:pt idx="2836">0-5 Min From Subway</cx:pt>
          <cx:pt idx="2837">0-5 Min From Subway</cx:pt>
          <cx:pt idx="2838">0-5 Min From Subway</cx:pt>
          <cx:pt idx="2839">0-5 Min From Subway</cx:pt>
          <cx:pt idx="2840">0-5 Min From Subway</cx:pt>
          <cx:pt idx="2841">0-5 Min From Subway</cx:pt>
          <cx:pt idx="2842">0-5 Min From Subway</cx:pt>
          <cx:pt idx="2843">0-5 Min From Subway</cx:pt>
          <cx:pt idx="2844">0-5 Min From Subway</cx:pt>
          <cx:pt idx="2845">0-5 Min From Subway</cx:pt>
          <cx:pt idx="2846">0-5 Min From Subway</cx:pt>
          <cx:pt idx="2847">0-5 Min From Subway</cx:pt>
          <cx:pt idx="2848">0-5 Min From Subway</cx:pt>
          <cx:pt idx="2849">0-5 Min From Subway</cx:pt>
          <cx:pt idx="2850">0-5 Min From Subway</cx:pt>
          <cx:pt idx="2851">0-5 Min From Subway</cx:pt>
          <cx:pt idx="2852">0-5 Min From Subway</cx:pt>
          <cx:pt idx="2853">0-5 Min From Subway</cx:pt>
          <cx:pt idx="2854">0-5 Min From Subway</cx:pt>
          <cx:pt idx="2855">0-5 Min From Subway</cx:pt>
          <cx:pt idx="2856">0-5 Min From Subway</cx:pt>
          <cx:pt idx="2857">0-5 Min From Subway</cx:pt>
          <cx:pt idx="2858">0-5 Min From Subway</cx:pt>
          <cx:pt idx="2859">0-5 Min From Subway</cx:pt>
          <cx:pt idx="2860">0-5 Min From Subway</cx:pt>
          <cx:pt idx="2861">0-5 Min From Subway</cx:pt>
          <cx:pt idx="2862">0-5 Min From Subway</cx:pt>
          <cx:pt idx="2863">0-5 Min From Subway</cx:pt>
          <cx:pt idx="2864">0-5 Min From Subway</cx:pt>
          <cx:pt idx="2865">0-5 Min From Subway</cx:pt>
          <cx:pt idx="2866">5-15 Min From Subway</cx:pt>
          <cx:pt idx="2867">5-15 Min From Subway</cx:pt>
          <cx:pt idx="2868">0-5 Min From Subway</cx:pt>
          <cx:pt idx="2869">0-5 Min From Subway</cx:pt>
          <cx:pt idx="2870">0-5 Min From Subway</cx:pt>
          <cx:pt idx="2871">0-5 Min From Subway</cx:pt>
          <cx:pt idx="2872">0-5 Min From Subway</cx:pt>
          <cx:pt idx="2873">0-5 Min From Subway</cx:pt>
          <cx:pt idx="2874">0-5 Min From Subway</cx:pt>
          <cx:pt idx="2875">5-15 Min From Subway</cx:pt>
          <cx:pt idx="2876">5-15 Min From Subway</cx:pt>
          <cx:pt idx="2877">5-15 Min From Subway</cx:pt>
          <cx:pt idx="2878">5-15 Min From Subway</cx:pt>
          <cx:pt idx="2879">5-15 Min From Subway</cx:pt>
          <cx:pt idx="2880">0-5 Min From Subway</cx:pt>
          <cx:pt idx="2881">0-5 Min From Subway</cx:pt>
          <cx:pt idx="2882">5-15 Min From Subway</cx:pt>
          <cx:pt idx="2883">5-15 Min From Subway</cx:pt>
          <cx:pt idx="2884">5-15 Min From Subway</cx:pt>
          <cx:pt idx="2885">5-15 Min From Subway</cx:pt>
          <cx:pt idx="2886">5-15 Min From Subway</cx:pt>
          <cx:pt idx="2887">5-15 Min From Subway</cx:pt>
          <cx:pt idx="2888">5-15 Min From Subway</cx:pt>
          <cx:pt idx="2889">5-15 Min From Subway</cx:pt>
          <cx:pt idx="2890">0-5 Min From Subway</cx:pt>
          <cx:pt idx="2891">5-15 Min From Subway</cx:pt>
          <cx:pt idx="2892">5-15 Min From Subway</cx:pt>
          <cx:pt idx="2893">5-15 Min From Subway</cx:pt>
          <cx:pt idx="2894">5-15 Min From Subway</cx:pt>
          <cx:pt idx="2895">0-5 Min From Subway</cx:pt>
          <cx:pt idx="2896">5-15 Min From Subway</cx:pt>
          <cx:pt idx="2897">0-5 Min From Subway</cx:pt>
          <cx:pt idx="2898">0-5 Min From Subway</cx:pt>
          <cx:pt idx="2899">0-5 Min From Subway</cx:pt>
          <cx:pt idx="2900">5-15 Min From Subway</cx:pt>
          <cx:pt idx="2901">5-15 Min From Subway</cx:pt>
          <cx:pt idx="2902">0-5 Min From Subway</cx:pt>
          <cx:pt idx="2903">0-5 Min From Subway</cx:pt>
          <cx:pt idx="2904">0-5 Min From Subway</cx:pt>
          <cx:pt idx="2905">0-5 Min From Subway</cx:pt>
          <cx:pt idx="2906">0-5 Min From Subway</cx:pt>
          <cx:pt idx="2907">0-5 Min From Subway</cx:pt>
          <cx:pt idx="2908">0-5 Min From Subway</cx:pt>
          <cx:pt idx="2909">0-5 Min From Subway</cx:pt>
          <cx:pt idx="2910">5-15 Min From Subway</cx:pt>
          <cx:pt idx="2911">0-5 Min From Subway</cx:pt>
          <cx:pt idx="2912">5-15 Min From Subway</cx:pt>
          <cx:pt idx="2913">0-5 Min From Subway</cx:pt>
          <cx:pt idx="2914">0-5 Min From Subway</cx:pt>
          <cx:pt idx="2915">0-5 Min From Subway</cx:pt>
          <cx:pt idx="2916">5-15 Min From Subway</cx:pt>
          <cx:pt idx="2917">0-5 Min From Subway</cx:pt>
          <cx:pt idx="2918">5-15 Min From Subway</cx:pt>
          <cx:pt idx="2919">5-15 Min From Subway</cx:pt>
          <cx:pt idx="2920">0-5 Min From Subway</cx:pt>
          <cx:pt idx="2921">0-5 Min From Subway</cx:pt>
          <cx:pt idx="2922">0-5 Min From Subway</cx:pt>
          <cx:pt idx="2923">0-5 Min From Subway</cx:pt>
          <cx:pt idx="2924">0-5 Min From Subway</cx:pt>
          <cx:pt idx="2925">0-5 Min From Subway</cx:pt>
          <cx:pt idx="2926">0-5 Min From Subway</cx:pt>
          <cx:pt idx="2927">0-5 Min From Subway</cx:pt>
          <cx:pt idx="2928">0-5 Min From Subway</cx:pt>
          <cx:pt idx="2929">0-5 Min From Subway</cx:pt>
          <cx:pt idx="2930">0-5 Min From Subway</cx:pt>
          <cx:pt idx="2931">0-5 Min From Subway</cx:pt>
          <cx:pt idx="2932">0-5 Min From Subway</cx:pt>
          <cx:pt idx="2933">0-5 Min From Subway</cx:pt>
          <cx:pt idx="2934">0-5 Min From Subway</cx:pt>
          <cx:pt idx="2935">0-5 Min From Subway</cx:pt>
          <cx:pt idx="2936">0-5 Min From Subway</cx:pt>
          <cx:pt idx="2937">0-5 Min From Subway</cx:pt>
          <cx:pt idx="2938">0-5 Min From Subway</cx:pt>
          <cx:pt idx="2939">0-5 Min From Subway</cx:pt>
          <cx:pt idx="2940">0-5 Min From Subway</cx:pt>
          <cx:pt idx="2941">0-5 Min From Subway</cx:pt>
          <cx:pt idx="2942">0-5 Min From Subway</cx:pt>
          <cx:pt idx="2943">0-5 Min From Subway</cx:pt>
          <cx:pt idx="2944">0-5 Min From Subway</cx:pt>
          <cx:pt idx="2945">0-5 Min From Subway</cx:pt>
          <cx:pt idx="2946">0-5 Min From Subway</cx:pt>
          <cx:pt idx="2947">0-5 Min From Subway</cx:pt>
          <cx:pt idx="2948">0-5 Min From Subway</cx:pt>
          <cx:pt idx="2949">0-5 Min From Subway</cx:pt>
          <cx:pt idx="2950">0-5 Min From Subway</cx:pt>
          <cx:pt idx="2951">0-5 Min From Subway</cx:pt>
          <cx:pt idx="2952">0-5 Min From Subway</cx:pt>
          <cx:pt idx="2953">0-5 Min From Subway</cx:pt>
          <cx:pt idx="2954">0-5 Min From Subway</cx:pt>
          <cx:pt idx="2955">0-5 Min From Subway</cx:pt>
          <cx:pt idx="2956">0-5 Min From Subway</cx:pt>
          <cx:pt idx="2957">0-5 Min From Subway</cx:pt>
          <cx:pt idx="2958">0-5 Min From Subway</cx:pt>
          <cx:pt idx="2959">0-5 Min From Subway</cx:pt>
          <cx:pt idx="2960">0-5 Min From Subway</cx:pt>
          <cx:pt idx="2961">0-5 Min From Subway</cx:pt>
          <cx:pt idx="2962">0-5 Min From Subway</cx:pt>
          <cx:pt idx="2963">0-5 Min From Subway</cx:pt>
          <cx:pt idx="2964">0-5 Min From Subway</cx:pt>
          <cx:pt idx="2965">0-5 Min From Subway</cx:pt>
          <cx:pt idx="2966">0-5 Min From Subway</cx:pt>
          <cx:pt idx="2967">0-5 Min From Subway</cx:pt>
          <cx:pt idx="2968">0-5 Min From Subway</cx:pt>
          <cx:pt idx="2969">0-5 Min From Subway</cx:pt>
          <cx:pt idx="2970">0-5 Min From Subway</cx:pt>
          <cx:pt idx="2971">0-5 Min From Subway</cx:pt>
          <cx:pt idx="2972">5-15 Min From Subway</cx:pt>
          <cx:pt idx="2973">0-5 Min From Subway</cx:pt>
          <cx:pt idx="2974">0-5 Min From Subway</cx:pt>
          <cx:pt idx="2975">0-5 Min From Subway</cx:pt>
          <cx:pt idx="2976">0-5 Min From Subway</cx:pt>
          <cx:pt idx="2977">0-5 Min From Subway</cx:pt>
          <cx:pt idx="2978">0-5 Min From Subway</cx:pt>
          <cx:pt idx="2979">5-15 Min From Subway</cx:pt>
          <cx:pt idx="2980">5-15 Min From Subway</cx:pt>
          <cx:pt idx="2981">5-15 Min From Subway</cx:pt>
          <cx:pt idx="2982">0-5 Min From Subway</cx:pt>
          <cx:pt idx="2983">5-15 Min From Subway</cx:pt>
          <cx:pt idx="2984">5-15 Min From Subway</cx:pt>
          <cx:pt idx="2985">5-15 Min From Subway</cx:pt>
          <cx:pt idx="2986">5-15 Min From Subway</cx:pt>
          <cx:pt idx="2987">5-15 Min From Subway</cx:pt>
          <cx:pt idx="2988">5-15 Min From Subway</cx:pt>
          <cx:pt idx="2989">0-5 Min From Subway</cx:pt>
          <cx:pt idx="2990">5-15 Min From Subway</cx:pt>
          <cx:pt idx="2991">5-15 Min From Subway</cx:pt>
          <cx:pt idx="2992">5-15 Min From Subway</cx:pt>
          <cx:pt idx="2993">5-15 Min From Subway</cx:pt>
          <cx:pt idx="2994">5-15 Min From Subway</cx:pt>
          <cx:pt idx="2995">5-15 Min From Subway</cx:pt>
          <cx:pt idx="2996">5-15 Min From Subway</cx:pt>
          <cx:pt idx="2997">0-5 Min From Subway</cx:pt>
          <cx:pt idx="2998">0-5 Min From Subway</cx:pt>
          <cx:pt idx="2999">0-5 Min From Subway</cx:pt>
          <cx:pt idx="3000">5-15 Min From Subway</cx:pt>
          <cx:pt idx="3001">5-15 Min From Subway</cx:pt>
          <cx:pt idx="3002">0-5 Min From Subway</cx:pt>
          <cx:pt idx="3003">5-15 Min From Subway</cx:pt>
          <cx:pt idx="3004">0-5 Min From Subway</cx:pt>
          <cx:pt idx="3005">0-5 Min From Subway</cx:pt>
          <cx:pt idx="3006">0-5 Min From Subway</cx:pt>
          <cx:pt idx="3007">5-15 Min From Subway</cx:pt>
          <cx:pt idx="3008">5-15 Min From Subway</cx:pt>
          <cx:pt idx="3009">5-15 Min From Subway</cx:pt>
          <cx:pt idx="3010">5-15 Min From Subway</cx:pt>
          <cx:pt idx="3011">5-15 Min From Subway</cx:pt>
          <cx:pt idx="3012">5-15 Min From Subway</cx:pt>
          <cx:pt idx="3013">0-5 Min From Subway</cx:pt>
          <cx:pt idx="3014">0-5 Min From Subway</cx:pt>
          <cx:pt idx="3015">0-5 Min From Subway</cx:pt>
          <cx:pt idx="3016">0-5 Min From Subway</cx:pt>
          <cx:pt idx="3017">0-5 Min From Subway</cx:pt>
          <cx:pt idx="3018">0-5 Min From Subway</cx:pt>
          <cx:pt idx="3019">0-5 Min From Subway</cx:pt>
          <cx:pt idx="3020">0-5 Min From Subway</cx:pt>
          <cx:pt idx="3021">0-5 Min From Subway</cx:pt>
          <cx:pt idx="3022">0-5 Min From Subway</cx:pt>
          <cx:pt idx="3023">0-5 Min From Subway</cx:pt>
          <cx:pt idx="3024">0-5 Min From Subway</cx:pt>
          <cx:pt idx="3025">0-5 Min From Subway</cx:pt>
          <cx:pt idx="3026">0-5 Min From Subway</cx:pt>
          <cx:pt idx="3027">0-5 Min From Subway</cx:pt>
          <cx:pt idx="3028">0-5 Min From Subway</cx:pt>
          <cx:pt idx="3029">0-5 Min From Subway</cx:pt>
          <cx:pt idx="3030">0-5 Min From Subway</cx:pt>
          <cx:pt idx="3031">0-5 Min From Subway</cx:pt>
          <cx:pt idx="3032">0-5 Min From Subway</cx:pt>
          <cx:pt idx="3033">5-15 Min From Subway</cx:pt>
          <cx:pt idx="3034">5-15 Min From Subway</cx:pt>
          <cx:pt idx="3035">5-15 Min From Subway</cx:pt>
          <cx:pt idx="3036">5-15 Min From Subway</cx:pt>
          <cx:pt idx="3037">5-15 Min From Subway</cx:pt>
          <cx:pt idx="3038">0-5 Min From Subway</cx:pt>
          <cx:pt idx="3039">0-5 Min From Subway</cx:pt>
          <cx:pt idx="3040">0-5 Min From Subway</cx:pt>
          <cx:pt idx="3041">5-15 Min From Subway</cx:pt>
          <cx:pt idx="3042">0-5 Min From Subway</cx:pt>
          <cx:pt idx="3043">5-15 Min From Subway</cx:pt>
          <cx:pt idx="3044">5-15 Min From Subway</cx:pt>
          <cx:pt idx="3045">5-15 Min From Subway</cx:pt>
          <cx:pt idx="3046">0-5 Min From Subway</cx:pt>
          <cx:pt idx="3047">5-15 Min From Subway</cx:pt>
          <cx:pt idx="3048">5-15 Min From Subway</cx:pt>
          <cx:pt idx="3049">5-15 Min From Subway</cx:pt>
          <cx:pt idx="3050">0-5 Min From Subway</cx:pt>
          <cx:pt idx="3051">0-5 Min From Subway</cx:pt>
          <cx:pt idx="3052">0-5 Min From Subway</cx:pt>
          <cx:pt idx="3053">5-15 Min From Subway</cx:pt>
          <cx:pt idx="3054">5-15 Min From Subway</cx:pt>
          <cx:pt idx="3055">0-5 Min From Subway</cx:pt>
          <cx:pt idx="3056">5-15 Min From Subway</cx:pt>
          <cx:pt idx="3057">5-15 Min From Subway</cx:pt>
          <cx:pt idx="3058">0-5 Min From Subway</cx:pt>
          <cx:pt idx="3059">0-5 Min From Subway</cx:pt>
          <cx:pt idx="3060">0-5 Min From Subway</cx:pt>
          <cx:pt idx="3061">0-5 Min From Subway</cx:pt>
          <cx:pt idx="3062">0-5 Min From Subway</cx:pt>
          <cx:pt idx="3063">0-5 Min From Subway</cx:pt>
          <cx:pt idx="3064">0-5 Min From Subway</cx:pt>
          <cx:pt idx="3065">0-5 Min From Subway</cx:pt>
          <cx:pt idx="3066">0-5 Min From Subway</cx:pt>
          <cx:pt idx="3067">5-15 Min From Subway</cx:pt>
          <cx:pt idx="3068">5-15 Min From Subway</cx:pt>
          <cx:pt idx="3069">5-15 Min From Subway</cx:pt>
          <cx:pt idx="3070">0-5 Min From Subway</cx:pt>
          <cx:pt idx="3071">0-5 Min From Subway</cx:pt>
          <cx:pt idx="3072">0-5 Min From Subway</cx:pt>
          <cx:pt idx="3073">0-5 Min From Subway</cx:pt>
          <cx:pt idx="3074">0-5 Min From Subway</cx:pt>
          <cx:pt idx="3075">0-5 Min From Subway</cx:pt>
          <cx:pt idx="3076">5-15 Min From Subway</cx:pt>
          <cx:pt idx="3077">0-5 Min From Subway</cx:pt>
          <cx:pt idx="3078">0-5 Min From Subway</cx:pt>
          <cx:pt idx="3079">5-15 Min From Subway</cx:pt>
          <cx:pt idx="3080">5-15 Min From Subway</cx:pt>
          <cx:pt idx="3081">0-5 Min From Subway</cx:pt>
          <cx:pt idx="3082">5-15 Min From Subway</cx:pt>
          <cx:pt idx="3083">5-15 Min From Subway</cx:pt>
          <cx:pt idx="3084">0-5 Min From Subway</cx:pt>
          <cx:pt idx="3085">0-5 Min From Subway</cx:pt>
          <cx:pt idx="3086">0-5 Min From Subway</cx:pt>
          <cx:pt idx="3087">5-15 Min From Subway</cx:pt>
          <cx:pt idx="3088">5-15 Min From Subway</cx:pt>
          <cx:pt idx="3089">5-15 Min From Subway</cx:pt>
          <cx:pt idx="3090">0-5 Min From Subway</cx:pt>
          <cx:pt idx="3091">5-15 Min From Subway</cx:pt>
          <cx:pt idx="3092">5-15 Min From Subway</cx:pt>
          <cx:pt idx="3093">0-5 Min From Subway</cx:pt>
          <cx:pt idx="3094">0-5 Min From Subway</cx:pt>
          <cx:pt idx="3095">0-5 Min From Subway</cx:pt>
          <cx:pt idx="3096">5-15 Min From Subway</cx:pt>
          <cx:pt idx="3097">0-5 Min From Subway</cx:pt>
          <cx:pt idx="3098">0-5 Min From Subway</cx:pt>
          <cx:pt idx="3099">5-15 Min From Subway</cx:pt>
          <cx:pt idx="3100">0-5 Min From Subway</cx:pt>
          <cx:pt idx="3101">5-15 Min From Subway</cx:pt>
          <cx:pt idx="3102">5-15 Min From Subway</cx:pt>
          <cx:pt idx="3103">5-15 Min From Subway</cx:pt>
          <cx:pt idx="3104">0-5 Min From Subway</cx:pt>
          <cx:pt idx="3105">0-5 Min From Subway</cx:pt>
          <cx:pt idx="3106">5-15 Min From Subway</cx:pt>
          <cx:pt idx="3107">5-15 Min From Subway</cx:pt>
          <cx:pt idx="3108">0-5 Min From Subway</cx:pt>
          <cx:pt idx="3109">5-15 Min From Subway</cx:pt>
          <cx:pt idx="3110">5-15 Min From Subway</cx:pt>
          <cx:pt idx="3111">5-15 Min From Subway</cx:pt>
          <cx:pt idx="3112">5-15 Min From Subway</cx:pt>
          <cx:pt idx="3113">5-15 Min From Subway</cx:pt>
          <cx:pt idx="3114">0-5 Min From Subway</cx:pt>
          <cx:pt idx="3115">5-15 Min From Subway</cx:pt>
          <cx:pt idx="3116">5-15 Min From Subway</cx:pt>
          <cx:pt idx="3117">5-15 Min From Subway</cx:pt>
          <cx:pt idx="3118">0-5 Min From Subway</cx:pt>
          <cx:pt idx="3119">5-15 Min From Subway</cx:pt>
          <cx:pt idx="3120">5-15 Min From Subway</cx:pt>
          <cx:pt idx="3121">5-15 Min From Subway</cx:pt>
          <cx:pt idx="3122">5-15 Min From Subway</cx:pt>
          <cx:pt idx="3123">5-15 Min From Subway</cx:pt>
          <cx:pt idx="3124">5-15 Min From Subway</cx:pt>
          <cx:pt idx="3125">5-15 Min From Subway</cx:pt>
          <cx:pt idx="3126">5-15 Min From Subway</cx:pt>
          <cx:pt idx="3127">0-5 Min From Subway</cx:pt>
          <cx:pt idx="3128">0-5 Min From Subway</cx:pt>
          <cx:pt idx="3129">0-5 Min From Subway</cx:pt>
          <cx:pt idx="3130">0-5 Min From Subway</cx:pt>
          <cx:pt idx="3131">0-5 Min From Subway</cx:pt>
          <cx:pt idx="3132">0-5 Min From Subway</cx:pt>
          <cx:pt idx="3133">5-15 Min From Subway</cx:pt>
          <cx:pt idx="3134">5-15 Min From Subway</cx:pt>
          <cx:pt idx="3135">5-15 Min From Subway</cx:pt>
          <cx:pt idx="3136">5-15 Min From Subway</cx:pt>
          <cx:pt idx="3137">5-15 Min From Subway</cx:pt>
          <cx:pt idx="3138">5-15 Min From Subway</cx:pt>
          <cx:pt idx="3139">0-5 Min From Subway</cx:pt>
          <cx:pt idx="3140">0-5 Min From Subway</cx:pt>
          <cx:pt idx="3141">0-5 Min From Subway</cx:pt>
          <cx:pt idx="3142">0-5 Min From Subway</cx:pt>
          <cx:pt idx="3143">0-5 Min From Subway</cx:pt>
          <cx:pt idx="3144">0-5 Min From Subway</cx:pt>
          <cx:pt idx="3145">0-5 Min From Subway</cx:pt>
          <cx:pt idx="3146">0-5 Min From Subway</cx:pt>
          <cx:pt idx="3147">5-15 Min From Subway</cx:pt>
          <cx:pt idx="3148">5-15 Min From Subway</cx:pt>
          <cx:pt idx="3149">5-15 Min From Subway</cx:pt>
          <cx:pt idx="3150">0-5 Min From Subway</cx:pt>
          <cx:pt idx="3151">5-15 Min From Subway</cx:pt>
          <cx:pt idx="3152">5-15 Min From Subway</cx:pt>
          <cx:pt idx="3153">5-15 Min From Subway</cx:pt>
          <cx:pt idx="3154">0-5 Min From Subway</cx:pt>
          <cx:pt idx="3155">0-5 Min From Subway</cx:pt>
          <cx:pt idx="3156">0-5 Min From Subway</cx:pt>
          <cx:pt idx="3157">0-5 Min From Subway</cx:pt>
          <cx:pt idx="3158">5-15 Min From Subway</cx:pt>
          <cx:pt idx="3159">0-5 Min From Subway</cx:pt>
          <cx:pt idx="3160">0-5 Min From Subway</cx:pt>
          <cx:pt idx="3161">5-15 Min From Subway</cx:pt>
          <cx:pt idx="3162">0-5 Min From Subway</cx:pt>
          <cx:pt idx="3163">0-5 Min From Subway</cx:pt>
          <cx:pt idx="3164">5-15 Min From Subway</cx:pt>
          <cx:pt idx="3165">0-5 Min From Subway</cx:pt>
          <cx:pt idx="3166">5-15 Min From Subway</cx:pt>
          <cx:pt idx="3167">5-15 Min From Subway</cx:pt>
          <cx:pt idx="3168">5-15 Min From Subway</cx:pt>
          <cx:pt idx="3169">5-15 Min From Subway</cx:pt>
          <cx:pt idx="3170">0-5 Min From Subway</cx:pt>
          <cx:pt idx="3171">5-15 Min From Subway</cx:pt>
          <cx:pt idx="3172">5-15 Min From Subway</cx:pt>
          <cx:pt idx="3173">0-5 Min From Subway</cx:pt>
          <cx:pt idx="3174">0-5 Min From Subway</cx:pt>
          <cx:pt idx="3175">0-5 Min From Subway</cx:pt>
          <cx:pt idx="3176">0-5 Min From Subway</cx:pt>
          <cx:pt idx="3177">0-5 Min From Subway</cx:pt>
          <cx:pt idx="3178">5-15 Min From Subway</cx:pt>
          <cx:pt idx="3179">5-15 Min From Subway</cx:pt>
          <cx:pt idx="3180">5-15 Min From Subway</cx:pt>
          <cx:pt idx="3181">5-15 Min From Subway</cx:pt>
          <cx:pt idx="3182">5-15 Min From Subway</cx:pt>
          <cx:pt idx="3183">5-15 Min From Subway</cx:pt>
          <cx:pt idx="3184">0-5 Min From Subway</cx:pt>
          <cx:pt idx="3185">5-15 Min From Subway</cx:pt>
          <cx:pt idx="3186">5-15 Min From Subway</cx:pt>
          <cx:pt idx="3187">5-15 Min From Subway</cx:pt>
          <cx:pt idx="3188">0-5 Min From Subway</cx:pt>
          <cx:pt idx="3189">5-15 Min From Subway</cx:pt>
          <cx:pt idx="3190">0-5 Min From Subway</cx:pt>
          <cx:pt idx="3191">0-5 Min From Subway</cx:pt>
          <cx:pt idx="3192">5-15 Min From Subway</cx:pt>
          <cx:pt idx="3193">0-5 Min From Subway</cx:pt>
          <cx:pt idx="3194">5-15 Min From Subway</cx:pt>
          <cx:pt idx="3195">5-15 Min From Subway</cx:pt>
          <cx:pt idx="3196">5-15 Min From Subway</cx:pt>
          <cx:pt idx="3197">5-15 Min From Subway</cx:pt>
          <cx:pt idx="3198">0-5 Min From Subway</cx:pt>
          <cx:pt idx="3199">5-15 Min From Subway</cx:pt>
          <cx:pt idx="3200">5-15 Min From Subway</cx:pt>
          <cx:pt idx="3201">0-5 Min From Subway</cx:pt>
          <cx:pt idx="3202">5-15 Min From Subway</cx:pt>
          <cx:pt idx="3203">5-15 Min From Subway</cx:pt>
          <cx:pt idx="3204">5-15 Min From Subway</cx:pt>
          <cx:pt idx="3205">5-15 Min From Subway</cx:pt>
          <cx:pt idx="3206">5-15 Min From Subway</cx:pt>
          <cx:pt idx="3207">0-5 Min From Subway</cx:pt>
          <cx:pt idx="3208">5-15 Min From Subway</cx:pt>
          <cx:pt idx="3209">0-5 Min From Subway</cx:pt>
          <cx:pt idx="3210">0-5 Min From Subway</cx:pt>
          <cx:pt idx="3211">0-5 Min From Subway</cx:pt>
          <cx:pt idx="3212">0-5 Min From Subway</cx:pt>
          <cx:pt idx="3213">0-5 Min From Subway</cx:pt>
          <cx:pt idx="3214">0-5 Min From Subway</cx:pt>
          <cx:pt idx="3215">0-5 Min From Subway</cx:pt>
          <cx:pt idx="3216">0-5 Min From Subway</cx:pt>
          <cx:pt idx="3217">0-5 Min From Subway</cx:pt>
          <cx:pt idx="3218">0-5 Min From Subway</cx:pt>
          <cx:pt idx="3219">5-15 Min From Subway</cx:pt>
          <cx:pt idx="3220">0-5 Min From Subway</cx:pt>
          <cx:pt idx="3221">0-5 Min From Subway</cx:pt>
          <cx:pt idx="3222">5-15 Min From Subway</cx:pt>
          <cx:pt idx="3223">0-5 Min From Subway</cx:pt>
          <cx:pt idx="3224">0-5 Min From Subway</cx:pt>
          <cx:pt idx="3225">0-5 Min From Subway</cx:pt>
          <cx:pt idx="3226">0-5 Min From Subway</cx:pt>
          <cx:pt idx="3227">0-5 Min From Subway</cx:pt>
          <cx:pt idx="3228">5-15 Min From Subway</cx:pt>
          <cx:pt idx="3229">5-15 Min From Subway</cx:pt>
          <cx:pt idx="3230">5-15 Min From Subway</cx:pt>
          <cx:pt idx="3231">0-5 Min From Subway</cx:pt>
          <cx:pt idx="3232">5-15 Min From Subway</cx:pt>
          <cx:pt idx="3233">5-15 Min From Subway</cx:pt>
          <cx:pt idx="3234">0-5 Min From Subway</cx:pt>
          <cx:pt idx="3235">5-15 Min From Subway</cx:pt>
          <cx:pt idx="3236">0-5 Min From Subway</cx:pt>
          <cx:pt idx="3237">0-5 Min From Subway</cx:pt>
          <cx:pt idx="3238">0-5 Min From Subway</cx:pt>
          <cx:pt idx="3239">0-5 Min From Subway</cx:pt>
          <cx:pt idx="3240">0-5 Min From Subway</cx:pt>
          <cx:pt idx="3241">0-5 Min From Subway</cx:pt>
          <cx:pt idx="3242">5-15 Min From Subway</cx:pt>
          <cx:pt idx="3243">0-5 Min From Subway</cx:pt>
          <cx:pt idx="3244">0-5 Min From Subway</cx:pt>
          <cx:pt idx="3245">5-15 Min From Subway</cx:pt>
          <cx:pt idx="3246">0-5 Min From Subway</cx:pt>
          <cx:pt idx="3247">0-5 Min From Subway</cx:pt>
          <cx:pt idx="3248">0-5 Min From Subway</cx:pt>
          <cx:pt idx="3249">0-5 Min From Subway</cx:pt>
          <cx:pt idx="3250">0-5 Min From Subway</cx:pt>
          <cx:pt idx="3251">5-15 Min From Subway</cx:pt>
          <cx:pt idx="3252">0-5 Min From Subway</cx:pt>
          <cx:pt idx="3253">0-5 Min From Subway</cx:pt>
          <cx:pt idx="3254">5-15 Min From Subway</cx:pt>
          <cx:pt idx="3255">0-5 Min From Subway</cx:pt>
          <cx:pt idx="3256">0-5 Min From Subway</cx:pt>
          <cx:pt idx="3257">0-5 Min From Subway</cx:pt>
          <cx:pt idx="3258">5-15 Min From Subway</cx:pt>
          <cx:pt idx="3259">0-5 Min From Subway</cx:pt>
          <cx:pt idx="3260">0-5 Min From Subway</cx:pt>
          <cx:pt idx="3261">0-5 Min From Subway</cx:pt>
          <cx:pt idx="3262">5-15 Min From Subway</cx:pt>
          <cx:pt idx="3263">0-5 Min From Subway</cx:pt>
          <cx:pt idx="3264">5-15 Min From Subway</cx:pt>
          <cx:pt idx="3265">5-15 Min From Subway</cx:pt>
          <cx:pt idx="3266">0-5 Min From Subway</cx:pt>
          <cx:pt idx="3267">5-15 Min From Subway</cx:pt>
          <cx:pt idx="3268">0-5 Min From Subway</cx:pt>
          <cx:pt idx="3269">0-5 Min From Subway</cx:pt>
          <cx:pt idx="3270">5-15 Min From Subway</cx:pt>
          <cx:pt idx="3271">5-15 Min From Subway</cx:pt>
          <cx:pt idx="3272">5-15 Min From Subway</cx:pt>
          <cx:pt idx="3273">5-15 Min From Subway</cx:pt>
          <cx:pt idx="3274">5-15 Min From Subway</cx:pt>
          <cx:pt idx="3275">5-15 Min From Subway</cx:pt>
          <cx:pt idx="3276">0-5 Min From Subway</cx:pt>
          <cx:pt idx="3277">5-15 Min From Subway</cx:pt>
          <cx:pt idx="3278">0-5 Min From Subway</cx:pt>
          <cx:pt idx="3279">0-5 Min From Subway</cx:pt>
          <cx:pt idx="3280">0-5 Min From Subway</cx:pt>
          <cx:pt idx="3281">5-15 Min From Subway</cx:pt>
          <cx:pt idx="3282">5-15 Min From Subway</cx:pt>
          <cx:pt idx="3283">5-15 Min From Subway</cx:pt>
          <cx:pt idx="3284">5-15 Min From Subway</cx:pt>
          <cx:pt idx="3285">5-15 Min From Subway</cx:pt>
          <cx:pt idx="3286">0-5 Min From Subway</cx:pt>
          <cx:pt idx="3287">0-5 Min From Subway</cx:pt>
          <cx:pt idx="3288">0-5 Min From Subway</cx:pt>
          <cx:pt idx="3289">0-5 Min From Subway</cx:pt>
          <cx:pt idx="3290">0-5 Min From Subway</cx:pt>
          <cx:pt idx="3291">5-15 Min From Subway</cx:pt>
          <cx:pt idx="3292">5-15 Min From Subway</cx:pt>
          <cx:pt idx="3293">0-5 Min From Subway</cx:pt>
          <cx:pt idx="3294">0-5 Min From Subway</cx:pt>
          <cx:pt idx="3295">0-5 Min From Subway</cx:pt>
          <cx:pt idx="3296">5-15 Min From Subway</cx:pt>
          <cx:pt idx="3297">0-5 Min From Subway</cx:pt>
          <cx:pt idx="3298">0-5 Min From Subway</cx:pt>
          <cx:pt idx="3299">5-15 Min From Subway</cx:pt>
          <cx:pt idx="3300">0-5 Min From Subway</cx:pt>
          <cx:pt idx="3301">5-15 Min From Subway</cx:pt>
          <cx:pt idx="3302">0-5 Min From Subway</cx:pt>
          <cx:pt idx="3303">0-5 Min From Subway</cx:pt>
          <cx:pt idx="3304">0-5 Min From Subway</cx:pt>
          <cx:pt idx="3305">0-5 Min From Subway</cx:pt>
          <cx:pt idx="3306">0-5 Min From Subway</cx:pt>
          <cx:pt idx="3307">0-5 Min From Subway</cx:pt>
          <cx:pt idx="3308">0-5 Min From Subway</cx:pt>
          <cx:pt idx="3309">0-5 Min From Subway</cx:pt>
          <cx:pt idx="3310">5-15 Min From Subway</cx:pt>
          <cx:pt idx="3311">5-15 Min From Subway</cx:pt>
          <cx:pt idx="3312">0-5 Min From Subway</cx:pt>
          <cx:pt idx="3313">5-15 Min From Subway</cx:pt>
          <cx:pt idx="3314">5-15 Min From Subway</cx:pt>
          <cx:pt idx="3315">5-15 Min From Subway</cx:pt>
          <cx:pt idx="3316">0-5 Min From Subway</cx:pt>
          <cx:pt idx="3317">5-15 Min From Subway</cx:pt>
          <cx:pt idx="3318">5-15 Min From Subway</cx:pt>
          <cx:pt idx="3319">5-15 Min From Subway</cx:pt>
          <cx:pt idx="3320">0-5 Min From Subway</cx:pt>
          <cx:pt idx="3321">5-15 Min From Subway</cx:pt>
          <cx:pt idx="3322">5-15 Min From Subway</cx:pt>
          <cx:pt idx="3323">5-15 Min From Subway</cx:pt>
          <cx:pt idx="3324">5-15 Min From Subway</cx:pt>
          <cx:pt idx="3325">5-15 Min From Subway</cx:pt>
          <cx:pt idx="3326">5-15 Min From Subway</cx:pt>
          <cx:pt idx="3327">5-15 Min From Subway</cx:pt>
          <cx:pt idx="3328">5-15 Min From Subway</cx:pt>
          <cx:pt idx="3329">5-15 Min From Subway</cx:pt>
          <cx:pt idx="3330">5-15 Min From Subway</cx:pt>
          <cx:pt idx="3331">5-15 Min From Subway</cx:pt>
          <cx:pt idx="3332">0-5 Min From Subway</cx:pt>
          <cx:pt idx="3333">0-5 Min From Subway</cx:pt>
          <cx:pt idx="3334">0-5 Min From Subway</cx:pt>
          <cx:pt idx="3335">0-5 Min From Subway</cx:pt>
          <cx:pt idx="3336">0-5 Min From Subway</cx:pt>
          <cx:pt idx="3337">0-5 Min From Subway</cx:pt>
          <cx:pt idx="3338">5-15 Min From Subway</cx:pt>
          <cx:pt idx="3339">5-15 Min From Subway</cx:pt>
          <cx:pt idx="3340">5-15 Min From Subway</cx:pt>
          <cx:pt idx="3341">5-15 Min From Subway</cx:pt>
          <cx:pt idx="3342">5-15 Min From Subway</cx:pt>
          <cx:pt idx="3343">5-15 Min From Subway</cx:pt>
          <cx:pt idx="3344">0-5 Min From Subway</cx:pt>
          <cx:pt idx="3345">0-5 Min From Subway</cx:pt>
          <cx:pt idx="3346">0-5 Min From Subway</cx:pt>
          <cx:pt idx="3347">0-5 Min From Subway</cx:pt>
          <cx:pt idx="3348">0-5 Min From Subway</cx:pt>
          <cx:pt idx="3349">0-5 Min From Subway</cx:pt>
          <cx:pt idx="3350">0-5 Min From Subway</cx:pt>
          <cx:pt idx="3351">0-5 Min From Subway</cx:pt>
          <cx:pt idx="3352">0-5 Min From Subway</cx:pt>
          <cx:pt idx="3353">0-5 Min From Subway</cx:pt>
          <cx:pt idx="3354">5-15 Min From Subway</cx:pt>
          <cx:pt idx="3355">5-15 Min From Subway</cx:pt>
          <cx:pt idx="3356">5-15 Min From Subway</cx:pt>
          <cx:pt idx="3357">5-15 Min From Subway</cx:pt>
          <cx:pt idx="3358">0-5 Min From Subway</cx:pt>
          <cx:pt idx="3359">5-15 Min From Subway</cx:pt>
          <cx:pt idx="3360">0-5 Min From Subway</cx:pt>
          <cx:pt idx="3361">0-5 Min From Subway</cx:pt>
          <cx:pt idx="3362">5-15 Min From Subway</cx:pt>
          <cx:pt idx="3363">5-15 Min From Subway</cx:pt>
          <cx:pt idx="3364">5-15 Min From Subway</cx:pt>
          <cx:pt idx="3365">0-5 Min From Subway</cx:pt>
          <cx:pt idx="3366">5-15 Min From Subway</cx:pt>
          <cx:pt idx="3367">0-5 Min From Subway</cx:pt>
          <cx:pt idx="3368">5-15 Min From Subway</cx:pt>
          <cx:pt idx="3369">0-5 Min From Subway</cx:pt>
          <cx:pt idx="3370">5-15 Min From Subway</cx:pt>
          <cx:pt idx="3371">5-15 Min From Subway</cx:pt>
          <cx:pt idx="3372">5-15 Min From Subway</cx:pt>
          <cx:pt idx="3373">5-15 Min From Subway</cx:pt>
          <cx:pt idx="3374">5-15 Min From Subway</cx:pt>
          <cx:pt idx="3375">0-5 Min From Subway</cx:pt>
          <cx:pt idx="3376">0-5 Min From Subway</cx:pt>
          <cx:pt idx="3377">0-5 Min From Subway</cx:pt>
          <cx:pt idx="3378">5-15 Min From Subway</cx:pt>
          <cx:pt idx="3379">0-5 Min From Subway</cx:pt>
          <cx:pt idx="3380">5-15 Min From Subway</cx:pt>
          <cx:pt idx="3381">0-5 Min From Subway</cx:pt>
          <cx:pt idx="3382">5-15 Min From Subway</cx:pt>
          <cx:pt idx="3383">0-5 Min From Subway</cx:pt>
          <cx:pt idx="3384">0-5 Min From Subway</cx:pt>
          <cx:pt idx="3385">0-5 Min From Subway</cx:pt>
          <cx:pt idx="3386">5-15 Min From Subway</cx:pt>
          <cx:pt idx="3387">5-15 Min From Subway</cx:pt>
          <cx:pt idx="3388">0-5 Min From Subway</cx:pt>
          <cx:pt idx="3389">5-15 Min From Subway</cx:pt>
          <cx:pt idx="3390">5-15 Min From Subway</cx:pt>
          <cx:pt idx="3391">5-15 Min From Subway</cx:pt>
          <cx:pt idx="3392">0-5 Min From Subway</cx:pt>
          <cx:pt idx="3393">0-5 Min From Subway</cx:pt>
          <cx:pt idx="3394">0-5 Min From Subway</cx:pt>
          <cx:pt idx="3395">5-15 Min From Subway</cx:pt>
          <cx:pt idx="3396">5-15 Min From Subway</cx:pt>
          <cx:pt idx="3397">5-15 Min From Subway</cx:pt>
          <cx:pt idx="3398">5-15 Min From Subway</cx:pt>
          <cx:pt idx="3399">5-15 Min From Subway</cx:pt>
          <cx:pt idx="3400">5-15 Min From Subway</cx:pt>
          <cx:pt idx="3401">0-5 Min From Subway</cx:pt>
          <cx:pt idx="3402">0-5 Min From Subway</cx:pt>
          <cx:pt idx="3403">0-5 Min From Subway</cx:pt>
          <cx:pt idx="3404">0-5 Min From Subway</cx:pt>
          <cx:pt idx="3405">0-5 Min From Subway</cx:pt>
          <cx:pt idx="3406">5-15 Min From Subway</cx:pt>
          <cx:pt idx="3407">5-15 Min From Subway</cx:pt>
          <cx:pt idx="3408">5-15 Min From Subway</cx:pt>
          <cx:pt idx="3409">5-15 Min From Subway</cx:pt>
          <cx:pt idx="3410">5-15 Min From Subway</cx:pt>
          <cx:pt idx="3411">5-15 Min From Subway</cx:pt>
          <cx:pt idx="3412">0-5 Min From Subway</cx:pt>
          <cx:pt idx="3413">5-15 Min From Subway</cx:pt>
          <cx:pt idx="3414">5-15 Min From Subway</cx:pt>
          <cx:pt idx="3415">5-15 Min From Subway</cx:pt>
          <cx:pt idx="3416">5-15 Min From Subway</cx:pt>
          <cx:pt idx="3417">5-15 Min From Subway</cx:pt>
          <cx:pt idx="3418">5-15 Min From Subway</cx:pt>
          <cx:pt idx="3419">5-15 Min From Subway</cx:pt>
          <cx:pt idx="3420">5-15 Min From Subway</cx:pt>
          <cx:pt idx="3421">0-5 Min From Subway</cx:pt>
          <cx:pt idx="3422">5-15 Min From Subway</cx:pt>
          <cx:pt idx="3423">5-15 Min From Subway</cx:pt>
          <cx:pt idx="3424">0-5 Min From Subway</cx:pt>
          <cx:pt idx="3425">5-15 Min From Subway</cx:pt>
          <cx:pt idx="3426">5-15 Min From Subway</cx:pt>
          <cx:pt idx="3427">5-15 Min From Subway</cx:pt>
          <cx:pt idx="3428">0-5 Min From Subway</cx:pt>
          <cx:pt idx="3429">5-15 Min From Subway</cx:pt>
          <cx:pt idx="3430">0-5 Min From Subway</cx:pt>
          <cx:pt idx="3431">5-15 Min From Subway</cx:pt>
          <cx:pt idx="3432">5-15 Min From Subway</cx:pt>
          <cx:pt idx="3433">0-5 Min From Subway</cx:pt>
          <cx:pt idx="3434">5-15 Min From Subway</cx:pt>
          <cx:pt idx="3435">5-15 Min From Subway</cx:pt>
          <cx:pt idx="3436">0-5 Min From Subway</cx:pt>
          <cx:pt idx="3437">0-5 Min From Subway</cx:pt>
          <cx:pt idx="3438">5-15 Min From Subway</cx:pt>
          <cx:pt idx="3439">0-5 Min From Subway</cx:pt>
          <cx:pt idx="3440">0-5 Min From Subway</cx:pt>
          <cx:pt idx="3441">5-15 Min From Subway</cx:pt>
          <cx:pt idx="3442">0-5 Min From Subway</cx:pt>
          <cx:pt idx="3443">0-5 Min From Subway</cx:pt>
          <cx:pt idx="3444">5-15 Min From Subway</cx:pt>
          <cx:pt idx="3445">0-5 Min From Subway</cx:pt>
          <cx:pt idx="3446">0-5 Min From Subway</cx:pt>
          <cx:pt idx="3447">0-5 Min From Subway</cx:pt>
          <cx:pt idx="3448">0-5 Min From Subway</cx:pt>
          <cx:pt idx="3449">5-15 Min From Subway</cx:pt>
          <cx:pt idx="3450">0-5 Min From Subway</cx:pt>
          <cx:pt idx="3451">5-15 Min From Subway</cx:pt>
          <cx:pt idx="3452">0-5 Min From Subway</cx:pt>
          <cx:pt idx="3453">5-15 Min From Subway</cx:pt>
          <cx:pt idx="3454">5-15 Min From Subway</cx:pt>
          <cx:pt idx="3455">5-15 Min From Subway</cx:pt>
          <cx:pt idx="3456">5-15 Min From Subway</cx:pt>
          <cx:pt idx="3457">0-5 Min From Subway</cx:pt>
          <cx:pt idx="3458">5-15 Min From Subway</cx:pt>
          <cx:pt idx="3459">5-15 Min From Subway</cx:pt>
          <cx:pt idx="3460">5-15 Min From Subway</cx:pt>
          <cx:pt idx="3461">5-15 Min From Subway</cx:pt>
          <cx:pt idx="3462">5-15 Min From Subway</cx:pt>
          <cx:pt idx="3463">0-5 Min From Subway</cx:pt>
          <cx:pt idx="3464">5-15 Min From Subway</cx:pt>
          <cx:pt idx="3465">0-5 Min From Subway</cx:pt>
          <cx:pt idx="3466">0-5 Min From Subway</cx:pt>
          <cx:pt idx="3467">5-15 Min From Subway</cx:pt>
          <cx:pt idx="3468">5-15 Min From Subway</cx:pt>
          <cx:pt idx="3469">5-15 Min From Subway</cx:pt>
          <cx:pt idx="3470">5-15 Min From Subway</cx:pt>
          <cx:pt idx="3471">5-15 Min From Subway</cx:pt>
          <cx:pt idx="3472">5-15 Min From Subway</cx:pt>
          <cx:pt idx="3473">5-15 Min From Subway</cx:pt>
          <cx:pt idx="3474">0-5 Min From Subway</cx:pt>
          <cx:pt idx="3475">5-15 Min From Subway</cx:pt>
          <cx:pt idx="3476">5-15 Min From Subway</cx:pt>
          <cx:pt idx="3477">5-15 Min From Subway</cx:pt>
          <cx:pt idx="3478">5-15 Min From Subway</cx:pt>
          <cx:pt idx="3479">5-15 Min From Subway</cx:pt>
          <cx:pt idx="3480">5-15 Min From Subway</cx:pt>
          <cx:pt idx="3481">5-15 Min From Subway</cx:pt>
          <cx:pt idx="3482">5-15 Min From Subway</cx:pt>
          <cx:pt idx="3483">5-15 Min From Subway</cx:pt>
          <cx:pt idx="3484">0-5 Min From Subway</cx:pt>
          <cx:pt idx="3485">5-15 Min From Subway</cx:pt>
          <cx:pt idx="3486">0-5 Min From Subway</cx:pt>
          <cx:pt idx="3487">5-15 Min From Subway</cx:pt>
          <cx:pt idx="3488">5-15 Min From Subway</cx:pt>
          <cx:pt idx="3489">5-15 Min From Subway</cx:pt>
          <cx:pt idx="3490">0-5 Min From Subway</cx:pt>
          <cx:pt idx="3491">5-15 Min From Subway</cx:pt>
          <cx:pt idx="3492">0-5 Min From Subway</cx:pt>
          <cx:pt idx="3493">5-15 Min From Subway</cx:pt>
          <cx:pt idx="3494">0-5 Min From Subway</cx:pt>
          <cx:pt idx="3495">5-15 Min From Subway</cx:pt>
          <cx:pt idx="3496">0-5 Min From Subway</cx:pt>
          <cx:pt idx="3497">0-5 Min From Subway</cx:pt>
          <cx:pt idx="3498">0-5 Min From Subway</cx:pt>
          <cx:pt idx="3499">0-5 Min From Subway</cx:pt>
          <cx:pt idx="3500">0-5 Min From Subway</cx:pt>
          <cx:pt idx="3501">5-15 Min From Subway</cx:pt>
          <cx:pt idx="3502">5-15 Min From Subway</cx:pt>
          <cx:pt idx="3503">0-5 Min From Subway</cx:pt>
          <cx:pt idx="3504">5-15 Min From Subway</cx:pt>
          <cx:pt idx="3505">5-15 Min From Subway</cx:pt>
          <cx:pt idx="3506">5-15 Min From Subway</cx:pt>
          <cx:pt idx="3507">5-15 Min From Subway</cx:pt>
          <cx:pt idx="3508">5-15 Min From Subway</cx:pt>
          <cx:pt idx="3509">5-15 Min From Subway</cx:pt>
          <cx:pt idx="3510">0-5 Min From Subway</cx:pt>
          <cx:pt idx="3511">0-5 Min From Subway</cx:pt>
          <cx:pt idx="3512">0-5 Min From Subway</cx:pt>
          <cx:pt idx="3513">5-15 Min From Subway</cx:pt>
          <cx:pt idx="3514">5-15 Min From Subway</cx:pt>
          <cx:pt idx="3515">5-15 Min From Subway</cx:pt>
          <cx:pt idx="3516">0-5 Min From Subway</cx:pt>
          <cx:pt idx="3517">5-15 Min From Subway</cx:pt>
          <cx:pt idx="3518">0-5 Min From Subway</cx:pt>
          <cx:pt idx="3519">5-15 Min From Subway</cx:pt>
          <cx:pt idx="3520">5-15 Min From Subway</cx:pt>
          <cx:pt idx="3521">5-15 Min From Subway</cx:pt>
          <cx:pt idx="3522">5-15 Min From Subway</cx:pt>
          <cx:pt idx="3523">0-5 Min From Subway</cx:pt>
          <cx:pt idx="3524">5-15 Min From Subway</cx:pt>
          <cx:pt idx="3525">5-15 Min From Subway</cx:pt>
          <cx:pt idx="3526">0-5 Min From Subway</cx:pt>
          <cx:pt idx="3527">5-15 Min From Subway</cx:pt>
          <cx:pt idx="3528">0-5 Min From Subway</cx:pt>
          <cx:pt idx="3529">5-15 Min From Subway</cx:pt>
          <cx:pt idx="3530">0-5 Min From Subway</cx:pt>
          <cx:pt idx="3531">5-15 Min From Subway</cx:pt>
          <cx:pt idx="3532">0-5 Min From Subway</cx:pt>
          <cx:pt idx="3533">5-15 Min From Subway</cx:pt>
          <cx:pt idx="3534">5-15 Min From Subway</cx:pt>
          <cx:pt idx="3535">0-5 Min From Subway</cx:pt>
          <cx:pt idx="3536">0-5 Min From Subway</cx:pt>
          <cx:pt idx="3537">0-5 Min From Subway</cx:pt>
          <cx:pt idx="3538">0-5 Min From Subway</cx:pt>
          <cx:pt idx="3539">5-15 Min From Subway</cx:pt>
          <cx:pt idx="3540">5-15 Min From Subway</cx:pt>
          <cx:pt idx="3541">0-5 Min From Subway</cx:pt>
          <cx:pt idx="3542">0-5 Min From Subway</cx:pt>
          <cx:pt idx="3543">0-5 Min From Subway</cx:pt>
          <cx:pt idx="3544">5-15 Min From Subway</cx:pt>
          <cx:pt idx="3545">5-15 Min From Subway</cx:pt>
          <cx:pt idx="3546">5-15 Min From Subway</cx:pt>
          <cx:pt idx="3547">5-15 Min From Subway</cx:pt>
          <cx:pt idx="3548">5-15 Min From Subway</cx:pt>
          <cx:pt idx="3549">5-15 Min From Subway</cx:pt>
          <cx:pt idx="3550">0-5 Min From Subway</cx:pt>
          <cx:pt idx="3551">0-5 Min From Subway</cx:pt>
          <cx:pt idx="3552">0-5 Min From Subway</cx:pt>
          <cx:pt idx="3553">0-5 Min From Subway</cx:pt>
          <cx:pt idx="3554">0-5 Min From Subway</cx:pt>
          <cx:pt idx="3555">5-15 Min From Subway</cx:pt>
          <cx:pt idx="3556">5-15 Min From Subway</cx:pt>
          <cx:pt idx="3557">5-15 Min From Subway</cx:pt>
          <cx:pt idx="3558">5-15 Min From Subway</cx:pt>
          <cx:pt idx="3559">5-15 Min From Subway</cx:pt>
          <cx:pt idx="3560">5-15 Min From Subway</cx:pt>
          <cx:pt idx="3561">5-15 Min From Subway</cx:pt>
          <cx:pt idx="3562">5-15 Min From Subway</cx:pt>
          <cx:pt idx="3563">5-15 Min From Subway</cx:pt>
          <cx:pt idx="3564">0-5 Min From Subway</cx:pt>
          <cx:pt idx="3565">5-15 Min From Subway</cx:pt>
          <cx:pt idx="3566">5-15 Min From Subway</cx:pt>
          <cx:pt idx="3567">5-15 Min From Subway</cx:pt>
          <cx:pt idx="3568">5-15 Min From Subway</cx:pt>
          <cx:pt idx="3569">5-15 Min From Subway</cx:pt>
          <cx:pt idx="3570">0-5 Min From Subway</cx:pt>
          <cx:pt idx="3571">0-5 Min From Subway</cx:pt>
          <cx:pt idx="3572">5-15 Min From Subway</cx:pt>
          <cx:pt idx="3573">5-15 Min From Subway</cx:pt>
          <cx:pt idx="3574">5-15 Min From Subway</cx:pt>
          <cx:pt idx="3575">0-5 Min From Subway</cx:pt>
          <cx:pt idx="3576">5-15 Min From Subway</cx:pt>
          <cx:pt idx="3577">5-15 Min From Subway</cx:pt>
          <cx:pt idx="3578">5-15 Min From Subway</cx:pt>
          <cx:pt idx="3579">0-5 Min From Subway</cx:pt>
          <cx:pt idx="3580">5-15 Min From Subway</cx:pt>
          <cx:pt idx="3581">0-5 Min From Subway</cx:pt>
          <cx:pt idx="3582">0-5 Min From Subway</cx:pt>
          <cx:pt idx="3583">0-5 Min From Subway</cx:pt>
          <cx:pt idx="3584">0-5 Min From Subway</cx:pt>
          <cx:pt idx="3585">0-5 Min From Subway</cx:pt>
          <cx:pt idx="3586">0-5 Min From Subway</cx:pt>
          <cx:pt idx="3587">0-5 Min From Subway</cx:pt>
          <cx:pt idx="3588">0-5 Min From Subway</cx:pt>
          <cx:pt idx="3589">0-5 Min From Subway</cx:pt>
          <cx:pt idx="3590">0-5 Min From Subway</cx:pt>
          <cx:pt idx="3591">0-5 Min From Subway</cx:pt>
          <cx:pt idx="3592">5-15 Min From Subway</cx:pt>
          <cx:pt idx="3593">0-5 Min From Subway</cx:pt>
          <cx:pt idx="3594">0-5 Min From Subway</cx:pt>
          <cx:pt idx="3595">0-5 Min From Subway</cx:pt>
          <cx:pt idx="3596">5-15 Min From Subway</cx:pt>
          <cx:pt idx="3597">5-15 Min From Subway</cx:pt>
          <cx:pt idx="3598">5-15 Min From Subway</cx:pt>
          <cx:pt idx="3599">5-15 Min From Subway</cx:pt>
          <cx:pt idx="3600">5-15 Min From Subway</cx:pt>
          <cx:pt idx="3601">5-15 Min From Subway</cx:pt>
          <cx:pt idx="3602">5-15 Min From Subway</cx:pt>
          <cx:pt idx="3603">5-15 Min From Subway</cx:pt>
          <cx:pt idx="3604">0-5 Min From Subway</cx:pt>
          <cx:pt idx="3605">0-5 Min From Subway</cx:pt>
          <cx:pt idx="3606">0-5 Min From Subway</cx:pt>
          <cx:pt idx="3607">0-5 Min From Subway</cx:pt>
          <cx:pt idx="3608">0-5 Min From Subway</cx:pt>
          <cx:pt idx="3609">5-15 Min From Subway</cx:pt>
          <cx:pt idx="3610">0-5 Min From Subway</cx:pt>
          <cx:pt idx="3611">0-5 Min From Subway</cx:pt>
          <cx:pt idx="3612">5-15 Min From Subway</cx:pt>
          <cx:pt idx="3613">0-5 Min From Subway</cx:pt>
          <cx:pt idx="3614">0-5 Min From Subway</cx:pt>
          <cx:pt idx="3615">0-5 Min From Subway</cx:pt>
          <cx:pt idx="3616">0-5 Min From Subway</cx:pt>
          <cx:pt idx="3617">0-5 Min From Subway</cx:pt>
          <cx:pt idx="3618">5-15 Min From Subway</cx:pt>
          <cx:pt idx="3619">5-15 Min From Subway</cx:pt>
          <cx:pt idx="3620">5-15 Min From Subway</cx:pt>
          <cx:pt idx="3621">5-15 Min From Subway</cx:pt>
          <cx:pt idx="3622">0-5 Min From Subway</cx:pt>
          <cx:pt idx="3623">5-15 Min From Subway</cx:pt>
          <cx:pt idx="3624">5-15 Min From Subway</cx:pt>
          <cx:pt idx="3625">5-15 Min From Subway</cx:pt>
          <cx:pt idx="3626">5-15 Min From Subway</cx:pt>
          <cx:pt idx="3627">5-15 Min From Subway</cx:pt>
          <cx:pt idx="3628">0-5 Min From Subway</cx:pt>
          <cx:pt idx="3629">5-15 Min From Subway</cx:pt>
          <cx:pt idx="3630">0-5 Min From Subway</cx:pt>
          <cx:pt idx="3631">5-15 Min From Subway</cx:pt>
          <cx:pt idx="3632">5-15 Min From Subway</cx:pt>
          <cx:pt idx="3633">0-5 Min From Subway</cx:pt>
          <cx:pt idx="3634">0-5 Min From Subway</cx:pt>
          <cx:pt idx="3635">0-5 Min From Subway</cx:pt>
          <cx:pt idx="3636">0-5 Min From Subway</cx:pt>
          <cx:pt idx="3637">0-5 Min From Subway</cx:pt>
          <cx:pt idx="3638">5-15 Min From Subway</cx:pt>
          <cx:pt idx="3639">0-5 Min From Subway</cx:pt>
          <cx:pt idx="3640">0-5 Min From Subway</cx:pt>
          <cx:pt idx="3641">0-5 Min From Subway</cx:pt>
          <cx:pt idx="3642">0-5 Min From Subway</cx:pt>
          <cx:pt idx="3643">0-5 Min From Subway</cx:pt>
          <cx:pt idx="3644">5-15 Min From Subway</cx:pt>
          <cx:pt idx="3645">0-5 Min From Subway</cx:pt>
          <cx:pt idx="3646">0-5 Min From Subway</cx:pt>
          <cx:pt idx="3647">0-5 Min From Subway</cx:pt>
          <cx:pt idx="3648">0-5 Min From Subway</cx:pt>
          <cx:pt idx="3649">0-5 Min From Subway</cx:pt>
          <cx:pt idx="3650">0-5 Min From Subway</cx:pt>
          <cx:pt idx="3651">0-5 Min From Subway</cx:pt>
          <cx:pt idx="3652">0-5 Min From Subway</cx:pt>
          <cx:pt idx="3653">0-5 Min From Subway</cx:pt>
          <cx:pt idx="3654">5-15 Min From Subway</cx:pt>
          <cx:pt idx="3655">5-15 Min From Subway</cx:pt>
          <cx:pt idx="3656">0-5 Min From Subway</cx:pt>
          <cx:pt idx="3657">0-5 Min From Subway</cx:pt>
          <cx:pt idx="3658">0-5 Min From Subway</cx:pt>
          <cx:pt idx="3659">0-5 Min From Subway</cx:pt>
          <cx:pt idx="3660">5-15 Min From Subway</cx:pt>
          <cx:pt idx="3661">5-15 Min From Subway</cx:pt>
          <cx:pt idx="3662">5-15 Min From Subway</cx:pt>
          <cx:pt idx="3663">5-15 Min From Subway</cx:pt>
          <cx:pt idx="3664">5-15 Min From Subway</cx:pt>
          <cx:pt idx="3665">0-5 Min From Subway</cx:pt>
          <cx:pt idx="3666">0-5 Min From Subway</cx:pt>
          <cx:pt idx="3667">0-5 Min From Subway</cx:pt>
          <cx:pt idx="3668">5-15 Min From Subway</cx:pt>
          <cx:pt idx="3669">5-15 Min From Subway</cx:pt>
          <cx:pt idx="3670">0-5 Min From Subway</cx:pt>
          <cx:pt idx="3671">5-15 Min From Subway</cx:pt>
          <cx:pt idx="3672">5-15 Min From Subway</cx:pt>
          <cx:pt idx="3673">0-5 Min From Subway</cx:pt>
          <cx:pt idx="3674">0-5 Min From Subway</cx:pt>
          <cx:pt idx="3675">5-15 Min From Subway</cx:pt>
          <cx:pt idx="3676">5-15 Min From Subway</cx:pt>
          <cx:pt idx="3677">5-15 Min From Subway</cx:pt>
          <cx:pt idx="3678">5-15 Min From Subway</cx:pt>
          <cx:pt idx="3679">5-15 Min From Subway</cx:pt>
          <cx:pt idx="3680">5-15 Min From Subway</cx:pt>
          <cx:pt idx="3681">0-5 Min From Subway</cx:pt>
          <cx:pt idx="3682">5-15 Min From Subway</cx:pt>
          <cx:pt idx="3683">5-15 Min From Subway</cx:pt>
          <cx:pt idx="3684">5-15 Min From Subway</cx:pt>
          <cx:pt idx="3685">5-15 Min From Subway</cx:pt>
          <cx:pt idx="3686">0-5 Min From Subway</cx:pt>
          <cx:pt idx="3687">5-15 Min From Subway</cx:pt>
          <cx:pt idx="3688">5-15 Min From Subway</cx:pt>
          <cx:pt idx="3689">0-5 Min From Subway</cx:pt>
          <cx:pt idx="3690">5-15 Min From Subway</cx:pt>
          <cx:pt idx="3691">5-15 Min From Subway</cx:pt>
          <cx:pt idx="3692">5-15 Min From Subway</cx:pt>
          <cx:pt idx="3693">5-15 Min From Subway</cx:pt>
          <cx:pt idx="3694">5-15 Min From Subway</cx:pt>
          <cx:pt idx="3695">5-15 Min From Subway</cx:pt>
          <cx:pt idx="3696">5-15 Min From Subway</cx:pt>
          <cx:pt idx="3697">0-5 Min From Subway</cx:pt>
          <cx:pt idx="3698">0-5 Min From Subway</cx:pt>
          <cx:pt idx="3699">0-5 Min From Subway</cx:pt>
          <cx:pt idx="3700">0-5 Min From Subway</cx:pt>
          <cx:pt idx="3701">0-5 Min From Subway</cx:pt>
          <cx:pt idx="3702">5-15 Min From Subway</cx:pt>
          <cx:pt idx="3703">5-15 Min From Subway</cx:pt>
          <cx:pt idx="3704">0-5 Min From Subway</cx:pt>
          <cx:pt idx="3705">0-5 Min From Subway</cx:pt>
          <cx:pt idx="3706">0-5 Min From Subway</cx:pt>
          <cx:pt idx="3707">0-5 Min From Subway</cx:pt>
          <cx:pt idx="3708">0-5 Min From Subway</cx:pt>
          <cx:pt idx="3709">0-5 Min From Subway</cx:pt>
          <cx:pt idx="3710">0-5 Min From Subway</cx:pt>
          <cx:pt idx="3711">0-5 Min From Subway</cx:pt>
          <cx:pt idx="3712">0-5 Min From Subway</cx:pt>
          <cx:pt idx="3713">0-5 Min From Subway</cx:pt>
          <cx:pt idx="3714">0-5 Min From Subway</cx:pt>
          <cx:pt idx="3715">5-15 Min From Subway</cx:pt>
          <cx:pt idx="3716">0-5 Min From Subway</cx:pt>
          <cx:pt idx="3717">0-5 Min From Subway</cx:pt>
          <cx:pt idx="3718">0-5 Min From Subway</cx:pt>
          <cx:pt idx="3719">5-15 Min From Subway</cx:pt>
          <cx:pt idx="3720">5-15 Min From Subway</cx:pt>
          <cx:pt idx="3721">5-15 Min From Subway</cx:pt>
          <cx:pt idx="3722">0-5 Min From Subway</cx:pt>
          <cx:pt idx="3723">0-5 Min From Subway</cx:pt>
          <cx:pt idx="3724">5-15 Min From Subway</cx:pt>
          <cx:pt idx="3725">5-15 Min From Subway</cx:pt>
          <cx:pt idx="3726">5-15 Min From Subway</cx:pt>
          <cx:pt idx="3727">5-15 Min From Subway</cx:pt>
          <cx:pt idx="3728">5-15 Min From Subway</cx:pt>
          <cx:pt idx="3729">0-5 Min From Subway</cx:pt>
          <cx:pt idx="3730">0-5 Min From Subway</cx:pt>
          <cx:pt idx="3731">5-15 Min From Subway</cx:pt>
          <cx:pt idx="3732">0-5 Min From Subway</cx:pt>
          <cx:pt idx="3733">0-5 Min From Subway</cx:pt>
          <cx:pt idx="3734">0-5 Min From Subway</cx:pt>
          <cx:pt idx="3735">0-5 Min From Subway</cx:pt>
          <cx:pt idx="3736">0-5 Min From Subway</cx:pt>
          <cx:pt idx="3737">0-5 Min From Subway</cx:pt>
          <cx:pt idx="3738">0-5 Min From Subway</cx:pt>
          <cx:pt idx="3739">5-15 Min From Subway</cx:pt>
          <cx:pt idx="3740">5-15 Min From Subway</cx:pt>
          <cx:pt idx="3741">5-15 Min From Subway</cx:pt>
          <cx:pt idx="3742">5-15 Min From Subway</cx:pt>
          <cx:pt idx="3743">5-15 Min From Subway</cx:pt>
          <cx:pt idx="3744">5-15 Min From Subway</cx:pt>
          <cx:pt idx="3745">0-5 Min From Subway</cx:pt>
          <cx:pt idx="3746">0-5 Min From Subway</cx:pt>
          <cx:pt idx="3747">5-15 Min From Subway</cx:pt>
          <cx:pt idx="3748">5-15 Min From Subway</cx:pt>
          <cx:pt idx="3749">5-15 Min From Subway</cx:pt>
          <cx:pt idx="3750">5-15 Min From Subway</cx:pt>
          <cx:pt idx="3751">5-15 Min From Subway</cx:pt>
          <cx:pt idx="3752">5-15 Min From Subway</cx:pt>
          <cx:pt idx="3753">0-5 Min From Subway</cx:pt>
          <cx:pt idx="3754">0-5 Min From Subway</cx:pt>
          <cx:pt idx="3755">5-15 Min From Subway</cx:pt>
          <cx:pt idx="3756">5-15 Min From Subway</cx:pt>
          <cx:pt idx="3757">5-15 Min From Subway</cx:pt>
          <cx:pt idx="3758">0-5 Min From Subway</cx:pt>
          <cx:pt idx="3759">5-15 Min From Subway</cx:pt>
          <cx:pt idx="3760">5-15 Min From Subway</cx:pt>
          <cx:pt idx="3761">0-5 Min From Subway</cx:pt>
          <cx:pt idx="3762">5-15 Min From Subway</cx:pt>
          <cx:pt idx="3763">0-5 Min From Subway</cx:pt>
          <cx:pt idx="3764">5-15 Min From Subway</cx:pt>
          <cx:pt idx="3765">5-15 Min From Subway</cx:pt>
          <cx:pt idx="3766">5-15 Min From Subway</cx:pt>
          <cx:pt idx="3767">5-15 Min From Subway</cx:pt>
          <cx:pt idx="3768">0-5 Min From Subway</cx:pt>
          <cx:pt idx="3769">0-5 Min From Subway</cx:pt>
          <cx:pt idx="3770">5-15 Min From Subway</cx:pt>
          <cx:pt idx="3771">5-15 Min From Subway</cx:pt>
          <cx:pt idx="3772">5-15 Min From Subway</cx:pt>
          <cx:pt idx="3773">0-5 Min From Subway</cx:pt>
          <cx:pt idx="3774">0-5 Min From Subway</cx:pt>
          <cx:pt idx="3775">0-5 Min From Subway</cx:pt>
          <cx:pt idx="3776">0-5 Min From Subway</cx:pt>
          <cx:pt idx="3777">0-5 Min From Subway</cx:pt>
          <cx:pt idx="3778">0-5 Min From Subway</cx:pt>
          <cx:pt idx="3779">0-5 Min From Subway</cx:pt>
          <cx:pt idx="3780">0-5 Min From Subway</cx:pt>
          <cx:pt idx="3781">0-5 Min From Subway</cx:pt>
          <cx:pt idx="3782">0-5 Min From Subway</cx:pt>
          <cx:pt idx="3783">0-5 Min From Subway</cx:pt>
          <cx:pt idx="3784">0-5 Min From Subway</cx:pt>
          <cx:pt idx="3785">0-5 Min From Subway</cx:pt>
          <cx:pt idx="3786">0-5 Min From Subway</cx:pt>
          <cx:pt idx="3787">5-15 Min From Subway</cx:pt>
          <cx:pt idx="3788">0-5 Min From Subway</cx:pt>
          <cx:pt idx="3789">5-15 Min From Subway</cx:pt>
          <cx:pt idx="3790">0-5 Min From Subway</cx:pt>
          <cx:pt idx="3791">0-5 Min From Subway</cx:pt>
          <cx:pt idx="3792">0-5 Min From Subway</cx:pt>
          <cx:pt idx="3793">0-5 Min From Subway</cx:pt>
          <cx:pt idx="3794">0-5 Min From Subway</cx:pt>
          <cx:pt idx="3795">0-5 Min From Subway</cx:pt>
          <cx:pt idx="3796">0-5 Min From Subway</cx:pt>
          <cx:pt idx="3797">0-5 Min From Subway</cx:pt>
          <cx:pt idx="3798">5-15 Min From Subway</cx:pt>
          <cx:pt idx="3799">5-15 Min From Subway</cx:pt>
          <cx:pt idx="3800">5-15 Min From Subway</cx:pt>
          <cx:pt idx="3801">5-15 Min From Subway</cx:pt>
          <cx:pt idx="3802">0-5 Min From Subway</cx:pt>
          <cx:pt idx="3803">0-5 Min From Subway</cx:pt>
          <cx:pt idx="3804">0-5 Min From Subway</cx:pt>
          <cx:pt idx="3805">0-5 Min From Subway</cx:pt>
          <cx:pt idx="3806">5-15 Min From Subway</cx:pt>
          <cx:pt idx="3807">5-15 Min From Subway</cx:pt>
          <cx:pt idx="3808">5-15 Min From Subway</cx:pt>
          <cx:pt idx="3809">5-15 Min From Subway</cx:pt>
          <cx:pt idx="3810">5-15 Min From Subway</cx:pt>
          <cx:pt idx="3811">5-15 Min From Subway</cx:pt>
          <cx:pt idx="3812">5-15 Min From Subway</cx:pt>
          <cx:pt idx="3813">0-5 Min From Subway</cx:pt>
          <cx:pt idx="3814">0-5 Min From Subway</cx:pt>
          <cx:pt idx="3815">0-5 Min From Subway</cx:pt>
          <cx:pt idx="3816">0-5 Min From Subway</cx:pt>
          <cx:pt idx="3817">5-15 Min From Subway</cx:pt>
          <cx:pt idx="3818">5-15 Min From Subway</cx:pt>
          <cx:pt idx="3819">0-5 Min From Subway</cx:pt>
          <cx:pt idx="3820">0-5 Min From Subway</cx:pt>
          <cx:pt idx="3821">0-5 Min From Subway</cx:pt>
          <cx:pt idx="3822">0-5 Min From Subway</cx:pt>
          <cx:pt idx="3823">0-5 Min From Subway</cx:pt>
          <cx:pt idx="3824">0-5 Min From Subway</cx:pt>
          <cx:pt idx="3825">0-5 Min From Subway</cx:pt>
          <cx:pt idx="3826">5-15 Min From Subway</cx:pt>
          <cx:pt idx="3827">5-15 Min From Subway</cx:pt>
          <cx:pt idx="3828">5-15 Min From Subway</cx:pt>
          <cx:pt idx="3829">5-15 Min From Subway</cx:pt>
          <cx:pt idx="3830">5-15 Min From Subway</cx:pt>
          <cx:pt idx="3831">5-15 Min From Subway</cx:pt>
          <cx:pt idx="3832">5-15 Min From Subway</cx:pt>
          <cx:pt idx="3833">5-15 Min From Subway</cx:pt>
          <cx:pt idx="3834">0-5 Min From Subway</cx:pt>
          <cx:pt idx="3835">5-15 Min From Subway</cx:pt>
          <cx:pt idx="3836">5-15 Min From Subway</cx:pt>
          <cx:pt idx="3837">5-15 Min From Subway</cx:pt>
          <cx:pt idx="3838">5-15 Min From Subway</cx:pt>
          <cx:pt idx="3839">5-15 Min From Subway</cx:pt>
          <cx:pt idx="3840">5-15 Min From Subway</cx:pt>
          <cx:pt idx="3841">5-15 Min From Subway</cx:pt>
          <cx:pt idx="3842">5-15 Min From Subway</cx:pt>
          <cx:pt idx="3843">5-15 Min From Subway</cx:pt>
          <cx:pt idx="3844">5-15 Min From Subway</cx:pt>
          <cx:pt idx="3845">0-5 Min From Subway</cx:pt>
          <cx:pt idx="3846">5-15 Min From Subway</cx:pt>
          <cx:pt idx="3847">5-15 Min From Subway</cx:pt>
          <cx:pt idx="3848">5-15 Min From Subway</cx:pt>
          <cx:pt idx="3849">5-15 Min From Subway</cx:pt>
          <cx:pt idx="3850">5-15 Min From Subway</cx:pt>
          <cx:pt idx="3851">0-5 Min From Subway</cx:pt>
          <cx:pt idx="3852">5-15 Min From Subway</cx:pt>
          <cx:pt idx="3853">0-5 Min From Subway</cx:pt>
          <cx:pt idx="3854">0-5 Min From Subway</cx:pt>
          <cx:pt idx="3855">0-5 Min From Subway</cx:pt>
          <cx:pt idx="3856">0-5 Min From Subway</cx:pt>
          <cx:pt idx="3857">0-5 Min From Subway</cx:pt>
          <cx:pt idx="3858">5-15 Min From Subway</cx:pt>
          <cx:pt idx="3859">0-5 Min From Subway</cx:pt>
          <cx:pt idx="3860">0-5 Min From Subway</cx:pt>
          <cx:pt idx="3861">0-5 Min From Subway</cx:pt>
          <cx:pt idx="3862">0-5 Min From Subway</cx:pt>
          <cx:pt idx="3863">0-5 Min From Subway</cx:pt>
          <cx:pt idx="3864">0-5 Min From Subway</cx:pt>
          <cx:pt idx="3865">0-5 Min From Subway</cx:pt>
          <cx:pt idx="3866">0-5 Min From Subway</cx:pt>
          <cx:pt idx="3867">0-5 Min From Subway</cx:pt>
          <cx:pt idx="3868">0-5 Min From Subway</cx:pt>
          <cx:pt idx="3869">5-15 Min From Subway</cx:pt>
          <cx:pt idx="3870">5-15 Min From Subway</cx:pt>
          <cx:pt idx="3871">5-15 Min From Subway</cx:pt>
          <cx:pt idx="3872">5-15 Min From Subway</cx:pt>
          <cx:pt idx="3873">0-5 Min From Subway</cx:pt>
          <cx:pt idx="3874">0-5 Min From Subway</cx:pt>
          <cx:pt idx="3875">0-5 Min From Subway</cx:pt>
          <cx:pt idx="3876">5-15 Min From Subway</cx:pt>
          <cx:pt idx="3877">5-15 Min From Subway</cx:pt>
          <cx:pt idx="3878">5-15 Min From Subway</cx:pt>
          <cx:pt idx="3879">0-5 Min From Subway</cx:pt>
          <cx:pt idx="3880">0-5 Min From Subway</cx:pt>
          <cx:pt idx="3881">0-5 Min From Subway</cx:pt>
          <cx:pt idx="3882">0-5 Min From Subway</cx:pt>
          <cx:pt idx="3883">5-15 Min From Subway</cx:pt>
          <cx:pt idx="3884">0-5 Min From Subway</cx:pt>
          <cx:pt idx="3885">0-5 Min From Subway</cx:pt>
          <cx:pt idx="3886">5-15 Min From Subway</cx:pt>
          <cx:pt idx="3887">5-15 Min From Subway</cx:pt>
          <cx:pt idx="3888">5-15 Min From Subway</cx:pt>
          <cx:pt idx="3889">0-5 Min From Subway</cx:pt>
          <cx:pt idx="3890">5-15 Min From Subway</cx:pt>
          <cx:pt idx="3891">0-5 Min From Subway</cx:pt>
          <cx:pt idx="3892">0-5 Min From Subway</cx:pt>
          <cx:pt idx="3893">0-5 Min From Subway</cx:pt>
          <cx:pt idx="3894">0-5 Min From Subway</cx:pt>
          <cx:pt idx="3895">0-5 Min From Subway</cx:pt>
          <cx:pt idx="3896">5-15 Min From Subway</cx:pt>
          <cx:pt idx="3897">0-5 Min From Subway</cx:pt>
          <cx:pt idx="3898">5-15 Min From Subway</cx:pt>
          <cx:pt idx="3899">5-15 Min From Subway</cx:pt>
          <cx:pt idx="3900">0-5 Min From Subway</cx:pt>
          <cx:pt idx="3901">5-15 Min From Subway</cx:pt>
          <cx:pt idx="3902">5-15 Min From Subway</cx:pt>
          <cx:pt idx="3903">5-15 Min From Subway</cx:pt>
          <cx:pt idx="3904">5-15 Min From Subway</cx:pt>
          <cx:pt idx="3905">0-5 Min From Subway</cx:pt>
          <cx:pt idx="3906">0-5 Min From Subway</cx:pt>
          <cx:pt idx="3907">0-5 Min From Subway</cx:pt>
          <cx:pt idx="3908">0-5 Min From Subway</cx:pt>
          <cx:pt idx="3909">0-5 Min From Subway</cx:pt>
          <cx:pt idx="3910">0-5 Min From Subway</cx:pt>
          <cx:pt idx="3911">0-5 Min From Subway</cx:pt>
          <cx:pt idx="3912">5-15 Min From Subway</cx:pt>
          <cx:pt idx="3913">0-5 Min From Subway</cx:pt>
          <cx:pt idx="3914">0-5 Min From Subway</cx:pt>
          <cx:pt idx="3915">0-5 Min From Subway</cx:pt>
          <cx:pt idx="3916">0-5 Min From Subway</cx:pt>
          <cx:pt idx="3917">0-5 Min From Subway</cx:pt>
          <cx:pt idx="3918">0-5 Min From Subway</cx:pt>
          <cx:pt idx="3919">0-5 Min From Subway</cx:pt>
          <cx:pt idx="3920">0-5 Min From Subway</cx:pt>
          <cx:pt idx="3921">0-5 Min From Subway</cx:pt>
          <cx:pt idx="3922">0-5 Min From Subway</cx:pt>
          <cx:pt idx="3923">0-5 Min From Subway</cx:pt>
          <cx:pt idx="3924">0-5 Min From Subway</cx:pt>
          <cx:pt idx="3925">5-15 Min From Subway</cx:pt>
          <cx:pt idx="3926">5-15 Min From Subway</cx:pt>
          <cx:pt idx="3927">0-5 Min From Subway</cx:pt>
          <cx:pt idx="3928">0-5 Min From Subway</cx:pt>
          <cx:pt idx="3929">0-5 Min From Subway</cx:pt>
          <cx:pt idx="3930">0-5 Min From Subway</cx:pt>
          <cx:pt idx="3931">0-5 Min From Subway</cx:pt>
          <cx:pt idx="3932">0-5 Min From Subway</cx:pt>
          <cx:pt idx="3933">0-5 Min From Subway</cx:pt>
          <cx:pt idx="3934">0-5 Min From Subway</cx:pt>
          <cx:pt idx="3935">5-15 Min From Subway</cx:pt>
          <cx:pt idx="3936">0-5 Min From Subway</cx:pt>
          <cx:pt idx="3937">0-5 Min From Subway</cx:pt>
          <cx:pt idx="3938">0-5 Min From Subway</cx:pt>
          <cx:pt idx="3939">0-5 Min From Subway</cx:pt>
          <cx:pt idx="3940">0-5 Min From Subway</cx:pt>
          <cx:pt idx="3941">0-5 Min From Subway</cx:pt>
          <cx:pt idx="3942">0-5 Min From Subway</cx:pt>
          <cx:pt idx="3943">0-5 Min From Subway</cx:pt>
          <cx:pt idx="3944">5-15 Min From Subway</cx:pt>
          <cx:pt idx="3945">5-15 Min From Subway</cx:pt>
          <cx:pt idx="3946">5-15 Min From Subway</cx:pt>
          <cx:pt idx="3947">5-15 Min From Subway</cx:pt>
          <cx:pt idx="3948">5-15 Min From Subway</cx:pt>
          <cx:pt idx="3949">5-15 Min From Subway</cx:pt>
          <cx:pt idx="3950">5-15 Min From Subway</cx:pt>
          <cx:pt idx="3951">5-15 Min From Subway</cx:pt>
          <cx:pt idx="3952">5-15 Min From Subway</cx:pt>
          <cx:pt idx="3953">0-5 Min From Subway</cx:pt>
          <cx:pt idx="3954">5-15 Min From Subway</cx:pt>
          <cx:pt idx="3955">5-15 Min From Subway</cx:pt>
          <cx:pt idx="3956">0-5 Min From Subway</cx:pt>
          <cx:pt idx="3957">5-15 Min From Subway</cx:pt>
          <cx:pt idx="3958">5-15 Min From Subway</cx:pt>
          <cx:pt idx="3959">0-5 Min From Subway</cx:pt>
          <cx:pt idx="3960">0-5 Min From Subway</cx:pt>
          <cx:pt idx="3961">5-15 Min From Subway</cx:pt>
          <cx:pt idx="3962">0-5 Min From Subway</cx:pt>
          <cx:pt idx="3963">0-5 Min From Subway</cx:pt>
          <cx:pt idx="3964">5-15 Min From Subway</cx:pt>
          <cx:pt idx="3965">5-15 Min From Subway</cx:pt>
          <cx:pt idx="3966">0-5 Min From Subway</cx:pt>
          <cx:pt idx="3967">0-5 Min From Subway</cx:pt>
          <cx:pt idx="3968">0-5 Min From Subway</cx:pt>
          <cx:pt idx="3969">0-5 Min From Subway</cx:pt>
          <cx:pt idx="3970">0-5 Min From Subway</cx:pt>
          <cx:pt idx="3971">5-15 Min From Subway</cx:pt>
          <cx:pt idx="3972">0-5 Min From Subway</cx:pt>
          <cx:pt idx="3973">0-5 Min From Subway</cx:pt>
          <cx:pt idx="3974">0-5 Min From Subway</cx:pt>
          <cx:pt idx="3975">5-15 Min From Subway</cx:pt>
          <cx:pt idx="3976">5-15 Min From Subway</cx:pt>
          <cx:pt idx="3977">5-15 Min From Subway</cx:pt>
          <cx:pt idx="3978">5-15 Min From Subway</cx:pt>
          <cx:pt idx="3979">5-15 Min From Subway</cx:pt>
          <cx:pt idx="3980">0-5 Min From Subway</cx:pt>
          <cx:pt idx="3981">0-5 Min From Subway</cx:pt>
          <cx:pt idx="3982">0-5 Min From Subway</cx:pt>
          <cx:pt idx="3983">0-5 Min From Subway</cx:pt>
          <cx:pt idx="3984">0-5 Min From Subway</cx:pt>
          <cx:pt idx="3985">0-5 Min From Subway</cx:pt>
          <cx:pt idx="3986">0-5 Min From Subway</cx:pt>
          <cx:pt idx="3987">0-5 Min From Subway</cx:pt>
          <cx:pt idx="3988">0-5 Min From Subway</cx:pt>
          <cx:pt idx="3989">5-15 Min From Subway</cx:pt>
          <cx:pt idx="3990">0-5 Min From Subway</cx:pt>
          <cx:pt idx="3991">5-15 Min From Subway</cx:pt>
          <cx:pt idx="3992">5-15 Min From Subway</cx:pt>
          <cx:pt idx="3993">5-15 Min From Subway</cx:pt>
          <cx:pt idx="3994">5-15 Min From Subway</cx:pt>
          <cx:pt idx="3995">5-15 Min From Subway</cx:pt>
          <cx:pt idx="3996">5-15 Min From Subway</cx:pt>
          <cx:pt idx="3997">0-5 Min From Subway</cx:pt>
          <cx:pt idx="3998">5-15 Min From Subway</cx:pt>
          <cx:pt idx="3999">5-15 Min From Subway</cx:pt>
          <cx:pt idx="4000">0-5 Min From Subway</cx:pt>
          <cx:pt idx="4001">5-15 Min From Subway</cx:pt>
          <cx:pt idx="4002">0-5 Min From Subway</cx:pt>
          <cx:pt idx="4003">5-15 Min From Subway</cx:pt>
          <cx:pt idx="4004">5-15 Min From Subway</cx:pt>
          <cx:pt idx="4005">5-15 Min From Subway</cx:pt>
          <cx:pt idx="4006">0-5 Min From Subway</cx:pt>
          <cx:pt idx="4007">5-15 Min From Subway</cx:pt>
          <cx:pt idx="4008">5-15 Min From Subway</cx:pt>
          <cx:pt idx="4009">5-15 Min From Subway</cx:pt>
          <cx:pt idx="4010">5-15 Min From Subway</cx:pt>
          <cx:pt idx="4011">5-15 Min From Subway</cx:pt>
          <cx:pt idx="4012">5-15 Min From Subway</cx:pt>
          <cx:pt idx="4013">5-15 Min From Subway</cx:pt>
          <cx:pt idx="4014">5-15 Min From Subway</cx:pt>
          <cx:pt idx="4015">5-15 Min From Subway</cx:pt>
          <cx:pt idx="4016">5-15 Min From Subway</cx:pt>
          <cx:pt idx="4017">5-15 Min From Subway</cx:pt>
          <cx:pt idx="4018">0-5 Min From Subway</cx:pt>
          <cx:pt idx="4019">0-5 Min From Subway</cx:pt>
          <cx:pt idx="4020">0-5 Min From Subway</cx:pt>
          <cx:pt idx="4021">0-5 Min From Subway</cx:pt>
          <cx:pt idx="4022">0-5 Min From Subway</cx:pt>
          <cx:pt idx="4023">0-5 Min From Subway</cx:pt>
          <cx:pt idx="4024">0-5 Min From Subway</cx:pt>
          <cx:pt idx="4025">0-5 Min From Subway</cx:pt>
          <cx:pt idx="4026">0-5 Min From Subway</cx:pt>
          <cx:pt idx="4027">0-5 Min From Subway</cx:pt>
          <cx:pt idx="4028">0-5 Min From Subway</cx:pt>
          <cx:pt idx="4029">0-5 Min From Subway</cx:pt>
          <cx:pt idx="4030">5-15 Min From Subway</cx:pt>
          <cx:pt idx="4031">0-5 Min From Subway</cx:pt>
          <cx:pt idx="4032">0-5 Min From Subway</cx:pt>
          <cx:pt idx="4033">0-5 Min From Subway</cx:pt>
          <cx:pt idx="4034">5-15 Min From Subway</cx:pt>
          <cx:pt idx="4035">0-5 Min From Subway</cx:pt>
          <cx:pt idx="4036">0-5 Min From Subway</cx:pt>
          <cx:pt idx="4037">0-5 Min From Subway</cx:pt>
          <cx:pt idx="4038">0-5 Min From Subway</cx:pt>
          <cx:pt idx="4039">0-5 Min From Subway</cx:pt>
          <cx:pt idx="4040">0-5 Min From Subway</cx:pt>
          <cx:pt idx="4041">5-15 Min From Subway</cx:pt>
          <cx:pt idx="4042">5-15 Min From Subway</cx:pt>
          <cx:pt idx="4043">5-15 Min From Subway</cx:pt>
          <cx:pt idx="4044">0-5 Min From Subway</cx:pt>
          <cx:pt idx="4045">0-5 Min From Subway</cx:pt>
          <cx:pt idx="4046">0-5 Min From Subway</cx:pt>
          <cx:pt idx="4047">5-15 Min From Subway</cx:pt>
          <cx:pt idx="4048">0-5 Min From Subway</cx:pt>
          <cx:pt idx="4049">0-5 Min From Subway</cx:pt>
          <cx:pt idx="4050">0-5 Min From Subway</cx:pt>
          <cx:pt idx="4051">0-5 Min From Subway</cx:pt>
          <cx:pt idx="4052">0-5 Min From Subway</cx:pt>
          <cx:pt idx="4053">0-5 Min From Subway</cx:pt>
          <cx:pt idx="4054">0-5 Min From Subway</cx:pt>
          <cx:pt idx="4055">0-5 Min From Subway</cx:pt>
          <cx:pt idx="4056">5-15 Min From Subway</cx:pt>
          <cx:pt idx="4057">0-5 Min From Subway</cx:pt>
          <cx:pt idx="4058">0-5 Min From Subway</cx:pt>
          <cx:pt idx="4059">5-15 Min From Subway</cx:pt>
          <cx:pt idx="4060">5-15 Min From Subway</cx:pt>
          <cx:pt idx="4061">0-5 Min From Subway</cx:pt>
          <cx:pt idx="4062">0-5 Min From Subway</cx:pt>
          <cx:pt idx="4063">5-15 Min From Subway</cx:pt>
          <cx:pt idx="4064">5-15 Min From Subway</cx:pt>
          <cx:pt idx="4065">5-15 Min From Subway</cx:pt>
          <cx:pt idx="4066">5-15 Min From Subway</cx:pt>
          <cx:pt idx="4067">5-15 Min From Subway</cx:pt>
          <cx:pt idx="4068">5-15 Min From Subway</cx:pt>
          <cx:pt idx="4069">5-15 Min From Subway</cx:pt>
          <cx:pt idx="4070">0-5 Min From Subway</cx:pt>
          <cx:pt idx="4071">5-15 Min From Subway</cx:pt>
          <cx:pt idx="4072">0-5 Min From Subway</cx:pt>
          <cx:pt idx="4073">5-15 Min From Subway</cx:pt>
          <cx:pt idx="4074">5-15 Min From Subway</cx:pt>
          <cx:pt idx="4075">5-15 Min From Subway</cx:pt>
          <cx:pt idx="4076">5-15 Min From Subway</cx:pt>
          <cx:pt idx="4077">0-5 Min From Subway</cx:pt>
          <cx:pt idx="4078">5-15 Min From Subway</cx:pt>
          <cx:pt idx="4079">0-5 Min From Subway</cx:pt>
          <cx:pt idx="4080">5-15 Min From Subway</cx:pt>
          <cx:pt idx="4081">0-5 Min From Subway</cx:pt>
          <cx:pt idx="4082">0-5 Min From Subway</cx:pt>
          <cx:pt idx="4083">0-5 Min From Subway</cx:pt>
          <cx:pt idx="4084">0-5 Min From Subway</cx:pt>
          <cx:pt idx="4085">0-5 Min From Subway</cx:pt>
          <cx:pt idx="4086">0-5 Min From Subway</cx:pt>
          <cx:pt idx="4087">0-5 Min From Subway</cx:pt>
          <cx:pt idx="4088">0-5 Min From Subway</cx:pt>
          <cx:pt idx="4089">0-5 Min From Subway</cx:pt>
          <cx:pt idx="4090">0-5 Min From Subway</cx:pt>
          <cx:pt idx="4091">0-5 Min From Subway</cx:pt>
          <cx:pt idx="4092">5-15 Min From Subway</cx:pt>
          <cx:pt idx="4093">0-5 Min From Subway</cx:pt>
          <cx:pt idx="4094">0-5 Min From Subway</cx:pt>
          <cx:pt idx="4095">0-5 Min From Subway</cx:pt>
          <cx:pt idx="4096">0-5 Min From Subway</cx:pt>
          <cx:pt idx="4097">0-5 Min From Subway</cx:pt>
          <cx:pt idx="4098">0-5 Min From Subway</cx:pt>
          <cx:pt idx="4099">5-15 Min From Subway</cx:pt>
          <cx:pt idx="4100">5-15 Min From Subway</cx:pt>
          <cx:pt idx="4101">5-15 Min From Subway</cx:pt>
          <cx:pt idx="4102">5-15 Min From Subway</cx:pt>
          <cx:pt idx="4103">5-15 Min From Subway</cx:pt>
          <cx:pt idx="4104">5-15 Min From Subway</cx:pt>
          <cx:pt idx="4105">0-5 Min From Subway</cx:pt>
          <cx:pt idx="4106">5-15 Min From Subway</cx:pt>
          <cx:pt idx="4107">5-15 Min From Subway</cx:pt>
          <cx:pt idx="4108">0-5 Min From Subway</cx:pt>
          <cx:pt idx="4109">0-5 Min From Subway</cx:pt>
          <cx:pt idx="4110">0-5 Min From Subway</cx:pt>
          <cx:pt idx="4111">0-5 Min From Subway</cx:pt>
          <cx:pt idx="4112">0-5 Min From Subway</cx:pt>
          <cx:pt idx="4113">0-5 Min From Subway</cx:pt>
          <cx:pt idx="4114">0-5 Min From Subway</cx:pt>
          <cx:pt idx="4115">5-15 Min From Subway</cx:pt>
          <cx:pt idx="4116">5-15 Min From Subway</cx:pt>
          <cx:pt idx="4117">5-15 Min From Subway</cx:pt>
          <cx:pt idx="4118">5-15 Min From Subway</cx:pt>
          <cx:pt idx="4119">5-15 Min From Subway</cx:pt>
          <cx:pt idx="4120">5-15 Min From Subway</cx:pt>
          <cx:pt idx="4121">5-15 Min From Subway</cx:pt>
          <cx:pt idx="4122">0-5 Min From Subway</cx:pt>
          <cx:pt idx="4123">5-15 Min From Subway</cx:pt>
          <cx:pt idx="4124">5-15 Min From Subway</cx:pt>
          <cx:pt idx="4125">5-15 Min From Subway</cx:pt>
          <cx:pt idx="4126">5-15 Min From Subway</cx:pt>
          <cx:pt idx="4127">5-15 Min From Subway</cx:pt>
          <cx:pt idx="4128">5-15 Min From Subway</cx:pt>
          <cx:pt idx="4129">0-5 Min From Subway</cx:pt>
          <cx:pt idx="4130">5-15 Min From Subway</cx:pt>
          <cx:pt idx="4131">5-15 Min From Subway</cx:pt>
          <cx:pt idx="4132">5-15 Min From Subway</cx:pt>
          <cx:pt idx="4133">0-5 Min From Subway</cx:pt>
          <cx:pt idx="4134">5-15 Min From Subway</cx:pt>
          <cx:pt idx="4135">0-5 Min From Subway</cx:pt>
          <cx:pt idx="4136">5-15 Min From Subway</cx:pt>
          <cx:pt idx="4137">5-15 Min From Subway</cx:pt>
          <cx:pt idx="4138">5-15 Min From Subway</cx:pt>
          <cx:pt idx="4139">5-15 Min From Subway</cx:pt>
          <cx:pt idx="4140">5-15 Min From Subway</cx:pt>
          <cx:pt idx="4141">5-15 Min From Subway</cx:pt>
          <cx:pt idx="4142">5-15 Min From Subway</cx:pt>
          <cx:pt idx="4143">5-15 Min From Subway</cx:pt>
          <cx:pt idx="4144">5-15 Min From Subway</cx:pt>
          <cx:pt idx="4145">5-15 Min From Subway</cx:pt>
          <cx:pt idx="4146">0-5 Min From Subway</cx:pt>
          <cx:pt idx="4147">5-15 Min From Subway</cx:pt>
          <cx:pt idx="4148">5-15 Min From Subway</cx:pt>
          <cx:pt idx="4149">5-15 Min From Subway</cx:pt>
          <cx:pt idx="4150">5-15 Min From Subway</cx:pt>
          <cx:pt idx="4151">5-15 Min From Subway</cx:pt>
          <cx:pt idx="4152">0-5 Min From Subway</cx:pt>
          <cx:pt idx="4153">0-5 Min From Subway</cx:pt>
          <cx:pt idx="4154">0-5 Min From Subway</cx:pt>
          <cx:pt idx="4155">0-5 Min From Subway</cx:pt>
          <cx:pt idx="4156">0-5 Min From Subway</cx:pt>
          <cx:pt idx="4157">0-5 Min From Subway</cx:pt>
          <cx:pt idx="4158">0-5 Min From Subway</cx:pt>
          <cx:pt idx="4159">0-5 Min From Subway</cx:pt>
          <cx:pt idx="4160">0-5 Min From Subway</cx:pt>
          <cx:pt idx="4161">0-5 Min From Subway</cx:pt>
          <cx:pt idx="4162">0-5 Min From Subway</cx:pt>
          <cx:pt idx="4163">0-5 Min From Subway</cx:pt>
          <cx:pt idx="4164">0-5 Min From Subway</cx:pt>
          <cx:pt idx="4165">0-5 Min From Subway</cx:pt>
          <cx:pt idx="4166">5-15 Min From Subway</cx:pt>
          <cx:pt idx="4167">0-5 Min From Subway</cx:pt>
          <cx:pt idx="4168">0-5 Min From Subway</cx:pt>
          <cx:pt idx="4169">0-5 Min From Subway</cx:pt>
          <cx:pt idx="4170">0-5 Min From Subway</cx:pt>
          <cx:pt idx="4171">0-5 Min From Subway</cx:pt>
          <cx:pt idx="4172">5-15 Min From Subway</cx:pt>
          <cx:pt idx="4173">5-15 Min From Subway</cx:pt>
          <cx:pt idx="4174">5-15 Min From Subway</cx:pt>
          <cx:pt idx="4175">5-15 Min From Subway</cx:pt>
          <cx:pt idx="4176">5-15 Min From Subway</cx:pt>
          <cx:pt idx="4177">5-15 Min From Subway</cx:pt>
          <cx:pt idx="4178">5-15 Min From Subway</cx:pt>
          <cx:pt idx="4179">0-5 Min From Subway</cx:pt>
          <cx:pt idx="4180">0-5 Min From Subway</cx:pt>
          <cx:pt idx="4181">0-5 Min From Subway</cx:pt>
          <cx:pt idx="4182">0-5 Min From Subway</cx:pt>
          <cx:pt idx="4183">0-5 Min From Subway</cx:pt>
          <cx:pt idx="4184">0-5 Min From Subway</cx:pt>
          <cx:pt idx="4185">0-5 Min From Subway</cx:pt>
          <cx:pt idx="4186">5-15 Min From Subway</cx:pt>
          <cx:pt idx="4187">5-15 Min From Subway</cx:pt>
          <cx:pt idx="4188">5-15 Min From Subway</cx:pt>
          <cx:pt idx="4189">5-15 Min From Subway</cx:pt>
          <cx:pt idx="4190">5-15 Min From Subway</cx:pt>
          <cx:pt idx="4191">5-15 Min From Subway</cx:pt>
          <cx:pt idx="4192">5-15 Min From Subway</cx:pt>
          <cx:pt idx="4193">5-15 Min From Subway</cx:pt>
          <cx:pt idx="4194">5-15 Min From Subway</cx:pt>
          <cx:pt idx="4195">5-15 Min From Subway</cx:pt>
          <cx:pt idx="4196">5-15 Min From Subway</cx:pt>
          <cx:pt idx="4197">5-15 Min From Subway</cx:pt>
          <cx:pt idx="4198">5-15 Min From Subway</cx:pt>
          <cx:pt idx="4199">5-15 Min From Subway</cx:pt>
          <cx:pt idx="4200">0-5 Min From Subway</cx:pt>
          <cx:pt idx="4201">0-5 Min From Subway</cx:pt>
          <cx:pt idx="4202">0-5 Min From Subway</cx:pt>
          <cx:pt idx="4203">0-5 Min From Subway</cx:pt>
          <cx:pt idx="4204">0-5 Min From Subway</cx:pt>
          <cx:pt idx="4205">0-5 Min From Subway</cx:pt>
          <cx:pt idx="4206">0-5 Min From Subway</cx:pt>
          <cx:pt idx="4207">0-5 Min From Subway</cx:pt>
          <cx:pt idx="4208">0-5 Min From Subway</cx:pt>
          <cx:pt idx="4209">5-15 Min From Subway</cx:pt>
          <cx:pt idx="4210">0-5 Min From Subway</cx:pt>
          <cx:pt idx="4211">0-5 Min From Subway</cx:pt>
          <cx:pt idx="4212">0-5 Min From Subway</cx:pt>
          <cx:pt idx="4213">0-5 Min From Subway</cx:pt>
          <cx:pt idx="4214">0-5 Min From Subway</cx:pt>
          <cx:pt idx="4215">0-5 Min From Subway</cx:pt>
          <cx:pt idx="4216">0-5 Min From Subway</cx:pt>
          <cx:pt idx="4217">5-15 Min From Subway</cx:pt>
          <cx:pt idx="4218">5-15 Min From Subway</cx:pt>
          <cx:pt idx="4219">5-15 Min From Subway</cx:pt>
          <cx:pt idx="4220">5-15 Min From Subway</cx:pt>
          <cx:pt idx="4221">5-15 Min From Subway</cx:pt>
          <cx:pt idx="4222">5-15 Min From Subway</cx:pt>
          <cx:pt idx="4223">0-5 Min From Subway</cx:pt>
          <cx:pt idx="4224">0-5 Min From Subway</cx:pt>
          <cx:pt idx="4225">0-5 Min From Subway</cx:pt>
          <cx:pt idx="4226">0-5 Min From Subway</cx:pt>
          <cx:pt idx="4227">0-5 Min From Subway</cx:pt>
          <cx:pt idx="4228">0-5 Min From Subway</cx:pt>
          <cx:pt idx="4229">0-5 Min From Subway</cx:pt>
          <cx:pt idx="4230">0-5 Min From Subway</cx:pt>
          <cx:pt idx="4231">0-5 Min From Subway</cx:pt>
          <cx:pt idx="4232">0-5 Min From Subway</cx:pt>
          <cx:pt idx="4233">0-5 Min From Subway</cx:pt>
          <cx:pt idx="4234">0-5 Min From Subway</cx:pt>
          <cx:pt idx="4235">0-5 Min From Subway</cx:pt>
          <cx:pt idx="4236">5-15 Min From Subway</cx:pt>
          <cx:pt idx="4237">0-5 Min From Subway</cx:pt>
          <cx:pt idx="4238">0-5 Min From Subway</cx:pt>
          <cx:pt idx="4239">5-15 Min From Subway</cx:pt>
          <cx:pt idx="4240">5-15 Min From Subway</cx:pt>
          <cx:pt idx="4241">5-15 Min From Subway</cx:pt>
          <cx:pt idx="4242">5-15 Min From Subway</cx:pt>
          <cx:pt idx="4243">5-15 Min From Subway</cx:pt>
          <cx:pt idx="4244">0-5 Min From Subway</cx:pt>
          <cx:pt idx="4245">0-5 Min From Subway</cx:pt>
          <cx:pt idx="4246">5-15 Min From Subway</cx:pt>
          <cx:pt idx="4247">5-15 Min From Subway</cx:pt>
          <cx:pt idx="4248">5-15 Min From Subway</cx:pt>
          <cx:pt idx="4249">5-15 Min From Subway</cx:pt>
          <cx:pt idx="4250">5-15 Min From Subway</cx:pt>
          <cx:pt idx="4251">5-15 Min From Subway</cx:pt>
          <cx:pt idx="4252">0-5 Min From Subway</cx:pt>
          <cx:pt idx="4253">0-5 Min From Subway</cx:pt>
          <cx:pt idx="4254">5-15 Min From Subway</cx:pt>
          <cx:pt idx="4255">5-15 Min From Subway</cx:pt>
          <cx:pt idx="4256">5-15 Min From Subway</cx:pt>
          <cx:pt idx="4257">0-5 Min From Subway</cx:pt>
          <cx:pt idx="4258">5-15 Min From Subway</cx:pt>
          <cx:pt idx="4259">0-5 Min From Subway</cx:pt>
          <cx:pt idx="4260">5-15 Min From Subway</cx:pt>
          <cx:pt idx="4261">0-5 Min From Subway</cx:pt>
          <cx:pt idx="4262">0-5 Min From Subway</cx:pt>
          <cx:pt idx="4263">0-5 Min From Subway</cx:pt>
          <cx:pt idx="4264">0-5 Min From Subway</cx:pt>
          <cx:pt idx="4265">0-5 Min From Subway</cx:pt>
          <cx:pt idx="4266">5-15 Min From Subway</cx:pt>
          <cx:pt idx="4267">0-5 Min From Subway</cx:pt>
          <cx:pt idx="4268">0-5 Min From Subway</cx:pt>
          <cx:pt idx="4269">0-5 Min From Subway</cx:pt>
          <cx:pt idx="4270">0-5 Min From Subway</cx:pt>
          <cx:pt idx="4271">0-5 Min From Subway</cx:pt>
          <cx:pt idx="4272">5-15 Min From Subway</cx:pt>
          <cx:pt idx="4273">0-5 Min From Subway</cx:pt>
          <cx:pt idx="4274">0-5 Min From Subway</cx:pt>
          <cx:pt idx="4275">5-15 Min From Subway</cx:pt>
          <cx:pt idx="4276">5-15 Min From Subway</cx:pt>
          <cx:pt idx="4277">0-5 Min From Subway</cx:pt>
          <cx:pt idx="4278">5-15 Min From Subway</cx:pt>
          <cx:pt idx="4279">5-15 Min From Subway</cx:pt>
          <cx:pt idx="4280">0-5 Min From Subway</cx:pt>
          <cx:pt idx="4281">0-5 Min From Subway</cx:pt>
          <cx:pt idx="4282">0-5 Min From Subway</cx:pt>
          <cx:pt idx="4283">5-15 Min From Subway</cx:pt>
          <cx:pt idx="4284">0-5 Min From Subway</cx:pt>
          <cx:pt idx="4285">0-5 Min From Subway</cx:pt>
          <cx:pt idx="4286">0-5 Min From Subway</cx:pt>
          <cx:pt idx="4287">0-5 Min From Subway</cx:pt>
          <cx:pt idx="4288">0-5 Min From Subway</cx:pt>
          <cx:pt idx="4289">0-5 Min From Subway</cx:pt>
          <cx:pt idx="4290">0-5 Min From Subway</cx:pt>
          <cx:pt idx="4291">5-15 Min From Subway</cx:pt>
          <cx:pt idx="4292">5-15 Min From Subway</cx:pt>
          <cx:pt idx="4293">0-5 Min From Subway</cx:pt>
          <cx:pt idx="4294">0-5 Min From Subway</cx:pt>
          <cx:pt idx="4295">0-5 Min From Subway</cx:pt>
          <cx:pt idx="4296">0-5 Min From Subway</cx:pt>
          <cx:pt idx="4297">5-15 Min From Subway</cx:pt>
          <cx:pt idx="4298">0-5 Min From Subway</cx:pt>
          <cx:pt idx="4299">0-5 Min From Subway</cx:pt>
          <cx:pt idx="4300">5-15 Min From Subway</cx:pt>
          <cx:pt idx="4301">5-15 Min From Subway</cx:pt>
          <cx:pt idx="4302">0-5 Min From Subway</cx:pt>
          <cx:pt idx="4303">0-5 Min From Subway</cx:pt>
          <cx:pt idx="4304">0-5 Min From Subway</cx:pt>
          <cx:pt idx="4305">0-5 Min From Subway</cx:pt>
          <cx:pt idx="4306">5-15 Min From Subway</cx:pt>
          <cx:pt idx="4307">5-15 Min From Subway</cx:pt>
          <cx:pt idx="4308">5-15 Min From Subway</cx:pt>
          <cx:pt idx="4309">0-5 Min From Subway</cx:pt>
          <cx:pt idx="4310">5-15 Min From Subway</cx:pt>
          <cx:pt idx="4311">5-15 Min From Subway</cx:pt>
          <cx:pt idx="4312">0-5 Min From Subway</cx:pt>
          <cx:pt idx="4313">5-15 Min From Subway</cx:pt>
          <cx:pt idx="4314">0-5 Min From Subway</cx:pt>
          <cx:pt idx="4315">5-15 Min From Subway</cx:pt>
          <cx:pt idx="4316">5-15 Min From Subway</cx:pt>
          <cx:pt idx="4317">5-15 Min From Subway</cx:pt>
          <cx:pt idx="4318">5-15 Min From Subway</cx:pt>
          <cx:pt idx="4319">0-5 Min From Subway</cx:pt>
          <cx:pt idx="4320">5-15 Min From Subway</cx:pt>
          <cx:pt idx="4321">0-5 Min From Subway</cx:pt>
          <cx:pt idx="4322">5-15 Min From Subway</cx:pt>
          <cx:pt idx="4323">5-15 Min From Subway</cx:pt>
          <cx:pt idx="4324">5-15 Min From Subway</cx:pt>
          <cx:pt idx="4325">5-15 Min From Subway</cx:pt>
          <cx:pt idx="4326">5-15 Min From Subway</cx:pt>
          <cx:pt idx="4327">0-5 Min From Subway</cx:pt>
          <cx:pt idx="4328">0-5 Min From Subway</cx:pt>
          <cx:pt idx="4329">5-15 Min From Subway</cx:pt>
          <cx:pt idx="4330">0-5 Min From Subway</cx:pt>
          <cx:pt idx="4331">0-5 Min From Subway</cx:pt>
          <cx:pt idx="4332">0-5 Min From Subway</cx:pt>
          <cx:pt idx="4333">0-5 Min From Subway</cx:pt>
          <cx:pt idx="4334">0-5 Min From Subway</cx:pt>
          <cx:pt idx="4335">0-5 Min From Subway</cx:pt>
          <cx:pt idx="4336">0-5 Min From Subway</cx:pt>
          <cx:pt idx="4337">0-5 Min From Subway</cx:pt>
          <cx:pt idx="4338">5-15 Min From Subway</cx:pt>
          <cx:pt idx="4339">5-15 Min From Subway</cx:pt>
          <cx:pt idx="4340">5-15 Min From Subway</cx:pt>
          <cx:pt idx="4341">0-5 Min From Subway</cx:pt>
          <cx:pt idx="4342">0-5 Min From Subway</cx:pt>
          <cx:pt idx="4343">0-5 Min From Subway</cx:pt>
          <cx:pt idx="4344">0-5 Min From Subway</cx:pt>
          <cx:pt idx="4345">5-15 Min From Subway</cx:pt>
          <cx:pt idx="4346">5-15 Min From Subway</cx:pt>
          <cx:pt idx="4347">5-15 Min From Subway</cx:pt>
          <cx:pt idx="4348">5-15 Min From Subway</cx:pt>
          <cx:pt idx="4349">5-15 Min From Subway</cx:pt>
          <cx:pt idx="4350">0-5 Min From Subway</cx:pt>
          <cx:pt idx="4351">0-5 Min From Subway</cx:pt>
          <cx:pt idx="4352">0-5 Min From Subway</cx:pt>
          <cx:pt idx="4353">0-5 Min From Subway</cx:pt>
          <cx:pt idx="4354">0-5 Min From Subway</cx:pt>
          <cx:pt idx="4355">0-5 Min From Subway</cx:pt>
          <cx:pt idx="4356">0-5 Min From Subway</cx:pt>
          <cx:pt idx="4357">0-5 Min From Subway</cx:pt>
          <cx:pt idx="4358">5-15 Min From Subway</cx:pt>
          <cx:pt idx="4359">5-15 Min From Subway</cx:pt>
          <cx:pt idx="4360">5-15 Min From Subway</cx:pt>
          <cx:pt idx="4361">5-15 Min From Subway</cx:pt>
          <cx:pt idx="4362">0-5 Min From Subway</cx:pt>
          <cx:pt idx="4363">5-15 Min From Subway</cx:pt>
          <cx:pt idx="4364">5-15 Min From Subway</cx:pt>
          <cx:pt idx="4365">5-15 Min From Subway</cx:pt>
          <cx:pt idx="4366">0-5 Min From Subway</cx:pt>
          <cx:pt idx="4367">0-5 Min From Subway</cx:pt>
          <cx:pt idx="4368">5-15 Min From Subway</cx:pt>
          <cx:pt idx="4369">0-5 Min From Subway</cx:pt>
          <cx:pt idx="4370">0-5 Min From Subway</cx:pt>
          <cx:pt idx="4371">5-15 Min From Subway</cx:pt>
          <cx:pt idx="4372">5-15 Min From Subway</cx:pt>
          <cx:pt idx="4373">5-15 Min From Subway</cx:pt>
          <cx:pt idx="4374">0-5 Min From Subway</cx:pt>
          <cx:pt idx="4375">5-15 Min From Subway</cx:pt>
          <cx:pt idx="4376">5-15 Min From Subway</cx:pt>
          <cx:pt idx="4377">5-15 Min From Subway</cx:pt>
          <cx:pt idx="4378">0-5 Min From Subway</cx:pt>
          <cx:pt idx="4379">5-15 Min From Subway</cx:pt>
          <cx:pt idx="4380">5-15 Min From Subway</cx:pt>
          <cx:pt idx="4381">0-5 Min From Subway</cx:pt>
          <cx:pt idx="4382">0-5 Min From Subway</cx:pt>
          <cx:pt idx="4383">0-5 Min From Subway</cx:pt>
          <cx:pt idx="4384">0-5 Min From Subway</cx:pt>
          <cx:pt idx="4385">0-5 Min From Subway</cx:pt>
          <cx:pt idx="4386">0-5 Min From Subway</cx:pt>
          <cx:pt idx="4387">0-5 Min From Subway</cx:pt>
          <cx:pt idx="4388">0-5 Min From Subway</cx:pt>
          <cx:pt idx="4389">0-5 Min From Subway</cx:pt>
          <cx:pt idx="4390">0-5 Min From Subway</cx:pt>
          <cx:pt idx="4391">5-15 Min From Subway</cx:pt>
          <cx:pt idx="4392">5-15 Min From Subway</cx:pt>
          <cx:pt idx="4393">5-15 Min From Subway</cx:pt>
          <cx:pt idx="4394">5-15 Min From Subway</cx:pt>
          <cx:pt idx="4395">0-5 Min From Subway</cx:pt>
          <cx:pt idx="4396">0-5 Min From Subway</cx:pt>
          <cx:pt idx="4397">5-15 Min From Subway</cx:pt>
          <cx:pt idx="4398">5-15 Min From Subway</cx:pt>
          <cx:pt idx="4399">5-15 Min From Subway</cx:pt>
          <cx:pt idx="4400">0-5 Min From Subway</cx:pt>
          <cx:pt idx="4401">5-15 Min From Subway</cx:pt>
          <cx:pt idx="4402">5-15 Min From Subway</cx:pt>
          <cx:pt idx="4403">5-15 Min From Subway</cx:pt>
          <cx:pt idx="4404">5-15 Min From Subway</cx:pt>
          <cx:pt idx="4405">5-15 Min From Subway</cx:pt>
          <cx:pt idx="4406">5-15 Min From Subway</cx:pt>
          <cx:pt idx="4407">5-15 Min From Subway</cx:pt>
          <cx:pt idx="4408">5-15 Min From Subway</cx:pt>
          <cx:pt idx="4409">5-15 Min From Subway</cx:pt>
          <cx:pt idx="4410">5-15 Min From Subway</cx:pt>
          <cx:pt idx="4411">0-5 Min From Subway</cx:pt>
          <cx:pt idx="4412">0-5 Min From Subway</cx:pt>
          <cx:pt idx="4413">0-5 Min From Subway</cx:pt>
          <cx:pt idx="4414">5-15 Min From Subway</cx:pt>
          <cx:pt idx="4415">5-15 Min From Subway</cx:pt>
          <cx:pt idx="4416">0-5 Min From Subway</cx:pt>
          <cx:pt idx="4417">0-5 Min From Subway</cx:pt>
          <cx:pt idx="4418">5-15 Min From Subway</cx:pt>
          <cx:pt idx="4419">0-5 Min From Subway</cx:pt>
          <cx:pt idx="4420">5-15 Min From Subway</cx:pt>
          <cx:pt idx="4421">0-5 Min From Subway</cx:pt>
          <cx:pt idx="4422">0-5 Min From Subway</cx:pt>
          <cx:pt idx="4423">5-15 Min From Subway</cx:pt>
          <cx:pt idx="4424">0-5 Min From Subway</cx:pt>
          <cx:pt idx="4425">0-5 Min From Subway</cx:pt>
          <cx:pt idx="4426">5-15 Min From Subway</cx:pt>
          <cx:pt idx="4427">5-15 Min From Subway</cx:pt>
          <cx:pt idx="4428">0-5 Min From Subway</cx:pt>
          <cx:pt idx="4429">0-5 Min From Subway</cx:pt>
          <cx:pt idx="4430">0-5 Min From Subway</cx:pt>
          <cx:pt idx="4431">5-15 Min From Subway</cx:pt>
          <cx:pt idx="4432">0-5 Min From Subway</cx:pt>
          <cx:pt idx="4433">0-5 Min From Subway</cx:pt>
          <cx:pt idx="4434">0-5 Min From Subway</cx:pt>
          <cx:pt idx="4435">0-5 Min From Subway</cx:pt>
          <cx:pt idx="4436">5-15 Min From Subway</cx:pt>
          <cx:pt idx="4437">5-15 Min From Subway</cx:pt>
          <cx:pt idx="4438">0-5 Min From Subway</cx:pt>
          <cx:pt idx="4439">5-15 Min From Subway</cx:pt>
          <cx:pt idx="4440">5-15 Min From Subway</cx:pt>
          <cx:pt idx="4441">5-15 Min From Subway</cx:pt>
          <cx:pt idx="4442">5-15 Min From Subway</cx:pt>
          <cx:pt idx="4443">0-5 Min From Subway</cx:pt>
          <cx:pt idx="4444">0-5 Min From Subway</cx:pt>
          <cx:pt idx="4445">0-5 Min From Subway</cx:pt>
          <cx:pt idx="4446">0-5 Min From Subway</cx:pt>
          <cx:pt idx="4447">0-5 Min From Subway</cx:pt>
          <cx:pt idx="4448">0-5 Min From Subway</cx:pt>
          <cx:pt idx="4449">0-5 Min From Subway</cx:pt>
          <cx:pt idx="4450">0-5 Min From Subway</cx:pt>
          <cx:pt idx="4451">0-5 Min From Subway</cx:pt>
          <cx:pt idx="4452">5-15 Min From Subway</cx:pt>
          <cx:pt idx="4453">0-5 Min From Subway</cx:pt>
          <cx:pt idx="4454">5-15 Min From Subway</cx:pt>
          <cx:pt idx="4455">5-15 Min From Subway</cx:pt>
          <cx:pt idx="4456">5-15 Min From Subway</cx:pt>
          <cx:pt idx="4457">5-15 Min From Subway</cx:pt>
          <cx:pt idx="4458">5-15 Min From Subway</cx:pt>
          <cx:pt idx="4459">5-15 Min From Subway</cx:pt>
          <cx:pt idx="4460">0-5 Min From Subway</cx:pt>
          <cx:pt idx="4461">0-5 Min From Subway</cx:pt>
          <cx:pt idx="4462">0-5 Min From Subway</cx:pt>
          <cx:pt idx="4463">0-5 Min From Subway</cx:pt>
          <cx:pt idx="4464">5-15 Min From Subway</cx:pt>
          <cx:pt idx="4465">0-5 Min From Subway</cx:pt>
          <cx:pt idx="4466">5-15 Min From Subway</cx:pt>
          <cx:pt idx="4467">0-5 Min From Subway</cx:pt>
          <cx:pt idx="4468">0-5 Min From Subway</cx:pt>
          <cx:pt idx="4469">0-5 Min From Subway</cx:pt>
          <cx:pt idx="4470">5-15 Min From Subway</cx:pt>
          <cx:pt idx="4471">5-15 Min From Subway</cx:pt>
          <cx:pt idx="4472">5-15 Min From Subway</cx:pt>
          <cx:pt idx="4473">5-15 Min From Subway</cx:pt>
          <cx:pt idx="4474">0-5 Min From Subway</cx:pt>
          <cx:pt idx="4475">0-5 Min From Subway</cx:pt>
          <cx:pt idx="4476">5-15 Min From Subway</cx:pt>
          <cx:pt idx="4477">5-15 Min From Subway</cx:pt>
          <cx:pt idx="4478">0-5 Min From Subway</cx:pt>
          <cx:pt idx="4479">5-15 Min From Subway</cx:pt>
          <cx:pt idx="4480">5-15 Min From Subway</cx:pt>
          <cx:pt idx="4481">5-15 Min From Subway</cx:pt>
          <cx:pt idx="4482">5-15 Min From Subway</cx:pt>
          <cx:pt idx="4483">0-5 Min From Subway</cx:pt>
          <cx:pt idx="4484">0-5 Min From Subway</cx:pt>
          <cx:pt idx="4485">0-5 Min From Subway</cx:pt>
          <cx:pt idx="4486">0-5 Min From Subway</cx:pt>
          <cx:pt idx="4487">5-15 Min From Subway</cx:pt>
          <cx:pt idx="4488">5-15 Min From Subway</cx:pt>
          <cx:pt idx="4489">5-15 Min From Subway</cx:pt>
          <cx:pt idx="4490">5-15 Min From Subway</cx:pt>
          <cx:pt idx="4491">5-15 Min From Subway</cx:pt>
          <cx:pt idx="4492">0-5 Min From Subway</cx:pt>
          <cx:pt idx="4493">0-5 Min From Subway</cx:pt>
          <cx:pt idx="4494">0-5 Min From Subway</cx:pt>
          <cx:pt idx="4495">5-15 Min From Subway</cx:pt>
          <cx:pt idx="4496">0-5 Min From Subway</cx:pt>
          <cx:pt idx="4497">0-5 Min From Subway</cx:pt>
          <cx:pt idx="4498">0-5 Min From Subway</cx:pt>
          <cx:pt idx="4499">0-5 Min From Subway</cx:pt>
          <cx:pt idx="4500">0-5 Min From Subway</cx:pt>
          <cx:pt idx="4501">5-15 Min From Subway</cx:pt>
          <cx:pt idx="4502">5-15 Min From Subway</cx:pt>
          <cx:pt idx="4503">0-5 Min From Subway</cx:pt>
          <cx:pt idx="4504">0-5 Min From Subway</cx:pt>
          <cx:pt idx="4505">5-15 Min From Subway</cx:pt>
          <cx:pt idx="4506">5-15 Min From Subway</cx:pt>
          <cx:pt idx="4507">5-15 Min From Subway</cx:pt>
          <cx:pt idx="4508">0-5 Min From Subway</cx:pt>
          <cx:pt idx="4509">5-15 Min From Subway</cx:pt>
          <cx:pt idx="4510">5-15 Min From Subway</cx:pt>
          <cx:pt idx="4511">5-15 Min From Subway</cx:pt>
          <cx:pt idx="4512">5-15 Min From Subway</cx:pt>
          <cx:pt idx="4513">0-5 Min From Subway</cx:pt>
          <cx:pt idx="4514">0-5 Min From Subway</cx:pt>
          <cx:pt idx="4515">0-5 Min From Subway</cx:pt>
          <cx:pt idx="4516">5-15 Min From Subway</cx:pt>
          <cx:pt idx="4517">0-5 Min From Subway</cx:pt>
          <cx:pt idx="4518">0-5 Min From Subway</cx:pt>
          <cx:pt idx="4519">0-5 Min From Subway</cx:pt>
          <cx:pt idx="4520">5-15 Min From Subway</cx:pt>
          <cx:pt idx="4521">5-15 Min From Subway</cx:pt>
          <cx:pt idx="4522">0-5 Min From Subway</cx:pt>
          <cx:pt idx="4523">0-5 Min From Subway</cx:pt>
          <cx:pt idx="4524">0-5 Min From Subway</cx:pt>
          <cx:pt idx="4525">0-5 Min From Subway</cx:pt>
          <cx:pt idx="4526">5-15 Min From Subway</cx:pt>
          <cx:pt idx="4527">5-15 Min From Subway</cx:pt>
          <cx:pt idx="4528">5-15 Min From Subway</cx:pt>
          <cx:pt idx="4529">5-15 Min From Subway</cx:pt>
          <cx:pt idx="4530">5-15 Min From Subway</cx:pt>
          <cx:pt idx="4531">5-15 Min From Subway</cx:pt>
          <cx:pt idx="4532">0-5 Min From Subway</cx:pt>
          <cx:pt idx="4533">5-15 Min From Subway</cx:pt>
          <cx:pt idx="4534">5-15 Min From Subway</cx:pt>
          <cx:pt idx="4535">0-5 Min From Subway</cx:pt>
          <cx:pt idx="4536">0-5 Min From Subway</cx:pt>
          <cx:pt idx="4537">0-5 Min From Subway</cx:pt>
          <cx:pt idx="4538">5-15 Min From Subway</cx:pt>
          <cx:pt idx="4539">0-5 Min From Subway</cx:pt>
          <cx:pt idx="4540">0-5 Min From Subway</cx:pt>
          <cx:pt idx="4541">0-5 Min From Subway</cx:pt>
          <cx:pt idx="4542">0-5 Min From Subway</cx:pt>
          <cx:pt idx="4543">0-5 Min From Subway</cx:pt>
          <cx:pt idx="4544">0-5 Min From Subway</cx:pt>
          <cx:pt idx="4545">0-5 Min From Subway</cx:pt>
          <cx:pt idx="4546">0-5 Min From Subway</cx:pt>
          <cx:pt idx="4547">0-5 Min From Subway</cx:pt>
          <cx:pt idx="4548">0-5 Min From Subway</cx:pt>
          <cx:pt idx="4549">0-5 Min From Subway</cx:pt>
          <cx:pt idx="4550">0-5 Min From Subway</cx:pt>
          <cx:pt idx="4551">0-5 Min From Subway</cx:pt>
          <cx:pt idx="4552">0-5 Min From Subway</cx:pt>
          <cx:pt idx="4553">0-5 Min From Subway</cx:pt>
          <cx:pt idx="4554">0-5 Min From Subway</cx:pt>
          <cx:pt idx="4555">0-5 Min From Subway</cx:pt>
          <cx:pt idx="4556">0-5 Min From Subway</cx:pt>
          <cx:pt idx="4557">0-5 Min From Subway</cx:pt>
          <cx:pt idx="4558">0-5 Min From Subway</cx:pt>
          <cx:pt idx="4559">0-5 Min From Subway</cx:pt>
          <cx:pt idx="4560">0-5 Min From Subway</cx:pt>
          <cx:pt idx="4561">0-5 Min From Subway</cx:pt>
          <cx:pt idx="4562">0-5 Min From Subway</cx:pt>
          <cx:pt idx="4563">0-5 Min From Subway</cx:pt>
          <cx:pt idx="4564">0-5 Min From Subway</cx:pt>
          <cx:pt idx="4565">0-5 Min From Subway</cx:pt>
          <cx:pt idx="4566">0-5 Min From Subway</cx:pt>
          <cx:pt idx="4567">0-5 Min From Subway</cx:pt>
          <cx:pt idx="4568">0-5 Min From Subway</cx:pt>
          <cx:pt idx="4569">0-5 Min From Subway</cx:pt>
          <cx:pt idx="4570">0-5 Min From Subway</cx:pt>
          <cx:pt idx="4571">0-5 Min From Subway</cx:pt>
          <cx:pt idx="4572">0-5 Min From Subway</cx:pt>
          <cx:pt idx="4573">0-5 Min From Subway</cx:pt>
          <cx:pt idx="4574">0-5 Min From Subway</cx:pt>
          <cx:pt idx="4575">0-5 Min From Subway</cx:pt>
          <cx:pt idx="4576">0-5 Min From Subway</cx:pt>
          <cx:pt idx="4577">0-5 Min From Subway</cx:pt>
          <cx:pt idx="4578">0-5 Min From Subway</cx:pt>
          <cx:pt idx="4579">0-5 Min From Subway</cx:pt>
          <cx:pt idx="4580">0-5 Min From Subway</cx:pt>
          <cx:pt idx="4581">0-5 Min From Subway</cx:pt>
          <cx:pt idx="4582">0-5 Min From Subway</cx:pt>
          <cx:pt idx="4583">0-5 Min From Subway</cx:pt>
          <cx:pt idx="4584">0-5 Min From Subway</cx:pt>
          <cx:pt idx="4585">0-5 Min From Subway</cx:pt>
          <cx:pt idx="4586">0-5 Min From Subway</cx:pt>
          <cx:pt idx="4587">0-5 Min From Subway</cx:pt>
          <cx:pt idx="4588">0-5 Min From Subway</cx:pt>
          <cx:pt idx="4589">0-5 Min From Subway</cx:pt>
          <cx:pt idx="4590">0-5 Min From Subway</cx:pt>
          <cx:pt idx="4591">0-5 Min From Subway</cx:pt>
          <cx:pt idx="4592">0-5 Min From Subway</cx:pt>
          <cx:pt idx="4593">0-5 Min From Subway</cx:pt>
          <cx:pt idx="4594">0-5 Min From Subway</cx:pt>
          <cx:pt idx="4595">0-5 Min From Subway</cx:pt>
          <cx:pt idx="4596">0-5 Min From Subway</cx:pt>
          <cx:pt idx="4597">0-5 Min From Subway</cx:pt>
          <cx:pt idx="4598">0-5 Min From Subway</cx:pt>
          <cx:pt idx="4599">0-5 Min From Subway</cx:pt>
          <cx:pt idx="4600">0-5 Min From Subway</cx:pt>
          <cx:pt idx="4601">0-5 Min From Subway</cx:pt>
          <cx:pt idx="4602">0-5 Min From Subway</cx:pt>
          <cx:pt idx="4603">0-5 Min From Subway</cx:pt>
          <cx:pt idx="4604">0-5 Min From Subway</cx:pt>
          <cx:pt idx="4605">0-5 Min From Subway</cx:pt>
          <cx:pt idx="4606">0-5 Min From Subway</cx:pt>
          <cx:pt idx="4607">0-5 Min From Subway</cx:pt>
          <cx:pt idx="4608">0-5 Min From Subway</cx:pt>
          <cx:pt idx="4609">0-5 Min From Subway</cx:pt>
          <cx:pt idx="4610">0-5 Min From Subway</cx:pt>
          <cx:pt idx="4611">0-5 Min From Subway</cx:pt>
          <cx:pt idx="4612">0-5 Min From Subway</cx:pt>
          <cx:pt idx="4613">0-5 Min From Subway</cx:pt>
          <cx:pt idx="4614">0-5 Min From Subway</cx:pt>
          <cx:pt idx="4615">0-5 Min From Subway</cx:pt>
          <cx:pt idx="4616">0-5 Min From Subway</cx:pt>
          <cx:pt idx="4617">0-5 Min From Subway</cx:pt>
          <cx:pt idx="4618">0-5 Min From Subway</cx:pt>
          <cx:pt idx="4619">0-5 Min From Subway</cx:pt>
          <cx:pt idx="4620">0-5 Min From Subway</cx:pt>
          <cx:pt idx="4621">0-5 Min From Subway</cx:pt>
          <cx:pt idx="4622">0-5 Min From Subway</cx:pt>
          <cx:pt idx="4623">0-5 Min From Subway</cx:pt>
          <cx:pt idx="4624">0-5 Min From Subway</cx:pt>
          <cx:pt idx="4625">0-5 Min From Subway</cx:pt>
          <cx:pt idx="4626">0-5 Min From Subway</cx:pt>
          <cx:pt idx="4627">0-5 Min From Subway</cx:pt>
          <cx:pt idx="4628">0-5 Min From Subway</cx:pt>
          <cx:pt idx="4629">0-5 Min From Subway</cx:pt>
          <cx:pt idx="4630">0-5 Min From Subway</cx:pt>
          <cx:pt idx="4631">0-5 Min From Subway</cx:pt>
          <cx:pt idx="4632">0-5 Min From Subway</cx:pt>
          <cx:pt idx="4633">0-5 Min From Subway</cx:pt>
          <cx:pt idx="4634">0-5 Min From Subway</cx:pt>
          <cx:pt idx="4635">0-5 Min From Subway</cx:pt>
          <cx:pt idx="4636">0-5 Min From Subway</cx:pt>
          <cx:pt idx="4637">0-5 Min From Subway</cx:pt>
          <cx:pt idx="4638">0-5 Min From Subway</cx:pt>
          <cx:pt idx="4639">0-5 Min From Subway</cx:pt>
          <cx:pt idx="4640">0-5 Min From Subway</cx:pt>
          <cx:pt idx="4641">0-5 Min From Subway</cx:pt>
          <cx:pt idx="4642">0-5 Min From Subway</cx:pt>
          <cx:pt idx="4643">0-5 Min From Subway</cx:pt>
          <cx:pt idx="4644">0-5 Min From Subway</cx:pt>
          <cx:pt idx="4645">0-5 Min From Subway</cx:pt>
          <cx:pt idx="4646">0-5 Min From Subway</cx:pt>
          <cx:pt idx="4647">0-5 Min From Subway</cx:pt>
          <cx:pt idx="4648">0-5 Min From Subway</cx:pt>
          <cx:pt idx="4649">0-5 Min From Subway</cx:pt>
          <cx:pt idx="4650">0-5 Min From Subway</cx:pt>
          <cx:pt idx="4651">0-5 Min From Subway</cx:pt>
          <cx:pt idx="4652">0-5 Min From Subway</cx:pt>
          <cx:pt idx="4653">0-5 Min From Subway</cx:pt>
          <cx:pt idx="4654">0-5 Min From Subway</cx:pt>
          <cx:pt idx="4655">0-5 Min From Subway</cx:pt>
          <cx:pt idx="4656">0-5 Min From Subway</cx:pt>
          <cx:pt idx="4657">0-5 Min From Subway</cx:pt>
          <cx:pt idx="4658">0-5 Min From Subway</cx:pt>
          <cx:pt idx="4659">0-5 Min From Subway</cx:pt>
          <cx:pt idx="4660">0-5 Min From Subway</cx:pt>
          <cx:pt idx="4661">0-5 Min From Subway</cx:pt>
          <cx:pt idx="4662">0-5 Min From Subway</cx:pt>
          <cx:pt idx="4663">0-5 Min From Subway</cx:pt>
          <cx:pt idx="4664">0-5 Min From Subway</cx:pt>
          <cx:pt idx="4665">0-5 Min From Subway</cx:pt>
          <cx:pt idx="4666">0-5 Min From Subway</cx:pt>
          <cx:pt idx="4667">0-5 Min From Subway</cx:pt>
          <cx:pt idx="4668">0-5 Min From Subway</cx:pt>
          <cx:pt idx="4669">0-5 Min From Subway</cx:pt>
          <cx:pt idx="4670">0-5 Min From Subway</cx:pt>
          <cx:pt idx="4671">0-5 Min From Subway</cx:pt>
          <cx:pt idx="4672">0-5 Min From Subway</cx:pt>
          <cx:pt idx="4673">0-5 Min From Subway</cx:pt>
          <cx:pt idx="4674">0-5 Min From Subway</cx:pt>
          <cx:pt idx="4675">0-5 Min From Subway</cx:pt>
          <cx:pt idx="4676">0-5 Min From Subway</cx:pt>
          <cx:pt idx="4677">0-5 Min From Subway</cx:pt>
          <cx:pt idx="4678">0-5 Min From Subway</cx:pt>
          <cx:pt idx="4679">0-5 Min From Subway</cx:pt>
          <cx:pt idx="4680">0-5 Min From Subway</cx:pt>
          <cx:pt idx="4681">0-5 Min From Subway</cx:pt>
          <cx:pt idx="4682">0-5 Min From Subway</cx:pt>
          <cx:pt idx="4683">0-5 Min From Subway</cx:pt>
          <cx:pt idx="4684">0-5 Min From Subway</cx:pt>
          <cx:pt idx="4685">0-5 Min From Subway</cx:pt>
          <cx:pt idx="4686">0-5 Min From Subway</cx:pt>
          <cx:pt idx="4687">0-5 Min From Subway</cx:pt>
          <cx:pt idx="4688">0-5 Min From Subway</cx:pt>
          <cx:pt idx="4689">0-5 Min From Subway</cx:pt>
          <cx:pt idx="4690">0-5 Min From Subway</cx:pt>
          <cx:pt idx="4691">0-5 Min From Subway</cx:pt>
          <cx:pt idx="4692">0-5 Min From Subway</cx:pt>
          <cx:pt idx="4693">0-5 Min From Subway</cx:pt>
          <cx:pt idx="4694">0-5 Min From Subway</cx:pt>
          <cx:pt idx="4695">0-5 Min From Subway</cx:pt>
          <cx:pt idx="4696">0-5 Min From Subway</cx:pt>
          <cx:pt idx="4697">0-5 Min From Subway</cx:pt>
          <cx:pt idx="4698">0-5 Min From Subway</cx:pt>
          <cx:pt idx="4699">0-5 Min From Subway</cx:pt>
          <cx:pt idx="4700">0-5 Min From Subway</cx:pt>
          <cx:pt idx="4701">0-5 Min From Subway</cx:pt>
          <cx:pt idx="4702">0-5 Min From Subway</cx:pt>
          <cx:pt idx="4703">0-5 Min From Subway</cx:pt>
          <cx:pt idx="4704">0-5 Min From Subway</cx:pt>
          <cx:pt idx="4705">0-5 Min From Subway</cx:pt>
          <cx:pt idx="4706">0-5 Min From Subway</cx:pt>
          <cx:pt idx="4707">0-5 Min From Subway</cx:pt>
          <cx:pt idx="4708">0-5 Min From Subway</cx:pt>
          <cx:pt idx="4709">0-5 Min From Subway</cx:pt>
          <cx:pt idx="4710">0-5 Min From Subway</cx:pt>
          <cx:pt idx="4711">0-5 Min From Subway</cx:pt>
          <cx:pt idx="4712">0-5 Min From Subway</cx:pt>
          <cx:pt idx="4713">0-5 Min From Subway</cx:pt>
          <cx:pt idx="4714">0-5 Min From Subway</cx:pt>
          <cx:pt idx="4715">0-5 Min From Subway</cx:pt>
          <cx:pt idx="4716">0-5 Min From Subway</cx:pt>
          <cx:pt idx="4717">0-5 Min From Subway</cx:pt>
          <cx:pt idx="4718">0-5 Min From Subway</cx:pt>
          <cx:pt idx="4719">0-5 Min From Subway</cx:pt>
          <cx:pt idx="4720">0-5 Min From Subway</cx:pt>
          <cx:pt idx="4721">0-5 Min From Subway</cx:pt>
          <cx:pt idx="4722">0-5 Min From Subway</cx:pt>
          <cx:pt idx="4723">0-5 Min From Subway</cx:pt>
          <cx:pt idx="4724">0-5 Min From Subway</cx:pt>
          <cx:pt idx="4725">0-5 Min From Subway</cx:pt>
          <cx:pt idx="4726">0-5 Min From Subway</cx:pt>
          <cx:pt idx="4727">0-5 Min From Subway</cx:pt>
          <cx:pt idx="4728">0-5 Min From Subway</cx:pt>
          <cx:pt idx="4729">0-5 Min From Subway</cx:pt>
          <cx:pt idx="4730">0-5 Min From Subway</cx:pt>
          <cx:pt idx="4731">0-5 Min From Subway</cx:pt>
          <cx:pt idx="4732">0-5 Min From Subway</cx:pt>
          <cx:pt idx="4733">0-5 Min From Subway</cx:pt>
          <cx:pt idx="4734">0-5 Min From Subway</cx:pt>
          <cx:pt idx="4735">0-5 Min From Subway</cx:pt>
          <cx:pt idx="4736">0-5 Min From Subway</cx:pt>
          <cx:pt idx="4737">0-5 Min From Subway</cx:pt>
          <cx:pt idx="4738">0-5 Min From Subway</cx:pt>
          <cx:pt idx="4739">0-5 Min From Subway</cx:pt>
          <cx:pt idx="4740">0-5 Min From Subway</cx:pt>
          <cx:pt idx="4741">0-5 Min From Subway</cx:pt>
          <cx:pt idx="4742">0-5 Min From Subway</cx:pt>
          <cx:pt idx="4743">0-5 Min From Subway</cx:pt>
          <cx:pt idx="4744">0-5 Min From Subway</cx:pt>
          <cx:pt idx="4745">0-5 Min From Subway</cx:pt>
          <cx:pt idx="4746">0-5 Min From Subway</cx:pt>
          <cx:pt idx="4747">0-5 Min From Subway</cx:pt>
          <cx:pt idx="4748">0-5 Min From Subway</cx:pt>
          <cx:pt idx="4749">0-5 Min From Subway</cx:pt>
          <cx:pt idx="4750">0-5 Min From Subway</cx:pt>
          <cx:pt idx="4751">0-5 Min From Subway</cx:pt>
          <cx:pt idx="4752">0-5 Min From Subway</cx:pt>
          <cx:pt idx="4753">0-5 Min From Subway</cx:pt>
          <cx:pt idx="4754">0-5 Min From Subway</cx:pt>
          <cx:pt idx="4755">0-5 Min From Subway</cx:pt>
          <cx:pt idx="4756">0-5 Min From Subway</cx:pt>
          <cx:pt idx="4757">0-5 Min From Subway</cx:pt>
          <cx:pt idx="4758">0-5 Min From Subway</cx:pt>
          <cx:pt idx="4759">0-5 Min From Subway</cx:pt>
          <cx:pt idx="4760">0-5 Min From Subway</cx:pt>
          <cx:pt idx="4761">0-5 Min From Subway</cx:pt>
          <cx:pt idx="4762">0-5 Min From Subway</cx:pt>
          <cx:pt idx="4763">0-5 Min From Subway</cx:pt>
          <cx:pt idx="4764">0-5 Min From Subway</cx:pt>
          <cx:pt idx="4765">0-5 Min From Subway</cx:pt>
          <cx:pt idx="4766">0-5 Min From Subway</cx:pt>
          <cx:pt idx="4767">0-5 Min From Subway</cx:pt>
          <cx:pt idx="4768">0-5 Min From Subway</cx:pt>
          <cx:pt idx="4769">0-5 Min From Subway</cx:pt>
          <cx:pt idx="4770">0-5 Min From Subway</cx:pt>
          <cx:pt idx="4771">0-5 Min From Subway</cx:pt>
          <cx:pt idx="4772">0-5 Min From Subway</cx:pt>
          <cx:pt idx="4773">0-5 Min From Subway</cx:pt>
          <cx:pt idx="4774">0-5 Min From Subway</cx:pt>
          <cx:pt idx="4775">0-5 Min From Subway</cx:pt>
          <cx:pt idx="4776">5-15 Min From Subway</cx:pt>
          <cx:pt idx="4777">5-15 Min From Subway</cx:pt>
          <cx:pt idx="4778">5-15 Min From Subway</cx:pt>
          <cx:pt idx="4779">5-15 Min From Subway</cx:pt>
          <cx:pt idx="4780">5-15 Min From Subway</cx:pt>
          <cx:pt idx="4781">5-15 Min From Subway</cx:pt>
          <cx:pt idx="4782">0-5 Min From Subway</cx:pt>
          <cx:pt idx="4783">0-5 Min From Subway</cx:pt>
          <cx:pt idx="4784">5-15 Min From Subway</cx:pt>
          <cx:pt idx="4785">5-15 Min From Subway</cx:pt>
          <cx:pt idx="4786">5-15 Min From Subway</cx:pt>
          <cx:pt idx="4787">0-5 Min From Subway</cx:pt>
          <cx:pt idx="4788">0-5 Min From Subway</cx:pt>
          <cx:pt idx="4789">0-5 Min From Subway</cx:pt>
          <cx:pt idx="4790">5-15 Min From Subway</cx:pt>
          <cx:pt idx="4791">5-15 Min From Subway</cx:pt>
          <cx:pt idx="4792">5-15 Min From Subway</cx:pt>
          <cx:pt idx="4793">0-5 Min From Subway</cx:pt>
          <cx:pt idx="4794">0-5 Min From Subway</cx:pt>
          <cx:pt idx="4795">0-5 Min From Subway</cx:pt>
          <cx:pt idx="4796">0-5 Min From Subway</cx:pt>
          <cx:pt idx="4797">0-5 Min From Subway</cx:pt>
          <cx:pt idx="4798">0-5 Min From Subway</cx:pt>
          <cx:pt idx="4799">0-5 Min From Subway</cx:pt>
          <cx:pt idx="4800">5-15 Min From Subway</cx:pt>
          <cx:pt idx="4801">5-15 Min From Subway</cx:pt>
          <cx:pt idx="4802">0-5 Min From Subway</cx:pt>
          <cx:pt idx="4803">0-5 Min From Subway</cx:pt>
          <cx:pt idx="4804">5-15 Min From Subway</cx:pt>
          <cx:pt idx="4805">0-5 Min From Subway</cx:pt>
          <cx:pt idx="4806">5-15 Min From Subway</cx:pt>
          <cx:pt idx="4807">0-5 Min From Subway</cx:pt>
          <cx:pt idx="4808">0-5 Min From Subway</cx:pt>
          <cx:pt idx="4809">5-15 Min From Subway</cx:pt>
          <cx:pt idx="4810">5-15 Min From Subway</cx:pt>
          <cx:pt idx="4811">5-15 Min From Subway</cx:pt>
          <cx:pt idx="4812">5-15 Min From Subway</cx:pt>
          <cx:pt idx="4813">0-5 Min From Subway</cx:pt>
          <cx:pt idx="4814">0-5 Min From Subway</cx:pt>
          <cx:pt idx="4815">5-15 Min From Subway</cx:pt>
          <cx:pt idx="4816">5-15 Min From Subway</cx:pt>
          <cx:pt idx="4817">0-5 Min From Subway</cx:pt>
          <cx:pt idx="4818">5-15 Min From Subway</cx:pt>
          <cx:pt idx="4819">0-5 Min From Subway</cx:pt>
          <cx:pt idx="4820">5-15 Min From Subway</cx:pt>
          <cx:pt idx="4821">0-5 Min From Subway</cx:pt>
          <cx:pt idx="4822">0-5 Min From Subway</cx:pt>
          <cx:pt idx="4823">5-15 Min From Subway</cx:pt>
          <cx:pt idx="4824">0-5 Min From Subway</cx:pt>
          <cx:pt idx="4825">5-15 Min From Subway</cx:pt>
          <cx:pt idx="4826">0-5 Min From Subway</cx:pt>
          <cx:pt idx="4827">5-15 Min From Subway</cx:pt>
          <cx:pt idx="4828">0-5 Min From Subway</cx:pt>
          <cx:pt idx="4829">0-5 Min From Subway</cx:pt>
          <cx:pt idx="4830">0-5 Min From Subway</cx:pt>
          <cx:pt idx="4831">0-5 Min From Subway</cx:pt>
          <cx:pt idx="4832">0-5 Min From Subway</cx:pt>
          <cx:pt idx="4833">5-15 Min From Subway</cx:pt>
          <cx:pt idx="4834">5-15 Min From Subway</cx:pt>
          <cx:pt idx="4835">5-15 Min From Subway</cx:pt>
          <cx:pt idx="4836">5-15 Min From Subway</cx:pt>
          <cx:pt idx="4837">5-15 Min From Subway</cx:pt>
          <cx:pt idx="4838">5-15 Min From Subway</cx:pt>
          <cx:pt idx="4839">5-15 Min From Subway</cx:pt>
          <cx:pt idx="4840">5-15 Min From Subway</cx:pt>
          <cx:pt idx="4841">5-15 Min From Subway</cx:pt>
          <cx:pt idx="4842">0-5 Min From Subway</cx:pt>
          <cx:pt idx="4843">0-5 Min From Subway</cx:pt>
          <cx:pt idx="4844">5-15 Min From Subway</cx:pt>
          <cx:pt idx="4845">5-15 Min From Subway</cx:pt>
          <cx:pt idx="4846">5-15 Min From Subway</cx:pt>
          <cx:pt idx="4847">0-5 Min From Subway</cx:pt>
          <cx:pt idx="4848">0-5 Min From Subway</cx:pt>
          <cx:pt idx="4849">5-15 Min From Subway</cx:pt>
          <cx:pt idx="4850">5-15 Min From Subway</cx:pt>
          <cx:pt idx="4851">5-15 Min From Subway</cx:pt>
          <cx:pt idx="4852">0-5 Min From Subway</cx:pt>
          <cx:pt idx="4853">5-15 Min From Subway</cx:pt>
          <cx:pt idx="4854">0-5 Min From Subway</cx:pt>
          <cx:pt idx="4855">5-15 Min From Subway</cx:pt>
          <cx:pt idx="4856">5-15 Min From Subway</cx:pt>
          <cx:pt idx="4857">5-15 Min From Subway</cx:pt>
          <cx:pt idx="4858">5-15 Min From Subway</cx:pt>
          <cx:pt idx="4859">5-15 Min From Subway</cx:pt>
          <cx:pt idx="4860">5-15 Min From Subway</cx:pt>
          <cx:pt idx="4861">0-5 Min From Subway</cx:pt>
          <cx:pt idx="4862">5-15 Min From Subway</cx:pt>
          <cx:pt idx="4863">0-5 Min From Subway</cx:pt>
          <cx:pt idx="4864">5-15 Min From Subway</cx:pt>
          <cx:pt idx="4865">5-15 Min From Subway</cx:pt>
          <cx:pt idx="4866">0-5 Min From Subway</cx:pt>
          <cx:pt idx="4867">5-15 Min From Subway</cx:pt>
          <cx:pt idx="4868">0-5 Min From Subway</cx:pt>
          <cx:pt idx="4869">0-5 Min From Subway</cx:pt>
          <cx:pt idx="4870">5-15 Min From Subway</cx:pt>
          <cx:pt idx="4871">0-5 Min From Subway</cx:pt>
          <cx:pt idx="4872">0-5 Min From Subway</cx:pt>
          <cx:pt idx="4873">0-5 Min From Subway</cx:pt>
          <cx:pt idx="4874">5-15 Min From Subway</cx:pt>
          <cx:pt idx="4875">0-5 Min From Subway</cx:pt>
          <cx:pt idx="4876">0-5 Min From Subway</cx:pt>
          <cx:pt idx="4877">5-15 Min From Subway</cx:pt>
          <cx:pt idx="4878">0-5 Min From Subway</cx:pt>
          <cx:pt idx="4879">0-5 Min From Subway</cx:pt>
          <cx:pt idx="4880">0-5 Min From Subway</cx:pt>
          <cx:pt idx="4881">0-5 Min From Subway</cx:pt>
          <cx:pt idx="4882">0-5 Min From Subway</cx:pt>
          <cx:pt idx="4883">5-15 Min From Subway</cx:pt>
          <cx:pt idx="4884">5-15 Min From Subway</cx:pt>
          <cx:pt idx="4885">0-5 Min From Subway</cx:pt>
          <cx:pt idx="4886">0-5 Min From Subway</cx:pt>
          <cx:pt idx="4887">5-15 Min From Subway</cx:pt>
          <cx:pt idx="4888">5-15 Min From Subway</cx:pt>
          <cx:pt idx="4889">5-15 Min From Subway</cx:pt>
          <cx:pt idx="4890">0-5 Min From Subway</cx:pt>
          <cx:pt idx="4891">5-15 Min From Subway</cx:pt>
          <cx:pt idx="4892">5-15 Min From Subway</cx:pt>
          <cx:pt idx="4893">5-15 Min From Subway</cx:pt>
          <cx:pt idx="4894">5-15 Min From Subway</cx:pt>
          <cx:pt idx="4895">5-15 Min From Subway</cx:pt>
          <cx:pt idx="4896">0-5 Min From Subway</cx:pt>
          <cx:pt idx="4897">0-5 Min From Subway</cx:pt>
          <cx:pt idx="4898">0-5 Min From Subway</cx:pt>
          <cx:pt idx="4899">5-15 Min From Subway</cx:pt>
          <cx:pt idx="4900">5-15 Min From Subway</cx:pt>
          <cx:pt idx="4901">0-5 Min From Subway</cx:pt>
          <cx:pt idx="4902">0-5 Min From Subway</cx:pt>
          <cx:pt idx="4903">5-15 Min From Subway</cx:pt>
          <cx:pt idx="4904">0-5 Min From Subway</cx:pt>
          <cx:pt idx="4905">0-5 Min From Subway</cx:pt>
          <cx:pt idx="4906">5-15 Min From Subway</cx:pt>
          <cx:pt idx="4907">0-5 Min From Subway</cx:pt>
          <cx:pt idx="4908">0-5 Min From Subway</cx:pt>
          <cx:pt idx="4909">0-5 Min From Subway</cx:pt>
          <cx:pt idx="4910">5-15 Min From Subway</cx:pt>
          <cx:pt idx="4911">0-5 Min From Subway</cx:pt>
          <cx:pt idx="4912">5-15 Min From Subway</cx:pt>
          <cx:pt idx="4913">0-5 Min From Subway</cx:pt>
          <cx:pt idx="4914">5-15 Min From Subway</cx:pt>
          <cx:pt idx="4915">0-5 Min From Subway</cx:pt>
          <cx:pt idx="4916">0-5 Min From Subway</cx:pt>
          <cx:pt idx="4917">0-5 Min From Subway</cx:pt>
          <cx:pt idx="4918">0-5 Min From Subway</cx:pt>
          <cx:pt idx="4919">5-15 Min From Subway</cx:pt>
          <cx:pt idx="4920">5-15 Min From Subway</cx:pt>
          <cx:pt idx="4921">0-5 Min From Subway</cx:pt>
          <cx:pt idx="4922">5-15 Min From Subway</cx:pt>
          <cx:pt idx="4923">0-5 Min From Subway</cx:pt>
          <cx:pt idx="4924">5-15 Min From Subway</cx:pt>
          <cx:pt idx="4925">5-15 Min From Subway</cx:pt>
          <cx:pt idx="4926">0-5 Min From Subway</cx:pt>
          <cx:pt idx="4927">5-15 Min From Subway</cx:pt>
          <cx:pt idx="4928">0-5 Min From Subway</cx:pt>
          <cx:pt idx="4929">0-5 Min From Subway</cx:pt>
          <cx:pt idx="4930">5-15 Min From Subway</cx:pt>
          <cx:pt idx="4931">0-5 Min From Subway</cx:pt>
          <cx:pt idx="4932">0-5 Min From Subway</cx:pt>
          <cx:pt idx="4933">5-15 Min From Subway</cx:pt>
          <cx:pt idx="4934">0-5 Min From Subway</cx:pt>
          <cx:pt idx="4935">0-5 Min From Subway</cx:pt>
          <cx:pt idx="4936">0-5 Min From Subway</cx:pt>
          <cx:pt idx="4937">5-15 Min From Subway</cx:pt>
          <cx:pt idx="4938">0-5 Min From Subway</cx:pt>
          <cx:pt idx="4939">5-15 Min From Subway</cx:pt>
          <cx:pt idx="4940">0-5 Min From Subway</cx:pt>
          <cx:pt idx="4941">0-5 Min From Subway</cx:pt>
          <cx:pt idx="4942">0-5 Min From Subway</cx:pt>
          <cx:pt idx="4943">5-15 Min From Subway</cx:pt>
          <cx:pt idx="4944">5-15 Min From Subway</cx:pt>
          <cx:pt idx="4945">5-15 Min From Subway</cx:pt>
          <cx:pt idx="4946">5-15 Min From Subway</cx:pt>
          <cx:pt idx="4947">5-15 Min From Subway</cx:pt>
          <cx:pt idx="4948">5-15 Min From Subway</cx:pt>
          <cx:pt idx="4949">5-15 Min From Subway</cx:pt>
          <cx:pt idx="4950">0-5 Min From Subway</cx:pt>
          <cx:pt idx="4951">0-5 Min From Subway</cx:pt>
          <cx:pt idx="4952">5-15 Min From Subway</cx:pt>
          <cx:pt idx="4953">5-15 Min From Subway</cx:pt>
          <cx:pt idx="4954">0-5 Min From Subway</cx:pt>
          <cx:pt idx="4955">5-15 Min From Subway</cx:pt>
          <cx:pt idx="4956">5-15 Min From Subway</cx:pt>
          <cx:pt idx="4957">0-5 Min From Subway</cx:pt>
          <cx:pt idx="4958">5-15 Min From Subway</cx:pt>
          <cx:pt idx="4959">5-15 Min From Subway</cx:pt>
          <cx:pt idx="4960">0-5 Min From Subway</cx:pt>
          <cx:pt idx="4961">0-5 Min From Subway</cx:pt>
          <cx:pt idx="4962">5-15 Min From Subway</cx:pt>
          <cx:pt idx="4963">5-15 Min From Subway</cx:pt>
          <cx:pt idx="4964">5-15 Min From Subway</cx:pt>
          <cx:pt idx="4965">5-15 Min From Subway</cx:pt>
          <cx:pt idx="4966">5-15 Min From Subway</cx:pt>
          <cx:pt idx="4967">0-5 Min From Subway</cx:pt>
          <cx:pt idx="4968">0-5 Min From Subway</cx:pt>
          <cx:pt idx="4969">5-15 Min From Subway</cx:pt>
          <cx:pt idx="4970">0-5 Min From Subway</cx:pt>
          <cx:pt idx="4971">0-5 Min From Subway</cx:pt>
          <cx:pt idx="4972">0-5 Min From Subway</cx:pt>
          <cx:pt idx="4973">5-15 Min From Subway</cx:pt>
          <cx:pt idx="4974">0-5 Min From Subway</cx:pt>
          <cx:pt idx="4975">5-15 Min From Subway</cx:pt>
          <cx:pt idx="4976">5-15 Min From Subway</cx:pt>
          <cx:pt idx="4977">5-15 Min From Subway</cx:pt>
          <cx:pt idx="4978">0-5 Min From Subway</cx:pt>
          <cx:pt idx="4979">0-5 Min From Subway</cx:pt>
          <cx:pt idx="4980">0-5 Min From Subway</cx:pt>
          <cx:pt idx="4981">0-5 Min From Subway</cx:pt>
          <cx:pt idx="4982">5-15 Min From Subway</cx:pt>
          <cx:pt idx="4983">5-15 Min From Subway</cx:pt>
          <cx:pt idx="4984">0-5 Min From Subway</cx:pt>
          <cx:pt idx="4985">0-5 Min From Subway</cx:pt>
          <cx:pt idx="4986">0-5 Min From Subway</cx:pt>
          <cx:pt idx="4987">5-15 Min From Subway</cx:pt>
          <cx:pt idx="4988">0-5 Min From Subway</cx:pt>
          <cx:pt idx="4989">0-5 Min From Subway</cx:pt>
          <cx:pt idx="4990">0-5 Min From Subway</cx:pt>
          <cx:pt idx="4991">0-5 Min From Subway</cx:pt>
          <cx:pt idx="4992">0-5 Min From Subway</cx:pt>
          <cx:pt idx="4993">5-15 Min From Subway</cx:pt>
          <cx:pt idx="4994">5-15 Min From Subway</cx:pt>
          <cx:pt idx="4995">5-15 Min From Subway</cx:pt>
          <cx:pt idx="4996">5-15 Min From Subway</cx:pt>
          <cx:pt idx="4997">0-5 Min From Subway</cx:pt>
          <cx:pt idx="4998">0-5 Min From Subway</cx:pt>
          <cx:pt idx="4999">0-5 Min From Subway</cx:pt>
          <cx:pt idx="5000">5-15 Min From Subway</cx:pt>
          <cx:pt idx="5001">5-15 Min From Subway</cx:pt>
          <cx:pt idx="5002">0-5 Min From Subway</cx:pt>
          <cx:pt idx="5003">0-5 Min From Subway</cx:pt>
          <cx:pt idx="5004">0-5 Min From Subway</cx:pt>
          <cx:pt idx="5005">0-5 Min From Subway</cx:pt>
          <cx:pt idx="5006">0-5 Min From Subway</cx:pt>
          <cx:pt idx="5007">5-15 Min From Subway</cx:pt>
          <cx:pt idx="5008">5-15 Min From Subway</cx:pt>
          <cx:pt idx="5009">0-5 Min From Subway</cx:pt>
          <cx:pt idx="5010">0-5 Min From Subway</cx:pt>
          <cx:pt idx="5011">5-15 Min From Subway</cx:pt>
          <cx:pt idx="5012">0-5 Min From Subway</cx:pt>
          <cx:pt idx="5013">5-15 Min From Subway</cx:pt>
          <cx:pt idx="5014">0-5 Min From Subway</cx:pt>
          <cx:pt idx="5015">0-5 Min From Subway</cx:pt>
          <cx:pt idx="5016">5-15 Min From Subway</cx:pt>
          <cx:pt idx="5017">0-5 Min From Subway</cx:pt>
          <cx:pt idx="5018">5-15 Min From Subway</cx:pt>
          <cx:pt idx="5019">0-5 Min From Subway</cx:pt>
          <cx:pt idx="5020">0-5 Min From Subway</cx:pt>
          <cx:pt idx="5021">0-5 Min From Subway</cx:pt>
          <cx:pt idx="5022">0-5 Min From Subway</cx:pt>
          <cx:pt idx="5023">0-5 Min From Subway</cx:pt>
          <cx:pt idx="5024">0-5 Min From Subway</cx:pt>
          <cx:pt idx="5025">5-15 Min From Subway</cx:pt>
          <cx:pt idx="5026">0-5 Min From Subway</cx:pt>
          <cx:pt idx="5027">5-15 Min From Subway</cx:pt>
          <cx:pt idx="5028">5-15 Min From Subway</cx:pt>
          <cx:pt idx="5029">5-15 Min From Subway</cx:pt>
          <cx:pt idx="5030">5-15 Min From Subway</cx:pt>
          <cx:pt idx="5031">5-15 Min From Subway</cx:pt>
          <cx:pt idx="5032">0-5 Min From Subway</cx:pt>
          <cx:pt idx="5033">5-15 Min From Subway</cx:pt>
          <cx:pt idx="5034">5-15 Min From Subway</cx:pt>
          <cx:pt idx="5035">5-15 Min From Subway</cx:pt>
          <cx:pt idx="5036">0-5 Min From Subway</cx:pt>
          <cx:pt idx="5037">0-5 Min From Subway</cx:pt>
          <cx:pt idx="5038">0-5 Min From Subway</cx:pt>
          <cx:pt idx="5039">0-5 Min From Subway</cx:pt>
          <cx:pt idx="5040">0-5 Min From Subway</cx:pt>
          <cx:pt idx="5041">0-5 Min From Subway</cx:pt>
          <cx:pt idx="5042">0-5 Min From Subway</cx:pt>
          <cx:pt idx="5043">5-15 Min From Subway</cx:pt>
          <cx:pt idx="5044">5-15 Min From Subway</cx:pt>
          <cx:pt idx="5045">0-5 Min From Subway</cx:pt>
          <cx:pt idx="5046">0-5 Min From Subway</cx:pt>
          <cx:pt idx="5047">5-15 Min From Subway</cx:pt>
          <cx:pt idx="5048">0-5 Min From Subway</cx:pt>
          <cx:pt idx="5049">0-5 Min From Subway</cx:pt>
          <cx:pt idx="5050">0-5 Min From Subway</cx:pt>
          <cx:pt idx="5051">5-15 Min From Subway</cx:pt>
          <cx:pt idx="5052">0-5 Min From Subway</cx:pt>
          <cx:pt idx="5053">5-15 Min From Subway</cx:pt>
          <cx:pt idx="5054">0-5 Min From Subway</cx:pt>
          <cx:pt idx="5055">5-15 Min From Subway</cx:pt>
          <cx:pt idx="5056">0-5 Min From Subway</cx:pt>
          <cx:pt idx="5057">5-15 Min From Subway</cx:pt>
          <cx:pt idx="5058">0-5 Min From Subway</cx:pt>
          <cx:pt idx="5059">0-5 Min From Subway</cx:pt>
          <cx:pt idx="5060">0-5 Min From Subway</cx:pt>
          <cx:pt idx="5061">5-15 Min From Subway</cx:pt>
          <cx:pt idx="5062">0-5 Min From Subway</cx:pt>
          <cx:pt idx="5063">5-15 Min From Subway</cx:pt>
          <cx:pt idx="5064">0-5 Min From Subway</cx:pt>
          <cx:pt idx="5065">0-5 Min From Subway</cx:pt>
          <cx:pt idx="5066">0-5 Min From Subway</cx:pt>
          <cx:pt idx="5067">0-5 Min From Subway</cx:pt>
          <cx:pt idx="5068">0-5 Min From Subway</cx:pt>
          <cx:pt idx="5069">5-15 Min From Subway</cx:pt>
          <cx:pt idx="5070">0-5 Min From Subway</cx:pt>
          <cx:pt idx="5071">0-5 Min From Subway</cx:pt>
          <cx:pt idx="5072">5-15 Min From Subway</cx:pt>
          <cx:pt idx="5073">5-15 Min From Subway</cx:pt>
          <cx:pt idx="5074">5-15 Min From Subway</cx:pt>
          <cx:pt idx="5075">5-15 Min From Subway</cx:pt>
          <cx:pt idx="5076">5-15 Min From Subway</cx:pt>
          <cx:pt idx="5077">0-5 Min From Subway</cx:pt>
          <cx:pt idx="5078">0-5 Min From Subway</cx:pt>
          <cx:pt idx="5079">0-5 Min From Subway</cx:pt>
          <cx:pt idx="5080">5-15 Min From Subway</cx:pt>
          <cx:pt idx="5081">5-15 Min From Subway</cx:pt>
          <cx:pt idx="5082">5-15 Min From Subway</cx:pt>
          <cx:pt idx="5083">0-5 Min From Subway</cx:pt>
          <cx:pt idx="5084">0-5 Min From Subway</cx:pt>
          <cx:pt idx="5085">0-5 Min From Subway</cx:pt>
          <cx:pt idx="5086">5-15 Min From Subway</cx:pt>
          <cx:pt idx="5087">5-15 Min From Subway</cx:pt>
          <cx:pt idx="5088">0-5 Min From Subway</cx:pt>
          <cx:pt idx="5089">5-15 Min From Subway</cx:pt>
          <cx:pt idx="5090">0-5 Min From Subway</cx:pt>
          <cx:pt idx="5091">0-5 Min From Subway</cx:pt>
          <cx:pt idx="5092">0-5 Min From Subway</cx:pt>
          <cx:pt idx="5093">0-5 Min From Subway</cx:pt>
          <cx:pt idx="5094">5-15 Min From Subway</cx:pt>
          <cx:pt idx="5095">0-5 Min From Subway</cx:pt>
          <cx:pt idx="5096">0-5 Min From Subway</cx:pt>
          <cx:pt idx="5097">0-5 Min From Subway</cx:pt>
          <cx:pt idx="5098">5-15 Min From Subway</cx:pt>
          <cx:pt idx="5099">5-15 Min From Subway</cx:pt>
          <cx:pt idx="5100">0-5 Min From Subway</cx:pt>
          <cx:pt idx="5101">0-5 Min From Subway</cx:pt>
          <cx:pt idx="5102">5-15 Min From Subway</cx:pt>
          <cx:pt idx="5103">0-5 Min From Subway</cx:pt>
          <cx:pt idx="5104">0-5 Min From Subway</cx:pt>
          <cx:pt idx="5105">5-15 Min From Subway</cx:pt>
          <cx:pt idx="5106">5-15 Min From Subway</cx:pt>
          <cx:pt idx="5107">0-5 Min From Subway</cx:pt>
          <cx:pt idx="5108">5-15 Min From Subway</cx:pt>
          <cx:pt idx="5109">0-5 Min From Subway</cx:pt>
          <cx:pt idx="5110">0-5 Min From Subway</cx:pt>
          <cx:pt idx="5111">0-5 Min From Subway</cx:pt>
          <cx:pt idx="5112">5-15 Min From Subway</cx:pt>
          <cx:pt idx="5113">0-5 Min From Subway</cx:pt>
          <cx:pt idx="5114">0-5 Min From Subway</cx:pt>
          <cx:pt idx="5115">0-5 Min From Subway</cx:pt>
          <cx:pt idx="5116">0-5 Min From Subway</cx:pt>
          <cx:pt idx="5117">0-5 Min From Subway</cx:pt>
          <cx:pt idx="5118">0-5 Min From Subway</cx:pt>
          <cx:pt idx="5119">5-15 Min From Subway</cx:pt>
          <cx:pt idx="5120">0-5 Min From Subway</cx:pt>
          <cx:pt idx="5121">0-5 Min From Subway</cx:pt>
          <cx:pt idx="5122">0-5 Min From Subway</cx:pt>
          <cx:pt idx="5123">0-5 Min From Subway</cx:pt>
          <cx:pt idx="5124">0-5 Min From Subway</cx:pt>
          <cx:pt idx="5125">5-15 Min From Subway</cx:pt>
          <cx:pt idx="5126">5-15 Min From Subway</cx:pt>
          <cx:pt idx="5127">5-15 Min From Subway</cx:pt>
          <cx:pt idx="5128">0-5 Min From Subway</cx:pt>
          <cx:pt idx="5129">5-15 Min From Subway</cx:pt>
          <cx:pt idx="5130">5-15 Min From Subway</cx:pt>
          <cx:pt idx="5131">5-15 Min From Subway</cx:pt>
          <cx:pt idx="5132">5-15 Min From Subway</cx:pt>
          <cx:pt idx="5133">0-5 Min From Subway</cx:pt>
          <cx:pt idx="5134">0-5 Min From Subway</cx:pt>
          <cx:pt idx="5135">0-5 Min From Subway</cx:pt>
          <cx:pt idx="5136">0-5 Min From Subway</cx:pt>
          <cx:pt idx="5137">0-5 Min From Subway</cx:pt>
          <cx:pt idx="5138">5-15 Min From Subway</cx:pt>
          <cx:pt idx="5139">0-5 Min From Subway</cx:pt>
          <cx:pt idx="5140">5-15 Min From Subway</cx:pt>
          <cx:pt idx="5141">0-5 Min From Subway</cx:pt>
          <cx:pt idx="5142">0-5 Min From Subway</cx:pt>
          <cx:pt idx="5143">5-15 Min From Subway</cx:pt>
          <cx:pt idx="5144">0-5 Min From Subway</cx:pt>
          <cx:pt idx="5145">0-5 Min From Subway</cx:pt>
          <cx:pt idx="5146">0-5 Min From Subway</cx:pt>
          <cx:pt idx="5147">5-15 Min From Subway</cx:pt>
          <cx:pt idx="5148">0-5 Min From Subway</cx:pt>
          <cx:pt idx="5149">0-5 Min From Subway</cx:pt>
          <cx:pt idx="5150">0-5 Min From Subway</cx:pt>
          <cx:pt idx="5151">5-15 Min From Subway</cx:pt>
          <cx:pt idx="5152">0-5 Min From Subway</cx:pt>
          <cx:pt idx="5153">0-5 Min From Subway</cx:pt>
          <cx:pt idx="5154">0-5 Min From Subway</cx:pt>
          <cx:pt idx="5155">0-5 Min From Subway</cx:pt>
          <cx:pt idx="5156">5-15 Min From Subway</cx:pt>
          <cx:pt idx="5157">5-15 Min From Subway</cx:pt>
          <cx:pt idx="5158">0-5 Min From Subway</cx:pt>
          <cx:pt idx="5159">0-5 Min From Subway</cx:pt>
          <cx:pt idx="5160">5-15 Min From Subway</cx:pt>
          <cx:pt idx="5161">5-15 Min From Subway</cx:pt>
          <cx:pt idx="5162">5-15 Min From Subway</cx:pt>
          <cx:pt idx="5163">0-5 Min From Subway</cx:pt>
          <cx:pt idx="5164">5-15 Min From Subway</cx:pt>
          <cx:pt idx="5165">5-15 Min From Subway</cx:pt>
          <cx:pt idx="5166">0-5 Min From Subway</cx:pt>
          <cx:pt idx="5167">0-5 Min From Subway</cx:pt>
          <cx:pt idx="5168">0-5 Min From Subway</cx:pt>
          <cx:pt idx="5169">5-15 Min From Subway</cx:pt>
          <cx:pt idx="5170">5-15 Min From Subway</cx:pt>
          <cx:pt idx="5171">5-15 Min From Subway</cx:pt>
          <cx:pt idx="5172">0-5 Min From Subway</cx:pt>
          <cx:pt idx="5173">0-5 Min From Subway</cx:pt>
          <cx:pt idx="5174">0-5 Min From Subway</cx:pt>
          <cx:pt idx="5175">0-5 Min From Subway</cx:pt>
          <cx:pt idx="5176">0-5 Min From Subway</cx:pt>
          <cx:pt idx="5177">0-5 Min From Subway</cx:pt>
          <cx:pt idx="5178">0-5 Min From Subway</cx:pt>
          <cx:pt idx="5179">0-5 Min From Subway</cx:pt>
          <cx:pt idx="5180">0-5 Min From Subway</cx:pt>
          <cx:pt idx="5181">0-5 Min From Subway</cx:pt>
          <cx:pt idx="5182">0-5 Min From Subway</cx:pt>
          <cx:pt idx="5183">5-15 Min From Subway</cx:pt>
          <cx:pt idx="5184">5-15 Min From Subway</cx:pt>
          <cx:pt idx="5185">0-5 Min From Subway</cx:pt>
          <cx:pt idx="5186">5-15 Min From Subway</cx:pt>
          <cx:pt idx="5187">0-5 Min From Subway</cx:pt>
          <cx:pt idx="5188">0-5 Min From Subway</cx:pt>
          <cx:pt idx="5189">0-5 Min From Subway</cx:pt>
          <cx:pt idx="5190">5-15 Min From Subway</cx:pt>
          <cx:pt idx="5191">5-15 Min From Subway</cx:pt>
          <cx:pt idx="5192">5-15 Min From Subway</cx:pt>
          <cx:pt idx="5193">5-15 Min From Subway</cx:pt>
          <cx:pt idx="5194">0-5 Min From Subway</cx:pt>
          <cx:pt idx="5195">0-5 Min From Subway</cx:pt>
          <cx:pt idx="5196">0-5 Min From Subway</cx:pt>
          <cx:pt idx="5197">0-5 Min From Subway</cx:pt>
          <cx:pt idx="5198">0-5 Min From Subway</cx:pt>
          <cx:pt idx="5199">5-15 Min From Subway</cx:pt>
          <cx:pt idx="5200">5-15 Min From Subway</cx:pt>
          <cx:pt idx="5201">5-15 Min From Subway</cx:pt>
          <cx:pt idx="5202">0-5 Min From Subway</cx:pt>
          <cx:pt idx="5203">5-15 Min From Subway</cx:pt>
          <cx:pt idx="5204">0-5 Min From Subway</cx:pt>
          <cx:pt idx="5205">0-5 Min From Subway</cx:pt>
          <cx:pt idx="5206">0-5 Min From Subway</cx:pt>
          <cx:pt idx="5207">5-15 Min From Subway</cx:pt>
          <cx:pt idx="5208">5-15 Min From Subway</cx:pt>
          <cx:pt idx="5209">0-5 Min From Subway</cx:pt>
          <cx:pt idx="5210">5-15 Min From Subway</cx:pt>
          <cx:pt idx="5211">5-15 Min From Subway</cx:pt>
          <cx:pt idx="5212">0-5 Min From Subway</cx:pt>
          <cx:pt idx="5213">0-5 Min From Subway</cx:pt>
          <cx:pt idx="5214">5-15 Min From Subway</cx:pt>
          <cx:pt idx="5215">0-5 Min From Subway</cx:pt>
          <cx:pt idx="5216">5-15 Min From Subway</cx:pt>
          <cx:pt idx="5217">0-5 Min From Subway</cx:pt>
          <cx:pt idx="5218">5-15 Min From Subway</cx:pt>
          <cx:pt idx="5219">5-15 Min From Subway</cx:pt>
          <cx:pt idx="5220">0-5 Min From Subway</cx:pt>
          <cx:pt idx="5221">5-15 Min From Subway</cx:pt>
          <cx:pt idx="5222">5-15 Min From Subway</cx:pt>
          <cx:pt idx="5223">5-15 Min From Subway</cx:pt>
          <cx:pt idx="5224">5-15 Min From Subway</cx:pt>
          <cx:pt idx="5225">5-15 Min From Subway</cx:pt>
          <cx:pt idx="5226">0-5 Min From Subway</cx:pt>
          <cx:pt idx="5227">5-15 Min From Subway</cx:pt>
          <cx:pt idx="5228">0-5 Min From Subway</cx:pt>
          <cx:pt idx="5229">0-5 Min From Subway</cx:pt>
          <cx:pt idx="5230">0-5 Min From Subway</cx:pt>
          <cx:pt idx="5231">5-15 Min From Subway</cx:pt>
          <cx:pt idx="5232">5-15 Min From Subway</cx:pt>
          <cx:pt idx="5233">0-5 Min From Subway</cx:pt>
          <cx:pt idx="5234">0-5 Min From Subway</cx:pt>
          <cx:pt idx="5235">0-5 Min From Subway</cx:pt>
          <cx:pt idx="5236">0-5 Min From Subway</cx:pt>
          <cx:pt idx="5237">0-5 Min From Subway</cx:pt>
          <cx:pt idx="5238">5-15 Min From Subway</cx:pt>
          <cx:pt idx="5239">0-5 Min From Subway</cx:pt>
          <cx:pt idx="5240">5-15 Min From Subway</cx:pt>
          <cx:pt idx="5241">0-5 Min From Subway</cx:pt>
          <cx:pt idx="5242">0-5 Min From Subway</cx:pt>
          <cx:pt idx="5243">0-5 Min From Subway</cx:pt>
          <cx:pt idx="5244">5-15 Min From Subway</cx:pt>
          <cx:pt idx="5245">0-5 Min From Subway</cx:pt>
          <cx:pt idx="5246">5-15 Min From Subway</cx:pt>
          <cx:pt idx="5247">5-15 Min From Subway</cx:pt>
          <cx:pt idx="5248">5-15 Min From Subway</cx:pt>
          <cx:pt idx="5249">5-15 Min From Subway</cx:pt>
          <cx:pt idx="5250">5-15 Min From Subway</cx:pt>
          <cx:pt idx="5251">0-5 Min From Subway</cx:pt>
          <cx:pt idx="5252">5-15 Min From Subway</cx:pt>
          <cx:pt idx="5253">5-15 Min From Subway</cx:pt>
          <cx:pt idx="5254">0-5 Min From Subway</cx:pt>
          <cx:pt idx="5255">5-15 Min From Subway</cx:pt>
          <cx:pt idx="5256">5-15 Min From Subway</cx:pt>
          <cx:pt idx="5257">5-15 Min From Subway</cx:pt>
          <cx:pt idx="5258">5-15 Min From Subway</cx:pt>
          <cx:pt idx="5259">5-15 Min From Subway</cx:pt>
          <cx:pt idx="5260">5-15 Min From Subway</cx:pt>
          <cx:pt idx="5261">5-15 Min From Subway</cx:pt>
          <cx:pt idx="5262">5-15 Min From Subway</cx:pt>
          <cx:pt idx="5263">5-15 Min From Subway</cx:pt>
          <cx:pt idx="5264">0-5 Min From Subway</cx:pt>
          <cx:pt idx="5265">5-15 Min From Subway</cx:pt>
          <cx:pt idx="5266">5-15 Min From Subway</cx:pt>
          <cx:pt idx="5267">5-15 Min From Subway</cx:pt>
          <cx:pt idx="5268">5-15 Min From Subway</cx:pt>
          <cx:pt idx="5269">0-5 Min From Subway</cx:pt>
          <cx:pt idx="5270">0-5 Min From Subway</cx:pt>
          <cx:pt idx="5271">0-5 Min From Subway</cx:pt>
          <cx:pt idx="5272">0-5 Min From Subway</cx:pt>
          <cx:pt idx="5273">5-15 Min From Subway</cx:pt>
          <cx:pt idx="5274">0-5 Min From Subway</cx:pt>
          <cx:pt idx="5275">0-5 Min From Subway</cx:pt>
          <cx:pt idx="5276">0-5 Min From Subway</cx:pt>
          <cx:pt idx="5277">5-15 Min From Subway</cx:pt>
          <cx:pt idx="5278">0-5 Min From Subway</cx:pt>
          <cx:pt idx="5279">5-15 Min From Subway</cx:pt>
          <cx:pt idx="5280">0-5 Min From Subway</cx:pt>
          <cx:pt idx="5281">0-5 Min From Subway</cx:pt>
          <cx:pt idx="5282">0-5 Min From Subway</cx:pt>
          <cx:pt idx="5283">0-5 Min From Subway</cx:pt>
          <cx:pt idx="5284">0-5 Min From Subway</cx:pt>
          <cx:pt idx="5285">0-5 Min From Subway</cx:pt>
          <cx:pt idx="5286">0-5 Min From Subway</cx:pt>
          <cx:pt idx="5287">0-5 Min From Subway</cx:pt>
          <cx:pt idx="5288">0-5 Min From Subway</cx:pt>
          <cx:pt idx="5289">0-5 Min From Subway</cx:pt>
          <cx:pt idx="5290">0-5 Min From Subway</cx:pt>
          <cx:pt idx="5291">5-15 Min From Subway</cx:pt>
          <cx:pt idx="5292">0-5 Min From Subway</cx:pt>
          <cx:pt idx="5293">0-5 Min From Subway</cx:pt>
          <cx:pt idx="5294">5-15 Min From Subway</cx:pt>
          <cx:pt idx="5295">0-5 Min From Subway</cx:pt>
          <cx:pt idx="5296">5-15 Min From Subway</cx:pt>
          <cx:pt idx="5297">5-15 Min From Subway</cx:pt>
          <cx:pt idx="5298">0-5 Min From Subway</cx:pt>
          <cx:pt idx="5299">0-5 Min From Subway</cx:pt>
          <cx:pt idx="5300">5-15 Min From Subway</cx:pt>
          <cx:pt idx="5301">5-15 Min From Subway</cx:pt>
          <cx:pt idx="5302">5-15 Min From Subway</cx:pt>
          <cx:pt idx="5303">5-15 Min From Subway</cx:pt>
          <cx:pt idx="5304">5-15 Min From Subway</cx:pt>
          <cx:pt idx="5305">0-5 Min From Subway</cx:pt>
          <cx:pt idx="5306">5-15 Min From Subway</cx:pt>
          <cx:pt idx="5307">5-15 Min From Subway</cx:pt>
          <cx:pt idx="5308">0-5 Min From Subway</cx:pt>
          <cx:pt idx="5309">0-5 Min From Subway</cx:pt>
          <cx:pt idx="5310">5-15 Min From Subway</cx:pt>
          <cx:pt idx="5311">0-5 Min From Subway</cx:pt>
          <cx:pt idx="5312">5-15 Min From Subway</cx:pt>
          <cx:pt idx="5313">0-5 Min From Subway</cx:pt>
          <cx:pt idx="5314">5-15 Min From Subway</cx:pt>
          <cx:pt idx="5315">5-15 Min From Subway</cx:pt>
          <cx:pt idx="5316">0-5 Min From Subway</cx:pt>
          <cx:pt idx="5317">0-5 Min From Subway</cx:pt>
          <cx:pt idx="5318">0-5 Min From Subway</cx:pt>
          <cx:pt idx="5319">0-5 Min From Subway</cx:pt>
          <cx:pt idx="5320">5-15 Min From Subway</cx:pt>
          <cx:pt idx="5321">5-15 Min From Subway</cx:pt>
          <cx:pt idx="5322">5-15 Min From Subway</cx:pt>
          <cx:pt idx="5323">5-15 Min From Subway</cx:pt>
          <cx:pt idx="5324">5-15 Min From Subway</cx:pt>
          <cx:pt idx="5325">5-15 Min From Subway</cx:pt>
          <cx:pt idx="5326">0-5 Min From Subway</cx:pt>
          <cx:pt idx="5327">5-15 Min From Subway</cx:pt>
          <cx:pt idx="5328">5-15 Min From Subway</cx:pt>
          <cx:pt idx="5329">0-5 Min From Subway</cx:pt>
          <cx:pt idx="5330">5-15 Min From Subway</cx:pt>
          <cx:pt idx="5331">5-15 Min From Subway</cx:pt>
          <cx:pt idx="5332">5-15 Min From Subway</cx:pt>
          <cx:pt idx="5333">5-15 Min From Subway</cx:pt>
          <cx:pt idx="5334">5-15 Min From Subway</cx:pt>
          <cx:pt idx="5335">5-15 Min From Subway</cx:pt>
          <cx:pt idx="5336">0-5 Min From Subway</cx:pt>
          <cx:pt idx="5337">0-5 Min From Subway</cx:pt>
          <cx:pt idx="5338">0-5 Min From Subway</cx:pt>
          <cx:pt idx="5339">0-5 Min From Subway</cx:pt>
          <cx:pt idx="5340">0-5 Min From Subway</cx:pt>
          <cx:pt idx="5341">5-15 Min From Subway</cx:pt>
          <cx:pt idx="5342">5-15 Min From Subway</cx:pt>
          <cx:pt idx="5343">5-15 Min From Subway</cx:pt>
          <cx:pt idx="5344">0-5 Min From Subway</cx:pt>
          <cx:pt idx="5345">0-5 Min From Subway</cx:pt>
          <cx:pt idx="5346">0-5 Min From Subway</cx:pt>
          <cx:pt idx="5347">5-15 Min From Subway</cx:pt>
          <cx:pt idx="5348">5-15 Min From Subway</cx:pt>
          <cx:pt idx="5349">0-5 Min From Subway</cx:pt>
          <cx:pt idx="5350">0-5 Min From Subway</cx:pt>
          <cx:pt idx="5351">0-5 Min From Subway</cx:pt>
          <cx:pt idx="5352">5-15 Min From Subway</cx:pt>
          <cx:pt idx="5353">5-15 Min From Subway</cx:pt>
          <cx:pt idx="5354">5-15 Min From Subway</cx:pt>
          <cx:pt idx="5355">5-15 Min From Subway</cx:pt>
          <cx:pt idx="5356">0-5 Min From Subway</cx:pt>
          <cx:pt idx="5357">0-5 Min From Subway</cx:pt>
          <cx:pt idx="5358">0-5 Min From Subway</cx:pt>
          <cx:pt idx="5359">5-15 Min From Subway</cx:pt>
          <cx:pt idx="5360">5-15 Min From Subway</cx:pt>
          <cx:pt idx="5361">0-5 Min From Subway</cx:pt>
          <cx:pt idx="5362">0-5 Min From Subway</cx:pt>
          <cx:pt idx="5363">0-5 Min From Subway</cx:pt>
          <cx:pt idx="5364">0-5 Min From Subway</cx:pt>
          <cx:pt idx="5365">0-5 Min From Subway</cx:pt>
          <cx:pt idx="5366">0-5 Min From Subway</cx:pt>
          <cx:pt idx="5367">0-5 Min From Subway</cx:pt>
          <cx:pt idx="5368">0-5 Min From Subway</cx:pt>
          <cx:pt idx="5369">0-5 Min From Subway</cx:pt>
          <cx:pt idx="5370">5-15 Min From Subway</cx:pt>
          <cx:pt idx="5371">0-5 Min From Subway</cx:pt>
          <cx:pt idx="5372">0-5 Min From Subway</cx:pt>
          <cx:pt idx="5373">5-15 Min From Subway</cx:pt>
          <cx:pt idx="5374">5-15 Min From Subway</cx:pt>
          <cx:pt idx="5375">5-15 Min From Subway</cx:pt>
          <cx:pt idx="5376">5-15 Min From Subway</cx:pt>
          <cx:pt idx="5377">0-5 Min From Subway</cx:pt>
          <cx:pt idx="5378">5-15 Min From Subway</cx:pt>
          <cx:pt idx="5379">5-15 Min From Subway</cx:pt>
          <cx:pt idx="5380">0-5 Min From Subway</cx:pt>
          <cx:pt idx="5381">5-15 Min From Subway</cx:pt>
          <cx:pt idx="5382">0-5 Min From Subway</cx:pt>
          <cx:pt idx="5383">5-15 Min From Subway</cx:pt>
          <cx:pt idx="5384">5-15 Min From Subway</cx:pt>
          <cx:pt idx="5385">5-15 Min From Subway</cx:pt>
          <cx:pt idx="5386">5-15 Min From Subway</cx:pt>
          <cx:pt idx="5387">5-15 Min From Subway</cx:pt>
          <cx:pt idx="5388">5-15 Min From Subway</cx:pt>
          <cx:pt idx="5389">0-5 Min From Subway</cx:pt>
          <cx:pt idx="5390">5-15 Min From Subway</cx:pt>
          <cx:pt idx="5391">5-15 Min From Subway</cx:pt>
          <cx:pt idx="5392">5-15 Min From Subway</cx:pt>
          <cx:pt idx="5393">5-15 Min From Subway</cx:pt>
          <cx:pt idx="5394">5-15 Min From Subway</cx:pt>
          <cx:pt idx="5395">0-5 Min From Subway</cx:pt>
          <cx:pt idx="5396">5-15 Min From Subway</cx:pt>
          <cx:pt idx="5397">5-15 Min From Subway</cx:pt>
          <cx:pt idx="5398">0-5 Min From Subway</cx:pt>
          <cx:pt idx="5399">5-15 Min From Subway</cx:pt>
          <cx:pt idx="5400">0-5 Min From Subway</cx:pt>
          <cx:pt idx="5401">5-15 Min From Subway</cx:pt>
          <cx:pt idx="5402">5-15 Min From Subway</cx:pt>
          <cx:pt idx="5403">0-5 Min From Subway</cx:pt>
          <cx:pt idx="5404">0-5 Min From Subway</cx:pt>
          <cx:pt idx="5405">0-5 Min From Subway</cx:pt>
          <cx:pt idx="5406">0-5 Min From Subway</cx:pt>
          <cx:pt idx="5407">0-5 Min From Subway</cx:pt>
          <cx:pt idx="5408">0-5 Min From Subway</cx:pt>
          <cx:pt idx="5409">0-5 Min From Subway</cx:pt>
          <cx:pt idx="5410">5-15 Min From Subway</cx:pt>
          <cx:pt idx="5411">5-15 Min From Subway</cx:pt>
          <cx:pt idx="5412">0-5 Min From Subway</cx:pt>
          <cx:pt idx="5413">0-5 Min From Subway</cx:pt>
          <cx:pt idx="5414">0-5 Min From Subway</cx:pt>
          <cx:pt idx="5415">0-5 Min From Subway</cx:pt>
          <cx:pt idx="5416">0-5 Min From Subway</cx:pt>
          <cx:pt idx="5417">0-5 Min From Subway</cx:pt>
          <cx:pt idx="5418">5-15 Min From Subway</cx:pt>
          <cx:pt idx="5419">0-5 Min From Subway</cx:pt>
          <cx:pt idx="5420">5-15 Min From Subway</cx:pt>
          <cx:pt idx="5421">0-5 Min From Subway</cx:pt>
          <cx:pt idx="5422">0-5 Min From Subway</cx:pt>
          <cx:pt idx="5423">5-15 Min From Subway</cx:pt>
          <cx:pt idx="5424">5-15 Min From Subway</cx:pt>
          <cx:pt idx="5425">0-5 Min From Subway</cx:pt>
          <cx:pt idx="5426">0-5 Min From Subway</cx:pt>
          <cx:pt idx="5427">5-15 Min From Subway</cx:pt>
          <cx:pt idx="5428">5-15 Min From Subway</cx:pt>
          <cx:pt idx="5429">0-5 Min From Subway</cx:pt>
          <cx:pt idx="5430">5-15 Min From Subway</cx:pt>
          <cx:pt idx="5431">0-5 Min From Subway</cx:pt>
          <cx:pt idx="5432">5-15 Min From Subway</cx:pt>
          <cx:pt idx="5433">0-5 Min From Subway</cx:pt>
          <cx:pt idx="5434">5-15 Min From Subway</cx:pt>
          <cx:pt idx="5435">0-5 Min From Subway</cx:pt>
          <cx:pt idx="5436">0-5 Min From Subway</cx:pt>
          <cx:pt idx="5437">0-5 Min From Subway</cx:pt>
          <cx:pt idx="5438">0-5 Min From Subway</cx:pt>
          <cx:pt idx="5439">0-5 Min From Subway</cx:pt>
          <cx:pt idx="5440">0-5 Min From Subway</cx:pt>
          <cx:pt idx="5441">5-15 Min From Subway</cx:pt>
          <cx:pt idx="5442">5-15 Min From Subway</cx:pt>
          <cx:pt idx="5443">0-5 Min From Subway</cx:pt>
          <cx:pt idx="5444">5-15 Min From Subway</cx:pt>
          <cx:pt idx="5445">0-5 Min From Subway</cx:pt>
          <cx:pt idx="5446">5-15 Min From Subway</cx:pt>
          <cx:pt idx="5447">5-15 Min From Subway</cx:pt>
          <cx:pt idx="5448">0-5 Min From Subway</cx:pt>
          <cx:pt idx="5449">0-5 Min From Subway</cx:pt>
          <cx:pt idx="5450">0-5 Min From Subway</cx:pt>
          <cx:pt idx="5451">5-15 Min From Subway</cx:pt>
          <cx:pt idx="5452">5-15 Min From Subway</cx:pt>
          <cx:pt idx="5453">5-15 Min From Subway</cx:pt>
          <cx:pt idx="5454">5-15 Min From Subway</cx:pt>
          <cx:pt idx="5455">5-15 Min From Subway</cx:pt>
          <cx:pt idx="5456">0-5 Min From Subway</cx:pt>
          <cx:pt idx="5457">0-5 Min From Subway</cx:pt>
          <cx:pt idx="5458">5-15 Min From Subway</cx:pt>
          <cx:pt idx="5459">5-15 Min From Subway</cx:pt>
          <cx:pt idx="5460">5-15 Min From Subway</cx:pt>
          <cx:pt idx="5461">0-5 Min From Subway</cx:pt>
          <cx:pt idx="5462">0-5 Min From Subway</cx:pt>
          <cx:pt idx="5463">5-15 Min From Subway</cx:pt>
          <cx:pt idx="5464">5-15 Min From Subway</cx:pt>
          <cx:pt idx="5465">5-15 Min From Subway</cx:pt>
          <cx:pt idx="5466">5-15 Min From Subway</cx:pt>
          <cx:pt idx="5467">5-15 Min From Subway</cx:pt>
          <cx:pt idx="5468">5-15 Min From Subway</cx:pt>
          <cx:pt idx="5469">5-15 Min From Subway</cx:pt>
          <cx:pt idx="5470">5-15 Min From Subway</cx:pt>
          <cx:pt idx="5471">5-15 Min From Subway</cx:pt>
          <cx:pt idx="5472">0-5 Min From Subway</cx:pt>
          <cx:pt idx="5473">5-15 Min From Subway</cx:pt>
          <cx:pt idx="5474">0-5 Min From Subway</cx:pt>
          <cx:pt idx="5475">5-15 Min From Subway</cx:pt>
          <cx:pt idx="5476">0-5 Min From Subway</cx:pt>
          <cx:pt idx="5477">0-5 Min From Subway</cx:pt>
          <cx:pt idx="5478">5-15 Min From Subway</cx:pt>
          <cx:pt idx="5479">0-5 Min From Subway</cx:pt>
          <cx:pt idx="5480">0-5 Min From Subway</cx:pt>
          <cx:pt idx="5481">0-5 Min From Subway</cx:pt>
          <cx:pt idx="5482">0-5 Min From Subway</cx:pt>
          <cx:pt idx="5483">0-5 Min From Subway</cx:pt>
          <cx:pt idx="5484">0-5 Min From Subway</cx:pt>
          <cx:pt idx="5485">0-5 Min From Subway</cx:pt>
          <cx:pt idx="5486">5-15 Min From Subway</cx:pt>
          <cx:pt idx="5487">5-15 Min From Subway</cx:pt>
          <cx:pt idx="5488">5-15 Min From Subway</cx:pt>
          <cx:pt idx="5489">5-15 Min From Subway</cx:pt>
          <cx:pt idx="5490">5-15 Min From Subway</cx:pt>
          <cx:pt idx="5491">0-5 Min From Subway</cx:pt>
          <cx:pt idx="5492">5-15 Min From Subway</cx:pt>
          <cx:pt idx="5493">0-5 Min From Subway</cx:pt>
          <cx:pt idx="5494">5-15 Min From Subway</cx:pt>
          <cx:pt idx="5495">0-5 Min From Subway</cx:pt>
          <cx:pt idx="5496">5-15 Min From Subway</cx:pt>
          <cx:pt idx="5497">5-15 Min From Subway</cx:pt>
          <cx:pt idx="5498">5-15 Min From Subway</cx:pt>
          <cx:pt idx="5499">5-15 Min From Subway</cx:pt>
          <cx:pt idx="5500">5-15 Min From Subway</cx:pt>
          <cx:pt idx="5501">0-5 Min From Subway</cx:pt>
          <cx:pt idx="5502">0-5 Min From Subway</cx:pt>
          <cx:pt idx="5503">0-5 Min From Subway</cx:pt>
          <cx:pt idx="5504">0-5 Min From Subway</cx:pt>
          <cx:pt idx="5505">5-15 Min From Subway</cx:pt>
          <cx:pt idx="5506">0-5 Min From Subway</cx:pt>
          <cx:pt idx="5507">0-5 Min From Subway</cx:pt>
          <cx:pt idx="5508">0-5 Min From Subway</cx:pt>
          <cx:pt idx="5509">0-5 Min From Subway</cx:pt>
          <cx:pt idx="5510">5-15 Min From Subway</cx:pt>
          <cx:pt idx="5511">5-15 Min From Subway</cx:pt>
          <cx:pt idx="5512">0-5 Min From Subway</cx:pt>
          <cx:pt idx="5513">0-5 Min From Subway</cx:pt>
          <cx:pt idx="5514">5-15 Min From Subway</cx:pt>
          <cx:pt idx="5515">5-15 Min From Subway</cx:pt>
          <cx:pt idx="5516">5-15 Min From Subway</cx:pt>
          <cx:pt idx="5517">5-15 Min From Subway</cx:pt>
          <cx:pt idx="5518">5-15 Min From Subway</cx:pt>
          <cx:pt idx="5519">5-15 Min From Subway</cx:pt>
          <cx:pt idx="5520">5-15 Min From Subway</cx:pt>
          <cx:pt idx="5521">5-15 Min From Subway</cx:pt>
          <cx:pt idx="5522">5-15 Min From Subway</cx:pt>
          <cx:pt idx="5523">5-15 Min From Subway</cx:pt>
          <cx:pt idx="5524">5-15 Min From Subway</cx:pt>
          <cx:pt idx="5525">0-5 Min From Subway</cx:pt>
          <cx:pt idx="5526">5-15 Min From Subway</cx:pt>
          <cx:pt idx="5527">5-15 Min From Subway</cx:pt>
          <cx:pt idx="5528">5-15 Min From Subway</cx:pt>
          <cx:pt idx="5529">0-5 Min From Subway</cx:pt>
          <cx:pt idx="5530">5-15 Min From Subway</cx:pt>
          <cx:pt idx="5531">5-15 Min From Subway</cx:pt>
          <cx:pt idx="5532">0-5 Min From Subway</cx:pt>
          <cx:pt idx="5533">5-15 Min From Subway</cx:pt>
          <cx:pt idx="5534">0-5 Min From Subway</cx:pt>
          <cx:pt idx="5535">5-15 Min From Subway</cx:pt>
          <cx:pt idx="5536">5-15 Min From Subway</cx:pt>
          <cx:pt idx="5537">0-5 Min From Subway</cx:pt>
          <cx:pt idx="5538">0-5 Min From Subway</cx:pt>
          <cx:pt idx="5539">5-15 Min From Subway</cx:pt>
          <cx:pt idx="5540">0-5 Min From Subway</cx:pt>
          <cx:pt idx="5541">5-15 Min From Subway</cx:pt>
          <cx:pt idx="5542">5-15 Min From Subway</cx:pt>
          <cx:pt idx="5543">0-5 Min From Subway</cx:pt>
          <cx:pt idx="5544">0-5 Min From Subway</cx:pt>
          <cx:pt idx="5545">0-5 Min From Subway</cx:pt>
          <cx:pt idx="5546">5-15 Min From Subway</cx:pt>
          <cx:pt idx="5547">0-5 Min From Subway</cx:pt>
          <cx:pt idx="5548">0-5 Min From Subway</cx:pt>
          <cx:pt idx="5549">0-5 Min From Subway</cx:pt>
          <cx:pt idx="5550">0-5 Min From Subway</cx:pt>
          <cx:pt idx="5551">0-5 Min From Subway</cx:pt>
          <cx:pt idx="5552">5-15 Min From Subway</cx:pt>
          <cx:pt idx="5553">0-5 Min From Subway</cx:pt>
          <cx:pt idx="5554">5-15 Min From Subway</cx:pt>
          <cx:pt idx="5555">0-5 Min From Subway</cx:pt>
          <cx:pt idx="5556">0-5 Min From Subway</cx:pt>
          <cx:pt idx="5557">0-5 Min From Subway</cx:pt>
          <cx:pt idx="5558">0-5 Min From Subway</cx:pt>
          <cx:pt idx="5559">5-15 Min From Subway</cx:pt>
          <cx:pt idx="5560">0-5 Min From Subway</cx:pt>
          <cx:pt idx="5561">0-5 Min From Subway</cx:pt>
          <cx:pt idx="5562">0-5 Min From Subway</cx:pt>
          <cx:pt idx="5563">5-15 Min From Subway</cx:pt>
          <cx:pt idx="5564">5-15 Min From Subway</cx:pt>
          <cx:pt idx="5565">0-5 Min From Subway</cx:pt>
          <cx:pt idx="5566">5-15 Min From Subway</cx:pt>
          <cx:pt idx="5567">0-5 Min From Subway</cx:pt>
          <cx:pt idx="5568">0-5 Min From Subway</cx:pt>
          <cx:pt idx="5569">5-15 Min From Subway</cx:pt>
          <cx:pt idx="5570">5-15 Min From Subway</cx:pt>
          <cx:pt idx="5571">5-15 Min From Subway</cx:pt>
          <cx:pt idx="5572">5-15 Min From Subway</cx:pt>
          <cx:pt idx="5573">5-15 Min From Subway</cx:pt>
          <cx:pt idx="5574">5-15 Min From Subway</cx:pt>
          <cx:pt idx="5575">5-15 Min From Subway</cx:pt>
          <cx:pt idx="5576">5-15 Min From Subway</cx:pt>
          <cx:pt idx="5577">0-5 Min From Subway</cx:pt>
          <cx:pt idx="5578">0-5 Min From Subway</cx:pt>
          <cx:pt idx="5579">0-5 Min From Subway</cx:pt>
          <cx:pt idx="5580">0-5 Min From Subway</cx:pt>
          <cx:pt idx="5581">0-5 Min From Subway</cx:pt>
          <cx:pt idx="5582">5-15 Min From Subway</cx:pt>
          <cx:pt idx="5583">5-15 Min From Subway</cx:pt>
          <cx:pt idx="5584">5-15 Min From Subway</cx:pt>
          <cx:pt idx="5585">5-15 Min From Subway</cx:pt>
          <cx:pt idx="5586">5-15 Min From Subway</cx:pt>
          <cx:pt idx="5587">5-15 Min From Subway</cx:pt>
          <cx:pt idx="5588">5-15 Min From Subway</cx:pt>
          <cx:pt idx="5589">5-15 Min From Subway</cx:pt>
          <cx:pt idx="5590">5-15 Min From Subway</cx:pt>
          <cx:pt idx="5591">5-15 Min From Subway</cx:pt>
          <cx:pt idx="5592">5-15 Min From Subway</cx:pt>
          <cx:pt idx="5593">5-15 Min From Subway</cx:pt>
          <cx:pt idx="5594">5-15 Min From Subway</cx:pt>
          <cx:pt idx="5595">5-15 Min From Subway</cx:pt>
          <cx:pt idx="5596">5-15 Min From Subway</cx:pt>
          <cx:pt idx="5597">0-5 Min From Subway</cx:pt>
          <cx:pt idx="5598">0-5 Min From Subway</cx:pt>
          <cx:pt idx="5599">0-5 Min From Subway</cx:pt>
          <cx:pt idx="5600">0-5 Min From Subway</cx:pt>
          <cx:pt idx="5601">0-5 Min From Subway</cx:pt>
          <cx:pt idx="5602">0-5 Min From Subway</cx:pt>
          <cx:pt idx="5603">0-5 Min From Subway</cx:pt>
          <cx:pt idx="5604">5-15 Min From Subway</cx:pt>
          <cx:pt idx="5605">0-5 Min From Subway</cx:pt>
          <cx:pt idx="5606">0-5 Min From Subway</cx:pt>
          <cx:pt idx="5607">5-15 Min From Subway</cx:pt>
          <cx:pt idx="5608">0-5 Min From Subway</cx:pt>
          <cx:pt idx="5609">0-5 Min From Subway</cx:pt>
          <cx:pt idx="5610">0-5 Min From Subway</cx:pt>
          <cx:pt idx="5611">0-5 Min From Subway</cx:pt>
          <cx:pt idx="5612">0-5 Min From Subway</cx:pt>
          <cx:pt idx="5613">0-5 Min From Subway</cx:pt>
          <cx:pt idx="5614">0-5 Min From Subway</cx:pt>
          <cx:pt idx="5615">0-5 Min From Subway</cx:pt>
          <cx:pt idx="5616">0-5 Min From Subway</cx:pt>
          <cx:pt idx="5617">0-5 Min From Subway</cx:pt>
          <cx:pt idx="5618">0-5 Min From Subway</cx:pt>
          <cx:pt idx="5619">0-5 Min From Subway</cx:pt>
          <cx:pt idx="5620">5-15 Min From Subway</cx:pt>
          <cx:pt idx="5621">5-15 Min From Subway</cx:pt>
          <cx:pt idx="5622">0-5 Min From Subway</cx:pt>
          <cx:pt idx="5623">0-5 Min From Subway</cx:pt>
          <cx:pt idx="5624">5-15 Min From Subway</cx:pt>
          <cx:pt idx="5625">0-5 Min From Subway</cx:pt>
          <cx:pt idx="5626">0-5 Min From Subway</cx:pt>
          <cx:pt idx="5627">0-5 Min From Subway</cx:pt>
          <cx:pt idx="5628">5-15 Min From Subway</cx:pt>
          <cx:pt idx="5629">0-5 Min From Subway</cx:pt>
          <cx:pt idx="5630">0-5 Min From Subway</cx:pt>
          <cx:pt idx="5631">5-15 Min From Subway</cx:pt>
          <cx:pt idx="5632">5-15 Min From Subway</cx:pt>
          <cx:pt idx="5633">5-15 Min From Subway</cx:pt>
          <cx:pt idx="5634">0-5 Min From Subway</cx:pt>
          <cx:pt idx="5635">0-5 Min From Subway</cx:pt>
          <cx:pt idx="5636">0-5 Min From Subway</cx:pt>
          <cx:pt idx="5637">0-5 Min From Subway</cx:pt>
          <cx:pt idx="5638">0-5 Min From Subway</cx:pt>
          <cx:pt idx="5639">0-5 Min From Subway</cx:pt>
          <cx:pt idx="5640">5-15 Min From Subway</cx:pt>
          <cx:pt idx="5641">5-15 Min From Subway</cx:pt>
          <cx:pt idx="5642">5-15 Min From Subway</cx:pt>
          <cx:pt idx="5643">5-15 Min From Subway</cx:pt>
          <cx:pt idx="5644">0-5 Min From Subway</cx:pt>
          <cx:pt idx="5645">5-15 Min From Subway</cx:pt>
          <cx:pt idx="5646">0-5 Min From Subway</cx:pt>
          <cx:pt idx="5647">0-5 Min From Subway</cx:pt>
          <cx:pt idx="5648">5-15 Min From Subway</cx:pt>
          <cx:pt idx="5649">0-5 Min From Subway</cx:pt>
          <cx:pt idx="5650">0-5 Min From Subway</cx:pt>
          <cx:pt idx="5651">0-5 Min From Subway</cx:pt>
          <cx:pt idx="5652">5-15 Min From Subway</cx:pt>
          <cx:pt idx="5653">0-5 Min From Subway</cx:pt>
          <cx:pt idx="5654">0-5 Min From Subway</cx:pt>
          <cx:pt idx="5655">5-15 Min From Subway</cx:pt>
          <cx:pt idx="5656">0-5 Min From Subway</cx:pt>
          <cx:pt idx="5657">5-15 Min From Subway</cx:pt>
          <cx:pt idx="5658">0-5 Min From Subway</cx:pt>
          <cx:pt idx="5659">5-15 Min From Subway</cx:pt>
          <cx:pt idx="5660">0-5 Min From Subway</cx:pt>
          <cx:pt idx="5661">5-15 Min From Subway</cx:pt>
          <cx:pt idx="5662">0-5 Min From Subway</cx:pt>
          <cx:pt idx="5663">5-15 Min From Subway</cx:pt>
          <cx:pt idx="5664">5-15 Min From Subway</cx:pt>
          <cx:pt idx="5665">0-5 Min From Subway</cx:pt>
          <cx:pt idx="5666">5-15 Min From Subway</cx:pt>
          <cx:pt idx="5667">5-15 Min From Subway</cx:pt>
          <cx:pt idx="5668">0-5 Min From Subway</cx:pt>
          <cx:pt idx="5669">0-5 Min From Subway</cx:pt>
          <cx:pt idx="5670">0-5 Min From Subway</cx:pt>
          <cx:pt idx="5671">5-15 Min From Subway</cx:pt>
          <cx:pt idx="5672">5-15 Min From Subway</cx:pt>
          <cx:pt idx="5673">5-15 Min From Subway</cx:pt>
          <cx:pt idx="5674">5-15 Min From Subway</cx:pt>
          <cx:pt idx="5675">5-15 Min From Subway</cx:pt>
          <cx:pt idx="5676">0-5 Min From Subway</cx:pt>
          <cx:pt idx="5677">5-15 Min From Subway</cx:pt>
          <cx:pt idx="5678">5-15 Min From Subway</cx:pt>
          <cx:pt idx="5679">5-15 Min From Subway</cx:pt>
          <cx:pt idx="5680">5-15 Min From Subway</cx:pt>
          <cx:pt idx="5681">5-15 Min From Subway</cx:pt>
          <cx:pt idx="5682">5-15 Min From Subway</cx:pt>
          <cx:pt idx="5683">5-15 Min From Subway</cx:pt>
          <cx:pt idx="5684">5-15 Min From Subway</cx:pt>
          <cx:pt idx="5685">0-5 Min From Subway</cx:pt>
          <cx:pt idx="5686">0-5 Min From Subway</cx:pt>
          <cx:pt idx="5687">5-15 Min From Subway</cx:pt>
          <cx:pt idx="5688">5-15 Min From Subway</cx:pt>
          <cx:pt idx="5689">5-15 Min From Subway</cx:pt>
          <cx:pt idx="5690">5-15 Min From Subway</cx:pt>
          <cx:pt idx="5691">5-15 Min From Subway</cx:pt>
          <cx:pt idx="5692">5-15 Min From Subway</cx:pt>
          <cx:pt idx="5693">0-5 Min From Subway</cx:pt>
          <cx:pt idx="5694">5-15 Min From Subway</cx:pt>
          <cx:pt idx="5695">0-5 Min From Subway</cx:pt>
          <cx:pt idx="5696">5-15 Min From Subway</cx:pt>
          <cx:pt idx="5697">5-15 Min From Subway</cx:pt>
          <cx:pt idx="5698">5-15 Min From Subway</cx:pt>
          <cx:pt idx="5699">5-15 Min From Subway</cx:pt>
          <cx:pt idx="5700">5-15 Min From Subway</cx:pt>
          <cx:pt idx="5701">5-15 Min From Subway</cx:pt>
          <cx:pt idx="5702">5-15 Min From Subway</cx:pt>
          <cx:pt idx="5703">5-15 Min From Subway</cx:pt>
          <cx:pt idx="5704">0-5 Min From Subway</cx:pt>
          <cx:pt idx="5705">5-15 Min From Subway</cx:pt>
          <cx:pt idx="5706">5-15 Min From Subway</cx:pt>
          <cx:pt idx="5707">5-15 Min From Subway</cx:pt>
          <cx:pt idx="5708">5-15 Min From Subway</cx:pt>
          <cx:pt idx="5709">5-15 Min From Subway</cx:pt>
          <cx:pt idx="5710">5-15 Min From Subway</cx:pt>
          <cx:pt idx="5711">5-15 Min From Subway</cx:pt>
          <cx:pt idx="5712">5-15 Min From Subway</cx:pt>
          <cx:pt idx="5713">5-15 Min From Subway</cx:pt>
          <cx:pt idx="5714">5-15 Min From Subway</cx:pt>
          <cx:pt idx="5715">5-15 Min From Subway</cx:pt>
          <cx:pt idx="5716">0-5 Min From Subway</cx:pt>
          <cx:pt idx="5717">0-5 Min From Subway</cx:pt>
          <cx:pt idx="5718">5-15 Min From Subway</cx:pt>
          <cx:pt idx="5719">0-5 Min From Subway</cx:pt>
          <cx:pt idx="5720">0-5 Min From Subway</cx:pt>
          <cx:pt idx="5721">0-5 Min From Subway</cx:pt>
          <cx:pt idx="5722">0-5 Min From Subway</cx:pt>
          <cx:pt idx="5723">5-15 Min From Subway</cx:pt>
          <cx:pt idx="5724">0-5 Min From Subway</cx:pt>
          <cx:pt idx="5725">5-15 Min From Subway</cx:pt>
          <cx:pt idx="5726">0-5 Min From Subway</cx:pt>
          <cx:pt idx="5727">0-5 Min From Subway</cx:pt>
          <cx:pt idx="5728">5-15 Min From Subway</cx:pt>
          <cx:pt idx="5729">0-5 Min From Subway</cx:pt>
          <cx:pt idx="5730">0-5 Min From Subway</cx:pt>
          <cx:pt idx="5731">0-5 Min From Subway</cx:pt>
          <cx:pt idx="5732">5-15 Min From Subway</cx:pt>
          <cx:pt idx="5733">5-15 Min From Subway</cx:pt>
          <cx:pt idx="5734">0-5 Min From Subway</cx:pt>
          <cx:pt idx="5735">0-5 Min From Subway</cx:pt>
          <cx:pt idx="5736">5-15 Min From Subway</cx:pt>
          <cx:pt idx="5737">5-15 Min From Subway</cx:pt>
          <cx:pt idx="5738">5-15 Min From Subway</cx:pt>
          <cx:pt idx="5739">5-15 Min From Subway</cx:pt>
          <cx:pt idx="5740">0-5 Min From Subway</cx:pt>
          <cx:pt idx="5741">0-5 Min From Subway</cx:pt>
          <cx:pt idx="5742">5-15 Min From Subway</cx:pt>
          <cx:pt idx="5743">5-15 Min From Subway</cx:pt>
          <cx:pt idx="5744">0-5 Min From Subway</cx:pt>
          <cx:pt idx="5745">0-5 Min From Subway</cx:pt>
          <cx:pt idx="5746">0-5 Min From Subway</cx:pt>
          <cx:pt idx="5747">0-5 Min From Subway</cx:pt>
          <cx:pt idx="5748">0-5 Min From Subway</cx:pt>
          <cx:pt idx="5749">5-15 Min From Subway</cx:pt>
          <cx:pt idx="5750">5-15 Min From Subway</cx:pt>
          <cx:pt idx="5751">5-15 Min From Subway</cx:pt>
          <cx:pt idx="5752">5-15 Min From Subway</cx:pt>
          <cx:pt idx="5753">5-15 Min From Subway</cx:pt>
          <cx:pt idx="5754">0-5 Min From Subway</cx:pt>
          <cx:pt idx="5755">0-5 Min From Subway</cx:pt>
          <cx:pt idx="5756">5-15 Min From Subway</cx:pt>
          <cx:pt idx="5757">0-5 Min From Subway</cx:pt>
          <cx:pt idx="5758">0-5 Min From Subway</cx:pt>
          <cx:pt idx="5759">5-15 Min From Subway</cx:pt>
          <cx:pt idx="5760">0-5 Min From Subway</cx:pt>
          <cx:pt idx="5761">5-15 Min From Subway</cx:pt>
          <cx:pt idx="5762">0-5 Min From Subway</cx:pt>
          <cx:pt idx="5763">0-5 Min From Subway</cx:pt>
          <cx:pt idx="5764">5-15 Min From Subway</cx:pt>
          <cx:pt idx="5765">0-5 Min From Subway</cx:pt>
          <cx:pt idx="5766">5-15 Min From Subway</cx:pt>
          <cx:pt idx="5767">0-5 Min From Subway</cx:pt>
          <cx:pt idx="5768">0-5 Min From Subway</cx:pt>
          <cx:pt idx="5769">0-5 Min From Subway</cx:pt>
          <cx:pt idx="5770">5-15 Min From Subway</cx:pt>
          <cx:pt idx="5771">0-5 Min From Subway</cx:pt>
          <cx:pt idx="5772">5-15 Min From Subway</cx:pt>
          <cx:pt idx="5773">5-15 Min From Subway</cx:pt>
          <cx:pt idx="5774">5-15 Min From Subway</cx:pt>
          <cx:pt idx="5775">5-15 Min From Subway</cx:pt>
          <cx:pt idx="5776">0-5 Min From Subway</cx:pt>
          <cx:pt idx="5777">0-5 Min From Subway</cx:pt>
          <cx:pt idx="5778">5-15 Min From Subway</cx:pt>
          <cx:pt idx="5779">5-15 Min From Subway</cx:pt>
          <cx:pt idx="5780">5-15 Min From Subway</cx:pt>
          <cx:pt idx="5781">0-5 Min From Subway</cx:pt>
          <cx:pt idx="5782">0-5 Min From Subway</cx:pt>
          <cx:pt idx="5783">5-15 Min From Subway</cx:pt>
          <cx:pt idx="5784">0-5 Min From Subway</cx:pt>
          <cx:pt idx="5785">5-15 Min From Subway</cx:pt>
          <cx:pt idx="5786">5-15 Min From Subway</cx:pt>
          <cx:pt idx="5787">5-15 Min From Subway</cx:pt>
          <cx:pt idx="5788">0-5 Min From Subway</cx:pt>
          <cx:pt idx="5789">0-5 Min From Subway</cx:pt>
          <cx:pt idx="5790">0-5 Min From Subway</cx:pt>
          <cx:pt idx="5791">5-15 Min From Subway</cx:pt>
          <cx:pt idx="5792">5-15 Min From Subway</cx:pt>
          <cx:pt idx="5793">0-5 Min From Subway</cx:pt>
          <cx:pt idx="5794">0-5 Min From Subway</cx:pt>
          <cx:pt idx="5795">5-15 Min From Subway</cx:pt>
          <cx:pt idx="5796">5-15 Min From Subway</cx:pt>
          <cx:pt idx="5797">0-5 Min From Subway</cx:pt>
          <cx:pt idx="5798">5-15 Min From Subway</cx:pt>
          <cx:pt idx="5799">5-15 Min From Subway</cx:pt>
          <cx:pt idx="5800">0-5 Min From Subway</cx:pt>
          <cx:pt idx="5801">5-15 Min From Subway</cx:pt>
          <cx:pt idx="5802">0-5 Min From Subway</cx:pt>
          <cx:pt idx="5803">0-5 Min From Subway</cx:pt>
          <cx:pt idx="5804">5-15 Min From Subway</cx:pt>
          <cx:pt idx="5805">0-5 Min From Subway</cx:pt>
          <cx:pt idx="5806">0-5 Min From Subway</cx:pt>
          <cx:pt idx="5807">5-15 Min From Subway</cx:pt>
          <cx:pt idx="5808">0-5 Min From Subway</cx:pt>
          <cx:pt idx="5809">0-5 Min From Subway</cx:pt>
          <cx:pt idx="5810">0-5 Min From Subway</cx:pt>
          <cx:pt idx="5811">5-15 Min From Subway</cx:pt>
          <cx:pt idx="5812">5-15 Min From Subway</cx:pt>
          <cx:pt idx="5813">0-5 Min From Subway</cx:pt>
          <cx:pt idx="5814">0-5 Min From Subway</cx:pt>
          <cx:pt idx="5815">5-15 Min From Subway</cx:pt>
          <cx:pt idx="5816">5-15 Min From Subway</cx:pt>
          <cx:pt idx="5817">0-5 Min From Subway</cx:pt>
          <cx:pt idx="5818">5-15 Min From Subway</cx:pt>
          <cx:pt idx="5819">5-15 Min From Subway</cx:pt>
          <cx:pt idx="5820">0-5 Min From Subway</cx:pt>
          <cx:pt idx="5821">0-5 Min From Subway</cx:pt>
          <cx:pt idx="5822">0-5 Min From Subway</cx:pt>
          <cx:pt idx="5823">5-15 Min From Subway</cx:pt>
          <cx:pt idx="5824">5-15 Min From Subway</cx:pt>
          <cx:pt idx="5825">5-15 Min From Subway</cx:pt>
          <cx:pt idx="5826">5-15 Min From Subway</cx:pt>
          <cx:pt idx="5827">0-5 Min From Subway</cx:pt>
          <cx:pt idx="5828">5-15 Min From Subway</cx:pt>
          <cx:pt idx="5829">5-15 Min From Subway</cx:pt>
          <cx:pt idx="5830">5-15 Min From Subway</cx:pt>
          <cx:pt idx="5831">5-15 Min From Subway</cx:pt>
          <cx:pt idx="5832">0-5 Min From Subway</cx:pt>
          <cx:pt idx="5833">0-5 Min From Subway</cx:pt>
          <cx:pt idx="5834">0-5 Min From Subway</cx:pt>
          <cx:pt idx="5835">5-15 Min From Subway</cx:pt>
          <cx:pt idx="5836">0-5 Min From Subway</cx:pt>
          <cx:pt idx="5837">5-15 Min From Subway</cx:pt>
          <cx:pt idx="5838">0-5 Min From Subway</cx:pt>
          <cx:pt idx="5839">0-5 Min From Subway</cx:pt>
          <cx:pt idx="5840">0-5 Min From Subway</cx:pt>
          <cx:pt idx="5841">5-15 Min From Subway</cx:pt>
          <cx:pt idx="5842">5-15 Min From Subway</cx:pt>
          <cx:pt idx="5843">0-5 Min From Subway</cx:pt>
          <cx:pt idx="5844">5-15 Min From Subway</cx:pt>
          <cx:pt idx="5845">0-5 Min From Subway</cx:pt>
          <cx:pt idx="5846">0-5 Min From Subway</cx:pt>
          <cx:pt idx="5847">5-15 Min From Subway</cx:pt>
          <cx:pt idx="5848">5-15 Min From Subway</cx:pt>
          <cx:pt idx="5849">0-5 Min From Subway</cx:pt>
          <cx:pt idx="5850">0-5 Min From Subway</cx:pt>
          <cx:pt idx="5851">5-15 Min From Subway</cx:pt>
          <cx:pt idx="5852">5-15 Min From Subway</cx:pt>
          <cx:pt idx="5853">0-5 Min From Subway</cx:pt>
          <cx:pt idx="5854">0-5 Min From Subway</cx:pt>
          <cx:pt idx="5855">0-5 Min From Subway</cx:pt>
          <cx:pt idx="5856">0-5 Min From Subway</cx:pt>
          <cx:pt idx="5857">0-5 Min From Subway</cx:pt>
          <cx:pt idx="5858">5-15 Min From Subway</cx:pt>
          <cx:pt idx="5859">5-15 Min From Subway</cx:pt>
          <cx:pt idx="5860">5-15 Min From Subway</cx:pt>
          <cx:pt idx="5861">5-15 Min From Subway</cx:pt>
          <cx:pt idx="5862">5-15 Min From Subway</cx:pt>
          <cx:pt idx="5863">5-15 Min From Subway</cx:pt>
          <cx:pt idx="5864">5-15 Min From Subway</cx:pt>
          <cx:pt idx="5865">5-15 Min From Subway</cx:pt>
          <cx:pt idx="5866">5-15 Min From Subway</cx:pt>
          <cx:pt idx="5867">0-5 Min From Subway</cx:pt>
          <cx:pt idx="5868">0-5 Min From Subway</cx:pt>
          <cx:pt idx="5869">5-15 Min From Subway</cx:pt>
          <cx:pt idx="5870">5-15 Min From Subway</cx:pt>
          <cx:pt idx="5871">0-5 Min From Subway</cx:pt>
          <cx:pt idx="5872">0-5 Min From Subway</cx:pt>
          <cx:pt idx="5873">0-5 Min From Subway</cx:pt>
          <cx:pt idx="5874">5-15 Min From Subway</cx:pt>
          <cx:pt idx="5875">0-5 Min From Subway</cx:pt>
          <cx:pt idx="5876">0-5 Min From Subway</cx:pt>
          <cx:pt idx="5877">5-15 Min From Subway</cx:pt>
          <cx:pt idx="5878">0-5 Min From Subway</cx:pt>
          <cx:pt idx="5879">5-15 Min From Subway</cx:pt>
          <cx:pt idx="5880">5-15 Min From Subway</cx:pt>
          <cx:pt idx="5881">0-5 Min From Subway</cx:pt>
          <cx:pt idx="5882">0-5 Min From Subway</cx:pt>
          <cx:pt idx="5883">0-5 Min From Subway</cx:pt>
          <cx:pt idx="5884">5-15 Min From Subway</cx:pt>
          <cx:pt idx="5885">0-5 Min From Subway</cx:pt>
          <cx:pt idx="5886">0-5 Min From Subway</cx:pt>
          <cx:pt idx="5887">0-5 Min From Subway</cx:pt>
          <cx:pt idx="5888">0-5 Min From Subway</cx:pt>
          <cx:pt idx="5889">0-5 Min From Subway</cx:pt>
          <cx:pt idx="5890">0-5 Min From Subway</cx:pt>
        </cx:lvl>
      </cx:strDim>
      <cx:numDim type="val">
        <cx:f>Daegu_Real_Estate_data!$U$2:$U$5892</cx:f>
        <cx:lvl ptCount="5891" formatCode="General">
          <cx:pt idx="0">141592</cx:pt>
          <cx:pt idx="1">51327</cx:pt>
          <cx:pt idx="2">48672</cx:pt>
          <cx:pt idx="3">380530</cx:pt>
          <cx:pt idx="4">221238</cx:pt>
          <cx:pt idx="5">35840</cx:pt>
          <cx:pt idx="6">78318</cx:pt>
          <cx:pt idx="7">61946</cx:pt>
          <cx:pt idx="8">84070</cx:pt>
          <cx:pt idx="9">83185</cx:pt>
          <cx:pt idx="10">168141</cx:pt>
          <cx:pt idx="11">153982</cx:pt>
          <cx:pt idx="12">200884</cx:pt>
          <cx:pt idx="13">60176</cx:pt>
          <cx:pt idx="14">93362</cx:pt>
          <cx:pt idx="15">185840</cx:pt>
          <cx:pt idx="16">120796</cx:pt>
          <cx:pt idx="17">64601</cx:pt>
          <cx:pt idx="18">176991</cx:pt>
          <cx:pt idx="19">55752</cx:pt>
          <cx:pt idx="20">38053</cx:pt>
          <cx:pt idx="21">92035</cx:pt>
          <cx:pt idx="22">181061</cx:pt>
          <cx:pt idx="23">165486</cx:pt>
          <cx:pt idx="24">198230</cx:pt>
          <cx:pt idx="25">185840</cx:pt>
          <cx:pt idx="26">448672</cx:pt>
          <cx:pt idx="27">371681</cx:pt>
          <cx:pt idx="28">167964</cx:pt>
          <cx:pt idx="29">198230</cx:pt>
          <cx:pt idx="30">74336</cx:pt>
          <cx:pt idx="31">46902</cx:pt>
          <cx:pt idx="32">61946</cx:pt>
          <cx:pt idx="33">292035</cx:pt>
          <cx:pt idx="34">221238</cx:pt>
          <cx:pt idx="35">38495</cx:pt>
          <cx:pt idx="36">60619</cx:pt>
          <cx:pt idx="37">138053</cx:pt>
          <cx:pt idx="38">39823</cx:pt>
          <cx:pt idx="39">36283</cx:pt>
          <cx:pt idx="40">92920</cx:pt>
          <cx:pt idx="41">176991</cx:pt>
          <cx:pt idx="42">134513</cx:pt>
          <cx:pt idx="43">77876</cx:pt>
          <cx:pt idx="44">85840</cx:pt>
          <cx:pt idx="45">141592</cx:pt>
          <cx:pt idx="46">98230</cx:pt>
          <cx:pt idx="47">35398</cx:pt>
          <cx:pt idx="48">159292</cx:pt>
          <cx:pt idx="49">95575</cx:pt>
          <cx:pt idx="50">147787</cx:pt>
          <cx:pt idx="51">340707</cx:pt>
          <cx:pt idx="52">197345</cx:pt>
          <cx:pt idx="53">181415</cx:pt>
          <cx:pt idx="54">346017</cx:pt>
          <cx:pt idx="55">55752</cx:pt>
          <cx:pt idx="56">347787</cx:pt>
          <cx:pt idx="57">347787</cx:pt>
          <cx:pt idx="58">383185</cx:pt>
          <cx:pt idx="59">462831</cx:pt>
          <cx:pt idx="60">407079</cx:pt>
          <cx:pt idx="61">360176</cx:pt>
          <cx:pt idx="62">315929</cx:pt>
          <cx:pt idx="63">289380</cx:pt>
          <cx:pt idx="64">348672</cx:pt>
          <cx:pt idx="65">465486</cx:pt>
          <cx:pt idx="66">393805</cx:pt>
          <cx:pt idx="67">408849</cx:pt>
          <cx:pt idx="68">348672</cx:pt>
          <cx:pt idx="69">371681</cx:pt>
          <cx:pt idx="70">326548</cx:pt>
          <cx:pt idx="71">348672</cx:pt>
          <cx:pt idx="72">371681</cx:pt>
          <cx:pt idx="73">348672</cx:pt>
          <cx:pt idx="74">371681</cx:pt>
          <cx:pt idx="75">337168</cx:pt>
          <cx:pt idx="76">360176</cx:pt>
          <cx:pt idx="77">360176</cx:pt>
          <cx:pt idx="78">95132</cx:pt>
          <cx:pt idx="79">110619</cx:pt>
          <cx:pt idx="80">163716</cx:pt>
          <cx:pt idx="81">232212</cx:pt>
          <cx:pt idx="82">86725</cx:pt>
          <cx:pt idx="83">172566</cx:pt>
          <cx:pt idx="84">194690</cx:pt>
          <cx:pt idx="85">36283</cx:pt>
          <cx:pt idx="86">60176</cx:pt>
          <cx:pt idx="87">88495</cx:pt>
          <cx:pt idx="88">61946</cx:pt>
          <cx:pt idx="89">81858</cx:pt>
          <cx:pt idx="90">60176</cx:pt>
          <cx:pt idx="91">191150</cx:pt>
          <cx:pt idx="92">408849</cx:pt>
          <cx:pt idx="93">162831</cx:pt>
          <cx:pt idx="94">203539</cx:pt>
          <cx:pt idx="95">94690</cx:pt>
          <cx:pt idx="96">242920</cx:pt>
          <cx:pt idx="97">307964</cx:pt>
          <cx:pt idx="98">287486</cx:pt>
          <cx:pt idx="99">285840</cx:pt>
          <cx:pt idx="100">132743</cx:pt>
          <cx:pt idx="101">176991</cx:pt>
          <cx:pt idx="102">323982</cx:pt>
          <cx:pt idx="103">92035</cx:pt>
          <cx:pt idx="104">115044</cx:pt>
          <cx:pt idx="105">137168</cx:pt>
          <cx:pt idx="106">265486</cx:pt>
          <cx:pt idx="107">97345</cx:pt>
          <cx:pt idx="108">199469</cx:pt>
          <cx:pt idx="109">290000</cx:pt>
          <cx:pt idx="110">82300</cx:pt>
          <cx:pt idx="111">134513</cx:pt>
          <cx:pt idx="112">201769</cx:pt>
          <cx:pt idx="113">185840</cx:pt>
          <cx:pt idx="114">174336</cx:pt>
          <cx:pt idx="115">319469</cx:pt>
          <cx:pt idx="116">170796</cx:pt>
          <cx:pt idx="117">112389</cx:pt>
          <cx:pt idx="118">72566</cx:pt>
          <cx:pt idx="119">448672</cx:pt>
          <cx:pt idx="120">462831</cx:pt>
          <cx:pt idx="121">317699</cx:pt>
          <cx:pt idx="122">295460</cx:pt>
          <cx:pt idx="123">44247</cx:pt>
          <cx:pt idx="124">51327</cx:pt>
          <cx:pt idx="125">52212</cx:pt>
          <cx:pt idx="126">265486</cx:pt>
          <cx:pt idx="127">38761</cx:pt>
          <cx:pt idx="128">39823</cx:pt>
          <cx:pt idx="129">84070</cx:pt>
          <cx:pt idx="130">212389</cx:pt>
          <cx:pt idx="131">225663</cx:pt>
          <cx:pt idx="132">151327</cx:pt>
          <cx:pt idx="133">91150</cx:pt>
          <cx:pt idx="134">131415</cx:pt>
          <cx:pt idx="135">135398</cx:pt>
          <cx:pt idx="136">163539</cx:pt>
          <cx:pt idx="137">176991</cx:pt>
          <cx:pt idx="138">80530</cx:pt>
          <cx:pt idx="139">86283</cx:pt>
          <cx:pt idx="140">126106</cx:pt>
          <cx:pt idx="141">207964</cx:pt>
          <cx:pt idx="142">198230</cx:pt>
          <cx:pt idx="143">203539</cx:pt>
          <cx:pt idx="144">194690</cx:pt>
          <cx:pt idx="145">351769</cx:pt>
          <cx:pt idx="146">119292</cx:pt>
          <cx:pt idx="147">193805</cx:pt>
          <cx:pt idx="148">221238</cx:pt>
          <cx:pt idx="149">150442</cx:pt>
          <cx:pt idx="150">191150</cx:pt>
          <cx:pt idx="151">110619</cx:pt>
          <cx:pt idx="152">61946</cx:pt>
          <cx:pt idx="153">283185</cx:pt>
          <cx:pt idx="154">383185</cx:pt>
          <cx:pt idx="155">357522</cx:pt>
          <cx:pt idx="156">337168</cx:pt>
          <cx:pt idx="157">93805</cx:pt>
          <cx:pt idx="158">197345</cx:pt>
          <cx:pt idx="159">101327</cx:pt>
          <cx:pt idx="160">146017</cx:pt>
          <cx:pt idx="161">243362</cx:pt>
          <cx:pt idx="162">69026</cx:pt>
          <cx:pt idx="163">79646</cx:pt>
          <cx:pt idx="164">295575</cx:pt>
          <cx:pt idx="165">64601</cx:pt>
          <cx:pt idx="166">127433</cx:pt>
          <cx:pt idx="167">66371</cx:pt>
          <cx:pt idx="168">160637</cx:pt>
          <cx:pt idx="169">35398</cx:pt>
          <cx:pt idx="170">256637</cx:pt>
          <cx:pt idx="171">254867</cx:pt>
          <cx:pt idx="172">176991</cx:pt>
          <cx:pt idx="173">188495</cx:pt>
          <cx:pt idx="174">176106</cx:pt>
          <cx:pt idx="175">428318</cx:pt>
          <cx:pt idx="176">176106</cx:pt>
          <cx:pt idx="177">166371</cx:pt>
          <cx:pt idx="178">151769</cx:pt>
          <cx:pt idx="179">150442</cx:pt>
          <cx:pt idx="180">115929</cx:pt>
          <cx:pt idx="181">63274</cx:pt>
          <cx:pt idx="182">219469</cx:pt>
          <cx:pt idx="183">123893</cx:pt>
          <cx:pt idx="184">59734</cx:pt>
          <cx:pt idx="185">60176</cx:pt>
          <cx:pt idx="186">327433</cx:pt>
          <cx:pt idx="187">307964</cx:pt>
          <cx:pt idx="188">448672</cx:pt>
          <cx:pt idx="189">370796</cx:pt>
          <cx:pt idx="190">347787</cx:pt>
          <cx:pt idx="191">462831</cx:pt>
          <cx:pt idx="192">448672</cx:pt>
          <cx:pt idx="193">435398</cx:pt>
          <cx:pt idx="194">51327</cx:pt>
          <cx:pt idx="195">269911</cx:pt>
          <cx:pt idx="196">256637</cx:pt>
          <cx:pt idx="197">272566</cx:pt>
          <cx:pt idx="198">178761</cx:pt>
          <cx:pt idx="199">194690</cx:pt>
          <cx:pt idx="200">174336</cx:pt>
          <cx:pt idx="201">37787</cx:pt>
          <cx:pt idx="202">161946</cx:pt>
          <cx:pt idx="203">70796</cx:pt>
          <cx:pt idx="204">84955</cx:pt>
          <cx:pt idx="205">92035</cx:pt>
          <cx:pt idx="206">90707</cx:pt>
          <cx:pt idx="207">194690</cx:pt>
          <cx:pt idx="208">153539</cx:pt>
          <cx:pt idx="209">122389</cx:pt>
          <cx:pt idx="210">123893</cx:pt>
          <cx:pt idx="211">341592</cx:pt>
          <cx:pt idx="212">37168</cx:pt>
          <cx:pt idx="213">124778</cx:pt>
          <cx:pt idx="214">222123</cx:pt>
          <cx:pt idx="215">207964</cx:pt>
          <cx:pt idx="216">168141</cx:pt>
          <cx:pt idx="217">80530</cx:pt>
          <cx:pt idx="218">169911</cx:pt>
          <cx:pt idx="219">207079</cx:pt>
          <cx:pt idx="220">381663</cx:pt>
          <cx:pt idx="221">184955</cx:pt>
          <cx:pt idx="222">356637</cx:pt>
          <cx:pt idx="223">207079</cx:pt>
          <cx:pt idx="224">184070</cx:pt>
          <cx:pt idx="225">170796</cx:pt>
          <cx:pt idx="226">147787</cx:pt>
          <cx:pt idx="227">442477</cx:pt>
          <cx:pt idx="228">150442</cx:pt>
          <cx:pt idx="229">408849</cx:pt>
          <cx:pt idx="230">70796</cx:pt>
          <cx:pt idx="231">57522</cx:pt>
          <cx:pt idx="232">383185</cx:pt>
          <cx:pt idx="233">382300</cx:pt>
          <cx:pt idx="234">462831</cx:pt>
          <cx:pt idx="235">371681</cx:pt>
          <cx:pt idx="236">373451</cx:pt>
          <cx:pt idx="237">347787</cx:pt>
          <cx:pt idx="238">383185</cx:pt>
          <cx:pt idx="239">48672</cx:pt>
          <cx:pt idx="240">191150</cx:pt>
          <cx:pt idx="241">272566</cx:pt>
          <cx:pt idx="242">212389</cx:pt>
          <cx:pt idx="243">86725</cx:pt>
          <cx:pt idx="244">247787</cx:pt>
          <cx:pt idx="245">128318</cx:pt>
          <cx:pt idx="246">85132</cx:pt>
          <cx:pt idx="247">265486</cx:pt>
          <cx:pt idx="248">162831</cx:pt>
          <cx:pt idx="249">84955</cx:pt>
          <cx:pt idx="250">89380</cx:pt>
          <cx:pt idx="251">185840</cx:pt>
          <cx:pt idx="252">38938</cx:pt>
          <cx:pt idx="253">221238</cx:pt>
          <cx:pt idx="254">164601</cx:pt>
          <cx:pt idx="255">176106</cx:pt>
          <cx:pt idx="256">142920</cx:pt>
          <cx:pt idx="257">66371</cx:pt>
          <cx:pt idx="258">72123</cx:pt>
          <cx:pt idx="259">44690</cx:pt>
          <cx:pt idx="260">448672</cx:pt>
          <cx:pt idx="261">383185</cx:pt>
          <cx:pt idx="262">307964</cx:pt>
          <cx:pt idx="263">53097</cx:pt>
          <cx:pt idx="264">53982</cx:pt>
          <cx:pt idx="265">265486</cx:pt>
          <cx:pt idx="266">265486</cx:pt>
          <cx:pt idx="267">173451</cx:pt>
          <cx:pt idx="268">141592</cx:pt>
          <cx:pt idx="269">65929</cx:pt>
          <cx:pt idx="270">185840</cx:pt>
          <cx:pt idx="271">265486</cx:pt>
          <cx:pt idx="272">181415</cx:pt>
          <cx:pt idx="273">127433</cx:pt>
          <cx:pt idx="274">181415</cx:pt>
          <cx:pt idx="275">144247</cx:pt>
          <cx:pt idx="276">183628</cx:pt>
          <cx:pt idx="277">44247</cx:pt>
          <cx:pt idx="278">185840</cx:pt>
          <cx:pt idx="279">291238</cx:pt>
          <cx:pt idx="280">291238</cx:pt>
          <cx:pt idx="281">277876</cx:pt>
          <cx:pt idx="282">137168</cx:pt>
          <cx:pt idx="283">176991</cx:pt>
          <cx:pt idx="284">198230</cx:pt>
          <cx:pt idx="285">332743</cx:pt>
          <cx:pt idx="286">69911</cx:pt>
          <cx:pt idx="287">194690</cx:pt>
          <cx:pt idx="288">55752</cx:pt>
          <cx:pt idx="289">61061</cx:pt>
          <cx:pt idx="290">326548</cx:pt>
          <cx:pt idx="291">360176</cx:pt>
          <cx:pt idx="292">289380</cx:pt>
          <cx:pt idx="293">307964</cx:pt>
          <cx:pt idx="294">371681</cx:pt>
          <cx:pt idx="295">317699</cx:pt>
          <cx:pt idx="296">315929</cx:pt>
          <cx:pt idx="297">346017</cx:pt>
          <cx:pt idx="298">171681</cx:pt>
          <cx:pt idx="299">268849</cx:pt>
          <cx:pt idx="300">172566</cx:pt>
          <cx:pt idx="301">353982</cx:pt>
          <cx:pt idx="302">128318</cx:pt>
          <cx:pt idx="303">283185</cx:pt>
          <cx:pt idx="304">169911</cx:pt>
          <cx:pt idx="305">38053</cx:pt>
          <cx:pt idx="306">221238</cx:pt>
          <cx:pt idx="307">159292</cx:pt>
          <cx:pt idx="308">129646</cx:pt>
          <cx:pt idx="309">176991</cx:pt>
          <cx:pt idx="310">225663</cx:pt>
          <cx:pt idx="311">92035</cx:pt>
          <cx:pt idx="312">38584</cx:pt>
          <cx:pt idx="313">225663</cx:pt>
          <cx:pt idx="314">333628</cx:pt>
          <cx:pt idx="315">185840</cx:pt>
          <cx:pt idx="316">163716</cx:pt>
          <cx:pt idx="317">167964</cx:pt>
          <cx:pt idx="318">348672</cx:pt>
          <cx:pt idx="319">362831</cx:pt>
          <cx:pt idx="320">333628</cx:pt>
          <cx:pt idx="321">168141</cx:pt>
          <cx:pt idx="322">199115</cx:pt>
          <cx:pt idx="323">141592</cx:pt>
          <cx:pt idx="324">194690</cx:pt>
          <cx:pt idx="325">346017</cx:pt>
          <cx:pt idx="326">317699</cx:pt>
          <cx:pt idx="327">383185</cx:pt>
          <cx:pt idx="328">348672</cx:pt>
          <cx:pt idx="329">408849</cx:pt>
          <cx:pt idx="330">337168</cx:pt>
          <cx:pt idx="331">348672</cx:pt>
          <cx:pt idx="332">340707</cx:pt>
          <cx:pt idx="333">380530</cx:pt>
          <cx:pt idx="334">380530</cx:pt>
          <cx:pt idx="335">58849</cx:pt>
          <cx:pt idx="336">61946</cx:pt>
          <cx:pt idx="337">137168</cx:pt>
          <cx:pt idx="338">121238</cx:pt>
          <cx:pt idx="339">65486</cx:pt>
          <cx:pt idx="340">141592</cx:pt>
          <cx:pt idx="341">68141</cx:pt>
          <cx:pt idx="342">92035</cx:pt>
          <cx:pt idx="343">230088</cx:pt>
          <cx:pt idx="344">80530</cx:pt>
          <cx:pt idx="345">48672</cx:pt>
          <cx:pt idx="346">38053</cx:pt>
          <cx:pt idx="347">185840</cx:pt>
          <cx:pt idx="348">123008</cx:pt>
          <cx:pt idx="349">132743</cx:pt>
          <cx:pt idx="350">151327</cx:pt>
          <cx:pt idx="351">398230</cx:pt>
          <cx:pt idx="352">190265</cx:pt>
          <cx:pt idx="353">165929</cx:pt>
          <cx:pt idx="354">408849</cx:pt>
          <cx:pt idx="355">307964</cx:pt>
          <cx:pt idx="356">383185</cx:pt>
          <cx:pt idx="357">371681</cx:pt>
          <cx:pt idx="358">348672</cx:pt>
          <cx:pt idx="359">360176</cx:pt>
          <cx:pt idx="360">278761</cx:pt>
          <cx:pt idx="361">380530</cx:pt>
          <cx:pt idx="362">204424</cx:pt>
          <cx:pt idx="363">75221</cx:pt>
          <cx:pt idx="364">84070</cx:pt>
          <cx:pt idx="365">92035</cx:pt>
          <cx:pt idx="366">79646</cx:pt>
          <cx:pt idx="367">204424</cx:pt>
          <cx:pt idx="368">252212</cx:pt>
          <cx:pt idx="369">194690</cx:pt>
          <cx:pt idx="370">63716</cx:pt>
          <cx:pt idx="371">37610</cx:pt>
          <cx:pt idx="372">90265</cx:pt>
          <cx:pt idx="373">115044</cx:pt>
          <cx:pt idx="374">273451</cx:pt>
          <cx:pt idx="375">36283</cx:pt>
          <cx:pt idx="376">154867</cx:pt>
          <cx:pt idx="377">90707</cx:pt>
          <cx:pt idx="378">128318</cx:pt>
          <cx:pt idx="379">172566</cx:pt>
          <cx:pt idx="380">348672</cx:pt>
          <cx:pt idx="381">362831</cx:pt>
          <cx:pt idx="382">448672</cx:pt>
          <cx:pt idx="383">75221</cx:pt>
          <cx:pt idx="384">73451</cx:pt>
          <cx:pt idx="385">70796</cx:pt>
          <cx:pt idx="386">180530</cx:pt>
          <cx:pt idx="387">123008</cx:pt>
          <cx:pt idx="388">100000</cx:pt>
          <cx:pt idx="389">247787</cx:pt>
          <cx:pt idx="390">90707</cx:pt>
          <cx:pt idx="391">182743</cx:pt>
          <cx:pt idx="392">137168</cx:pt>
          <cx:pt idx="393">61504</cx:pt>
          <cx:pt idx="394">215929</cx:pt>
          <cx:pt idx="395">291415</cx:pt>
          <cx:pt idx="396">78318</cx:pt>
          <cx:pt idx="397">46017</cx:pt>
          <cx:pt idx="398">112831</cx:pt>
          <cx:pt idx="399">82743</cx:pt>
          <cx:pt idx="400">66371</cx:pt>
          <cx:pt idx="401">77876</cx:pt>
          <cx:pt idx="402">91150</cx:pt>
          <cx:pt idx="403">137168</cx:pt>
          <cx:pt idx="404">168141</cx:pt>
          <cx:pt idx="405">333628</cx:pt>
          <cx:pt idx="406">348672</cx:pt>
          <cx:pt idx="407">143362</cx:pt>
          <cx:pt idx="408">389380</cx:pt>
          <cx:pt idx="409">141592</cx:pt>
          <cx:pt idx="410">346017</cx:pt>
          <cx:pt idx="411">58407</cx:pt>
          <cx:pt idx="412">55752</cx:pt>
          <cx:pt idx="413">59115</cx:pt>
          <cx:pt idx="414">92920</cx:pt>
          <cx:pt idx="415">230088</cx:pt>
          <cx:pt idx="416">127433</cx:pt>
          <cx:pt idx="417">176991</cx:pt>
          <cx:pt idx="418">119469</cx:pt>
          <cx:pt idx="419">60619</cx:pt>
          <cx:pt idx="420">277256</cx:pt>
          <cx:pt idx="421">291238</cx:pt>
          <cx:pt idx="422">281592</cx:pt>
          <cx:pt idx="423">277256</cx:pt>
          <cx:pt idx="424">282566</cx:pt>
          <cx:pt idx="425">286902</cx:pt>
          <cx:pt idx="426">209911</cx:pt>
          <cx:pt idx="427">286902</cx:pt>
          <cx:pt idx="428">277876</cx:pt>
          <cx:pt idx="429">291238</cx:pt>
          <cx:pt idx="430">277876</cx:pt>
          <cx:pt idx="431">282566</cx:pt>
          <cx:pt idx="432">282566</cx:pt>
          <cx:pt idx="433">220265</cx:pt>
          <cx:pt idx="434">286902</cx:pt>
          <cx:pt idx="435">295575</cx:pt>
          <cx:pt idx="436">291238</cx:pt>
          <cx:pt idx="437">286902</cx:pt>
          <cx:pt idx="438">295575</cx:pt>
          <cx:pt idx="439">282566</cx:pt>
          <cx:pt idx="440">273362</cx:pt>
          <cx:pt idx="441">286902</cx:pt>
          <cx:pt idx="442">277876</cx:pt>
          <cx:pt idx="443">282566</cx:pt>
          <cx:pt idx="444">282566</cx:pt>
          <cx:pt idx="445">282566</cx:pt>
          <cx:pt idx="446">273362</cx:pt>
          <cx:pt idx="447">286902</cx:pt>
          <cx:pt idx="448">277876</cx:pt>
          <cx:pt idx="449">291238</cx:pt>
          <cx:pt idx="450">295575</cx:pt>
          <cx:pt idx="451">295575</cx:pt>
          <cx:pt idx="452">286902</cx:pt>
          <cx:pt idx="453">295575</cx:pt>
          <cx:pt idx="454">295575</cx:pt>
          <cx:pt idx="455">295575</cx:pt>
          <cx:pt idx="456">282566</cx:pt>
          <cx:pt idx="457">291238</cx:pt>
          <cx:pt idx="458">277876</cx:pt>
          <cx:pt idx="459">286902</cx:pt>
          <cx:pt idx="460">286902</cx:pt>
          <cx:pt idx="461">291238</cx:pt>
          <cx:pt idx="462">277876</cx:pt>
          <cx:pt idx="463">38053</cx:pt>
          <cx:pt idx="464">115044</cx:pt>
          <cx:pt idx="465">123893</cx:pt>
          <cx:pt idx="466">209734</cx:pt>
          <cx:pt idx="467">155752</cx:pt>
          <cx:pt idx="468">176991</cx:pt>
          <cx:pt idx="469">556637</cx:pt>
          <cx:pt idx="470">185840</cx:pt>
          <cx:pt idx="471">47787</cx:pt>
          <cx:pt idx="472">91150</cx:pt>
          <cx:pt idx="473">262831</cx:pt>
          <cx:pt idx="474">84070</cx:pt>
          <cx:pt idx="475">286902</cx:pt>
          <cx:pt idx="476">115044</cx:pt>
          <cx:pt idx="477">37168</cx:pt>
          <cx:pt idx="478">138053</cx:pt>
          <cx:pt idx="479">123451</cx:pt>
          <cx:pt idx="480">34955</cx:pt>
          <cx:pt idx="481">291238</cx:pt>
          <cx:pt idx="482">123893</cx:pt>
          <cx:pt idx="483">115044</cx:pt>
          <cx:pt idx="484">75221</cx:pt>
          <cx:pt idx="485">277256</cx:pt>
          <cx:pt idx="486">200884</cx:pt>
          <cx:pt idx="487">130973</cx:pt>
          <cx:pt idx="488">71681</cx:pt>
          <cx:pt idx="489">74778</cx:pt>
          <cx:pt idx="490">66814</cx:pt>
          <cx:pt idx="491">119469</cx:pt>
          <cx:pt idx="492">188053</cx:pt>
          <cx:pt idx="493">53097</cx:pt>
          <cx:pt idx="494">284955</cx:pt>
          <cx:pt idx="495">219026</cx:pt>
          <cx:pt idx="496">88495</cx:pt>
          <cx:pt idx="497">34070</cx:pt>
          <cx:pt idx="498">95575</cx:pt>
          <cx:pt idx="499">215929</cx:pt>
          <cx:pt idx="500">66371</cx:pt>
          <cx:pt idx="501">150442</cx:pt>
          <cx:pt idx="502">121238</cx:pt>
          <cx:pt idx="503">408849</cx:pt>
          <cx:pt idx="504">408849</cx:pt>
          <cx:pt idx="505">527433</cx:pt>
          <cx:pt idx="506">150442</cx:pt>
          <cx:pt idx="507">126548</cx:pt>
          <cx:pt idx="508">209734</cx:pt>
          <cx:pt idx="509">79646</cx:pt>
          <cx:pt idx="510">79646</cx:pt>
          <cx:pt idx="511">90265</cx:pt>
          <cx:pt idx="512">166814</cx:pt>
          <cx:pt idx="513">84070</cx:pt>
          <cx:pt idx="514">215176</cx:pt>
          <cx:pt idx="515">79646</cx:pt>
          <cx:pt idx="516">230088</cx:pt>
          <cx:pt idx="517">221238</cx:pt>
          <cx:pt idx="518">32743</cx:pt>
          <cx:pt idx="519">154424</cx:pt>
          <cx:pt idx="520">216371</cx:pt>
          <cx:pt idx="521">501769</cx:pt>
          <cx:pt idx="522">501769</cx:pt>
          <cx:pt idx="523">194690</cx:pt>
          <cx:pt idx="524">162831</cx:pt>
          <cx:pt idx="525">123893</cx:pt>
          <cx:pt idx="526">168141</cx:pt>
          <cx:pt idx="527">137168</cx:pt>
          <cx:pt idx="528">167256</cx:pt>
          <cx:pt idx="529">160176</cx:pt>
          <cx:pt idx="530">144247</cx:pt>
          <cx:pt idx="531">70796</cx:pt>
          <cx:pt idx="532">36814</cx:pt>
          <cx:pt idx="533">51327</cx:pt>
          <cx:pt idx="534">163716</cx:pt>
          <cx:pt idx="535">251769</cx:pt>
          <cx:pt idx="536">203539</cx:pt>
          <cx:pt idx="537">247787</cx:pt>
          <cx:pt idx="538">221238</cx:pt>
          <cx:pt idx="539">135398</cx:pt>
          <cx:pt idx="540">142920</cx:pt>
          <cx:pt idx="541">221238</cx:pt>
          <cx:pt idx="542">221238</cx:pt>
          <cx:pt idx="543">35398</cx:pt>
          <cx:pt idx="544">527433</cx:pt>
          <cx:pt idx="545">159292</cx:pt>
          <cx:pt idx="546">215929</cx:pt>
          <cx:pt idx="547">115044</cx:pt>
          <cx:pt idx="548">115044</cx:pt>
          <cx:pt idx="549">138053</cx:pt>
          <cx:pt idx="550">101769</cx:pt>
          <cx:pt idx="551">53982</cx:pt>
          <cx:pt idx="552">58407</cx:pt>
          <cx:pt idx="553">64601</cx:pt>
          <cx:pt idx="554">63716</cx:pt>
          <cx:pt idx="555">203707</cx:pt>
          <cx:pt idx="556">207044</cx:pt>
          <cx:pt idx="557">195566</cx:pt>
          <cx:pt idx="558">200522</cx:pt>
          <cx:pt idx="559">200522</cx:pt>
          <cx:pt idx="560">201672</cx:pt>
          <cx:pt idx="561">185840</cx:pt>
          <cx:pt idx="562">150442</cx:pt>
          <cx:pt idx="563">55752</cx:pt>
          <cx:pt idx="564">265486</cx:pt>
          <cx:pt idx="565">161946</cx:pt>
          <cx:pt idx="566">223893</cx:pt>
          <cx:pt idx="567">37168</cx:pt>
          <cx:pt idx="568">77876</cx:pt>
          <cx:pt idx="569">53097</cx:pt>
          <cx:pt idx="570">159292</cx:pt>
          <cx:pt idx="571">141592</cx:pt>
          <cx:pt idx="572">138938</cx:pt>
          <cx:pt idx="573">238938</cx:pt>
          <cx:pt idx="574">209442</cx:pt>
          <cx:pt idx="575">153097</cx:pt>
          <cx:pt idx="576">75221</cx:pt>
          <cx:pt idx="577">115044</cx:pt>
          <cx:pt idx="578">146017</cx:pt>
          <cx:pt idx="579">154424</cx:pt>
          <cx:pt idx="580">157522</cx:pt>
          <cx:pt idx="581">110619</cx:pt>
          <cx:pt idx="582">92035</cx:pt>
          <cx:pt idx="583">152212</cx:pt>
          <cx:pt idx="584">225663</cx:pt>
          <cx:pt idx="585">194690</cx:pt>
          <cx:pt idx="586">123893</cx:pt>
          <cx:pt idx="587">110619</cx:pt>
          <cx:pt idx="588">123893</cx:pt>
          <cx:pt idx="589">157522</cx:pt>
          <cx:pt idx="590">36283</cx:pt>
          <cx:pt idx="591">128318</cx:pt>
          <cx:pt idx="592">168141</cx:pt>
          <cx:pt idx="593">148672</cx:pt>
          <cx:pt idx="594">154867</cx:pt>
          <cx:pt idx="595">191150</cx:pt>
          <cx:pt idx="596">243362</cx:pt>
          <cx:pt idx="597">230088</cx:pt>
          <cx:pt idx="598">448672</cx:pt>
          <cx:pt idx="599">194318</cx:pt>
          <cx:pt idx="600">200318</cx:pt>
          <cx:pt idx="601">209132</cx:pt>
          <cx:pt idx="602">265442</cx:pt>
          <cx:pt idx="603">203646</cx:pt>
          <cx:pt idx="604">200522</cx:pt>
          <cx:pt idx="605">262920</cx:pt>
          <cx:pt idx="606">200522</cx:pt>
          <cx:pt idx="607">203646</cx:pt>
          <cx:pt idx="608">203646</cx:pt>
          <cx:pt idx="609">203646</cx:pt>
          <cx:pt idx="610">200522</cx:pt>
          <cx:pt idx="611">177433</cx:pt>
          <cx:pt idx="612">181415</cx:pt>
          <cx:pt idx="613">76991</cx:pt>
          <cx:pt idx="614">88495</cx:pt>
          <cx:pt idx="615">150442</cx:pt>
          <cx:pt idx="616">213274</cx:pt>
          <cx:pt idx="617">37168</cx:pt>
          <cx:pt idx="618">67256</cx:pt>
          <cx:pt idx="619">76548</cx:pt>
          <cx:pt idx="620">48672</cx:pt>
          <cx:pt idx="621">212389</cx:pt>
          <cx:pt idx="622">168141</cx:pt>
          <cx:pt idx="623">84070</cx:pt>
          <cx:pt idx="624">149557</cx:pt>
          <cx:pt idx="625">194690</cx:pt>
          <cx:pt idx="626">161946</cx:pt>
          <cx:pt idx="627">84070</cx:pt>
          <cx:pt idx="628">90265</cx:pt>
          <cx:pt idx="629">128318</cx:pt>
          <cx:pt idx="630">164601</cx:pt>
          <cx:pt idx="631">221238</cx:pt>
          <cx:pt idx="632">229203</cx:pt>
          <cx:pt idx="633">203539</cx:pt>
          <cx:pt idx="634">165486</cx:pt>
          <cx:pt idx="635">185840</cx:pt>
          <cx:pt idx="636">415929</cx:pt>
          <cx:pt idx="637">141592</cx:pt>
          <cx:pt idx="638">380530</cx:pt>
          <cx:pt idx="639">448672</cx:pt>
          <cx:pt idx="640">155752</cx:pt>
          <cx:pt idx="641">152654</cx:pt>
          <cx:pt idx="642">286194</cx:pt>
          <cx:pt idx="643">153097</cx:pt>
          <cx:pt idx="644">201672</cx:pt>
          <cx:pt idx="645">203646</cx:pt>
          <cx:pt idx="646">265442</cx:pt>
          <cx:pt idx="647">196389</cx:pt>
          <cx:pt idx="648">200522</cx:pt>
          <cx:pt idx="649">200522</cx:pt>
          <cx:pt idx="650">207044</cx:pt>
          <cx:pt idx="651">61946</cx:pt>
          <cx:pt idx="652">232743</cx:pt>
          <cx:pt idx="653">265486</cx:pt>
          <cx:pt idx="654">274336</cx:pt>
          <cx:pt idx="655">196460</cx:pt>
          <cx:pt idx="656">87610</cx:pt>
          <cx:pt idx="657">221238</cx:pt>
          <cx:pt idx="658">37610</cx:pt>
          <cx:pt idx="659">161061</cx:pt>
          <cx:pt idx="660">295575</cx:pt>
          <cx:pt idx="661">34513</cx:pt>
          <cx:pt idx="662">81415</cx:pt>
          <cx:pt idx="663">150442</cx:pt>
          <cx:pt idx="664">135398</cx:pt>
          <cx:pt idx="665">119469</cx:pt>
          <cx:pt idx="666">121681</cx:pt>
          <cx:pt idx="667">147787</cx:pt>
          <cx:pt idx="668">56637</cx:pt>
          <cx:pt idx="669">161061</cx:pt>
          <cx:pt idx="670">141592</cx:pt>
          <cx:pt idx="671">362831</cx:pt>
          <cx:pt idx="672">144247</cx:pt>
          <cx:pt idx="673">184070</cx:pt>
          <cx:pt idx="674">203539</cx:pt>
          <cx:pt idx="675">153982</cx:pt>
          <cx:pt idx="676">161061</cx:pt>
          <cx:pt idx="677">149557</cx:pt>
          <cx:pt idx="678">141592</cx:pt>
          <cx:pt idx="679">123893</cx:pt>
          <cx:pt idx="680">159292</cx:pt>
          <cx:pt idx="681">176991</cx:pt>
          <cx:pt idx="682">160176</cx:pt>
          <cx:pt idx="683">201672</cx:pt>
          <cx:pt idx="684">203646</cx:pt>
          <cx:pt idx="685">265442</cx:pt>
          <cx:pt idx="686">198451</cx:pt>
          <cx:pt idx="687">207044</cx:pt>
          <cx:pt idx="688">201672</cx:pt>
          <cx:pt idx="689">203646</cx:pt>
          <cx:pt idx="690">200522</cx:pt>
          <cx:pt idx="691">198451</cx:pt>
          <cx:pt idx="692">203646</cx:pt>
          <cx:pt idx="693">200318</cx:pt>
          <cx:pt idx="694">198451</cx:pt>
          <cx:pt idx="695">198256</cx:pt>
          <cx:pt idx="696">198256</cx:pt>
          <cx:pt idx="697">203646</cx:pt>
          <cx:pt idx="698">200318</cx:pt>
          <cx:pt idx="699">192920</cx:pt>
          <cx:pt idx="700">119469</cx:pt>
          <cx:pt idx="701">57522</cx:pt>
          <cx:pt idx="702">199115</cx:pt>
          <cx:pt idx="703">150442</cx:pt>
          <cx:pt idx="704">184955</cx:pt>
          <cx:pt idx="705">137168</cx:pt>
          <cx:pt idx="706">154867</cx:pt>
          <cx:pt idx="707">233628</cx:pt>
          <cx:pt idx="708">90707</cx:pt>
          <cx:pt idx="709">139823</cx:pt>
          <cx:pt idx="710">265486</cx:pt>
          <cx:pt idx="711">176991</cx:pt>
          <cx:pt idx="712">57522</cx:pt>
          <cx:pt idx="713">78318</cx:pt>
          <cx:pt idx="714">37168</cx:pt>
          <cx:pt idx="715">79646</cx:pt>
          <cx:pt idx="716">115044</cx:pt>
          <cx:pt idx="717">214159</cx:pt>
          <cx:pt idx="718">164601</cx:pt>
          <cx:pt idx="719">135840</cx:pt>
          <cx:pt idx="720">79646</cx:pt>
          <cx:pt idx="721">161504</cx:pt>
          <cx:pt idx="722">172566</cx:pt>
          <cx:pt idx="723">346017</cx:pt>
          <cx:pt idx="724">208849</cx:pt>
          <cx:pt idx="725">416814</cx:pt>
          <cx:pt idx="726">206194</cx:pt>
          <cx:pt idx="727">527433</cx:pt>
          <cx:pt idx="728">141592</cx:pt>
          <cx:pt idx="729">194690</cx:pt>
          <cx:pt idx="730">362831</cx:pt>
          <cx:pt idx="731">306194</cx:pt>
          <cx:pt idx="732">223008</cx:pt>
          <cx:pt idx="733">283185</cx:pt>
          <cx:pt idx="734">380530</cx:pt>
          <cx:pt idx="735">442477</cx:pt>
          <cx:pt idx="736">348672</cx:pt>
          <cx:pt idx="737">207044</cx:pt>
          <cx:pt idx="738">199637</cx:pt>
          <cx:pt idx="739">200522</cx:pt>
          <cx:pt idx="740">197601</cx:pt>
          <cx:pt idx="741">265442</cx:pt>
          <cx:pt idx="742">175221</cx:pt>
          <cx:pt idx="743">207044</cx:pt>
          <cx:pt idx="744">200318</cx:pt>
          <cx:pt idx="745">203646</cx:pt>
          <cx:pt idx="746">199637</cx:pt>
          <cx:pt idx="747">265442</cx:pt>
          <cx:pt idx="748">265442</cx:pt>
          <cx:pt idx="749">203646</cx:pt>
          <cx:pt idx="750">207044</cx:pt>
          <cx:pt idx="751">197601</cx:pt>
          <cx:pt idx="752">201566</cx:pt>
          <cx:pt idx="753">265442</cx:pt>
          <cx:pt idx="754">262929</cx:pt>
          <cx:pt idx="755">203646</cx:pt>
          <cx:pt idx="756">265442</cx:pt>
          <cx:pt idx="757">265442</cx:pt>
          <cx:pt idx="758">207044</cx:pt>
          <cx:pt idx="759">201566</cx:pt>
          <cx:pt idx="760">198451</cx:pt>
          <cx:pt idx="761">201566</cx:pt>
          <cx:pt idx="762">203646</cx:pt>
          <cx:pt idx="763">196185</cx:pt>
          <cx:pt idx="764">201566</cx:pt>
          <cx:pt idx="765">201566</cx:pt>
          <cx:pt idx="766">262929</cx:pt>
          <cx:pt idx="767">191938</cx:pt>
          <cx:pt idx="768">191938</cx:pt>
          <cx:pt idx="769">191938</cx:pt>
          <cx:pt idx="770">193769</cx:pt>
          <cx:pt idx="771">193769</cx:pt>
          <cx:pt idx="772">143212</cx:pt>
          <cx:pt idx="773">190106</cx:pt>
          <cx:pt idx="774">190106</cx:pt>
          <cx:pt idx="775">193769</cx:pt>
          <cx:pt idx="776">190106</cx:pt>
          <cx:pt idx="777">145628</cx:pt>
          <cx:pt idx="778">190106</cx:pt>
          <cx:pt idx="779">191938</cx:pt>
          <cx:pt idx="780">142592</cx:pt>
          <cx:pt idx="781">193769</cx:pt>
          <cx:pt idx="782">188265</cx:pt>
          <cx:pt idx="783">148707</cx:pt>
          <cx:pt idx="784">149619</cx:pt>
          <cx:pt idx="785">144115</cx:pt>
          <cx:pt idx="786">191938</cx:pt>
          <cx:pt idx="787">149619</cx:pt>
          <cx:pt idx="788">147141</cx:pt>
          <cx:pt idx="789">188265</cx:pt>
          <cx:pt idx="790">149619</cx:pt>
          <cx:pt idx="791">193769</cx:pt>
          <cx:pt idx="792">191938</cx:pt>
          <cx:pt idx="793">191938</cx:pt>
          <cx:pt idx="794">201566</cx:pt>
          <cx:pt idx="795">207964</cx:pt>
          <cx:pt idx="796">265442</cx:pt>
          <cx:pt idx="797">175681</cx:pt>
          <cx:pt idx="798">212389</cx:pt>
          <cx:pt idx="799">115044</cx:pt>
          <cx:pt idx="800">55752</cx:pt>
          <cx:pt idx="801">55752</cx:pt>
          <cx:pt idx="802">168141</cx:pt>
          <cx:pt idx="803">176991</cx:pt>
          <cx:pt idx="804">166371</cx:pt>
          <cx:pt idx="805">119469</cx:pt>
          <cx:pt idx="806">137168</cx:pt>
          <cx:pt idx="807">112389</cx:pt>
          <cx:pt idx="808">116814</cx:pt>
          <cx:pt idx="809">260176</cx:pt>
          <cx:pt idx="810">165486</cx:pt>
          <cx:pt idx="811">78761</cx:pt>
          <cx:pt idx="812">118584</cx:pt>
          <cx:pt idx="813">165486</cx:pt>
          <cx:pt idx="814">110619</cx:pt>
          <cx:pt idx="815">176991</cx:pt>
          <cx:pt idx="816">134513</cx:pt>
          <cx:pt idx="817">146017</cx:pt>
          <cx:pt idx="818">221238</cx:pt>
          <cx:pt idx="819">149557</cx:pt>
          <cx:pt idx="820">207964</cx:pt>
          <cx:pt idx="821">141592</cx:pt>
          <cx:pt idx="822">144690</cx:pt>
          <cx:pt idx="823">176991</cx:pt>
          <cx:pt idx="824">163716</cx:pt>
          <cx:pt idx="825">163716</cx:pt>
          <cx:pt idx="826">163716</cx:pt>
          <cx:pt idx="827">156637</cx:pt>
          <cx:pt idx="828">161238</cx:pt>
          <cx:pt idx="829">153097</cx:pt>
          <cx:pt idx="830">163716</cx:pt>
          <cx:pt idx="831">155309</cx:pt>
          <cx:pt idx="832">212389</cx:pt>
          <cx:pt idx="833">159557</cx:pt>
          <cx:pt idx="834">209734</cx:pt>
          <cx:pt idx="835">210619</cx:pt>
          <cx:pt idx="836">157876</cx:pt>
          <cx:pt idx="837">207964</cx:pt>
          <cx:pt idx="838">156194</cx:pt>
          <cx:pt idx="839">210265</cx:pt>
          <cx:pt idx="840">203646</cx:pt>
          <cx:pt idx="841">123008</cx:pt>
          <cx:pt idx="842">173451</cx:pt>
          <cx:pt idx="843">168141</cx:pt>
          <cx:pt idx="844">261061</cx:pt>
          <cx:pt idx="845">256637</cx:pt>
          <cx:pt idx="846">254867</cx:pt>
          <cx:pt idx="847">168761</cx:pt>
          <cx:pt idx="848">83628</cx:pt>
          <cx:pt idx="849">161946</cx:pt>
          <cx:pt idx="850">83628</cx:pt>
          <cx:pt idx="851">75221</cx:pt>
          <cx:pt idx="852">121238</cx:pt>
          <cx:pt idx="853">65486</cx:pt>
          <cx:pt idx="854">194690</cx:pt>
          <cx:pt idx="855">93362</cx:pt>
          <cx:pt idx="856">107079</cx:pt>
          <cx:pt idx="857">57522</cx:pt>
          <cx:pt idx="858">169911</cx:pt>
          <cx:pt idx="859">160176</cx:pt>
          <cx:pt idx="860">166371</cx:pt>
          <cx:pt idx="861">159292</cx:pt>
          <cx:pt idx="862">86725</cx:pt>
          <cx:pt idx="863">122123</cx:pt>
          <cx:pt idx="864">36283</cx:pt>
          <cx:pt idx="865">192920</cx:pt>
          <cx:pt idx="866">64159</cx:pt>
          <cx:pt idx="867">169911</cx:pt>
          <cx:pt idx="868">75221</cx:pt>
          <cx:pt idx="869">140265</cx:pt>
          <cx:pt idx="870">169026</cx:pt>
          <cx:pt idx="871">163716</cx:pt>
          <cx:pt idx="872">172566</cx:pt>
          <cx:pt idx="873">132743</cx:pt>
          <cx:pt idx="874">123893</cx:pt>
          <cx:pt idx="875">238938</cx:pt>
          <cx:pt idx="876">286725</cx:pt>
          <cx:pt idx="877">209734</cx:pt>
          <cx:pt idx="878">380530</cx:pt>
          <cx:pt idx="879">207964</cx:pt>
          <cx:pt idx="880">318584</cx:pt>
          <cx:pt idx="881">206194</cx:pt>
          <cx:pt idx="882">210265</cx:pt>
          <cx:pt idx="883">208849</cx:pt>
          <cx:pt idx="884">208849</cx:pt>
          <cx:pt idx="885">207522</cx:pt>
          <cx:pt idx="886">57964</cx:pt>
          <cx:pt idx="887">55752</cx:pt>
          <cx:pt idx="888">261061</cx:pt>
          <cx:pt idx="889">234513</cx:pt>
          <cx:pt idx="890">181415</cx:pt>
          <cx:pt idx="891">260176</cx:pt>
          <cx:pt idx="892">123893</cx:pt>
          <cx:pt idx="893">199115</cx:pt>
          <cx:pt idx="894">91150</cx:pt>
          <cx:pt idx="895">125663</cx:pt>
          <cx:pt idx="896">145486</cx:pt>
          <cx:pt idx="897">163716</cx:pt>
          <cx:pt idx="898">147787</cx:pt>
          <cx:pt idx="899">165486</cx:pt>
          <cx:pt idx="900">131858</cx:pt>
          <cx:pt idx="901">123008</cx:pt>
          <cx:pt idx="902">236725</cx:pt>
          <cx:pt idx="903">155752</cx:pt>
          <cx:pt idx="904">58407</cx:pt>
          <cx:pt idx="905">91592</cx:pt>
          <cx:pt idx="906">181415</cx:pt>
          <cx:pt idx="907">124778</cx:pt>
          <cx:pt idx="908">176991</cx:pt>
          <cx:pt idx="909">63716</cx:pt>
          <cx:pt idx="910">220796</cx:pt>
          <cx:pt idx="911">106194</cx:pt>
          <cx:pt idx="912">122123</cx:pt>
          <cx:pt idx="913">60176</cx:pt>
          <cx:pt idx="914">219469</cx:pt>
          <cx:pt idx="915">77876</cx:pt>
          <cx:pt idx="916">83185</cx:pt>
          <cx:pt idx="917">227433</cx:pt>
          <cx:pt idx="918">90265</cx:pt>
          <cx:pt idx="919">64601</cx:pt>
          <cx:pt idx="920">92035</cx:pt>
          <cx:pt idx="921">128318</cx:pt>
          <cx:pt idx="922">162831</cx:pt>
          <cx:pt idx="923">187610</cx:pt>
          <cx:pt idx="924">190265</cx:pt>
          <cx:pt idx="925">128318</cx:pt>
          <cx:pt idx="926">428318</cx:pt>
          <cx:pt idx="927">209734</cx:pt>
          <cx:pt idx="928">203539</cx:pt>
          <cx:pt idx="929">428318</cx:pt>
          <cx:pt idx="930">318584</cx:pt>
          <cx:pt idx="931">141592</cx:pt>
          <cx:pt idx="932">161061</cx:pt>
          <cx:pt idx="933">207964</cx:pt>
          <cx:pt idx="934">394690</cx:pt>
          <cx:pt idx="935">317699</cx:pt>
          <cx:pt idx="936">347787</cx:pt>
          <cx:pt idx="937">327433</cx:pt>
          <cx:pt idx="938">151327</cx:pt>
          <cx:pt idx="939">39380</cx:pt>
          <cx:pt idx="940">79646</cx:pt>
          <cx:pt idx="941">181415</cx:pt>
          <cx:pt idx="942">174336</cx:pt>
          <cx:pt idx="943">63716</cx:pt>
          <cx:pt idx="944">176991</cx:pt>
          <cx:pt idx="945">61946</cx:pt>
          <cx:pt idx="946">38053</cx:pt>
          <cx:pt idx="947">82300</cx:pt>
          <cx:pt idx="948">131415</cx:pt>
          <cx:pt idx="949">212389</cx:pt>
          <cx:pt idx="950">63716</cx:pt>
          <cx:pt idx="951">168141</cx:pt>
          <cx:pt idx="952">123893</cx:pt>
          <cx:pt idx="953">95575</cx:pt>
          <cx:pt idx="954">62831</cx:pt>
          <cx:pt idx="955">66371</cx:pt>
          <cx:pt idx="956">35840</cx:pt>
          <cx:pt idx="957">193362</cx:pt>
          <cx:pt idx="958">164601</cx:pt>
          <cx:pt idx="959">124778</cx:pt>
          <cx:pt idx="960">232743</cx:pt>
          <cx:pt idx="961">215486</cx:pt>
          <cx:pt idx="962">103539</cx:pt>
          <cx:pt idx="963">237610</cx:pt>
          <cx:pt idx="964">242300</cx:pt>
          <cx:pt idx="965">172566</cx:pt>
          <cx:pt idx="966">146902</cx:pt>
          <cx:pt idx="967">346017</cx:pt>
          <cx:pt idx="968">398230</cx:pt>
          <cx:pt idx="969">202654</cx:pt>
          <cx:pt idx="970">78761</cx:pt>
          <cx:pt idx="971">83185</cx:pt>
          <cx:pt idx="972">68141</cx:pt>
          <cx:pt idx="973">92920</cx:pt>
          <cx:pt idx="974">153097</cx:pt>
          <cx:pt idx="975">176991</cx:pt>
          <cx:pt idx="976">164601</cx:pt>
          <cx:pt idx="977">337168</cx:pt>
          <cx:pt idx="978">360176</cx:pt>
          <cx:pt idx="979">326548</cx:pt>
          <cx:pt idx="980">383185</cx:pt>
          <cx:pt idx="981">181858</cx:pt>
          <cx:pt idx="982">176991</cx:pt>
          <cx:pt idx="983">197345</cx:pt>
          <cx:pt idx="984">201327</cx:pt>
          <cx:pt idx="985">78761</cx:pt>
          <cx:pt idx="986">107522</cx:pt>
          <cx:pt idx="987">173893</cx:pt>
          <cx:pt idx="988">83185</cx:pt>
          <cx:pt idx="989">172566</cx:pt>
          <cx:pt idx="990">36283</cx:pt>
          <cx:pt idx="991">96460</cx:pt>
          <cx:pt idx="992">53097</cx:pt>
          <cx:pt idx="993">92920</cx:pt>
          <cx:pt idx="994">180088</cx:pt>
          <cx:pt idx="995">172566</cx:pt>
          <cx:pt idx="996">194690</cx:pt>
          <cx:pt idx="997">333628</cx:pt>
          <cx:pt idx="998">194690</cx:pt>
          <cx:pt idx="999">428318</cx:pt>
          <cx:pt idx="1000">323008</cx:pt>
          <cx:pt idx="1001">300000</cx:pt>
          <cx:pt idx="1002">141592</cx:pt>
          <cx:pt idx="1003">192035</cx:pt>
          <cx:pt idx="1004">76991</cx:pt>
          <cx:pt idx="1005">75221</cx:pt>
          <cx:pt idx="1006">209734</cx:pt>
          <cx:pt idx="1007">207079</cx:pt>
          <cx:pt idx="1008">197345</cx:pt>
          <cx:pt idx="1009">337168</cx:pt>
          <cx:pt idx="1010">462831</cx:pt>
          <cx:pt idx="1011">476106</cx:pt>
          <cx:pt idx="1012">435398</cx:pt>
          <cx:pt idx="1013">317699</cx:pt>
          <cx:pt idx="1014">317699</cx:pt>
          <cx:pt idx="1015">196460</cx:pt>
          <cx:pt idx="1016">79646</cx:pt>
          <cx:pt idx="1017">143362</cx:pt>
          <cx:pt idx="1018">106194</cx:pt>
          <cx:pt idx="1019">212389</cx:pt>
          <cx:pt idx="1020">170796</cx:pt>
          <cx:pt idx="1021">57079</cx:pt>
          <cx:pt idx="1022">141592</cx:pt>
          <cx:pt idx="1023">191150</cx:pt>
          <cx:pt idx="1024">150442</cx:pt>
          <cx:pt idx="1025">216814</cx:pt>
          <cx:pt idx="1026">91592</cx:pt>
          <cx:pt idx="1027">61946</cx:pt>
          <cx:pt idx="1028">97345</cx:pt>
          <cx:pt idx="1029">123893</cx:pt>
          <cx:pt idx="1030">128318</cx:pt>
          <cx:pt idx="1031">165929</cx:pt>
          <cx:pt idx="1032">38053</cx:pt>
          <cx:pt idx="1033">168141</cx:pt>
          <cx:pt idx="1034">173451</cx:pt>
          <cx:pt idx="1035">168584</cx:pt>
          <cx:pt idx="1036">61946</cx:pt>
          <cx:pt idx="1037">115044</cx:pt>
          <cx:pt idx="1038">398230</cx:pt>
          <cx:pt idx="1039">176991</cx:pt>
          <cx:pt idx="1040">163716</cx:pt>
          <cx:pt idx="1041">180973</cx:pt>
          <cx:pt idx="1042">398230</cx:pt>
          <cx:pt idx="1043">318584</cx:pt>
          <cx:pt idx="1044">167256</cx:pt>
          <cx:pt idx="1045">203539</cx:pt>
          <cx:pt idx="1046">175221</cx:pt>
          <cx:pt idx="1047">66371</cx:pt>
          <cx:pt idx="1048">357522</cx:pt>
          <cx:pt idx="1049">448672</cx:pt>
          <cx:pt idx="1050">53982</cx:pt>
          <cx:pt idx="1051">261946</cx:pt>
          <cx:pt idx="1052">145132</cx:pt>
          <cx:pt idx="1053">55752</cx:pt>
          <cx:pt idx="1054">94690</cx:pt>
          <cx:pt idx="1055">92035</cx:pt>
          <cx:pt idx="1056">106194</cx:pt>
          <cx:pt idx="1057">137168</cx:pt>
          <cx:pt idx="1058">170353</cx:pt>
          <cx:pt idx="1059">245132</cx:pt>
          <cx:pt idx="1060">96460</cx:pt>
          <cx:pt idx="1061">38938</cx:pt>
          <cx:pt idx="1062">34513</cx:pt>
          <cx:pt idx="1063">159292</cx:pt>
          <cx:pt idx="1064">61061</cx:pt>
          <cx:pt idx="1065">68141</cx:pt>
          <cx:pt idx="1066">127876</cx:pt>
          <cx:pt idx="1067">148230</cx:pt>
          <cx:pt idx="1068">142477</cx:pt>
          <cx:pt idx="1069">86725</cx:pt>
          <cx:pt idx="1070">38938</cx:pt>
          <cx:pt idx="1071">135398</cx:pt>
          <cx:pt idx="1072">133628</cx:pt>
          <cx:pt idx="1073">152212</cx:pt>
          <cx:pt idx="1074">433628</cx:pt>
          <cx:pt idx="1075">129203</cx:pt>
          <cx:pt idx="1076">154690</cx:pt>
          <cx:pt idx="1077">215044</cx:pt>
          <cx:pt idx="1078">64601</cx:pt>
          <cx:pt idx="1079">78318</cx:pt>
          <cx:pt idx="1080">176991</cx:pt>
          <cx:pt idx="1081">146017</cx:pt>
          <cx:pt idx="1082">169026</cx:pt>
          <cx:pt idx="1083">448672</cx:pt>
          <cx:pt idx="1084">383185</cx:pt>
          <cx:pt idx="1085">393805</cx:pt>
          <cx:pt idx="1086">170796</cx:pt>
          <cx:pt idx="1087">202654</cx:pt>
          <cx:pt idx="1088">115044</cx:pt>
          <cx:pt idx="1089">38053</cx:pt>
          <cx:pt idx="1090">110619</cx:pt>
          <cx:pt idx="1091">118584</cx:pt>
          <cx:pt idx="1092">123893</cx:pt>
          <cx:pt idx="1093">84955</cx:pt>
          <cx:pt idx="1094">39823</cx:pt>
          <cx:pt idx="1095">88495</cx:pt>
          <cx:pt idx="1096">175221</cx:pt>
          <cx:pt idx="1097">117699</cx:pt>
          <cx:pt idx="1098">123893</cx:pt>
          <cx:pt idx="1099">233628</cx:pt>
          <cx:pt idx="1100">82300</cx:pt>
          <cx:pt idx="1101">101769</cx:pt>
          <cx:pt idx="1102">428318</cx:pt>
          <cx:pt idx="1103">185840</cx:pt>
          <cx:pt idx="1104">212389</cx:pt>
          <cx:pt idx="1105">155752</cx:pt>
          <cx:pt idx="1106">146017</cx:pt>
          <cx:pt idx="1107">115044</cx:pt>
          <cx:pt idx="1108">416814</cx:pt>
          <cx:pt idx="1109">194690</cx:pt>
          <cx:pt idx="1110">181415</cx:pt>
          <cx:pt idx="1111">132743</cx:pt>
          <cx:pt idx="1112">65486</cx:pt>
          <cx:pt idx="1113">114159</cx:pt>
          <cx:pt idx="1114">115486</cx:pt>
          <cx:pt idx="1115">61946</cx:pt>
          <cx:pt idx="1116">106194</cx:pt>
          <cx:pt idx="1117">168141</cx:pt>
          <cx:pt idx="1118">348672</cx:pt>
          <cx:pt idx="1119">371681</cx:pt>
          <cx:pt idx="1120">357522</cx:pt>
          <cx:pt idx="1121">462831</cx:pt>
          <cx:pt idx="1122">448672</cx:pt>
          <cx:pt idx="1123">347787</cx:pt>
          <cx:pt idx="1124">448672</cx:pt>
          <cx:pt idx="1125">46902</cx:pt>
          <cx:pt idx="1126">56637</cx:pt>
          <cx:pt idx="1127">180088</cx:pt>
          <cx:pt idx="1128">141592</cx:pt>
          <cx:pt idx="1129">165486</cx:pt>
          <cx:pt idx="1130">174336</cx:pt>
          <cx:pt idx="1131">131858</cx:pt>
          <cx:pt idx="1132">53097</cx:pt>
          <cx:pt idx="1133">65044</cx:pt>
          <cx:pt idx="1134">110176</cx:pt>
          <cx:pt idx="1135">96460</cx:pt>
          <cx:pt idx="1136">66371</cx:pt>
          <cx:pt idx="1137">92035</cx:pt>
          <cx:pt idx="1138">38938</cx:pt>
          <cx:pt idx="1139">87610</cx:pt>
          <cx:pt idx="1140">63716</cx:pt>
          <cx:pt idx="1141">109292</cx:pt>
          <cx:pt idx="1142">142920</cx:pt>
          <cx:pt idx="1143">161946</cx:pt>
          <cx:pt idx="1144">123451</cx:pt>
          <cx:pt idx="1145">106194</cx:pt>
          <cx:pt idx="1146">215044</cx:pt>
          <cx:pt idx="1147">140707</cx:pt>
          <cx:pt idx="1148">122123</cx:pt>
          <cx:pt idx="1149">110619</cx:pt>
          <cx:pt idx="1150">77876</cx:pt>
          <cx:pt idx="1151">146902</cx:pt>
          <cx:pt idx="1152">79646</cx:pt>
          <cx:pt idx="1153">132300</cx:pt>
          <cx:pt idx="1154">84513</cx:pt>
          <cx:pt idx="1155">141592</cx:pt>
          <cx:pt idx="1156">174336</cx:pt>
          <cx:pt idx="1157">227433</cx:pt>
          <cx:pt idx="1158">130973</cx:pt>
          <cx:pt idx="1159">180973</cx:pt>
          <cx:pt idx="1160">364601</cx:pt>
          <cx:pt idx="1161">163716</cx:pt>
          <cx:pt idx="1162">191150</cx:pt>
          <cx:pt idx="1163">55309</cx:pt>
          <cx:pt idx="1164">357522</cx:pt>
          <cx:pt idx="1165">448672</cx:pt>
          <cx:pt idx="1166">448672</cx:pt>
          <cx:pt idx="1167">92920</cx:pt>
          <cx:pt idx="1168">247787</cx:pt>
          <cx:pt idx="1169">38053</cx:pt>
          <cx:pt idx="1170">38938</cx:pt>
          <cx:pt idx="1171">62831</cx:pt>
          <cx:pt idx="1172">215929</cx:pt>
          <cx:pt idx="1173">82035</cx:pt>
          <cx:pt idx="1174">176991</cx:pt>
          <cx:pt idx="1175">38938</cx:pt>
          <cx:pt idx="1176">163716</cx:pt>
          <cx:pt idx="1177">127433</cx:pt>
          <cx:pt idx="1178">110619</cx:pt>
          <cx:pt idx="1179">238938</cx:pt>
          <cx:pt idx="1180">212389</cx:pt>
          <cx:pt idx="1181">238938</cx:pt>
          <cx:pt idx="1182">415929</cx:pt>
          <cx:pt idx="1183">146017</cx:pt>
          <cx:pt idx="1184">203539</cx:pt>
          <cx:pt idx="1185">181150</cx:pt>
          <cx:pt idx="1186">53097</cx:pt>
          <cx:pt idx="1187">337168</cx:pt>
          <cx:pt idx="1188">360176</cx:pt>
          <cx:pt idx="1189">405309</cx:pt>
          <cx:pt idx="1190">435398</cx:pt>
          <cx:pt idx="1191">56637</cx:pt>
          <cx:pt idx="1192">52477</cx:pt>
          <cx:pt idx="1193">73442</cx:pt>
          <cx:pt idx="1194">75920</cx:pt>
          <cx:pt idx="1195">73053</cx:pt>
          <cx:pt idx="1196">73840</cx:pt>
          <cx:pt idx="1197">74256</cx:pt>
          <cx:pt idx="1198">100884</cx:pt>
          <cx:pt idx="1199">75088</cx:pt>
          <cx:pt idx="1200">75088</cx:pt>
          <cx:pt idx="1201">75088</cx:pt>
          <cx:pt idx="1202">75504</cx:pt>
          <cx:pt idx="1203">75088</cx:pt>
          <cx:pt idx="1204">75920</cx:pt>
          <cx:pt idx="1205">75920</cx:pt>
          <cx:pt idx="1206">73840</cx:pt>
          <cx:pt idx="1207">72654</cx:pt>
          <cx:pt idx="1208">75920</cx:pt>
          <cx:pt idx="1209">75920</cx:pt>
          <cx:pt idx="1210">75920</cx:pt>
          <cx:pt idx="1211">75920</cx:pt>
          <cx:pt idx="1212">75088</cx:pt>
          <cx:pt idx="1213">74256</cx:pt>
          <cx:pt idx="1214">73840</cx:pt>
          <cx:pt idx="1215">73840</cx:pt>
          <cx:pt idx="1216">75920</cx:pt>
          <cx:pt idx="1217">75504</cx:pt>
          <cx:pt idx="1218">75920</cx:pt>
          <cx:pt idx="1219">73053</cx:pt>
          <cx:pt idx="1220">75920</cx:pt>
          <cx:pt idx="1221">75088</cx:pt>
          <cx:pt idx="1222">75504</cx:pt>
          <cx:pt idx="1223">75088</cx:pt>
          <cx:pt idx="1224">75920</cx:pt>
          <cx:pt idx="1225">75920</cx:pt>
          <cx:pt idx="1226">73840</cx:pt>
          <cx:pt idx="1227">75920</cx:pt>
          <cx:pt idx="1228">73008</cx:pt>
          <cx:pt idx="1229">75504</cx:pt>
          <cx:pt idx="1230">74256</cx:pt>
          <cx:pt idx="1231">73840</cx:pt>
          <cx:pt idx="1232">75088</cx:pt>
          <cx:pt idx="1233">75088</cx:pt>
          <cx:pt idx="1234">75920</cx:pt>
          <cx:pt idx="1235">252212</cx:pt>
          <cx:pt idx="1236">73053</cx:pt>
          <cx:pt idx="1237">73840</cx:pt>
          <cx:pt idx="1238">75088</cx:pt>
          <cx:pt idx="1239">73442</cx:pt>
          <cx:pt idx="1240">74672</cx:pt>
          <cx:pt idx="1241">75504</cx:pt>
          <cx:pt idx="1242">75920</cx:pt>
          <cx:pt idx="1243">75920</cx:pt>
          <cx:pt idx="1244">97345</cx:pt>
          <cx:pt idx="1245">103982</cx:pt>
          <cx:pt idx="1246">75920</cx:pt>
          <cx:pt idx="1247">75088</cx:pt>
          <cx:pt idx="1248">73053</cx:pt>
          <cx:pt idx="1249">75920</cx:pt>
          <cx:pt idx="1250">73442</cx:pt>
          <cx:pt idx="1251">75920</cx:pt>
          <cx:pt idx="1252">75920</cx:pt>
          <cx:pt idx="1253">75920</cx:pt>
          <cx:pt idx="1254">75920</cx:pt>
          <cx:pt idx="1255">75920</cx:pt>
          <cx:pt idx="1256">173451</cx:pt>
          <cx:pt idx="1257">74672</cx:pt>
          <cx:pt idx="1258">75920</cx:pt>
          <cx:pt idx="1259">75920</cx:pt>
          <cx:pt idx="1260">75504</cx:pt>
          <cx:pt idx="1261">75920</cx:pt>
          <cx:pt idx="1262">75920</cx:pt>
          <cx:pt idx="1263">103539</cx:pt>
          <cx:pt idx="1264">207079</cx:pt>
          <cx:pt idx="1265">75504</cx:pt>
          <cx:pt idx="1266">72256</cx:pt>
          <cx:pt idx="1267">75920</cx:pt>
          <cx:pt idx="1268">75088</cx:pt>
          <cx:pt idx="1269">73840</cx:pt>
          <cx:pt idx="1270">75920</cx:pt>
          <cx:pt idx="1271">74256</cx:pt>
          <cx:pt idx="1272">73008</cx:pt>
          <cx:pt idx="1273">75504</cx:pt>
          <cx:pt idx="1274">75920</cx:pt>
          <cx:pt idx="1275">75920</cx:pt>
          <cx:pt idx="1276">75920</cx:pt>
          <cx:pt idx="1277">74256</cx:pt>
          <cx:pt idx="1278">75920</cx:pt>
          <cx:pt idx="1279">75088</cx:pt>
          <cx:pt idx="1280">74256</cx:pt>
          <cx:pt idx="1281">73840</cx:pt>
          <cx:pt idx="1282">75920</cx:pt>
          <cx:pt idx="1283">75920</cx:pt>
          <cx:pt idx="1284">75504</cx:pt>
          <cx:pt idx="1285">75088</cx:pt>
          <cx:pt idx="1286">73840</cx:pt>
          <cx:pt idx="1287">73840</cx:pt>
          <cx:pt idx="1288">73840</cx:pt>
          <cx:pt idx="1289">75920</cx:pt>
          <cx:pt idx="1290">75504</cx:pt>
          <cx:pt idx="1291">73053</cx:pt>
          <cx:pt idx="1292">74256</cx:pt>
          <cx:pt idx="1293">75504</cx:pt>
          <cx:pt idx="1294">75920</cx:pt>
          <cx:pt idx="1295">75920</cx:pt>
          <cx:pt idx="1296">75920</cx:pt>
          <cx:pt idx="1297">75088</cx:pt>
          <cx:pt idx="1298">73840</cx:pt>
          <cx:pt idx="1299">73442</cx:pt>
          <cx:pt idx="1300">75920</cx:pt>
          <cx:pt idx="1301">75920</cx:pt>
          <cx:pt idx="1302">75920</cx:pt>
          <cx:pt idx="1303">75088</cx:pt>
          <cx:pt idx="1304">75920</cx:pt>
          <cx:pt idx="1305">75920</cx:pt>
          <cx:pt idx="1306">75504</cx:pt>
          <cx:pt idx="1307">72654</cx:pt>
          <cx:pt idx="1308">73840</cx:pt>
          <cx:pt idx="1309">74256</cx:pt>
          <cx:pt idx="1310">73053</cx:pt>
          <cx:pt idx="1311">75504</cx:pt>
          <cx:pt idx="1312">73840</cx:pt>
          <cx:pt idx="1313">73840</cx:pt>
          <cx:pt idx="1314">75920</cx:pt>
          <cx:pt idx="1315">74672</cx:pt>
          <cx:pt idx="1316">75504</cx:pt>
          <cx:pt idx="1317">73840</cx:pt>
          <cx:pt idx="1318">79646</cx:pt>
          <cx:pt idx="1319">73840</cx:pt>
          <cx:pt idx="1320">75088</cx:pt>
          <cx:pt idx="1321">75504</cx:pt>
          <cx:pt idx="1322">73840</cx:pt>
          <cx:pt idx="1323">75920</cx:pt>
          <cx:pt idx="1324">74672</cx:pt>
          <cx:pt idx="1325">75920</cx:pt>
          <cx:pt idx="1326">75088</cx:pt>
          <cx:pt idx="1327">75920</cx:pt>
          <cx:pt idx="1328">149557</cx:pt>
          <cx:pt idx="1329">141592</cx:pt>
          <cx:pt idx="1330">73840</cx:pt>
          <cx:pt idx="1331">72256</cx:pt>
          <cx:pt idx="1332">73442</cx:pt>
          <cx:pt idx="1333">74256</cx:pt>
          <cx:pt idx="1334">75920</cx:pt>
          <cx:pt idx="1335">75920</cx:pt>
          <cx:pt idx="1336">75920</cx:pt>
          <cx:pt idx="1337">141592</cx:pt>
          <cx:pt idx="1338">74256</cx:pt>
          <cx:pt idx="1339">80530</cx:pt>
          <cx:pt idx="1340">73442</cx:pt>
          <cx:pt idx="1341">97345</cx:pt>
          <cx:pt idx="1342">74256</cx:pt>
          <cx:pt idx="1343">79646</cx:pt>
          <cx:pt idx="1344">75920</cx:pt>
          <cx:pt idx="1345">75504</cx:pt>
          <cx:pt idx="1346">75920</cx:pt>
          <cx:pt idx="1347">104424</cx:pt>
          <cx:pt idx="1348">75920</cx:pt>
          <cx:pt idx="1349">143362</cx:pt>
          <cx:pt idx="1350">146460</cx:pt>
          <cx:pt idx="1351">75920</cx:pt>
          <cx:pt idx="1352">106194</cx:pt>
          <cx:pt idx="1353">161061</cx:pt>
          <cx:pt idx="1354">398230</cx:pt>
          <cx:pt idx="1355">162831</cx:pt>
          <cx:pt idx="1356">139823</cx:pt>
          <cx:pt idx="1357">61946</cx:pt>
          <cx:pt idx="1358">337168</cx:pt>
          <cx:pt idx="1359">107079</cx:pt>
          <cx:pt idx="1360">133628</cx:pt>
          <cx:pt idx="1361">84955</cx:pt>
          <cx:pt idx="1362">39380</cx:pt>
          <cx:pt idx="1363">130973</cx:pt>
          <cx:pt idx="1364">168141</cx:pt>
          <cx:pt idx="1365">88495</cx:pt>
          <cx:pt idx="1366">190265</cx:pt>
          <cx:pt idx="1367">106194</cx:pt>
          <cx:pt idx="1368">95575</cx:pt>
          <cx:pt idx="1369">165929</cx:pt>
          <cx:pt idx="1370">92920</cx:pt>
          <cx:pt idx="1371">84955</cx:pt>
          <cx:pt idx="1372">75920</cx:pt>
          <cx:pt idx="1373">75504</cx:pt>
          <cx:pt idx="1374">73008</cx:pt>
          <cx:pt idx="1375">168141</cx:pt>
          <cx:pt idx="1376">75920</cx:pt>
          <cx:pt idx="1377">86725</cx:pt>
          <cx:pt idx="1378">37168</cx:pt>
          <cx:pt idx="1379">105309</cx:pt>
          <cx:pt idx="1380">60619</cx:pt>
          <cx:pt idx="1381">133628</cx:pt>
          <cx:pt idx="1382">57964</cx:pt>
          <cx:pt idx="1383">161946</cx:pt>
          <cx:pt idx="1384">74256</cx:pt>
          <cx:pt idx="1385">194690</cx:pt>
          <cx:pt idx="1386">169911</cx:pt>
          <cx:pt idx="1387">162831</cx:pt>
          <cx:pt idx="1388">193805</cx:pt>
          <cx:pt idx="1389">104867</cx:pt>
          <cx:pt idx="1390">190265</cx:pt>
          <cx:pt idx="1391">182300</cx:pt>
          <cx:pt idx="1392">75221</cx:pt>
          <cx:pt idx="1393">199115</cx:pt>
          <cx:pt idx="1394">190265</cx:pt>
          <cx:pt idx="1395">179646</cx:pt>
          <cx:pt idx="1396">200000</cx:pt>
          <cx:pt idx="1397">287610</cx:pt>
          <cx:pt idx="1398">193805</cx:pt>
          <cx:pt idx="1399">109734</cx:pt>
          <cx:pt idx="1400">176991</cx:pt>
          <cx:pt idx="1401">247787</cx:pt>
          <cx:pt idx="1402">58849</cx:pt>
          <cx:pt idx="1403">39823</cx:pt>
          <cx:pt idx="1404">75920</cx:pt>
          <cx:pt idx="1405">125663</cx:pt>
          <cx:pt idx="1406">57964</cx:pt>
          <cx:pt idx="1407">132743</cx:pt>
          <cx:pt idx="1408">170353</cx:pt>
          <cx:pt idx="1409">85398</cx:pt>
          <cx:pt idx="1410">44247</cx:pt>
          <cx:pt idx="1411">167699</cx:pt>
          <cx:pt idx="1412">130088</cx:pt>
          <cx:pt idx="1413">170796</cx:pt>
          <cx:pt idx="1414">132300</cx:pt>
          <cx:pt idx="1415">188495</cx:pt>
          <cx:pt idx="1416">168141</cx:pt>
          <cx:pt idx="1417">144247</cx:pt>
          <cx:pt idx="1418">178761</cx:pt>
          <cx:pt idx="1419">132743</cx:pt>
          <cx:pt idx="1420">172566</cx:pt>
          <cx:pt idx="1421">53982</cx:pt>
          <cx:pt idx="1422">55752</cx:pt>
          <cx:pt idx="1423">227876</cx:pt>
          <cx:pt idx="1424">265486</cx:pt>
          <cx:pt idx="1425">190265</cx:pt>
          <cx:pt idx="1426">169911</cx:pt>
          <cx:pt idx="1427">105309</cx:pt>
          <cx:pt idx="1428">194690</cx:pt>
          <cx:pt idx="1429">126548</cx:pt>
          <cx:pt idx="1430">95575</cx:pt>
          <cx:pt idx="1431">126548</cx:pt>
          <cx:pt idx="1432">141592</cx:pt>
          <cx:pt idx="1433">60000</cx:pt>
          <cx:pt idx="1434">107964</cx:pt>
          <cx:pt idx="1435">82300</cx:pt>
          <cx:pt idx="1436">61946</cx:pt>
          <cx:pt idx="1437">84070</cx:pt>
          <cx:pt idx="1438">59292</cx:pt>
          <cx:pt idx="1439">128938</cx:pt>
          <cx:pt idx="1440">145575</cx:pt>
          <cx:pt idx="1441">142035</cx:pt>
          <cx:pt idx="1442">36548</cx:pt>
          <cx:pt idx="1443">109734</cx:pt>
          <cx:pt idx="1444">65929</cx:pt>
          <cx:pt idx="1445">201769</cx:pt>
          <cx:pt idx="1446">168141</cx:pt>
          <cx:pt idx="1447">75920</cx:pt>
          <cx:pt idx="1448">79646</cx:pt>
          <cx:pt idx="1449">92920</cx:pt>
          <cx:pt idx="1450">79646</cx:pt>
          <cx:pt idx="1451">143362</cx:pt>
          <cx:pt idx="1452">203539</cx:pt>
          <cx:pt idx="1453">94690</cx:pt>
          <cx:pt idx="1454">113274</cx:pt>
          <cx:pt idx="1455">178761</cx:pt>
          <cx:pt idx="1456">178761</cx:pt>
          <cx:pt idx="1457">95575</cx:pt>
          <cx:pt idx="1458">161946</cx:pt>
          <cx:pt idx="1459">234513</cx:pt>
          <cx:pt idx="1460">185840</cx:pt>
          <cx:pt idx="1461">156637</cx:pt>
          <cx:pt idx="1462">416814</cx:pt>
          <cx:pt idx="1463">221238</cx:pt>
          <cx:pt idx="1464">384955</cx:pt>
          <cx:pt idx="1465">158584</cx:pt>
          <cx:pt idx="1466">362831</cx:pt>
          <cx:pt idx="1467">223008</cx:pt>
          <cx:pt idx="1468">212389</cx:pt>
          <cx:pt idx="1469">75221</cx:pt>
          <cx:pt idx="1470">154867</cx:pt>
          <cx:pt idx="1471">153982</cx:pt>
          <cx:pt idx="1472">53097</cx:pt>
          <cx:pt idx="1473">265486</cx:pt>
          <cx:pt idx="1474">318584</cx:pt>
          <cx:pt idx="1475">380530</cx:pt>
          <cx:pt idx="1476">54867</cx:pt>
          <cx:pt idx="1477">80973</cx:pt>
          <cx:pt idx="1478">172566</cx:pt>
          <cx:pt idx="1479">143805</cx:pt>
          <cx:pt idx="1480">186725</cx:pt>
          <cx:pt idx="1481">173008</cx:pt>
          <cx:pt idx="1482">79646</cx:pt>
          <cx:pt idx="1483">146460</cx:pt>
          <cx:pt idx="1484">182300</cx:pt>
          <cx:pt idx="1485">130088</cx:pt>
          <cx:pt idx="1486">190265</cx:pt>
          <cx:pt idx="1487">129203</cx:pt>
          <cx:pt idx="1488">172566</cx:pt>
          <cx:pt idx="1489">171681</cx:pt>
          <cx:pt idx="1490">353982</cx:pt>
          <cx:pt idx="1491">162831</cx:pt>
          <cx:pt idx="1492">157522</cx:pt>
          <cx:pt idx="1493">173451</cx:pt>
          <cx:pt idx="1494">159292</cx:pt>
          <cx:pt idx="1495">170796</cx:pt>
          <cx:pt idx="1496">172123</cx:pt>
          <cx:pt idx="1497">216814</cx:pt>
          <cx:pt idx="1498">143805</cx:pt>
          <cx:pt idx="1499">162831</cx:pt>
          <cx:pt idx="1500">175221</cx:pt>
          <cx:pt idx="1501">97345</cx:pt>
          <cx:pt idx="1502">165486</cx:pt>
          <cx:pt idx="1503">179646</cx:pt>
          <cx:pt idx="1504">181415</cx:pt>
          <cx:pt idx="1505">180530</cx:pt>
          <cx:pt idx="1506">150442</cx:pt>
          <cx:pt idx="1507">383185</cx:pt>
          <cx:pt idx="1508">370796</cx:pt>
          <cx:pt idx="1509">462831</cx:pt>
          <cx:pt idx="1510">382300</cx:pt>
          <cx:pt idx="1511">371681</cx:pt>
          <cx:pt idx="1512">448672</cx:pt>
          <cx:pt idx="1513">360176</cx:pt>
          <cx:pt idx="1514">382300</cx:pt>
          <cx:pt idx="1515">435398</cx:pt>
          <cx:pt idx="1516">371681</cx:pt>
          <cx:pt idx="1517">94690</cx:pt>
          <cx:pt idx="1518">256637</cx:pt>
          <cx:pt idx="1519">186725</cx:pt>
          <cx:pt idx="1520">92035</cx:pt>
          <cx:pt idx="1521">90265</cx:pt>
          <cx:pt idx="1522">214159</cx:pt>
          <cx:pt idx="1523">49557</cx:pt>
          <cx:pt idx="1524">188053</cx:pt>
          <cx:pt idx="1525">60176</cx:pt>
          <cx:pt idx="1526">130973</cx:pt>
          <cx:pt idx="1527">43185</cx:pt>
          <cx:pt idx="1528">110619</cx:pt>
          <cx:pt idx="1529">196460</cx:pt>
          <cx:pt idx="1530">65486</cx:pt>
          <cx:pt idx="1531">169026</cx:pt>
          <cx:pt idx="1532">85840</cx:pt>
          <cx:pt idx="1533">85840</cx:pt>
          <cx:pt idx="1534">177876</cx:pt>
          <cx:pt idx="1535">178761</cx:pt>
          <cx:pt idx="1536">185840</cx:pt>
          <cx:pt idx="1537">155584</cx:pt>
          <cx:pt idx="1538">209734</cx:pt>
          <cx:pt idx="1539">221238</cx:pt>
          <cx:pt idx="1540">161946</cx:pt>
          <cx:pt idx="1541">165929</cx:pt>
          <cx:pt idx="1542">141592</cx:pt>
          <cx:pt idx="1543">130973</cx:pt>
          <cx:pt idx="1544">91592</cx:pt>
          <cx:pt idx="1545">146017</cx:pt>
          <cx:pt idx="1546">243362</cx:pt>
          <cx:pt idx="1547">166814</cx:pt>
          <cx:pt idx="1548">141592</cx:pt>
          <cx:pt idx="1549">176991</cx:pt>
          <cx:pt idx="1550">115044</cx:pt>
          <cx:pt idx="1551">100884</cx:pt>
          <cx:pt idx="1552">163716</cx:pt>
          <cx:pt idx="1553">210619</cx:pt>
          <cx:pt idx="1554">82300</cx:pt>
          <cx:pt idx="1555">153539</cx:pt>
          <cx:pt idx="1556">103097</cx:pt>
          <cx:pt idx="1557">161946</cx:pt>
          <cx:pt idx="1558">83628</cx:pt>
          <cx:pt idx="1559">184070</cx:pt>
          <cx:pt idx="1560">148672</cx:pt>
          <cx:pt idx="1561">262831</cx:pt>
          <cx:pt idx="1562">126548</cx:pt>
          <cx:pt idx="1563">229203</cx:pt>
          <cx:pt idx="1564">185840</cx:pt>
          <cx:pt idx="1565">196460</cx:pt>
          <cx:pt idx="1566">238938</cx:pt>
          <cx:pt idx="1567">76548</cx:pt>
          <cx:pt idx="1568">75221</cx:pt>
          <cx:pt idx="1569">149557</cx:pt>
          <cx:pt idx="1570">191150</cx:pt>
          <cx:pt idx="1571">199115</cx:pt>
          <cx:pt idx="1572">183185</cx:pt>
          <cx:pt idx="1573">191150</cx:pt>
          <cx:pt idx="1574">408849</cx:pt>
          <cx:pt idx="1575">368141</cx:pt>
          <cx:pt idx="1576">383185</cx:pt>
          <cx:pt idx="1577">383185</cx:pt>
          <cx:pt idx="1578">422123</cx:pt>
          <cx:pt idx="1579">383185</cx:pt>
          <cx:pt idx="1580">348672</cx:pt>
          <cx:pt idx="1581">370796</cx:pt>
          <cx:pt idx="1582">422123</cx:pt>
          <cx:pt idx="1583">57522</cx:pt>
          <cx:pt idx="1584">97345</cx:pt>
          <cx:pt idx="1585">65929</cx:pt>
          <cx:pt idx="1586">194690</cx:pt>
          <cx:pt idx="1587">238053</cx:pt>
          <cx:pt idx="1588">258407</cx:pt>
          <cx:pt idx="1589">176991</cx:pt>
          <cx:pt idx="1590">128318</cx:pt>
          <cx:pt idx="1591">130973</cx:pt>
          <cx:pt idx="1592">141592</cx:pt>
          <cx:pt idx="1593">200884</cx:pt>
          <cx:pt idx="1594">179646</cx:pt>
          <cx:pt idx="1595">132743</cx:pt>
          <cx:pt idx="1596">82300</cx:pt>
          <cx:pt idx="1597">236283</cx:pt>
          <cx:pt idx="1598">170796</cx:pt>
          <cx:pt idx="1599">238938</cx:pt>
          <cx:pt idx="1600">168141</cx:pt>
          <cx:pt idx="1601">84070</cx:pt>
          <cx:pt idx="1602">95575</cx:pt>
          <cx:pt idx="1603">230088</cx:pt>
          <cx:pt idx="1604">132300</cx:pt>
          <cx:pt idx="1605">38495</cx:pt>
          <cx:pt idx="1606">88495</cx:pt>
          <cx:pt idx="1607">277876</cx:pt>
          <cx:pt idx="1608">94690</cx:pt>
          <cx:pt idx="1609">112566</cx:pt>
          <cx:pt idx="1610">37610</cx:pt>
          <cx:pt idx="1611">61946</cx:pt>
          <cx:pt idx="1612">172566</cx:pt>
          <cx:pt idx="1613">170796</cx:pt>
          <cx:pt idx="1614">212389</cx:pt>
          <cx:pt idx="1615">61681</cx:pt>
          <cx:pt idx="1616">113716</cx:pt>
          <cx:pt idx="1617">221238</cx:pt>
          <cx:pt idx="1618">240707</cx:pt>
          <cx:pt idx="1619">242477</cx:pt>
          <cx:pt idx="1620">176991</cx:pt>
          <cx:pt idx="1621">233628</cx:pt>
          <cx:pt idx="1622">221238</cx:pt>
          <cx:pt idx="1623">104424</cx:pt>
          <cx:pt idx="1624">346017</cx:pt>
          <cx:pt idx="1625">163716</cx:pt>
          <cx:pt idx="1626">198849</cx:pt>
          <cx:pt idx="1627">64601</cx:pt>
          <cx:pt idx="1628">371681</cx:pt>
          <cx:pt idx="1629">360176</cx:pt>
          <cx:pt idx="1630">370796</cx:pt>
          <cx:pt idx="1631">405309</cx:pt>
          <cx:pt idx="1632">370796</cx:pt>
          <cx:pt idx="1633">383185</cx:pt>
          <cx:pt idx="1634">382300</cx:pt>
          <cx:pt idx="1635">65929</cx:pt>
          <cx:pt idx="1636">199115</cx:pt>
          <cx:pt idx="1637">189823</cx:pt>
          <cx:pt idx="1638">314159</cx:pt>
          <cx:pt idx="1639">83185</cx:pt>
          <cx:pt idx="1640">142477</cx:pt>
          <cx:pt idx="1641">92920</cx:pt>
          <cx:pt idx="1642">132743</cx:pt>
          <cx:pt idx="1643">63893</cx:pt>
          <cx:pt idx="1644">108407</cx:pt>
          <cx:pt idx="1645">175221</cx:pt>
          <cx:pt idx="1646">92920</cx:pt>
          <cx:pt idx="1647">63716</cx:pt>
          <cx:pt idx="1648">168141</cx:pt>
          <cx:pt idx="1649">243362</cx:pt>
          <cx:pt idx="1650">146460</cx:pt>
          <cx:pt idx="1651">62389</cx:pt>
          <cx:pt idx="1652">181415</cx:pt>
          <cx:pt idx="1653">168141</cx:pt>
          <cx:pt idx="1654">34513</cx:pt>
          <cx:pt idx="1655">41061</cx:pt>
          <cx:pt idx="1656">142035</cx:pt>
          <cx:pt idx="1657">97345</cx:pt>
          <cx:pt idx="1658">132743</cx:pt>
          <cx:pt idx="1659">245575</cx:pt>
          <cx:pt idx="1660">221238</cx:pt>
          <cx:pt idx="1661">167256</cx:pt>
          <cx:pt idx="1662">167699</cx:pt>
          <cx:pt idx="1663">176991</cx:pt>
          <cx:pt idx="1664">73840</cx:pt>
          <cx:pt idx="1665">228318</cx:pt>
          <cx:pt idx="1666">135398</cx:pt>
          <cx:pt idx="1667">119469</cx:pt>
          <cx:pt idx="1668">159292</cx:pt>
          <cx:pt idx="1669">228318</cx:pt>
          <cx:pt idx="1670">207964</cx:pt>
          <cx:pt idx="1671">218584</cx:pt>
          <cx:pt idx="1672">206194</cx:pt>
          <cx:pt idx="1673">190265</cx:pt>
          <cx:pt idx="1674">215044</cx:pt>
          <cx:pt idx="1675">112389</cx:pt>
          <cx:pt idx="1676">230088</cx:pt>
          <cx:pt idx="1677">234513</cx:pt>
          <cx:pt idx="1678">75221</cx:pt>
          <cx:pt idx="1679">74778</cx:pt>
          <cx:pt idx="1680">76106</cx:pt>
          <cx:pt idx="1681">66814</cx:pt>
          <cx:pt idx="1682">128318</cx:pt>
          <cx:pt idx="1683">90707</cx:pt>
          <cx:pt idx="1684">76991</cx:pt>
          <cx:pt idx="1685">199115</cx:pt>
          <cx:pt idx="1686">201769</cx:pt>
          <cx:pt idx="1687">181415</cx:pt>
          <cx:pt idx="1688">192920</cx:pt>
          <cx:pt idx="1689">435398</cx:pt>
          <cx:pt idx="1690">393805</cx:pt>
          <cx:pt idx="1691">448672</cx:pt>
          <cx:pt idx="1692">383185</cx:pt>
          <cx:pt idx="1693">383185</cx:pt>
          <cx:pt idx="1694">393805</cx:pt>
          <cx:pt idx="1695">394690</cx:pt>
          <cx:pt idx="1696">394690</cx:pt>
          <cx:pt idx="1697">406194</cx:pt>
          <cx:pt idx="1698">382300</cx:pt>
          <cx:pt idx="1699">419469</cx:pt>
          <cx:pt idx="1700">370796</cx:pt>
          <cx:pt idx="1701">360176</cx:pt>
          <cx:pt idx="1702">394690</cx:pt>
          <cx:pt idx="1703">393805</cx:pt>
          <cx:pt idx="1704">370796</cx:pt>
          <cx:pt idx="1705">360176</cx:pt>
          <cx:pt idx="1706">393805</cx:pt>
          <cx:pt idx="1707">59911</cx:pt>
          <cx:pt idx="1708">278761</cx:pt>
          <cx:pt idx="1709">186725</cx:pt>
          <cx:pt idx="1710">115044</cx:pt>
          <cx:pt idx="1711">223008</cx:pt>
          <cx:pt idx="1712">185840</cx:pt>
          <cx:pt idx="1713">92035</cx:pt>
          <cx:pt idx="1714">38053</cx:pt>
          <cx:pt idx="1715">176991</cx:pt>
          <cx:pt idx="1716">215929</cx:pt>
          <cx:pt idx="1717">145132</cx:pt>
          <cx:pt idx="1718">171681</cx:pt>
          <cx:pt idx="1719">214601</cx:pt>
          <cx:pt idx="1720">167256</cx:pt>
          <cx:pt idx="1721">271681</cx:pt>
          <cx:pt idx="1722">171681</cx:pt>
          <cx:pt idx="1723">40088</cx:pt>
          <cx:pt idx="1724">143805</cx:pt>
          <cx:pt idx="1725">83185</cx:pt>
          <cx:pt idx="1726">199115</cx:pt>
          <cx:pt idx="1727">219469</cx:pt>
          <cx:pt idx="1728">171681</cx:pt>
          <cx:pt idx="1729">130088</cx:pt>
          <cx:pt idx="1730">142477</cx:pt>
          <cx:pt idx="1731">169026</cx:pt>
          <cx:pt idx="1732">163716</cx:pt>
          <cx:pt idx="1733">92920</cx:pt>
          <cx:pt idx="1734">113274</cx:pt>
          <cx:pt idx="1735">175221</cx:pt>
          <cx:pt idx="1736">91150</cx:pt>
          <cx:pt idx="1737">135398</cx:pt>
          <cx:pt idx="1738">43362</cx:pt>
          <cx:pt idx="1739">84070</cx:pt>
          <cx:pt idx="1740">86725</cx:pt>
          <cx:pt idx="1741">136283</cx:pt>
          <cx:pt idx="1742">154424</cx:pt>
          <cx:pt idx="1743">215929</cx:pt>
          <cx:pt idx="1744">159292</cx:pt>
          <cx:pt idx="1745">168141</cx:pt>
          <cx:pt idx="1746">205752</cx:pt>
          <cx:pt idx="1747">141592</cx:pt>
          <cx:pt idx="1748">154867</cx:pt>
          <cx:pt idx="1749">161946</cx:pt>
          <cx:pt idx="1750">194690</cx:pt>
          <cx:pt idx="1751">345132</cx:pt>
          <cx:pt idx="1752">172566</cx:pt>
          <cx:pt idx="1753">178761</cx:pt>
          <cx:pt idx="1754">194690</cx:pt>
          <cx:pt idx="1755">60176</cx:pt>
          <cx:pt idx="1756">458407</cx:pt>
          <cx:pt idx="1757">368141</cx:pt>
          <cx:pt idx="1758">422123</cx:pt>
          <cx:pt idx="1759">432743</cx:pt>
          <cx:pt idx="1760">370796</cx:pt>
          <cx:pt idx="1761">383185</cx:pt>
          <cx:pt idx="1762">393805</cx:pt>
          <cx:pt idx="1763">422123</cx:pt>
          <cx:pt idx="1764">383185</cx:pt>
          <cx:pt idx="1765">432743</cx:pt>
          <cx:pt idx="1766">407079</cx:pt>
          <cx:pt idx="1767">176991</cx:pt>
          <cx:pt idx="1768">171681</cx:pt>
          <cx:pt idx="1769">203539</cx:pt>
          <cx:pt idx="1770">202654</cx:pt>
          <cx:pt idx="1771">137168</cx:pt>
          <cx:pt idx="1772">178761</cx:pt>
          <cx:pt idx="1773">96902</cx:pt>
          <cx:pt idx="1774">138495</cx:pt>
          <cx:pt idx="1775">139823</cx:pt>
          <cx:pt idx="1776">185840</cx:pt>
          <cx:pt idx="1777">140707</cx:pt>
          <cx:pt idx="1778">82300</cx:pt>
          <cx:pt idx="1779">135398</cx:pt>
          <cx:pt idx="1780">177876</cx:pt>
          <cx:pt idx="1781">65486</cx:pt>
          <cx:pt idx="1782">172566</cx:pt>
          <cx:pt idx="1783">39823</cx:pt>
          <cx:pt idx="1784">197345</cx:pt>
          <cx:pt idx="1785">97345</cx:pt>
          <cx:pt idx="1786">148230</cx:pt>
          <cx:pt idx="1787">185840</cx:pt>
          <cx:pt idx="1788">136725</cx:pt>
          <cx:pt idx="1789">169026</cx:pt>
          <cx:pt idx="1790">242477</cx:pt>
          <cx:pt idx="1791">108849</cx:pt>
          <cx:pt idx="1792">210619</cx:pt>
          <cx:pt idx="1793">115044</cx:pt>
          <cx:pt idx="1794">74778</cx:pt>
          <cx:pt idx="1795">175221</cx:pt>
          <cx:pt idx="1796">105309</cx:pt>
          <cx:pt idx="1797">181415</cx:pt>
          <cx:pt idx="1798">234513</cx:pt>
          <cx:pt idx="1799">88495</cx:pt>
          <cx:pt idx="1800">115044</cx:pt>
          <cx:pt idx="1801">166371</cx:pt>
          <cx:pt idx="1802">178761</cx:pt>
          <cx:pt idx="1803">161061</cx:pt>
          <cx:pt idx="1804">181415</cx:pt>
          <cx:pt idx="1805">353982</cx:pt>
          <cx:pt idx="1806">237168</cx:pt>
          <cx:pt idx="1807">238053</cx:pt>
          <cx:pt idx="1808">210619</cx:pt>
          <cx:pt idx="1809">216814</cx:pt>
          <cx:pt idx="1810">185398</cx:pt>
          <cx:pt idx="1811">158407</cx:pt>
          <cx:pt idx="1812">66371</cx:pt>
          <cx:pt idx="1813">69911</cx:pt>
          <cx:pt idx="1814">70796</cx:pt>
          <cx:pt idx="1815">77433</cx:pt>
          <cx:pt idx="1816">174778</cx:pt>
          <cx:pt idx="1817">159292</cx:pt>
          <cx:pt idx="1818">180530</cx:pt>
          <cx:pt idx="1819">167256</cx:pt>
          <cx:pt idx="1820">203539</cx:pt>
          <cx:pt idx="1821">177699</cx:pt>
          <cx:pt idx="1822">446017</cx:pt>
          <cx:pt idx="1823">446017</cx:pt>
          <cx:pt idx="1824">446017</cx:pt>
          <cx:pt idx="1825">446017</cx:pt>
          <cx:pt idx="1826">432743</cx:pt>
          <cx:pt idx="1827">448672</cx:pt>
          <cx:pt idx="1828">448672</cx:pt>
          <cx:pt idx="1829">446017</cx:pt>
          <cx:pt idx="1830">435398</cx:pt>
          <cx:pt idx="1831">419469</cx:pt>
          <cx:pt idx="1832">393805</cx:pt>
          <cx:pt idx="1833">392920</cx:pt>
          <cx:pt idx="1834">393805</cx:pt>
          <cx:pt idx="1835">422123</cx:pt>
          <cx:pt idx="1836">422123</cx:pt>
          <cx:pt idx="1837">55752</cx:pt>
          <cx:pt idx="1838">56637</cx:pt>
          <cx:pt idx="1839">252212</cx:pt>
          <cx:pt idx="1840">238938</cx:pt>
          <cx:pt idx="1841">238938</cx:pt>
          <cx:pt idx="1842">219469</cx:pt>
          <cx:pt idx="1843">175221</cx:pt>
          <cx:pt idx="1844">97345</cx:pt>
          <cx:pt idx="1845">176991</cx:pt>
          <cx:pt idx="1846">194690</cx:pt>
          <cx:pt idx="1847">96460</cx:pt>
          <cx:pt idx="1848">185840</cx:pt>
          <cx:pt idx="1849">171681</cx:pt>
          <cx:pt idx="1850">89380</cx:pt>
          <cx:pt idx="1851">143362</cx:pt>
          <cx:pt idx="1852">39823</cx:pt>
          <cx:pt idx="1853">119469</cx:pt>
          <cx:pt idx="1854">168141</cx:pt>
          <cx:pt idx="1855">97345</cx:pt>
          <cx:pt idx="1856">250442</cx:pt>
          <cx:pt idx="1857">169292</cx:pt>
          <cx:pt idx="1858">84513</cx:pt>
          <cx:pt idx="1859">115929</cx:pt>
          <cx:pt idx="1860">123008</cx:pt>
          <cx:pt idx="1861">216371</cx:pt>
          <cx:pt idx="1862">194690</cx:pt>
          <cx:pt idx="1863">184070</cx:pt>
          <cx:pt idx="1864">165486</cx:pt>
          <cx:pt idx="1865">88495</cx:pt>
          <cx:pt idx="1866">100000</cx:pt>
          <cx:pt idx="1867">115044</cx:pt>
          <cx:pt idx="1868">115044</cx:pt>
          <cx:pt idx="1869">145132</cx:pt>
          <cx:pt idx="1870">148672</cx:pt>
          <cx:pt idx="1871">176991</cx:pt>
          <cx:pt idx="1872">230088</cx:pt>
          <cx:pt idx="1873">212389</cx:pt>
          <cx:pt idx="1874">207079</cx:pt>
          <cx:pt idx="1875">206194</cx:pt>
          <cx:pt idx="1876">168141</cx:pt>
          <cx:pt idx="1877">163716</cx:pt>
          <cx:pt idx="1878">127876</cx:pt>
          <cx:pt idx="1879">145132</cx:pt>
          <cx:pt idx="1880">129203</cx:pt>
          <cx:pt idx="1881">176106</cx:pt>
          <cx:pt idx="1882">143805</cx:pt>
          <cx:pt idx="1883">117699</cx:pt>
          <cx:pt idx="1884">170353</cx:pt>
          <cx:pt idx="1885">393805</cx:pt>
          <cx:pt idx="1886">393805</cx:pt>
          <cx:pt idx="1887">393805</cx:pt>
          <cx:pt idx="1888">205309</cx:pt>
          <cx:pt idx="1889">189380</cx:pt>
          <cx:pt idx="1890">200000</cx:pt>
          <cx:pt idx="1891">95575</cx:pt>
          <cx:pt idx="1892">80088</cx:pt>
          <cx:pt idx="1893">197345</cx:pt>
          <cx:pt idx="1894">99115</cx:pt>
          <cx:pt idx="1895">171681</cx:pt>
          <cx:pt idx="1896">143805</cx:pt>
          <cx:pt idx="1897">119469</cx:pt>
          <cx:pt idx="1898">236283</cx:pt>
          <cx:pt idx="1899">171238</cx:pt>
          <cx:pt idx="1900">170796</cx:pt>
          <cx:pt idx="1901">137168</cx:pt>
          <cx:pt idx="1902">283185</cx:pt>
          <cx:pt idx="1903">180088</cx:pt>
          <cx:pt idx="1904">227433</cx:pt>
          <cx:pt idx="1905">230088</cx:pt>
          <cx:pt idx="1906">171681</cx:pt>
          <cx:pt idx="1907">109734</cx:pt>
          <cx:pt idx="1908">69469</cx:pt>
          <cx:pt idx="1909">168141</cx:pt>
          <cx:pt idx="1910">39823</cx:pt>
          <cx:pt idx="1911">153097</cx:pt>
          <cx:pt idx="1912">185840</cx:pt>
          <cx:pt idx="1913">66371</cx:pt>
          <cx:pt idx="1914">205309</cx:pt>
          <cx:pt idx="1915">202654</cx:pt>
          <cx:pt idx="1916">169911</cx:pt>
          <cx:pt idx="1917">157522</cx:pt>
          <cx:pt idx="1918">171681</cx:pt>
          <cx:pt idx="1919">267256</cx:pt>
          <cx:pt idx="1920">159292</cx:pt>
          <cx:pt idx="1921">153097</cx:pt>
          <cx:pt idx="1922">242035</cx:pt>
          <cx:pt idx="1923">225663</cx:pt>
          <cx:pt idx="1924">238938</cx:pt>
          <cx:pt idx="1925">230088</cx:pt>
          <cx:pt idx="1926">238938</cx:pt>
          <cx:pt idx="1927">373893</cx:pt>
          <cx:pt idx="1928">153097</cx:pt>
          <cx:pt idx="1929">156637</cx:pt>
          <cx:pt idx="1930">237168</cx:pt>
          <cx:pt idx="1931">246017</cx:pt>
          <cx:pt idx="1932">325663</cx:pt>
          <cx:pt idx="1933">238938</cx:pt>
          <cx:pt idx="1934">175221</cx:pt>
          <cx:pt idx="1935">191150</cx:pt>
          <cx:pt idx="1936">186725</cx:pt>
          <cx:pt idx="1937">141592</cx:pt>
          <cx:pt idx="1938">55752</cx:pt>
          <cx:pt idx="1939">192035</cx:pt>
          <cx:pt idx="1940">172566</cx:pt>
          <cx:pt idx="1941">187610</cx:pt>
          <cx:pt idx="1942">83185</cx:pt>
          <cx:pt idx="1943">184070</cx:pt>
          <cx:pt idx="1944">176991</cx:pt>
          <cx:pt idx="1945">66814</cx:pt>
          <cx:pt idx="1946">132743</cx:pt>
          <cx:pt idx="1947">152654</cx:pt>
          <cx:pt idx="1948">243362</cx:pt>
          <cx:pt idx="1949">133628</cx:pt>
          <cx:pt idx="1950">184070</cx:pt>
          <cx:pt idx="1951">165486</cx:pt>
          <cx:pt idx="1952">104867</cx:pt>
          <cx:pt idx="1953">165486</cx:pt>
          <cx:pt idx="1954">193805</cx:pt>
          <cx:pt idx="1955">89380</cx:pt>
          <cx:pt idx="1956">147787</cx:pt>
          <cx:pt idx="1957">114159</cx:pt>
          <cx:pt idx="1958">114159</cx:pt>
          <cx:pt idx="1959">102212</cx:pt>
          <cx:pt idx="1960">102212</cx:pt>
          <cx:pt idx="1961">126548</cx:pt>
          <cx:pt idx="1962">84070</cx:pt>
          <cx:pt idx="1963">154867</cx:pt>
          <cx:pt idx="1964">243362</cx:pt>
          <cx:pt idx="1965">172566</cx:pt>
          <cx:pt idx="1966">209734</cx:pt>
          <cx:pt idx="1967">166371</cx:pt>
          <cx:pt idx="1968">235398</cx:pt>
          <cx:pt idx="1969">58849</cx:pt>
          <cx:pt idx="1970">57522</cx:pt>
          <cx:pt idx="1971">307079</cx:pt>
          <cx:pt idx="1972">192035</cx:pt>
          <cx:pt idx="1973">179646</cx:pt>
          <cx:pt idx="1974">218584</cx:pt>
          <cx:pt idx="1975">106194</cx:pt>
          <cx:pt idx="1976">261061</cx:pt>
          <cx:pt idx="1977">192035</cx:pt>
          <cx:pt idx="1978">196460</cx:pt>
          <cx:pt idx="1979">75221</cx:pt>
          <cx:pt idx="1980">185840</cx:pt>
          <cx:pt idx="1981">207079</cx:pt>
          <cx:pt idx="1982">172566</cx:pt>
          <cx:pt idx="1983">199115</cx:pt>
          <cx:pt idx="1984">40265</cx:pt>
          <cx:pt idx="1985">143362</cx:pt>
          <cx:pt idx="1986">176991</cx:pt>
          <cx:pt idx="1987">141592</cx:pt>
          <cx:pt idx="1988">246902</cx:pt>
          <cx:pt idx="1989">64601</cx:pt>
          <cx:pt idx="1990">153097</cx:pt>
          <cx:pt idx="1991">143362</cx:pt>
          <cx:pt idx="1992">146902</cx:pt>
          <cx:pt idx="1993">149292</cx:pt>
          <cx:pt idx="1994">203539</cx:pt>
          <cx:pt idx="1995">181415</cx:pt>
          <cx:pt idx="1996">163716</cx:pt>
          <cx:pt idx="1997">172566</cx:pt>
          <cx:pt idx="1998">163716</cx:pt>
          <cx:pt idx="1999">143362</cx:pt>
          <cx:pt idx="2000">168141</cx:pt>
          <cx:pt idx="2001">230088</cx:pt>
          <cx:pt idx="2002">176991</cx:pt>
          <cx:pt idx="2003">184070</cx:pt>
          <cx:pt idx="2004">210619</cx:pt>
          <cx:pt idx="2005">218584</cx:pt>
          <cx:pt idx="2006">220353</cx:pt>
          <cx:pt idx="2007">181415</cx:pt>
          <cx:pt idx="2008">57964</cx:pt>
          <cx:pt idx="2009">61681</cx:pt>
          <cx:pt idx="2010">75221</cx:pt>
          <cx:pt idx="2011">216814</cx:pt>
          <cx:pt idx="2012">172566</cx:pt>
          <cx:pt idx="2013">188495</cx:pt>
          <cx:pt idx="2014">194690</cx:pt>
          <cx:pt idx="2015">119469</cx:pt>
          <cx:pt idx="2016">432743</cx:pt>
          <cx:pt idx="2017">448672</cx:pt>
          <cx:pt idx="2018">435398</cx:pt>
          <cx:pt idx="2019">448672</cx:pt>
          <cx:pt idx="2020">448672</cx:pt>
          <cx:pt idx="2021">432743</cx:pt>
          <cx:pt idx="2022">378761</cx:pt>
          <cx:pt idx="2023">199115</cx:pt>
          <cx:pt idx="2024">148672</cx:pt>
          <cx:pt idx="2025">69026</cx:pt>
          <cx:pt idx="2026">78761</cx:pt>
          <cx:pt idx="2027">65486</cx:pt>
          <cx:pt idx="2028">203539</cx:pt>
          <cx:pt idx="2029">97345</cx:pt>
          <cx:pt idx="2030">112389</cx:pt>
          <cx:pt idx="2031">135398</cx:pt>
          <cx:pt idx="2032">176991</cx:pt>
          <cx:pt idx="2033">121681</cx:pt>
          <cx:pt idx="2034">92920</cx:pt>
          <cx:pt idx="2035">103097</cx:pt>
          <cx:pt idx="2036">157522</cx:pt>
          <cx:pt idx="2037">148672</cx:pt>
          <cx:pt idx="2038">94690</cx:pt>
          <cx:pt idx="2039">163716</cx:pt>
          <cx:pt idx="2040">84955</cx:pt>
          <cx:pt idx="2041">192035</cx:pt>
          <cx:pt idx="2042">256637</cx:pt>
          <cx:pt idx="2043">247787</cx:pt>
          <cx:pt idx="2044">221238</cx:pt>
          <cx:pt idx="2045">150442</cx:pt>
          <cx:pt idx="2046">163716</cx:pt>
          <cx:pt idx="2047">205309</cx:pt>
          <cx:pt idx="2048">161946</cx:pt>
          <cx:pt idx="2049">163716</cx:pt>
          <cx:pt idx="2050">219469</cx:pt>
          <cx:pt idx="2051">154867</cx:pt>
          <cx:pt idx="2052">178761</cx:pt>
          <cx:pt idx="2053">221238</cx:pt>
          <cx:pt idx="2054">225663</cx:pt>
          <cx:pt idx="2055">327433</cx:pt>
          <cx:pt idx="2056">194690</cx:pt>
          <cx:pt idx="2057">71238</cx:pt>
          <cx:pt idx="2058">180530</cx:pt>
          <cx:pt idx="2059">180530</cx:pt>
          <cx:pt idx="2060">181415</cx:pt>
          <cx:pt idx="2061">185840</cx:pt>
          <cx:pt idx="2062">432743</cx:pt>
          <cx:pt idx="2063">432743</cx:pt>
          <cx:pt idx="2064">271681</cx:pt>
          <cx:pt idx="2065">197345</cx:pt>
          <cx:pt idx="2066">196460</cx:pt>
          <cx:pt idx="2067">241592</cx:pt>
          <cx:pt idx="2068">212389</cx:pt>
          <cx:pt idx="2069">117699</cx:pt>
          <cx:pt idx="2070">159292</cx:pt>
          <cx:pt idx="2071">112389</cx:pt>
          <cx:pt idx="2072">117699</cx:pt>
          <cx:pt idx="2073">137168</cx:pt>
          <cx:pt idx="2074">146017</cx:pt>
          <cx:pt idx="2075">192035</cx:pt>
          <cx:pt idx="2076">74336</cx:pt>
          <cx:pt idx="2077">218584</cx:pt>
          <cx:pt idx="2078">183185</cx:pt>
          <cx:pt idx="2079">116814</cx:pt>
          <cx:pt idx="2080">39823</cx:pt>
          <cx:pt idx="2081">198230</cx:pt>
          <cx:pt idx="2082">159292</cx:pt>
          <cx:pt idx="2083">336283</cx:pt>
          <cx:pt idx="2084">168141</cx:pt>
          <cx:pt idx="2085">147787</cx:pt>
          <cx:pt idx="2086">252212</cx:pt>
          <cx:pt idx="2087">190265</cx:pt>
          <cx:pt idx="2088">82300</cx:pt>
          <cx:pt idx="2089">183185</cx:pt>
          <cx:pt idx="2090">221238</cx:pt>
          <cx:pt idx="2091">232743</cx:pt>
          <cx:pt idx="2092">168141</cx:pt>
          <cx:pt idx="2093">192920</cx:pt>
          <cx:pt idx="2094">243362</cx:pt>
          <cx:pt idx="2095">200884</cx:pt>
          <cx:pt idx="2096">115044</cx:pt>
          <cx:pt idx="2097">212389</cx:pt>
          <cx:pt idx="2098">210619</cx:pt>
          <cx:pt idx="2099">197345</cx:pt>
          <cx:pt idx="2100">172566</cx:pt>
          <cx:pt idx="2101">73893</cx:pt>
          <cx:pt idx="2102">192920</cx:pt>
          <cx:pt idx="2103">201769</cx:pt>
          <cx:pt idx="2104">96460</cx:pt>
          <cx:pt idx="2105">214159</cx:pt>
          <cx:pt idx="2106">260176</cx:pt>
          <cx:pt idx="2107">126991</cx:pt>
          <cx:pt idx="2108">123008</cx:pt>
          <cx:pt idx="2109">99557</cx:pt>
          <cx:pt idx="2110">197345</cx:pt>
          <cx:pt idx="2111">117256</cx:pt>
          <cx:pt idx="2112">49557</cx:pt>
          <cx:pt idx="2113">216814</cx:pt>
          <cx:pt idx="2114">212389</cx:pt>
          <cx:pt idx="2115">176106</cx:pt>
          <cx:pt idx="2116">203539</cx:pt>
          <cx:pt idx="2117">219469</cx:pt>
          <cx:pt idx="2118">223893</cx:pt>
          <cx:pt idx="2119">178761</cx:pt>
          <cx:pt idx="2120">207964</cx:pt>
          <cx:pt idx="2121">218141</cx:pt>
          <cx:pt idx="2122">415929</cx:pt>
          <cx:pt idx="2123">119469</cx:pt>
          <cx:pt idx="2124">183185</cx:pt>
          <cx:pt idx="2125">190265</cx:pt>
          <cx:pt idx="2126">178318</cx:pt>
          <cx:pt idx="2127">193805</cx:pt>
          <cx:pt idx="2128">201769</cx:pt>
          <cx:pt idx="2129">419469</cx:pt>
          <cx:pt idx="2130">407079</cx:pt>
          <cx:pt idx="2131">432743</cx:pt>
          <cx:pt idx="2132">247787</cx:pt>
          <cx:pt idx="2133">274336</cx:pt>
          <cx:pt idx="2134">117699</cx:pt>
          <cx:pt idx="2135">42477</cx:pt>
          <cx:pt idx="2136">79203</cx:pt>
          <cx:pt idx="2137">228318</cx:pt>
          <cx:pt idx="2138">120353</cx:pt>
          <cx:pt idx="2139">247787</cx:pt>
          <cx:pt idx="2140">144247</cx:pt>
          <cx:pt idx="2141">141592</cx:pt>
          <cx:pt idx="2142">272566</cx:pt>
          <cx:pt idx="2143">221238</cx:pt>
          <cx:pt idx="2144">264601</cx:pt>
          <cx:pt idx="2145">209734</cx:pt>
          <cx:pt idx="2146">194690</cx:pt>
          <cx:pt idx="2147">230088</cx:pt>
          <cx:pt idx="2148">162831</cx:pt>
          <cx:pt idx="2149">130088</cx:pt>
          <cx:pt idx="2150">203539</cx:pt>
          <cx:pt idx="2151">202654</cx:pt>
          <cx:pt idx="2152">112831</cx:pt>
          <cx:pt idx="2153">216814</cx:pt>
          <cx:pt idx="2154">170796</cx:pt>
          <cx:pt idx="2155">168141</cx:pt>
          <cx:pt idx="2156">238938</cx:pt>
          <cx:pt idx="2157">158407</cx:pt>
          <cx:pt idx="2158">284955</cx:pt>
          <cx:pt idx="2159">209734</cx:pt>
          <cx:pt idx="2160">247787</cx:pt>
          <cx:pt idx="2161">238053</cx:pt>
          <cx:pt idx="2162">85840</cx:pt>
          <cx:pt idx="2163">216814</cx:pt>
          <cx:pt idx="2164">159292</cx:pt>
          <cx:pt idx="2165">333628</cx:pt>
          <cx:pt idx="2166">330088</cx:pt>
          <cx:pt idx="2167">250442</cx:pt>
          <cx:pt idx="2168">194690</cx:pt>
          <cx:pt idx="2169">253982</cx:pt>
          <cx:pt idx="2170">225663</cx:pt>
          <cx:pt idx="2171">106194</cx:pt>
          <cx:pt idx="2172">183628</cx:pt>
          <cx:pt idx="2173">270796</cx:pt>
          <cx:pt idx="2174">300884</cx:pt>
          <cx:pt idx="2175">124778</cx:pt>
          <cx:pt idx="2176">194690</cx:pt>
          <cx:pt idx="2177">229203</cx:pt>
          <cx:pt idx="2178">199115</cx:pt>
          <cx:pt idx="2179">131415</cx:pt>
          <cx:pt idx="2180">227433</cx:pt>
          <cx:pt idx="2181">119469</cx:pt>
          <cx:pt idx="2182">159292</cx:pt>
          <cx:pt idx="2183">174336</cx:pt>
          <cx:pt idx="2184">243362</cx:pt>
          <cx:pt idx="2185">181415</cx:pt>
          <cx:pt idx="2186">185840</cx:pt>
          <cx:pt idx="2187">81415</cx:pt>
          <cx:pt idx="2188">101769</cx:pt>
          <cx:pt idx="2189">159557</cx:pt>
          <cx:pt idx="2190">100000</cx:pt>
          <cx:pt idx="2191">192035</cx:pt>
          <cx:pt idx="2192">211150</cx:pt>
          <cx:pt idx="2193">159292</cx:pt>
          <cx:pt idx="2194">163716</cx:pt>
          <cx:pt idx="2195">253097</cx:pt>
          <cx:pt idx="2196">238053</cx:pt>
          <cx:pt idx="2197">150442</cx:pt>
          <cx:pt idx="2198">185840</cx:pt>
          <cx:pt idx="2199">194690</cx:pt>
          <cx:pt idx="2200">194690</cx:pt>
          <cx:pt idx="2201">176991</cx:pt>
          <cx:pt idx="2202">155752</cx:pt>
          <cx:pt idx="2203">117699</cx:pt>
          <cx:pt idx="2204">176991</cx:pt>
          <cx:pt idx="2205">85398</cx:pt>
          <cx:pt idx="2206">68141</cx:pt>
          <cx:pt idx="2207">185840</cx:pt>
          <cx:pt idx="2208">207964</cx:pt>
          <cx:pt idx="2209">192920</cx:pt>
          <cx:pt idx="2210">79646</cx:pt>
          <cx:pt idx="2211">419469</cx:pt>
          <cx:pt idx="2212">383185</cx:pt>
          <cx:pt idx="2213">207964</cx:pt>
          <cx:pt idx="2214">181415</cx:pt>
          <cx:pt idx="2215">78318</cx:pt>
          <cx:pt idx="2216">78761</cx:pt>
          <cx:pt idx="2217">43362</cx:pt>
          <cx:pt idx="2218">232743</cx:pt>
          <cx:pt idx="2219">51327</cx:pt>
          <cx:pt idx="2220">248672</cx:pt>
          <cx:pt idx="2221">210619</cx:pt>
          <cx:pt idx="2222">70796</cx:pt>
          <cx:pt idx="2223">169911</cx:pt>
          <cx:pt idx="2224">137168</cx:pt>
          <cx:pt idx="2225">227433</cx:pt>
          <cx:pt idx="2226">84070</cx:pt>
          <cx:pt idx="2227">264424</cx:pt>
          <cx:pt idx="2228">132743</cx:pt>
          <cx:pt idx="2229">278761</cx:pt>
          <cx:pt idx="2230">151327</cx:pt>
          <cx:pt idx="2231">216814</cx:pt>
          <cx:pt idx="2232">230088</cx:pt>
          <cx:pt idx="2233">221238</cx:pt>
          <cx:pt idx="2234">212389</cx:pt>
          <cx:pt idx="2235">223893</cx:pt>
          <cx:pt idx="2236">176991</cx:pt>
          <cx:pt idx="2237">168141</cx:pt>
          <cx:pt idx="2238">185840</cx:pt>
          <cx:pt idx="2239">152212</cx:pt>
          <cx:pt idx="2240">189380</cx:pt>
          <cx:pt idx="2241">62389</cx:pt>
          <cx:pt idx="2242">275663</cx:pt>
          <cx:pt idx="2243">131858</cx:pt>
          <cx:pt idx="2244">230088</cx:pt>
          <cx:pt idx="2245">119469</cx:pt>
          <cx:pt idx="2246">119469</cx:pt>
          <cx:pt idx="2247">108849</cx:pt>
          <cx:pt idx="2248">117699</cx:pt>
          <cx:pt idx="2249">118584</cx:pt>
          <cx:pt idx="2250">161946</cx:pt>
          <cx:pt idx="2251">168141</cx:pt>
          <cx:pt idx="2252">253097</cx:pt>
          <cx:pt idx="2253">123893</cx:pt>
          <cx:pt idx="2254">215044</cx:pt>
          <cx:pt idx="2255">197345</cx:pt>
          <cx:pt idx="2256">216814</cx:pt>
          <cx:pt idx="2257">130973</cx:pt>
          <cx:pt idx="2258">157522</cx:pt>
          <cx:pt idx="2259">196902</cx:pt>
          <cx:pt idx="2260">130088</cx:pt>
          <cx:pt idx="2261">113274</cx:pt>
          <cx:pt idx="2262">123893</cx:pt>
          <cx:pt idx="2263">360176</cx:pt>
          <cx:pt idx="2264">245132</cx:pt>
          <cx:pt idx="2265">232300</cx:pt>
          <cx:pt idx="2266">154867</cx:pt>
          <cx:pt idx="2267">228849</cx:pt>
          <cx:pt idx="2268">190265</cx:pt>
          <cx:pt idx="2269">154867</cx:pt>
          <cx:pt idx="2270">150442</cx:pt>
          <cx:pt idx="2271">389380</cx:pt>
          <cx:pt idx="2272">225663</cx:pt>
          <cx:pt idx="2273">84070</cx:pt>
          <cx:pt idx="2274">87610</cx:pt>
          <cx:pt idx="2275">231858</cx:pt>
          <cx:pt idx="2276">192920</cx:pt>
          <cx:pt idx="2277">187610</cx:pt>
          <cx:pt idx="2278">193805</cx:pt>
          <cx:pt idx="2279">220353</cx:pt>
          <cx:pt idx="2280">203539</cx:pt>
          <cx:pt idx="2281">150442</cx:pt>
          <cx:pt idx="2282">53097</cx:pt>
          <cx:pt idx="2283">130973</cx:pt>
          <cx:pt idx="2284">216814</cx:pt>
          <cx:pt idx="2285">219026</cx:pt>
          <cx:pt idx="2286">185840</cx:pt>
          <cx:pt idx="2287">123893</cx:pt>
          <cx:pt idx="2288">113274</cx:pt>
          <cx:pt idx="2289">228318</cx:pt>
          <cx:pt idx="2290">212389</cx:pt>
          <cx:pt idx="2291">223893</cx:pt>
          <cx:pt idx="2292">170796</cx:pt>
          <cx:pt idx="2293">192920</cx:pt>
          <cx:pt idx="2294">158407</cx:pt>
          <cx:pt idx="2295">123893</cx:pt>
          <cx:pt idx="2296">130973</cx:pt>
          <cx:pt idx="2297">168141</cx:pt>
          <cx:pt idx="2298">49734</cx:pt>
          <cx:pt idx="2299">247787</cx:pt>
          <cx:pt idx="2300">280973</cx:pt>
          <cx:pt idx="2301">125663</cx:pt>
          <cx:pt idx="2302">137168</cx:pt>
          <cx:pt idx="2303">169469</cx:pt>
          <cx:pt idx="2304">215929</cx:pt>
          <cx:pt idx="2305">168141</cx:pt>
          <cx:pt idx="2306">228761</cx:pt>
          <cx:pt idx="2307">178761</cx:pt>
          <cx:pt idx="2308">402654</cx:pt>
          <cx:pt idx="2309">255309</cx:pt>
          <cx:pt idx="2310">353982</cx:pt>
          <cx:pt idx="2311">175221</cx:pt>
          <cx:pt idx="2312">111504</cx:pt>
          <cx:pt idx="2313">336283</cx:pt>
          <cx:pt idx="2314">88495</cx:pt>
          <cx:pt idx="2315">174336</cx:pt>
          <cx:pt idx="2316">187610</cx:pt>
          <cx:pt idx="2317">182300</cx:pt>
          <cx:pt idx="2318">199115</cx:pt>
          <cx:pt idx="2319">61061</cx:pt>
          <cx:pt idx="2320">65929</cx:pt>
          <cx:pt idx="2321">234513</cx:pt>
          <cx:pt idx="2322">221238</cx:pt>
          <cx:pt idx="2323">222566</cx:pt>
          <cx:pt idx="2324">131858</cx:pt>
          <cx:pt idx="2325">177876</cx:pt>
          <cx:pt idx="2326">211946</cx:pt>
          <cx:pt idx="2327">243362</cx:pt>
          <cx:pt idx="2328">207079</cx:pt>
          <cx:pt idx="2329">196460</cx:pt>
          <cx:pt idx="2330">226548</cx:pt>
          <cx:pt idx="2331">48053</cx:pt>
          <cx:pt idx="2332">247787</cx:pt>
          <cx:pt idx="2333">238938</cx:pt>
          <cx:pt idx="2334">228318</cx:pt>
          <cx:pt idx="2335">238053</cx:pt>
          <cx:pt idx="2336">162831</cx:pt>
          <cx:pt idx="2337">197345</cx:pt>
          <cx:pt idx="2338">95132</cx:pt>
          <cx:pt idx="2339">224778</cx:pt>
          <cx:pt idx="2340">230088</cx:pt>
          <cx:pt idx="2341">158407</cx:pt>
          <cx:pt idx="2342">158407</cx:pt>
          <cx:pt idx="2343">169911</cx:pt>
          <cx:pt idx="2344">117699</cx:pt>
          <cx:pt idx="2345">117256</cx:pt>
          <cx:pt idx="2346">207964</cx:pt>
          <cx:pt idx="2347">139823</cx:pt>
          <cx:pt idx="2348">118141</cx:pt>
          <cx:pt idx="2349">170796</cx:pt>
          <cx:pt idx="2350">146017</cx:pt>
          <cx:pt idx="2351">119469</cx:pt>
          <cx:pt idx="2352">230088</cx:pt>
          <cx:pt idx="2353">104424</cx:pt>
          <cx:pt idx="2354">210619</cx:pt>
          <cx:pt idx="2355">111504</cx:pt>
          <cx:pt idx="2356">170796</cx:pt>
          <cx:pt idx="2357">183185</cx:pt>
          <cx:pt idx="2358">312389</cx:pt>
          <cx:pt idx="2359">126548</cx:pt>
          <cx:pt idx="2360">252212</cx:pt>
          <cx:pt idx="2361">159292</cx:pt>
          <cx:pt idx="2362">215044</cx:pt>
          <cx:pt idx="2363">367256</cx:pt>
          <cx:pt idx="2364">194690</cx:pt>
          <cx:pt idx="2365">88495</cx:pt>
          <cx:pt idx="2366">208407</cx:pt>
          <cx:pt idx="2367">209734</cx:pt>
          <cx:pt idx="2368">262831</cx:pt>
          <cx:pt idx="2369">84955</cx:pt>
          <cx:pt idx="2370">141592</cx:pt>
          <cx:pt idx="2371">123893</cx:pt>
          <cx:pt idx="2372">220353</cx:pt>
          <cx:pt idx="2373">232300</cx:pt>
          <cx:pt idx="2374">184070</cx:pt>
          <cx:pt idx="2375">115044</cx:pt>
          <cx:pt idx="2376">216814</cx:pt>
          <cx:pt idx="2377">229203</cx:pt>
          <cx:pt idx="2378">195575</cx:pt>
          <cx:pt idx="2379">256637</cx:pt>
          <cx:pt idx="2380">157522</cx:pt>
          <cx:pt idx="2381">200000</cx:pt>
          <cx:pt idx="2382">91150</cx:pt>
          <cx:pt idx="2383">210619</cx:pt>
          <cx:pt idx="2384">265044</cx:pt>
          <cx:pt idx="2385">215929</cx:pt>
          <cx:pt idx="2386">198230</cx:pt>
          <cx:pt idx="2387">247787</cx:pt>
          <cx:pt idx="2388">210619</cx:pt>
          <cx:pt idx="2389">259292</cx:pt>
          <cx:pt idx="2390">159292</cx:pt>
          <cx:pt idx="2391">238053</cx:pt>
          <cx:pt idx="2392">166371</cx:pt>
          <cx:pt idx="2393">168141</cx:pt>
          <cx:pt idx="2394">86725</cx:pt>
          <cx:pt idx="2395">192920</cx:pt>
          <cx:pt idx="2396">207964</cx:pt>
          <cx:pt idx="2397">208849</cx:pt>
          <cx:pt idx="2398">132743</cx:pt>
          <cx:pt idx="2399">111504</cx:pt>
          <cx:pt idx="2400">106194</cx:pt>
          <cx:pt idx="2401">343362</cx:pt>
          <cx:pt idx="2402">265486</cx:pt>
          <cx:pt idx="2403">278318</cx:pt>
          <cx:pt idx="2404">127433</cx:pt>
          <cx:pt idx="2405">118584</cx:pt>
          <cx:pt idx="2406">138495</cx:pt>
          <cx:pt idx="2407">143362</cx:pt>
          <cx:pt idx="2408">85840</cx:pt>
          <cx:pt idx="2409">219469</cx:pt>
          <cx:pt idx="2410">175221</cx:pt>
          <cx:pt idx="2411">161061</cx:pt>
          <cx:pt idx="2412">249557</cx:pt>
          <cx:pt idx="2413">238938</cx:pt>
          <cx:pt idx="2414">203982</cx:pt>
          <cx:pt idx="2415">82300</cx:pt>
          <cx:pt idx="2416">243362</cx:pt>
          <cx:pt idx="2417">128318</cx:pt>
          <cx:pt idx="2418">84070</cx:pt>
          <cx:pt idx="2419">49115</cx:pt>
          <cx:pt idx="2420">212389</cx:pt>
          <cx:pt idx="2421">154867</cx:pt>
          <cx:pt idx="2422">224778</cx:pt>
          <cx:pt idx="2423">253097</cx:pt>
          <cx:pt idx="2424">159292</cx:pt>
          <cx:pt idx="2425">169911</cx:pt>
          <cx:pt idx="2426">377876</cx:pt>
          <cx:pt idx="2427">176106</cx:pt>
          <cx:pt idx="2428">153982</cx:pt>
          <cx:pt idx="2429">192035</cx:pt>
          <cx:pt idx="2430">82300</cx:pt>
          <cx:pt idx="2431">217699</cx:pt>
          <cx:pt idx="2432">185840</cx:pt>
          <cx:pt idx="2433">216814</cx:pt>
          <cx:pt idx="2434">112389</cx:pt>
          <cx:pt idx="2435">64601</cx:pt>
          <cx:pt idx="2436">65486</cx:pt>
          <cx:pt idx="2437">287610</cx:pt>
          <cx:pt idx="2438">194690</cx:pt>
          <cx:pt idx="2439">273451</cx:pt>
          <cx:pt idx="2440">252212</cx:pt>
          <cx:pt idx="2441">194690</cx:pt>
          <cx:pt idx="2442">218584</cx:pt>
          <cx:pt idx="2443">185840</cx:pt>
          <cx:pt idx="2444">96460</cx:pt>
          <cx:pt idx="2445">124778</cx:pt>
          <cx:pt idx="2446">192920</cx:pt>
          <cx:pt idx="2447">261061</cx:pt>
          <cx:pt idx="2448">115486</cx:pt>
          <cx:pt idx="2449">181415</cx:pt>
          <cx:pt idx="2450">119469</cx:pt>
          <cx:pt idx="2451">75221</cx:pt>
          <cx:pt idx="2452">128318</cx:pt>
          <cx:pt idx="2453">118584</cx:pt>
          <cx:pt idx="2454">46902</cx:pt>
          <cx:pt idx="2455">216814</cx:pt>
          <cx:pt idx="2456">242477</cx:pt>
          <cx:pt idx="2457">300884</cx:pt>
          <cx:pt idx="2458">176991</cx:pt>
          <cx:pt idx="2459">380530</cx:pt>
          <cx:pt idx="2460">184070</cx:pt>
          <cx:pt idx="2461">140707</cx:pt>
          <cx:pt idx="2462">75221</cx:pt>
          <cx:pt idx="2463">203539</cx:pt>
          <cx:pt idx="2464">123893</cx:pt>
          <cx:pt idx="2465">146017</cx:pt>
          <cx:pt idx="2466">211504</cx:pt>
          <cx:pt idx="2467">214159</cx:pt>
          <cx:pt idx="2468">211504</cx:pt>
          <cx:pt idx="2469">188495</cx:pt>
          <cx:pt idx="2470">117699</cx:pt>
          <cx:pt idx="2471">185840</cx:pt>
          <cx:pt idx="2472">256637</cx:pt>
          <cx:pt idx="2473">107964</cx:pt>
          <cx:pt idx="2474">55752</cx:pt>
          <cx:pt idx="2475">128318</cx:pt>
          <cx:pt idx="2476">210619</cx:pt>
          <cx:pt idx="2477">109292</cx:pt>
          <cx:pt idx="2478">216814</cx:pt>
          <cx:pt idx="2479">181415</cx:pt>
          <cx:pt idx="2480">52212</cx:pt>
          <cx:pt idx="2481">261061</cx:pt>
          <cx:pt idx="2482">238938</cx:pt>
          <cx:pt idx="2483">207079</cx:pt>
          <cx:pt idx="2484">206194</cx:pt>
          <cx:pt idx="2485">66371</cx:pt>
          <cx:pt idx="2486">194690</cx:pt>
          <cx:pt idx="2487">154867</cx:pt>
          <cx:pt idx="2488">216814</cx:pt>
          <cx:pt idx="2489">217699</cx:pt>
          <cx:pt idx="2490">233628</cx:pt>
          <cx:pt idx="2491">203539</cx:pt>
          <cx:pt idx="2492">237168</cx:pt>
          <cx:pt idx="2493">231415</cx:pt>
          <cx:pt idx="2494">57522</cx:pt>
          <cx:pt idx="2495">194690</cx:pt>
          <cx:pt idx="2496">166371</cx:pt>
          <cx:pt idx="2497">221238</cx:pt>
          <cx:pt idx="2498">130088</cx:pt>
          <cx:pt idx="2499">218584</cx:pt>
          <cx:pt idx="2500">159292</cx:pt>
          <cx:pt idx="2501">230088</cx:pt>
          <cx:pt idx="2502">181415</cx:pt>
          <cx:pt idx="2503">202654</cx:pt>
          <cx:pt idx="2504">210619</cx:pt>
          <cx:pt idx="2505">261061</cx:pt>
          <cx:pt idx="2506">194690</cx:pt>
          <cx:pt idx="2507">263716</cx:pt>
          <cx:pt idx="2508">100000</cx:pt>
          <cx:pt idx="2509">190265</cx:pt>
          <cx:pt idx="2510">172566</cx:pt>
          <cx:pt idx="2511">214159</cx:pt>
          <cx:pt idx="2512">212389</cx:pt>
          <cx:pt idx="2513">234513</cx:pt>
          <cx:pt idx="2514">218584</cx:pt>
          <cx:pt idx="2515">54867</cx:pt>
          <cx:pt idx="2516">307079</cx:pt>
          <cx:pt idx="2517">445132</cx:pt>
          <cx:pt idx="2518">105309</cx:pt>
          <cx:pt idx="2519">236283</cx:pt>
          <cx:pt idx="2520">136283</cx:pt>
          <cx:pt idx="2521">191150</cx:pt>
          <cx:pt idx="2522">163716</cx:pt>
          <cx:pt idx="2523">241592</cx:pt>
          <cx:pt idx="2524">161946</cx:pt>
          <cx:pt idx="2525">181415</cx:pt>
          <cx:pt idx="2526">159292</cx:pt>
          <cx:pt idx="2527">230088</cx:pt>
          <cx:pt idx="2528">225663</cx:pt>
          <cx:pt idx="2529">232743</cx:pt>
          <cx:pt idx="2530">214601</cx:pt>
          <cx:pt idx="2531">199115</cx:pt>
          <cx:pt idx="2532">157522</cx:pt>
          <cx:pt idx="2533">185840</cx:pt>
          <cx:pt idx="2534">142477</cx:pt>
          <cx:pt idx="2535">155752</cx:pt>
          <cx:pt idx="2536">212389</cx:pt>
          <cx:pt idx="2537">90265</cx:pt>
          <cx:pt idx="2538">157522</cx:pt>
          <cx:pt idx="2539">192035</cx:pt>
          <cx:pt idx="2540">245132</cx:pt>
          <cx:pt idx="2541">237168</cx:pt>
          <cx:pt idx="2542">176991</cx:pt>
          <cx:pt idx="2543">198230</cx:pt>
          <cx:pt idx="2544">201327</cx:pt>
          <cx:pt idx="2545">362831</cx:pt>
          <cx:pt idx="2546">246017</cx:pt>
          <cx:pt idx="2547">237168</cx:pt>
          <cx:pt idx="2548">159292</cx:pt>
          <cx:pt idx="2549">80088</cx:pt>
          <cx:pt idx="2550">108849</cx:pt>
          <cx:pt idx="2551">78761</cx:pt>
          <cx:pt idx="2552">161061</cx:pt>
          <cx:pt idx="2553">174336</cx:pt>
          <cx:pt idx="2554">192920</cx:pt>
          <cx:pt idx="2555">234513</cx:pt>
          <cx:pt idx="2556">199115</cx:pt>
          <cx:pt idx="2557">393805</cx:pt>
          <cx:pt idx="2558">292035</cx:pt>
          <cx:pt idx="2559">205309</cx:pt>
          <cx:pt idx="2560">279646</cx:pt>
          <cx:pt idx="2561">318584</cx:pt>
          <cx:pt idx="2562">267256</cx:pt>
          <cx:pt idx="2563">232477</cx:pt>
          <cx:pt idx="2564">199115</cx:pt>
          <cx:pt idx="2565">199115</cx:pt>
          <cx:pt idx="2566">218584</cx:pt>
          <cx:pt idx="2567">192920</cx:pt>
          <cx:pt idx="2568">215486</cx:pt>
          <cx:pt idx="2569">198230</cx:pt>
          <cx:pt idx="2570">214159</cx:pt>
          <cx:pt idx="2571">256637</cx:pt>
          <cx:pt idx="2572">91592</cx:pt>
          <cx:pt idx="2573">130973</cx:pt>
          <cx:pt idx="2574">128318</cx:pt>
          <cx:pt idx="2575">238938</cx:pt>
          <cx:pt idx="2576">119469</cx:pt>
          <cx:pt idx="2577">178761</cx:pt>
          <cx:pt idx="2578">234513</cx:pt>
          <cx:pt idx="2579">274336</cx:pt>
          <cx:pt idx="2580">166371</cx:pt>
          <cx:pt idx="2581">209734</cx:pt>
          <cx:pt idx="2582">148230</cx:pt>
          <cx:pt idx="2583">210176</cx:pt>
          <cx:pt idx="2584">261061</cx:pt>
          <cx:pt idx="2585">145132</cx:pt>
          <cx:pt idx="2586">279646</cx:pt>
          <cx:pt idx="2587">213716</cx:pt>
          <cx:pt idx="2588">123893</cx:pt>
          <cx:pt idx="2589">161504</cx:pt>
          <cx:pt idx="2590">231415</cx:pt>
          <cx:pt idx="2591">117256</cx:pt>
          <cx:pt idx="2592">88938</cx:pt>
          <cx:pt idx="2593">172566</cx:pt>
          <cx:pt idx="2594">222123</cx:pt>
          <cx:pt idx="2595">237168</cx:pt>
          <cx:pt idx="2596">95575</cx:pt>
          <cx:pt idx="2597">92920</cx:pt>
          <cx:pt idx="2598">76106</cx:pt>
          <cx:pt idx="2599">188495</cx:pt>
          <cx:pt idx="2600">187610</cx:pt>
          <cx:pt idx="2601">185840</cx:pt>
          <cx:pt idx="2602">190265</cx:pt>
          <cx:pt idx="2603">141592</cx:pt>
          <cx:pt idx="2604">193805</cx:pt>
          <cx:pt idx="2605">224778</cx:pt>
          <cx:pt idx="2606">224823</cx:pt>
          <cx:pt idx="2607">73451</cx:pt>
          <cx:pt idx="2608">207964</cx:pt>
          <cx:pt idx="2609">204424</cx:pt>
          <cx:pt idx="2610">214159</cx:pt>
          <cx:pt idx="2611">283185</cx:pt>
          <cx:pt idx="2612">259292</cx:pt>
          <cx:pt idx="2613">288495</cx:pt>
          <cx:pt idx="2614">157522</cx:pt>
          <cx:pt idx="2615">183185</cx:pt>
          <cx:pt idx="2616">143362</cx:pt>
          <cx:pt idx="2617">245132</cx:pt>
          <cx:pt idx="2618">216814</cx:pt>
          <cx:pt idx="2619">243362</cx:pt>
          <cx:pt idx="2620">124778</cx:pt>
          <cx:pt idx="2621">259292</cx:pt>
          <cx:pt idx="2622">185840</cx:pt>
          <cx:pt idx="2623">131415</cx:pt>
          <cx:pt idx="2624">218584</cx:pt>
          <cx:pt idx="2625">232743</cx:pt>
          <cx:pt idx="2626">123893</cx:pt>
          <cx:pt idx="2627">233628</cx:pt>
          <cx:pt idx="2628">228318</cx:pt>
          <cx:pt idx="2629">132743</cx:pt>
          <cx:pt idx="2630">206194</cx:pt>
          <cx:pt idx="2631">254867</cx:pt>
          <cx:pt idx="2632">135398</cx:pt>
          <cx:pt idx="2633">225663</cx:pt>
          <cx:pt idx="2634">196460</cx:pt>
          <cx:pt idx="2635">261946</cx:pt>
          <cx:pt idx="2636">199115</cx:pt>
          <cx:pt idx="2637">194690</cx:pt>
          <cx:pt idx="2638">118584</cx:pt>
          <cx:pt idx="2639">193805</cx:pt>
          <cx:pt idx="2640">217699</cx:pt>
          <cx:pt idx="2641">203539</cx:pt>
          <cx:pt idx="2642">261946</cx:pt>
          <cx:pt idx="2643">163716</cx:pt>
          <cx:pt idx="2644">258407</cx:pt>
          <cx:pt idx="2645">215929</cx:pt>
          <cx:pt idx="2646">159292</cx:pt>
          <cx:pt idx="2647">174336</cx:pt>
          <cx:pt idx="2648">238938</cx:pt>
          <cx:pt idx="2649">317699</cx:pt>
          <cx:pt idx="2650">181415</cx:pt>
          <cx:pt idx="2651">72566</cx:pt>
          <cx:pt idx="2652">73893</cx:pt>
          <cx:pt idx="2653">207079</cx:pt>
          <cx:pt idx="2654">190265</cx:pt>
          <cx:pt idx="2655">184955</cx:pt>
          <cx:pt idx="2656">223893</cx:pt>
          <cx:pt idx="2657">207964</cx:pt>
          <cx:pt idx="2658">280530</cx:pt>
          <cx:pt idx="2659">63716</cx:pt>
          <cx:pt idx="2660">283185</cx:pt>
          <cx:pt idx="2661">305309</cx:pt>
          <cx:pt idx="2662">216814</cx:pt>
          <cx:pt idx="2663">371681</cx:pt>
          <cx:pt idx="2664">231858</cx:pt>
          <cx:pt idx="2665">166371</cx:pt>
          <cx:pt idx="2666">247787</cx:pt>
          <cx:pt idx="2667">112389</cx:pt>
          <cx:pt idx="2668">190265</cx:pt>
          <cx:pt idx="2669">161061</cx:pt>
          <cx:pt idx="2670">159292</cx:pt>
          <cx:pt idx="2671">147787</cx:pt>
          <cx:pt idx="2672">262831</cx:pt>
          <cx:pt idx="2673">222123</cx:pt>
          <cx:pt idx="2674">243362</cx:pt>
          <cx:pt idx="2675">184070</cx:pt>
          <cx:pt idx="2676">134513</cx:pt>
          <cx:pt idx="2677">278761</cx:pt>
          <cx:pt idx="2678">230088</cx:pt>
          <cx:pt idx="2679">131858</cx:pt>
          <cx:pt idx="2680">216814</cx:pt>
          <cx:pt idx="2681">134513</cx:pt>
          <cx:pt idx="2682">207964</cx:pt>
          <cx:pt idx="2683">55752</cx:pt>
          <cx:pt idx="2684">158407</cx:pt>
          <cx:pt idx="2685">320353</cx:pt>
          <cx:pt idx="2686">336283</cx:pt>
          <cx:pt idx="2687">232743</cx:pt>
          <cx:pt idx="2688">230088</cx:pt>
          <cx:pt idx="2689">442477</cx:pt>
          <cx:pt idx="2690">253982</cx:pt>
          <cx:pt idx="2691">245132</cx:pt>
          <cx:pt idx="2692">207964</cx:pt>
          <cx:pt idx="2693">328318</cx:pt>
          <cx:pt idx="2694">398230</cx:pt>
          <cx:pt idx="2695">320353</cx:pt>
          <cx:pt idx="2696">111504</cx:pt>
          <cx:pt idx="2697">92920</cx:pt>
          <cx:pt idx="2698">194247</cx:pt>
          <cx:pt idx="2699">234513</cx:pt>
          <cx:pt idx="2700">220353</cx:pt>
          <cx:pt idx="2701">227876</cx:pt>
          <cx:pt idx="2702">261061</cx:pt>
          <cx:pt idx="2703">262389</cx:pt>
          <cx:pt idx="2704">207079</cx:pt>
          <cx:pt idx="2705">230088</cx:pt>
          <cx:pt idx="2706">161946</cx:pt>
          <cx:pt idx="2707">292035</cx:pt>
          <cx:pt idx="2708">184070</cx:pt>
          <cx:pt idx="2709">211061</cx:pt>
          <cx:pt idx="2710">190265</cx:pt>
          <cx:pt idx="2711">202654</cx:pt>
          <cx:pt idx="2712">263716</cx:pt>
          <cx:pt idx="2713">201769</cx:pt>
          <cx:pt idx="2714">234513</cx:pt>
          <cx:pt idx="2715">168141</cx:pt>
          <cx:pt idx="2716">165486</cx:pt>
          <cx:pt idx="2717">138938</cx:pt>
          <cx:pt idx="2718">137168</cx:pt>
          <cx:pt idx="2719">203539</cx:pt>
          <cx:pt idx="2720">223893</cx:pt>
          <cx:pt idx="2721">261061</cx:pt>
          <cx:pt idx="2722">252212</cx:pt>
          <cx:pt idx="2723">243362</cx:pt>
          <cx:pt idx="2724">159292</cx:pt>
          <cx:pt idx="2725">137168</cx:pt>
          <cx:pt idx="2726">84070</cx:pt>
          <cx:pt idx="2727">218584</cx:pt>
          <cx:pt idx="2728">261061</cx:pt>
          <cx:pt idx="2729">221238</cx:pt>
          <cx:pt idx="2730">252212</cx:pt>
          <cx:pt idx="2731">323893</cx:pt>
          <cx:pt idx="2732">250442</cx:pt>
          <cx:pt idx="2733">163716</cx:pt>
          <cx:pt idx="2734">161061</cx:pt>
          <cx:pt idx="2735">179646</cx:pt>
          <cx:pt idx="2736">338053</cx:pt>
          <cx:pt idx="2737">251327</cx:pt>
          <cx:pt idx="2738">157522</cx:pt>
          <cx:pt idx="2739">197345</cx:pt>
          <cx:pt idx="2740">341592</cx:pt>
          <cx:pt idx="2741">228318</cx:pt>
          <cx:pt idx="2742">69911</cx:pt>
          <cx:pt idx="2743">86725</cx:pt>
          <cx:pt idx="2744">68584</cx:pt>
          <cx:pt idx="2745">69469</cx:pt>
          <cx:pt idx="2746">267256</cx:pt>
          <cx:pt idx="2747">291150</cx:pt>
          <cx:pt idx="2748">226548</cx:pt>
          <cx:pt idx="2749">268141</cx:pt>
          <cx:pt idx="2750">283185</cx:pt>
          <cx:pt idx="2751">203539</cx:pt>
          <cx:pt idx="2752">149557</cx:pt>
          <cx:pt idx="2753">154424</cx:pt>
          <cx:pt idx="2754">230088</cx:pt>
          <cx:pt idx="2755">183628</cx:pt>
          <cx:pt idx="2756">88495</cx:pt>
          <cx:pt idx="2757">159292</cx:pt>
          <cx:pt idx="2758">193805</cx:pt>
          <cx:pt idx="2759">220353</cx:pt>
          <cx:pt idx="2760">233185</cx:pt>
          <cx:pt idx="2761">131858</cx:pt>
          <cx:pt idx="2762">189115</cx:pt>
          <cx:pt idx="2763">234513</cx:pt>
          <cx:pt idx="2764">132743</cx:pt>
          <cx:pt idx="2765">221238</cx:pt>
          <cx:pt idx="2766">253982</cx:pt>
          <cx:pt idx="2767">210176</cx:pt>
          <cx:pt idx="2768">220353</cx:pt>
          <cx:pt idx="2769">163716</cx:pt>
          <cx:pt idx="2770">221238</cx:pt>
          <cx:pt idx="2771">115044</cx:pt>
          <cx:pt idx="2772">153982</cx:pt>
          <cx:pt idx="2773">265486</cx:pt>
          <cx:pt idx="2774">132743</cx:pt>
          <cx:pt idx="2775">232743</cx:pt>
          <cx:pt idx="2776">187610</cx:pt>
          <cx:pt idx="2777">205309</cx:pt>
          <cx:pt idx="2778">126548</cx:pt>
          <cx:pt idx="2779">362831</cx:pt>
          <cx:pt idx="2780">166814</cx:pt>
          <cx:pt idx="2781">210619</cx:pt>
          <cx:pt idx="2782">60176</cx:pt>
          <cx:pt idx="2783">192035</cx:pt>
          <cx:pt idx="2784">311504</cx:pt>
          <cx:pt idx="2785">231858</cx:pt>
          <cx:pt idx="2786">206194</cx:pt>
          <cx:pt idx="2787">213274</cx:pt>
          <cx:pt idx="2788">207964</cx:pt>
          <cx:pt idx="2789">206194</cx:pt>
          <cx:pt idx="2790">209734</cx:pt>
          <cx:pt idx="2791">175221</cx:pt>
          <cx:pt idx="2792">36283</cx:pt>
          <cx:pt idx="2793">169911</cx:pt>
          <cx:pt idx="2794">228318</cx:pt>
          <cx:pt idx="2795">247787</cx:pt>
          <cx:pt idx="2796">141150</cx:pt>
          <cx:pt idx="2797">174336</cx:pt>
          <cx:pt idx="2798">190265</cx:pt>
          <cx:pt idx="2799">138495</cx:pt>
          <cx:pt idx="2800">101769</cx:pt>
          <cx:pt idx="2801">163716</cx:pt>
          <cx:pt idx="2802">132743</cx:pt>
          <cx:pt idx="2803">167256</cx:pt>
          <cx:pt idx="2804">168141</cx:pt>
          <cx:pt idx="2805">194690</cx:pt>
          <cx:pt idx="2806">203539</cx:pt>
          <cx:pt idx="2807">246460</cx:pt>
          <cx:pt idx="2808">281858</cx:pt>
          <cx:pt idx="2809">108318</cx:pt>
          <cx:pt idx="2810">219469</cx:pt>
          <cx:pt idx="2811">241592</cx:pt>
          <cx:pt idx="2812">92920</cx:pt>
          <cx:pt idx="2813">196460</cx:pt>
          <cx:pt idx="2814">307079</cx:pt>
          <cx:pt idx="2815">362831</cx:pt>
          <cx:pt idx="2816">238938</cx:pt>
          <cx:pt idx="2817">123008</cx:pt>
          <cx:pt idx="2818">221238</cx:pt>
          <cx:pt idx="2819">175221</cx:pt>
          <cx:pt idx="2820">400884</cx:pt>
          <cx:pt idx="2821">221238</cx:pt>
          <cx:pt idx="2822">266371</cx:pt>
          <cx:pt idx="2823">194690</cx:pt>
          <cx:pt idx="2824">194690</cx:pt>
          <cx:pt idx="2825">388495</cx:pt>
          <cx:pt idx="2826">181415</cx:pt>
          <cx:pt idx="2827">199115</cx:pt>
          <cx:pt idx="2828">250176</cx:pt>
          <cx:pt idx="2829">258079</cx:pt>
          <cx:pt idx="2830">252814</cx:pt>
          <cx:pt idx="2831">250176</cx:pt>
          <cx:pt idx="2832">263345</cx:pt>
          <cx:pt idx="2833">260707</cx:pt>
          <cx:pt idx="2834">254123</cx:pt>
          <cx:pt idx="2835">263345</cx:pt>
          <cx:pt idx="2836">258079</cx:pt>
          <cx:pt idx="2837">260707</cx:pt>
          <cx:pt idx="2838">250176</cx:pt>
          <cx:pt idx="2839">260707</cx:pt>
          <cx:pt idx="2840">244911</cx:pt>
          <cx:pt idx="2841">250176</cx:pt>
          <cx:pt idx="2842">260707</cx:pt>
          <cx:pt idx="2843">254123</cx:pt>
          <cx:pt idx="2844">255442</cx:pt>
          <cx:pt idx="2845">258079</cx:pt>
          <cx:pt idx="2846">250176</cx:pt>
          <cx:pt idx="2847">263345</cx:pt>
          <cx:pt idx="2848">260707</cx:pt>
          <cx:pt idx="2849">260707</cx:pt>
          <cx:pt idx="2850">250176</cx:pt>
          <cx:pt idx="2851">244911</cx:pt>
          <cx:pt idx="2852">252814</cx:pt>
          <cx:pt idx="2853">255840</cx:pt>
          <cx:pt idx="2854">242274</cx:pt>
          <cx:pt idx="2855">255442</cx:pt>
          <cx:pt idx="2856">246230</cx:pt>
          <cx:pt idx="2857">229106</cx:pt>
          <cx:pt idx="2858">255442</cx:pt>
          <cx:pt idx="2859">229212</cx:pt>
          <cx:pt idx="2860">258079</cx:pt>
          <cx:pt idx="2861">252814</cx:pt>
          <cx:pt idx="2862">255442</cx:pt>
          <cx:pt idx="2863">263345</cx:pt>
          <cx:pt idx="2864">260707</cx:pt>
          <cx:pt idx="2865">263345</cx:pt>
          <cx:pt idx="2866">185840</cx:pt>
          <cx:pt idx="2867">128318</cx:pt>
          <cx:pt idx="2868">422123</cx:pt>
          <cx:pt idx="2869">230088</cx:pt>
          <cx:pt idx="2870">211061</cx:pt>
          <cx:pt idx="2871">300884</cx:pt>
          <cx:pt idx="2872">215044</cx:pt>
          <cx:pt idx="2873">353982</cx:pt>
          <cx:pt idx="2874">221238</cx:pt>
          <cx:pt idx="2875">203539</cx:pt>
          <cx:pt idx="2876">221238</cx:pt>
          <cx:pt idx="2877">225663</cx:pt>
          <cx:pt idx="2878">168141</cx:pt>
          <cx:pt idx="2879">150000</cx:pt>
          <cx:pt idx="2880">283185</cx:pt>
          <cx:pt idx="2881">262831</cx:pt>
          <cx:pt idx="2882">156637</cx:pt>
          <cx:pt idx="2883">88495</cx:pt>
          <cx:pt idx="2884">212389</cx:pt>
          <cx:pt idx="2885">155752</cx:pt>
          <cx:pt idx="2886">130973</cx:pt>
          <cx:pt idx="2887">154867</cx:pt>
          <cx:pt idx="2888">155309</cx:pt>
          <cx:pt idx="2889">250000</cx:pt>
          <cx:pt idx="2890">225663</cx:pt>
          <cx:pt idx="2891">114159</cx:pt>
          <cx:pt idx="2892">225663</cx:pt>
          <cx:pt idx="2893">221681</cx:pt>
          <cx:pt idx="2894">203539</cx:pt>
          <cx:pt idx="2895">230088</cx:pt>
          <cx:pt idx="2896">165929</cx:pt>
          <cx:pt idx="2897">203539</cx:pt>
          <cx:pt idx="2898">278761</cx:pt>
          <cx:pt idx="2899">246017</cx:pt>
          <cx:pt idx="2900">101769</cx:pt>
          <cx:pt idx="2901">212389</cx:pt>
          <cx:pt idx="2902">194690</cx:pt>
          <cx:pt idx="2903">378053</cx:pt>
          <cx:pt idx="2904">339035</cx:pt>
          <cx:pt idx="2905">350008</cx:pt>
          <cx:pt idx="2906">265486</cx:pt>
          <cx:pt idx="2907">360176</cx:pt>
          <cx:pt idx="2908">237168</cx:pt>
          <cx:pt idx="2909">252212</cx:pt>
          <cx:pt idx="2910">211504</cx:pt>
          <cx:pt idx="2911">203539</cx:pt>
          <cx:pt idx="2912">170796</cx:pt>
          <cx:pt idx="2913">238938</cx:pt>
          <cx:pt idx="2914">223008</cx:pt>
          <cx:pt idx="2915">433628</cx:pt>
          <cx:pt idx="2916">90265</cx:pt>
          <cx:pt idx="2917">61946</cx:pt>
          <cx:pt idx="2918">188938</cx:pt>
          <cx:pt idx="2919">230088</cx:pt>
          <cx:pt idx="2920">259008</cx:pt>
          <cx:pt idx="2921">255442</cx:pt>
          <cx:pt idx="2922">250176</cx:pt>
          <cx:pt idx="2923">265557</cx:pt>
          <cx:pt idx="2924">255442</cx:pt>
          <cx:pt idx="2925">252814</cx:pt>
          <cx:pt idx="2926">254123</cx:pt>
          <cx:pt idx="2927">252814</cx:pt>
          <cx:pt idx="2928">255442</cx:pt>
          <cx:pt idx="2929">252814</cx:pt>
          <cx:pt idx="2930">254123</cx:pt>
          <cx:pt idx="2931">255442</cx:pt>
          <cx:pt idx="2932">254123</cx:pt>
          <cx:pt idx="2933">255442</cx:pt>
          <cx:pt idx="2934">258079</cx:pt>
          <cx:pt idx="2935">244911</cx:pt>
          <cx:pt idx="2936">255442</cx:pt>
          <cx:pt idx="2937">250176</cx:pt>
          <cx:pt idx="2938">255442</cx:pt>
          <cx:pt idx="2939">255442</cx:pt>
          <cx:pt idx="2940">250176</cx:pt>
          <cx:pt idx="2941">255442</cx:pt>
          <cx:pt idx="2942">257654</cx:pt>
          <cx:pt idx="2943">255442</cx:pt>
          <cx:pt idx="2944">255442</cx:pt>
          <cx:pt idx="2945">250176</cx:pt>
          <cx:pt idx="2946">258079</cx:pt>
          <cx:pt idx="2947">250176</cx:pt>
          <cx:pt idx="2948">255442</cx:pt>
          <cx:pt idx="2949">250176</cx:pt>
          <cx:pt idx="2950">258079</cx:pt>
          <cx:pt idx="2951">250176</cx:pt>
          <cx:pt idx="2952">255442</cx:pt>
          <cx:pt idx="2953">244911</cx:pt>
          <cx:pt idx="2954">244911</cx:pt>
          <cx:pt idx="2955">255442</cx:pt>
          <cx:pt idx="2956">237008</cx:pt>
          <cx:pt idx="2957">250176</cx:pt>
          <cx:pt idx="2958">250176</cx:pt>
          <cx:pt idx="2959">252814</cx:pt>
          <cx:pt idx="2960">259026</cx:pt>
          <cx:pt idx="2961">250176</cx:pt>
          <cx:pt idx="2962">260707</cx:pt>
          <cx:pt idx="2963">258079</cx:pt>
          <cx:pt idx="2964">255442</cx:pt>
          <cx:pt idx="2965">260707</cx:pt>
          <cx:pt idx="2966">265557</cx:pt>
          <cx:pt idx="2967">255442</cx:pt>
          <cx:pt idx="2968">255840</cx:pt>
          <cx:pt idx="2969">263345</cx:pt>
          <cx:pt idx="2970">248884</cx:pt>
          <cx:pt idx="2971">252814</cx:pt>
          <cx:pt idx="2972">178318</cx:pt>
          <cx:pt idx="2973">316814</cx:pt>
          <cx:pt idx="2974">318584</cx:pt>
          <cx:pt idx="2975">336283</cx:pt>
          <cx:pt idx="2976">215044</cx:pt>
          <cx:pt idx="2977">241592</cx:pt>
          <cx:pt idx="2978">293805</cx:pt>
          <cx:pt idx="2979">190707</cx:pt>
          <cx:pt idx="2980">123893</cx:pt>
          <cx:pt idx="2981">150442</cx:pt>
          <cx:pt idx="2982">280530</cx:pt>
          <cx:pt idx="2983">150442</cx:pt>
          <cx:pt idx="2984">172566</cx:pt>
          <cx:pt idx="2985">169911</cx:pt>
          <cx:pt idx="2986">225663</cx:pt>
          <cx:pt idx="2987">156637</cx:pt>
          <cx:pt idx="2988">134513</cx:pt>
          <cx:pt idx="2989">251327</cx:pt>
          <cx:pt idx="2990">172566</cx:pt>
          <cx:pt idx="2991">115044</cx:pt>
          <cx:pt idx="2992">207079</cx:pt>
          <cx:pt idx="2993">292035</cx:pt>
          <cx:pt idx="2994">128318</cx:pt>
          <cx:pt idx="2995">122123</cx:pt>
          <cx:pt idx="2996">158407</cx:pt>
          <cx:pt idx="2997">255752</cx:pt>
          <cx:pt idx="2998">269911</cx:pt>
          <cx:pt idx="2999">128318</cx:pt>
          <cx:pt idx="3000">215929</cx:pt>
          <cx:pt idx="3001">194690</cx:pt>
          <cx:pt idx="3002">411504</cx:pt>
          <cx:pt idx="3003">176991</cx:pt>
          <cx:pt idx="3004">356778</cx:pt>
          <cx:pt idx="3005">268141</cx:pt>
          <cx:pt idx="3006">238938</cx:pt>
          <cx:pt idx="3007">168141</cx:pt>
          <cx:pt idx="3008">86725</cx:pt>
          <cx:pt idx="3009">205309</cx:pt>
          <cx:pt idx="3010">194690</cx:pt>
          <cx:pt idx="3011">185840</cx:pt>
          <cx:pt idx="3012">212389</cx:pt>
          <cx:pt idx="3013">258079</cx:pt>
          <cx:pt idx="3014">255442</cx:pt>
          <cx:pt idx="3015">263345</cx:pt>
          <cx:pt idx="3016">255442</cx:pt>
          <cx:pt idx="3017">255442</cx:pt>
          <cx:pt idx="3018">252814</cx:pt>
          <cx:pt idx="3019">255442</cx:pt>
          <cx:pt idx="3020">250176</cx:pt>
          <cx:pt idx="3021">252814</cx:pt>
          <cx:pt idx="3022">261592</cx:pt>
          <cx:pt idx="3023">252814</cx:pt>
          <cx:pt idx="3024">255442</cx:pt>
          <cx:pt idx="3025">237008</cx:pt>
          <cx:pt idx="3026">255442</cx:pt>
          <cx:pt idx="3027">258079</cx:pt>
          <cx:pt idx="3028">255442</cx:pt>
          <cx:pt idx="3029">255442</cx:pt>
          <cx:pt idx="3030">255442</cx:pt>
          <cx:pt idx="3031">250176</cx:pt>
          <cx:pt idx="3032">244911</cx:pt>
          <cx:pt idx="3033">214159</cx:pt>
          <cx:pt idx="3034">172566</cx:pt>
          <cx:pt idx="3035">207522</cx:pt>
          <cx:pt idx="3036">182300</cx:pt>
          <cx:pt idx="3037">76106</cx:pt>
          <cx:pt idx="3038">305309</cx:pt>
          <cx:pt idx="3039">281415</cx:pt>
          <cx:pt idx="3040">216814</cx:pt>
          <cx:pt idx="3041">152212</cx:pt>
          <cx:pt idx="3042">256637</cx:pt>
          <cx:pt idx="3043">219469</cx:pt>
          <cx:pt idx="3044">158407</cx:pt>
          <cx:pt idx="3045">203539</cx:pt>
          <cx:pt idx="3046">203539</cx:pt>
          <cx:pt idx="3047">149557</cx:pt>
          <cx:pt idx="3048">265486</cx:pt>
          <cx:pt idx="3049">154867</cx:pt>
          <cx:pt idx="3050">230088</cx:pt>
          <cx:pt idx="3051">281415</cx:pt>
          <cx:pt idx="3052">265486</cx:pt>
          <cx:pt idx="3053">199115</cx:pt>
          <cx:pt idx="3054">149557</cx:pt>
          <cx:pt idx="3055">252212</cx:pt>
          <cx:pt idx="3056">168141</cx:pt>
          <cx:pt idx="3057">157079</cx:pt>
          <cx:pt idx="3058">252212</cx:pt>
          <cx:pt idx="3059">250442</cx:pt>
          <cx:pt idx="3060">238938</cx:pt>
          <cx:pt idx="3061">343362</cx:pt>
          <cx:pt idx="3062">221238</cx:pt>
          <cx:pt idx="3063">257522</cx:pt>
          <cx:pt idx="3064">269911</cx:pt>
          <cx:pt idx="3065">127433</cx:pt>
          <cx:pt idx="3066">208584</cx:pt>
          <cx:pt idx="3067">194690</cx:pt>
          <cx:pt idx="3068">211504</cx:pt>
          <cx:pt idx="3069">164601</cx:pt>
          <cx:pt idx="3070">255442</cx:pt>
          <cx:pt idx="3071">250176</cx:pt>
          <cx:pt idx="3072">250176</cx:pt>
          <cx:pt idx="3073">250176</cx:pt>
          <cx:pt idx="3074">244911</cx:pt>
          <cx:pt idx="3075">265486</cx:pt>
          <cx:pt idx="3076">61946</cx:pt>
          <cx:pt idx="3077">309734</cx:pt>
          <cx:pt idx="3078">300884</cx:pt>
          <cx:pt idx="3079">184070</cx:pt>
          <cx:pt idx="3080">157522</cx:pt>
          <cx:pt idx="3081">227433</cx:pt>
          <cx:pt idx="3082">159292</cx:pt>
          <cx:pt idx="3083">143362</cx:pt>
          <cx:pt idx="3084">247787</cx:pt>
          <cx:pt idx="3085">252212</cx:pt>
          <cx:pt idx="3086">223008</cx:pt>
          <cx:pt idx="3087">54867</cx:pt>
          <cx:pt idx="3088">212389</cx:pt>
          <cx:pt idx="3089">183628</cx:pt>
          <cx:pt idx="3090">243362</cx:pt>
          <cx:pt idx="3091">153097</cx:pt>
          <cx:pt idx="3092">144247</cx:pt>
          <cx:pt idx="3093">192920</cx:pt>
          <cx:pt idx="3094">265486</cx:pt>
          <cx:pt idx="3095">265486</cx:pt>
          <cx:pt idx="3096">212389</cx:pt>
          <cx:pt idx="3097">349115</cx:pt>
          <cx:pt idx="3098">119469</cx:pt>
          <cx:pt idx="3099">212389</cx:pt>
          <cx:pt idx="3100">265486</cx:pt>
          <cx:pt idx="3101">185840</cx:pt>
          <cx:pt idx="3102">232743</cx:pt>
          <cx:pt idx="3103">232743</cx:pt>
          <cx:pt idx="3104">281415</cx:pt>
          <cx:pt idx="3105">300884</cx:pt>
          <cx:pt idx="3106">149115</cx:pt>
          <cx:pt idx="3107">158407</cx:pt>
          <cx:pt idx="3108">238053</cx:pt>
          <cx:pt idx="3109">164601</cx:pt>
          <cx:pt idx="3110">150442</cx:pt>
          <cx:pt idx="3111">145132</cx:pt>
          <cx:pt idx="3112">110619</cx:pt>
          <cx:pt idx="3113">162831</cx:pt>
          <cx:pt idx="3114">260176</cx:pt>
          <cx:pt idx="3115">161061</cx:pt>
          <cx:pt idx="3116">172566</cx:pt>
          <cx:pt idx="3117">147787</cx:pt>
          <cx:pt idx="3118">299115</cx:pt>
          <cx:pt idx="3119">106194</cx:pt>
          <cx:pt idx="3120">154867</cx:pt>
          <cx:pt idx="3121">149557</cx:pt>
          <cx:pt idx="3122">119026</cx:pt>
          <cx:pt idx="3123">181415</cx:pt>
          <cx:pt idx="3124">243362</cx:pt>
          <cx:pt idx="3125">143362</cx:pt>
          <cx:pt idx="3126">192920</cx:pt>
          <cx:pt idx="3127">207079</cx:pt>
          <cx:pt idx="3128">310079</cx:pt>
          <cx:pt idx="3129">199115</cx:pt>
          <cx:pt idx="3130">264601</cx:pt>
          <cx:pt idx="3131">223451</cx:pt>
          <cx:pt idx="3132">199115</cx:pt>
          <cx:pt idx="3133">219469</cx:pt>
          <cx:pt idx="3134">250000</cx:pt>
          <cx:pt idx="3135">223893</cx:pt>
          <cx:pt idx="3136">223008</cx:pt>
          <cx:pt idx="3137">86725</cx:pt>
          <cx:pt idx="3138">94955</cx:pt>
          <cx:pt idx="3139">291150</cx:pt>
          <cx:pt idx="3140">314159</cx:pt>
          <cx:pt idx="3141">367256</cx:pt>
          <cx:pt idx="3142">300884</cx:pt>
          <cx:pt idx="3143">247787</cx:pt>
          <cx:pt idx="3144">276991</cx:pt>
          <cx:pt idx="3145">300884</cx:pt>
          <cx:pt idx="3146">314159</cx:pt>
          <cx:pt idx="3147">161504</cx:pt>
          <cx:pt idx="3148">153982</cx:pt>
          <cx:pt idx="3149">150442</cx:pt>
          <cx:pt idx="3150">254867</cx:pt>
          <cx:pt idx="3151">145132</cx:pt>
          <cx:pt idx="3152">245132</cx:pt>
          <cx:pt idx="3153">119469</cx:pt>
          <cx:pt idx="3154">233185</cx:pt>
          <cx:pt idx="3155">254867</cx:pt>
          <cx:pt idx="3156">203539</cx:pt>
          <cx:pt idx="3157">262831</cx:pt>
          <cx:pt idx="3158">215044</cx:pt>
          <cx:pt idx="3159">338938</cx:pt>
          <cx:pt idx="3160">210619</cx:pt>
          <cx:pt idx="3161">215044</cx:pt>
          <cx:pt idx="3162">265486</cx:pt>
          <cx:pt idx="3163">361061</cx:pt>
          <cx:pt idx="3164">230088</cx:pt>
          <cx:pt idx="3165">225663</cx:pt>
          <cx:pt idx="3166">203539</cx:pt>
          <cx:pt idx="3167">97345</cx:pt>
          <cx:pt idx="3168">243362</cx:pt>
          <cx:pt idx="3169">238938</cx:pt>
          <cx:pt idx="3170">277876</cx:pt>
          <cx:pt idx="3171">225663</cx:pt>
          <cx:pt idx="3172">93805</cx:pt>
          <cx:pt idx="3173">314159</cx:pt>
          <cx:pt idx="3174">242477</cx:pt>
          <cx:pt idx="3175">265486</cx:pt>
          <cx:pt idx="3176">349557</cx:pt>
          <cx:pt idx="3177">247787</cx:pt>
          <cx:pt idx="3178">106194</cx:pt>
          <cx:pt idx="3179">122123</cx:pt>
          <cx:pt idx="3180">218584</cx:pt>
          <cx:pt idx="3181">148672</cx:pt>
          <cx:pt idx="3182">269911</cx:pt>
          <cx:pt idx="3183">116814</cx:pt>
          <cx:pt idx="3184">243362</cx:pt>
          <cx:pt idx="3185">194690</cx:pt>
          <cx:pt idx="3186">157079</cx:pt>
          <cx:pt idx="3187">230088</cx:pt>
          <cx:pt idx="3188">263451</cx:pt>
          <cx:pt idx="3189">118584</cx:pt>
          <cx:pt idx="3190">230088</cx:pt>
          <cx:pt idx="3191">255752</cx:pt>
          <cx:pt idx="3192">103539</cx:pt>
          <cx:pt idx="3193">256637</cx:pt>
          <cx:pt idx="3194">148672</cx:pt>
          <cx:pt idx="3195">228761</cx:pt>
          <cx:pt idx="3196">261061</cx:pt>
          <cx:pt idx="3197">172566</cx:pt>
          <cx:pt idx="3198">259292</cx:pt>
          <cx:pt idx="3199">157522</cx:pt>
          <cx:pt idx="3200">179646</cx:pt>
          <cx:pt idx="3201">229203</cx:pt>
          <cx:pt idx="3202">159292</cx:pt>
          <cx:pt idx="3203">172566</cx:pt>
          <cx:pt idx="3204">230088</cx:pt>
          <cx:pt idx="3205">151769</cx:pt>
          <cx:pt idx="3206">109734</cx:pt>
          <cx:pt idx="3207">238053</cx:pt>
          <cx:pt idx="3208">168141</cx:pt>
          <cx:pt idx="3209">322814</cx:pt>
          <cx:pt idx="3210">203539</cx:pt>
          <cx:pt idx="3211">351247</cx:pt>
          <cx:pt idx="3212">203539</cx:pt>
          <cx:pt idx="3213">271681</cx:pt>
          <cx:pt idx="3214">206194</cx:pt>
          <cx:pt idx="3215">278761</cx:pt>
          <cx:pt idx="3216">263716</cx:pt>
          <cx:pt idx="3217">320469</cx:pt>
          <cx:pt idx="3218">322566</cx:pt>
          <cx:pt idx="3219">225663</cx:pt>
          <cx:pt idx="3220">262831</cx:pt>
          <cx:pt idx="3221">283185</cx:pt>
          <cx:pt idx="3222">83185</cx:pt>
          <cx:pt idx="3223">332743</cx:pt>
          <cx:pt idx="3224">279646</cx:pt>
          <cx:pt idx="3225">281415</cx:pt>
          <cx:pt idx="3226">287610</cx:pt>
          <cx:pt idx="3227">300000</cx:pt>
          <cx:pt idx="3228">274336</cx:pt>
          <cx:pt idx="3229">143362</cx:pt>
          <cx:pt idx="3230">99115</cx:pt>
          <cx:pt idx="3231">250442</cx:pt>
          <cx:pt idx="3232">116814</cx:pt>
          <cx:pt idx="3233">153097</cx:pt>
          <cx:pt idx="3234">228761</cx:pt>
          <cx:pt idx="3235">151327</cx:pt>
          <cx:pt idx="3236">230088</cx:pt>
          <cx:pt idx="3237">250442</cx:pt>
          <cx:pt idx="3238">293238</cx:pt>
          <cx:pt idx="3239">220353</cx:pt>
          <cx:pt idx="3240">280530</cx:pt>
          <cx:pt idx="3241">206194</cx:pt>
          <cx:pt idx="3242">169026</cx:pt>
          <cx:pt idx="3243">230088</cx:pt>
          <cx:pt idx="3244">285433</cx:pt>
          <cx:pt idx="3245">207964</cx:pt>
          <cx:pt idx="3246">139823</cx:pt>
          <cx:pt idx="3247">228318</cx:pt>
          <cx:pt idx="3248">207079</cx:pt>
          <cx:pt idx="3249">353982</cx:pt>
          <cx:pt idx="3250">137610</cx:pt>
          <cx:pt idx="3251">230088</cx:pt>
          <cx:pt idx="3252">300884</cx:pt>
          <cx:pt idx="3253">265486</cx:pt>
          <cx:pt idx="3254">230088</cx:pt>
          <cx:pt idx="3255">319469</cx:pt>
          <cx:pt idx="3256">353982</cx:pt>
          <cx:pt idx="3257">294690</cx:pt>
          <cx:pt idx="3258">156637</cx:pt>
          <cx:pt idx="3259">307964</cx:pt>
          <cx:pt idx="3260">380530</cx:pt>
          <cx:pt idx="3261">284955</cx:pt>
          <cx:pt idx="3262">181415</cx:pt>
          <cx:pt idx="3263">265486</cx:pt>
          <cx:pt idx="3264">242477</cx:pt>
          <cx:pt idx="3265">194690</cx:pt>
          <cx:pt idx="3266">256637</cx:pt>
          <cx:pt idx="3267">232743</cx:pt>
          <cx:pt idx="3268">238938</cx:pt>
          <cx:pt idx="3269">234513</cx:pt>
          <cx:pt idx="3270">157964</cx:pt>
          <cx:pt idx="3271">149557</cx:pt>
          <cx:pt idx="3272">205309</cx:pt>
          <cx:pt idx="3273">169469</cx:pt>
          <cx:pt idx="3274">218584</cx:pt>
          <cx:pt idx="3275">146017</cx:pt>
          <cx:pt idx="3276">292035</cx:pt>
          <cx:pt idx="3277">197345</cx:pt>
          <cx:pt idx="3278">250442</cx:pt>
          <cx:pt idx="3279">278761</cx:pt>
          <cx:pt idx="3280">235840</cx:pt>
          <cx:pt idx="3281">154867</cx:pt>
          <cx:pt idx="3282">158407</cx:pt>
          <cx:pt idx="3283">203539</cx:pt>
          <cx:pt idx="3284">219469</cx:pt>
          <cx:pt idx="3285">214159</cx:pt>
          <cx:pt idx="3286">299026</cx:pt>
          <cx:pt idx="3287">256637</cx:pt>
          <cx:pt idx="3288">334070</cx:pt>
          <cx:pt idx="3289">334070</cx:pt>
          <cx:pt idx="3290">181415</cx:pt>
          <cx:pt idx="3291">234513</cx:pt>
          <cx:pt idx="3292">238938</cx:pt>
          <cx:pt idx="3293">278761</cx:pt>
          <cx:pt idx="3294">176991</cx:pt>
          <cx:pt idx="3295">209734</cx:pt>
          <cx:pt idx="3296">225663</cx:pt>
          <cx:pt idx="3297">448672</cx:pt>
          <cx:pt idx="3298">256637</cx:pt>
          <cx:pt idx="3299">228318</cx:pt>
          <cx:pt idx="3300">283185</cx:pt>
          <cx:pt idx="3301">203539</cx:pt>
          <cx:pt idx="3302">287610</cx:pt>
          <cx:pt idx="3303">331858</cx:pt>
          <cx:pt idx="3304">294690</cx:pt>
          <cx:pt idx="3305">323893</cx:pt>
          <cx:pt idx="3306">295575</cx:pt>
          <cx:pt idx="3307">291150</cx:pt>
          <cx:pt idx="3308">320353</cx:pt>
          <cx:pt idx="3309">261061</cx:pt>
          <cx:pt idx="3310">131858</cx:pt>
          <cx:pt idx="3311">106194</cx:pt>
          <cx:pt idx="3312">252212</cx:pt>
          <cx:pt idx="3313">111061</cx:pt>
          <cx:pt idx="3314">236283</cx:pt>
          <cx:pt idx="3315">199115</cx:pt>
          <cx:pt idx="3316">276991</cx:pt>
          <cx:pt idx="3317">285398</cx:pt>
          <cx:pt idx="3318">162389</cx:pt>
          <cx:pt idx="3319">225663</cx:pt>
          <cx:pt idx="3320">247787</cx:pt>
          <cx:pt idx="3321">116814</cx:pt>
          <cx:pt idx="3322">176991</cx:pt>
          <cx:pt idx="3323">130973</cx:pt>
          <cx:pt idx="3324">221238</cx:pt>
          <cx:pt idx="3325">165486</cx:pt>
          <cx:pt idx="3326">241592</cx:pt>
          <cx:pt idx="3327">207964</cx:pt>
          <cx:pt idx="3328">194690</cx:pt>
          <cx:pt idx="3329">185840</cx:pt>
          <cx:pt idx="3330">189380</cx:pt>
          <cx:pt idx="3331">238938</cx:pt>
          <cx:pt idx="3332">131858</cx:pt>
          <cx:pt idx="3333">141592</cx:pt>
          <cx:pt idx="3334">212389</cx:pt>
          <cx:pt idx="3335">260176</cx:pt>
          <cx:pt idx="3336">279646</cx:pt>
          <cx:pt idx="3337">202654</cx:pt>
          <cx:pt idx="3338">117699</cx:pt>
          <cx:pt idx="3339">238938</cx:pt>
          <cx:pt idx="3340">262831</cx:pt>
          <cx:pt idx="3341">221238</cx:pt>
          <cx:pt idx="3342">240707</cx:pt>
          <cx:pt idx="3343">200221</cx:pt>
          <cx:pt idx="3344">276548</cx:pt>
          <cx:pt idx="3345">329203</cx:pt>
          <cx:pt idx="3346">313274</cx:pt>
          <cx:pt idx="3347">327433</cx:pt>
          <cx:pt idx="3348">332743</cx:pt>
          <cx:pt idx="3349">238053</cx:pt>
          <cx:pt idx="3350">302654</cx:pt>
          <cx:pt idx="3351">253982</cx:pt>
          <cx:pt idx="3352">324778</cx:pt>
          <cx:pt idx="3353">234513</cx:pt>
          <cx:pt idx="3354">96017</cx:pt>
          <cx:pt idx="3355">61946</cx:pt>
          <cx:pt idx="3356">153982</cx:pt>
          <cx:pt idx="3357">166371</cx:pt>
          <cx:pt idx="3358">283185</cx:pt>
          <cx:pt idx="3359">261061</cx:pt>
          <cx:pt idx="3360">307964</cx:pt>
          <cx:pt idx="3361">254867</cx:pt>
          <cx:pt idx="3362">260176</cx:pt>
          <cx:pt idx="3363">234513</cx:pt>
          <cx:pt idx="3364">134513</cx:pt>
          <cx:pt idx="3365">271681</cx:pt>
          <cx:pt idx="3366">205309</cx:pt>
          <cx:pt idx="3367">237168</cx:pt>
          <cx:pt idx="3368">199115</cx:pt>
          <cx:pt idx="3369">318584</cx:pt>
          <cx:pt idx="3370">169026</cx:pt>
          <cx:pt idx="3371">123893</cx:pt>
          <cx:pt idx="3372">230088</cx:pt>
          <cx:pt idx="3373">203539</cx:pt>
          <cx:pt idx="3374">169911</cx:pt>
          <cx:pt idx="3375">254867</cx:pt>
          <cx:pt idx="3376">216814</cx:pt>
          <cx:pt idx="3377">285840</cx:pt>
          <cx:pt idx="3378">210176</cx:pt>
          <cx:pt idx="3379">217256</cx:pt>
          <cx:pt idx="3380">216814</cx:pt>
          <cx:pt idx="3381">211061</cx:pt>
          <cx:pt idx="3382">244690</cx:pt>
          <cx:pt idx="3383">202212</cx:pt>
          <cx:pt idx="3384">203539</cx:pt>
          <cx:pt idx="3385">345132</cx:pt>
          <cx:pt idx="3386">217699</cx:pt>
          <cx:pt idx="3387">247787</cx:pt>
          <cx:pt idx="3388">212389</cx:pt>
          <cx:pt idx="3389">104424</cx:pt>
          <cx:pt idx="3390">112389</cx:pt>
          <cx:pt idx="3391">230088</cx:pt>
          <cx:pt idx="3392">283185</cx:pt>
          <cx:pt idx="3393">281415</cx:pt>
          <cx:pt idx="3394">283185</cx:pt>
          <cx:pt idx="3395">219911</cx:pt>
          <cx:pt idx="3396">226991</cx:pt>
          <cx:pt idx="3397">243362</cx:pt>
          <cx:pt idx="3398">223008</cx:pt>
          <cx:pt idx="3399">61946</cx:pt>
          <cx:pt idx="3400">61504</cx:pt>
          <cx:pt idx="3401">318584</cx:pt>
          <cx:pt idx="3402">331858</cx:pt>
          <cx:pt idx="3403">212389</cx:pt>
          <cx:pt idx="3404">362831</cx:pt>
          <cx:pt idx="3405">346902</cx:pt>
          <cx:pt idx="3406">207079</cx:pt>
          <cx:pt idx="3407">243362</cx:pt>
          <cx:pt idx="3408">146017</cx:pt>
          <cx:pt idx="3409">234513</cx:pt>
          <cx:pt idx="3410">181415</cx:pt>
          <cx:pt idx="3411">187610</cx:pt>
          <cx:pt idx="3412">261061</cx:pt>
          <cx:pt idx="3413">261061</cx:pt>
          <cx:pt idx="3414">190265</cx:pt>
          <cx:pt idx="3415">130088</cx:pt>
          <cx:pt idx="3416">206637</cx:pt>
          <cx:pt idx="3417">207079</cx:pt>
          <cx:pt idx="3418">246902</cx:pt>
          <cx:pt idx="3419">141592</cx:pt>
          <cx:pt idx="3420">159292</cx:pt>
          <cx:pt idx="3421">227433</cx:pt>
          <cx:pt idx="3422">194690</cx:pt>
          <cx:pt idx="3423">146017</cx:pt>
          <cx:pt idx="3424">236725</cx:pt>
          <cx:pt idx="3425">203539</cx:pt>
          <cx:pt idx="3426">134513</cx:pt>
          <cx:pt idx="3427">157522</cx:pt>
          <cx:pt idx="3428">265486</cx:pt>
          <cx:pt idx="3429">63716</cx:pt>
          <cx:pt idx="3430">233628</cx:pt>
          <cx:pt idx="3431">100000</cx:pt>
          <cx:pt idx="3432">203539</cx:pt>
          <cx:pt idx="3433">308849</cx:pt>
          <cx:pt idx="3434">193805</cx:pt>
          <cx:pt idx="3435">256637</cx:pt>
          <cx:pt idx="3436">286283</cx:pt>
          <cx:pt idx="3437">340707</cx:pt>
          <cx:pt idx="3438">247787</cx:pt>
          <cx:pt idx="3439">338053</cx:pt>
          <cx:pt idx="3440">323389</cx:pt>
          <cx:pt idx="3441">223008</cx:pt>
          <cx:pt idx="3442">438053</cx:pt>
          <cx:pt idx="3443">229203</cx:pt>
          <cx:pt idx="3444">225663</cx:pt>
          <cx:pt idx="3445">380530</cx:pt>
          <cx:pt idx="3446">269911</cx:pt>
          <cx:pt idx="3447">206194</cx:pt>
          <cx:pt idx="3448">349557</cx:pt>
          <cx:pt idx="3449">247787</cx:pt>
          <cx:pt idx="3450">299115</cx:pt>
          <cx:pt idx="3451">185840</cx:pt>
          <cx:pt idx="3452">353982</cx:pt>
          <cx:pt idx="3453">132743</cx:pt>
          <cx:pt idx="3454">84955</cx:pt>
          <cx:pt idx="3455">111504</cx:pt>
          <cx:pt idx="3456">243362</cx:pt>
          <cx:pt idx="3457">296460</cx:pt>
          <cx:pt idx="3458">242920</cx:pt>
          <cx:pt idx="3459">247345</cx:pt>
          <cx:pt idx="3460">238938</cx:pt>
          <cx:pt idx="3461">196902</cx:pt>
          <cx:pt idx="3462">230088</cx:pt>
          <cx:pt idx="3463">319469</cx:pt>
          <cx:pt idx="3464">84070</cx:pt>
          <cx:pt idx="3465">336283</cx:pt>
          <cx:pt idx="3466">369911</cx:pt>
          <cx:pt idx="3467">187610</cx:pt>
          <cx:pt idx="3468">96017</cx:pt>
          <cx:pt idx="3469">161946</cx:pt>
          <cx:pt idx="3470">96017</cx:pt>
          <cx:pt idx="3471">138938</cx:pt>
          <cx:pt idx="3472">92831</cx:pt>
          <cx:pt idx="3473">98761</cx:pt>
          <cx:pt idx="3474">323008</cx:pt>
          <cx:pt idx="3475">119469</cx:pt>
          <cx:pt idx="3476">147787</cx:pt>
          <cx:pt idx="3477">153982</cx:pt>
          <cx:pt idx="3478">157522</cx:pt>
          <cx:pt idx="3479">129646</cx:pt>
          <cx:pt idx="3480">88318</cx:pt>
          <cx:pt idx="3481">185840</cx:pt>
          <cx:pt idx="3482">225663</cx:pt>
          <cx:pt idx="3483">152212</cx:pt>
          <cx:pt idx="3484">312389</cx:pt>
          <cx:pt idx="3485">199115</cx:pt>
          <cx:pt idx="3486">246902</cx:pt>
          <cx:pt idx="3487">99823</cx:pt>
          <cx:pt idx="3488">260176</cx:pt>
          <cx:pt idx="3489">99823</cx:pt>
          <cx:pt idx="3490">292035</cx:pt>
          <cx:pt idx="3491">153982</cx:pt>
          <cx:pt idx="3492">228318</cx:pt>
          <cx:pt idx="3493">130088</cx:pt>
          <cx:pt idx="3494">241150</cx:pt>
          <cx:pt idx="3495">192035</cx:pt>
          <cx:pt idx="3496">245132</cx:pt>
          <cx:pt idx="3497">324610</cx:pt>
          <cx:pt idx="3498">228318</cx:pt>
          <cx:pt idx="3499">339513</cx:pt>
          <cx:pt idx="3500">353982</cx:pt>
          <cx:pt idx="3501">184955</cx:pt>
          <cx:pt idx="3502">209734</cx:pt>
          <cx:pt idx="3503">358407</cx:pt>
          <cx:pt idx="3504">136283</cx:pt>
          <cx:pt idx="3505">88495</cx:pt>
          <cx:pt idx="3506">110176</cx:pt>
          <cx:pt idx="3507">251327</cx:pt>
          <cx:pt idx="3508">252212</cx:pt>
          <cx:pt idx="3509">212389</cx:pt>
          <cx:pt idx="3510">283185</cx:pt>
          <cx:pt idx="3511">365486</cx:pt>
          <cx:pt idx="3512">386725</cx:pt>
          <cx:pt idx="3513">148672</cx:pt>
          <cx:pt idx="3514">195575</cx:pt>
          <cx:pt idx="3515">155752</cx:pt>
          <cx:pt idx="3516">344247</cx:pt>
          <cx:pt idx="3517">171681</cx:pt>
          <cx:pt idx="3518">246017</cx:pt>
          <cx:pt idx="3519">160176</cx:pt>
          <cx:pt idx="3520">70796</cx:pt>
          <cx:pt idx="3521">109734</cx:pt>
          <cx:pt idx="3522">167256</cx:pt>
          <cx:pt idx="3523">244247</cx:pt>
          <cx:pt idx="3524">226548</cx:pt>
          <cx:pt idx="3525">105309</cx:pt>
          <cx:pt idx="3526">238938</cx:pt>
          <cx:pt idx="3527">98407</cx:pt>
          <cx:pt idx="3528">256637</cx:pt>
          <cx:pt idx="3529">154867</cx:pt>
          <cx:pt idx="3530">243362</cx:pt>
          <cx:pt idx="3531">114601</cx:pt>
          <cx:pt idx="3532">247787</cx:pt>
          <cx:pt idx="3533">64159</cx:pt>
          <cx:pt idx="3534">178761</cx:pt>
          <cx:pt idx="3535">274336</cx:pt>
          <cx:pt idx="3536">356637</cx:pt>
          <cx:pt idx="3537">322150</cx:pt>
          <cx:pt idx="3538">349557</cx:pt>
          <cx:pt idx="3539">184070</cx:pt>
          <cx:pt idx="3540">245575</cx:pt>
          <cx:pt idx="3541">167256</cx:pt>
          <cx:pt idx="3542">267699</cx:pt>
          <cx:pt idx="3543">386469</cx:pt>
          <cx:pt idx="3544">185840</cx:pt>
          <cx:pt idx="3545">247787</cx:pt>
          <cx:pt idx="3546">226548</cx:pt>
          <cx:pt idx="3547">225663</cx:pt>
          <cx:pt idx="3548">86283</cx:pt>
          <cx:pt idx="3549">57522</cx:pt>
          <cx:pt idx="3550">307079</cx:pt>
          <cx:pt idx="3551">345132</cx:pt>
          <cx:pt idx="3552">307079</cx:pt>
          <cx:pt idx="3553">256637</cx:pt>
          <cx:pt idx="3554">232743</cx:pt>
          <cx:pt idx="3555">203539</cx:pt>
          <cx:pt idx="3556">200000</cx:pt>
          <cx:pt idx="3557">178761</cx:pt>
          <cx:pt idx="3558">168141</cx:pt>
          <cx:pt idx="3559">64601</cx:pt>
          <cx:pt idx="3560">254424</cx:pt>
          <cx:pt idx="3561">105752</cx:pt>
          <cx:pt idx="3562">139823</cx:pt>
          <cx:pt idx="3563">153097</cx:pt>
          <cx:pt idx="3564">321238</cx:pt>
          <cx:pt idx="3565">68141</cx:pt>
          <cx:pt idx="3566">143362</cx:pt>
          <cx:pt idx="3567">69026</cx:pt>
          <cx:pt idx="3568">69026</cx:pt>
          <cx:pt idx="3569">209734</cx:pt>
          <cx:pt idx="3570">279646</cx:pt>
          <cx:pt idx="3571">253982</cx:pt>
          <cx:pt idx="3572">159292</cx:pt>
          <cx:pt idx="3573">198230</cx:pt>
          <cx:pt idx="3574">238938</cx:pt>
          <cx:pt idx="3575">252212</cx:pt>
          <cx:pt idx="3576">74778</cx:pt>
          <cx:pt idx="3577">223893</cx:pt>
          <cx:pt idx="3578">200000</cx:pt>
          <cx:pt idx="3579">380530</cx:pt>
          <cx:pt idx="3580">300884</cx:pt>
          <cx:pt idx="3581">367256</cx:pt>
          <cx:pt idx="3582">132300</cx:pt>
          <cx:pt idx="3583">367256</cx:pt>
          <cx:pt idx="3584">361823</cx:pt>
          <cx:pt idx="3585">156637</cx:pt>
          <cx:pt idx="3586">222123</cx:pt>
          <cx:pt idx="3587">285840</cx:pt>
          <cx:pt idx="3588">371681</cx:pt>
          <cx:pt idx="3589">362831</cx:pt>
          <cx:pt idx="3590">343628</cx:pt>
          <cx:pt idx="3591">274336</cx:pt>
          <cx:pt idx="3592">173451</cx:pt>
          <cx:pt idx="3593">361946</cx:pt>
          <cx:pt idx="3594">368398</cx:pt>
          <cx:pt idx="3595">323088</cx:pt>
          <cx:pt idx="3596">260619</cx:pt>
          <cx:pt idx="3597">292035</cx:pt>
          <cx:pt idx="3598">226991</cx:pt>
          <cx:pt idx="3599">254867</cx:pt>
          <cx:pt idx="3600">92920</cx:pt>
          <cx:pt idx="3601">60176</cx:pt>
          <cx:pt idx="3602">60176</cx:pt>
          <cx:pt idx="3603">63893</cx:pt>
          <cx:pt idx="3604">300884</cx:pt>
          <cx:pt idx="3605">295575</cx:pt>
          <cx:pt idx="3606">280088</cx:pt>
          <cx:pt idx="3607">362831</cx:pt>
          <cx:pt idx="3608">318584</cx:pt>
          <cx:pt idx="3609">75221</cx:pt>
          <cx:pt idx="3610">349557</cx:pt>
          <cx:pt idx="3611">224690</cx:pt>
          <cx:pt idx="3612">115044</cx:pt>
          <cx:pt idx="3613">253982</cx:pt>
          <cx:pt idx="3614">320353</cx:pt>
          <cx:pt idx="3615">302212</cx:pt>
          <cx:pt idx="3616">255752</cx:pt>
          <cx:pt idx="3617">246017</cx:pt>
          <cx:pt idx="3618">130973</cx:pt>
          <cx:pt idx="3619">103362</cx:pt>
          <cx:pt idx="3620">225663</cx:pt>
          <cx:pt idx="3621">155752</cx:pt>
          <cx:pt idx="3622">261061</cx:pt>
          <cx:pt idx="3623">230088</cx:pt>
          <cx:pt idx="3624">157079</cx:pt>
          <cx:pt idx="3625">169469</cx:pt>
          <cx:pt idx="3626">154867</cx:pt>
          <cx:pt idx="3627">206637</cx:pt>
          <cx:pt idx="3628">171238</cx:pt>
          <cx:pt idx="3629">192035</cx:pt>
          <cx:pt idx="3630">295575</cx:pt>
          <cx:pt idx="3631">236283</cx:pt>
          <cx:pt idx="3632">200884</cx:pt>
          <cx:pt idx="3633">353982</cx:pt>
          <cx:pt idx="3634">347530</cx:pt>
          <cx:pt idx="3635">372566</cx:pt>
          <cx:pt idx="3636">218584</cx:pt>
          <cx:pt idx="3637">278761</cx:pt>
          <cx:pt idx="3638">199115</cx:pt>
          <cx:pt idx="3639">269026</cx:pt>
          <cx:pt idx="3640">377876</cx:pt>
          <cx:pt idx="3641">371681</cx:pt>
          <cx:pt idx="3642">471238</cx:pt>
          <cx:pt idx="3643">353982</cx:pt>
          <cx:pt idx="3644">207964</cx:pt>
          <cx:pt idx="3645">394353</cx:pt>
          <cx:pt idx="3646">367256</cx:pt>
          <cx:pt idx="3647">347345</cx:pt>
          <cx:pt idx="3648">272566</cx:pt>
          <cx:pt idx="3649">225663</cx:pt>
          <cx:pt idx="3650">389380</cx:pt>
          <cx:pt idx="3651">161061</cx:pt>
          <cx:pt idx="3652">268141</cx:pt>
          <cx:pt idx="3653">367256</cx:pt>
          <cx:pt idx="3654">113274</cx:pt>
          <cx:pt idx="3655">134513</cx:pt>
          <cx:pt idx="3656">295575</cx:pt>
          <cx:pt idx="3657">300884</cx:pt>
          <cx:pt idx="3658">292035</cx:pt>
          <cx:pt idx="3659">300884</cx:pt>
          <cx:pt idx="3660">234513</cx:pt>
          <cx:pt idx="3661">243362</cx:pt>
          <cx:pt idx="3662">220353</cx:pt>
          <cx:pt idx="3663">250442</cx:pt>
          <cx:pt idx="3664">60973</cx:pt>
          <cx:pt idx="3665">296460</cx:pt>
          <cx:pt idx="3666">314159</cx:pt>
          <cx:pt idx="3667">302654</cx:pt>
          <cx:pt idx="3668">119469</cx:pt>
          <cx:pt idx="3669">238938</cx:pt>
          <cx:pt idx="3670">318584</cx:pt>
          <cx:pt idx="3671">95221</cx:pt>
          <cx:pt idx="3672">159292</cx:pt>
          <cx:pt idx="3673">305309</cx:pt>
          <cx:pt idx="3674">299115</cx:pt>
          <cx:pt idx="3675">66371</cx:pt>
          <cx:pt idx="3676">256637</cx:pt>
          <cx:pt idx="3677">175221</cx:pt>
          <cx:pt idx="3678">259292</cx:pt>
          <cx:pt idx="3679">101327</cx:pt>
          <cx:pt idx="3680">106194</cx:pt>
          <cx:pt idx="3681">274336</cx:pt>
          <cx:pt idx="3682">199115</cx:pt>
          <cx:pt idx="3683">154867</cx:pt>
          <cx:pt idx="3684">172566</cx:pt>
          <cx:pt idx="3685">265486</cx:pt>
          <cx:pt idx="3686">242477</cx:pt>
          <cx:pt idx="3687">158407</cx:pt>
          <cx:pt idx="3688">203539</cx:pt>
          <cx:pt idx="3689">318584</cx:pt>
          <cx:pt idx="3690">162743</cx:pt>
          <cx:pt idx="3691">88318</cx:pt>
          <cx:pt idx="3692">207964</cx:pt>
          <cx:pt idx="3693">72920</cx:pt>
          <cx:pt idx="3694">120353</cx:pt>
          <cx:pt idx="3695">62831</cx:pt>
          <cx:pt idx="3696">211946</cx:pt>
          <cx:pt idx="3697">309734</cx:pt>
          <cx:pt idx="3698">279646</cx:pt>
          <cx:pt idx="3699">240707</cx:pt>
          <cx:pt idx="3700">256637</cx:pt>
          <cx:pt idx="3701">161946</cx:pt>
          <cx:pt idx="3702">252212</cx:pt>
          <cx:pt idx="3703">238053</cx:pt>
          <cx:pt idx="3704">174336</cx:pt>
          <cx:pt idx="3705">353982</cx:pt>
          <cx:pt idx="3706">292035</cx:pt>
          <cx:pt idx="3707">230088</cx:pt>
          <cx:pt idx="3708">269911</cx:pt>
          <cx:pt idx="3709">274336</cx:pt>
          <cx:pt idx="3710">361061</cx:pt>
          <cx:pt idx="3711">354123</cx:pt>
          <cx:pt idx="3712">310309</cx:pt>
          <cx:pt idx="3713">345902</cx:pt>
          <cx:pt idx="3714">282300</cx:pt>
          <cx:pt idx="3715">265486</cx:pt>
          <cx:pt idx="3716">292035</cx:pt>
          <cx:pt idx="3717">433628</cx:pt>
          <cx:pt idx="3718">290265</cx:pt>
          <cx:pt idx="3719">256637</cx:pt>
          <cx:pt idx="3720">265486</cx:pt>
          <cx:pt idx="3721">247787</cx:pt>
          <cx:pt idx="3722">296460</cx:pt>
          <cx:pt idx="3723">287610</cx:pt>
          <cx:pt idx="3724">249557</cx:pt>
          <cx:pt idx="3725">253982</cx:pt>
          <cx:pt idx="3726">93362</cx:pt>
          <cx:pt idx="3727">110619</cx:pt>
          <cx:pt idx="3728">60176</cx:pt>
          <cx:pt idx="3729">319469</cx:pt>
          <cx:pt idx="3730">318584</cx:pt>
          <cx:pt idx="3731">70796</cx:pt>
          <cx:pt idx="3732">251769</cx:pt>
          <cx:pt idx="3733">300884</cx:pt>
          <cx:pt idx="3734">344247</cx:pt>
          <cx:pt idx="3735">304424</cx:pt>
          <cx:pt idx="3736">240707</cx:pt>
          <cx:pt idx="3737">349557</cx:pt>
          <cx:pt idx="3738">366371</cx:pt>
          <cx:pt idx="3739">237168</cx:pt>
          <cx:pt idx="3740">172566</cx:pt>
          <cx:pt idx="3741">154867</cx:pt>
          <cx:pt idx="3742">61946</cx:pt>
          <cx:pt idx="3743">170796</cx:pt>
          <cx:pt idx="3744">190265</cx:pt>
          <cx:pt idx="3745">333628</cx:pt>
          <cx:pt idx="3746">190265</cx:pt>
          <cx:pt idx="3747">207079</cx:pt>
          <cx:pt idx="3748">150442</cx:pt>
          <cx:pt idx="3749">234513</cx:pt>
          <cx:pt idx="3750">115044</cx:pt>
          <cx:pt idx="3751">159734</cx:pt>
          <cx:pt idx="3752">203539</cx:pt>
          <cx:pt idx="3753">281415</cx:pt>
          <cx:pt idx="3754">274336</cx:pt>
          <cx:pt idx="3755">93097</cx:pt>
          <cx:pt idx="3756">283185</cx:pt>
          <cx:pt idx="3757">265486</cx:pt>
          <cx:pt idx="3758">252212</cx:pt>
          <cx:pt idx="3759">284955</cx:pt>
          <cx:pt idx="3760">152212</cx:pt>
          <cx:pt idx="3761">260176</cx:pt>
          <cx:pt idx="3762">211946</cx:pt>
          <cx:pt idx="3763">309292</cx:pt>
          <cx:pt idx="3764">184955</cx:pt>
          <cx:pt idx="3765">221238</cx:pt>
          <cx:pt idx="3766">207079</cx:pt>
          <cx:pt idx="3767">175663</cx:pt>
          <cx:pt idx="3768">269911</cx:pt>
          <cx:pt idx="3769">283185</cx:pt>
          <cx:pt idx="3770">114159</cx:pt>
          <cx:pt idx="3771">63274</cx:pt>
          <cx:pt idx="3772">176548</cx:pt>
          <cx:pt idx="3773">278761</cx:pt>
          <cx:pt idx="3774">353982</cx:pt>
          <cx:pt idx="3775">353097</cx:pt>
          <cx:pt idx="3776">308849</cx:pt>
          <cx:pt idx="3777">290265</cx:pt>
          <cx:pt idx="3778">387610</cx:pt>
          <cx:pt idx="3779">402654</cx:pt>
          <cx:pt idx="3780">292035</cx:pt>
          <cx:pt idx="3781">280530</cx:pt>
          <cx:pt idx="3782">303539</cx:pt>
          <cx:pt idx="3783">223008</cx:pt>
          <cx:pt idx="3784">398230</cx:pt>
          <cx:pt idx="3785">271681</cx:pt>
          <cx:pt idx="3786">273451</cx:pt>
          <cx:pt idx="3787">300884</cx:pt>
          <cx:pt idx="3788">269911</cx:pt>
          <cx:pt idx="3789">238938</cx:pt>
          <cx:pt idx="3790">268141</cx:pt>
          <cx:pt idx="3791">396460</cx:pt>
          <cx:pt idx="3792">369628</cx:pt>
          <cx:pt idx="3793">423619</cx:pt>
          <cx:pt idx="3794">388690</cx:pt>
          <cx:pt idx="3795">348283</cx:pt>
          <cx:pt idx="3796">230088</cx:pt>
          <cx:pt idx="3797">54867</cx:pt>
          <cx:pt idx="3798">292035</cx:pt>
          <cx:pt idx="3799">265486</cx:pt>
          <cx:pt idx="3800">264601</cx:pt>
          <cx:pt idx="3801">265486</cx:pt>
          <cx:pt idx="3802">314159</cx:pt>
          <cx:pt idx="3803">287610</cx:pt>
          <cx:pt idx="3804">331858</cx:pt>
          <cx:pt idx="3805">291150</cx:pt>
          <cx:pt idx="3806">232743</cx:pt>
          <cx:pt idx="3807">210619</cx:pt>
          <cx:pt idx="3808">224778</cx:pt>
          <cx:pt idx="3809">212389</cx:pt>
          <cx:pt idx="3810">264159</cx:pt>
          <cx:pt idx="3811">53982</cx:pt>
          <cx:pt idx="3812">53982</cx:pt>
          <cx:pt idx="3813">343362</cx:pt>
          <cx:pt idx="3814">353097</cx:pt>
          <cx:pt idx="3815">398230</cx:pt>
          <cx:pt idx="3816">315929</cx:pt>
          <cx:pt idx="3817">159292</cx:pt>
          <cx:pt idx="3818">87610</cx:pt>
          <cx:pt idx="3819">252212</cx:pt>
          <cx:pt idx="3820">247787</cx:pt>
          <cx:pt idx="3821">345132</cx:pt>
          <cx:pt idx="3822">257522</cx:pt>
          <cx:pt idx="3823">365486</cx:pt>
          <cx:pt idx="3824">308849</cx:pt>
          <cx:pt idx="3825">342477</cx:pt>
          <cx:pt idx="3826">282300</cx:pt>
          <cx:pt idx="3827">282053</cx:pt>
          <cx:pt idx="3828">280973</cx:pt>
          <cx:pt idx="3829">119469</cx:pt>
          <cx:pt idx="3830">138938</cx:pt>
          <cx:pt idx="3831">238053</cx:pt>
          <cx:pt idx="3832">280530</cx:pt>
          <cx:pt idx="3833">219469</cx:pt>
          <cx:pt idx="3834">226725</cx:pt>
          <cx:pt idx="3835">101769</cx:pt>
          <cx:pt idx="3836">194690</cx:pt>
          <cx:pt idx="3837">159292</cx:pt>
          <cx:pt idx="3838">232743</cx:pt>
          <cx:pt idx="3839">118584</cx:pt>
          <cx:pt idx="3840">63716</cx:pt>
          <cx:pt idx="3841">168141</cx:pt>
          <cx:pt idx="3842">179646</cx:pt>
          <cx:pt idx="3843">256637</cx:pt>
          <cx:pt idx="3844">284955</cx:pt>
          <cx:pt idx="3845">325221</cx:pt>
          <cx:pt idx="3846">103982</cx:pt>
          <cx:pt idx="3847">184070</cx:pt>
          <cx:pt idx="3848">152654</cx:pt>
          <cx:pt idx="3849">155752</cx:pt>
          <cx:pt idx="3850">139823</cx:pt>
          <cx:pt idx="3851">290265</cx:pt>
          <cx:pt idx="3852">83902</cx:pt>
          <cx:pt idx="3853">345132</cx:pt>
          <cx:pt idx="3854">383716</cx:pt>
          <cx:pt idx="3855">376867</cx:pt>
          <cx:pt idx="3856">398230</cx:pt>
          <cx:pt idx="3857">393805</cx:pt>
          <cx:pt idx="3858">211504</cx:pt>
          <cx:pt idx="3859">291150</cx:pt>
          <cx:pt idx="3860">300000</cx:pt>
          <cx:pt idx="3861">283185</cx:pt>
          <cx:pt idx="3862">309734</cx:pt>
          <cx:pt idx="3863">315044</cx:pt>
          <cx:pt idx="3864">247787</cx:pt>
          <cx:pt idx="3865">429203</cx:pt>
          <cx:pt idx="3866">274336</cx:pt>
          <cx:pt idx="3867">314690</cx:pt>
          <cx:pt idx="3868">291150</cx:pt>
          <cx:pt idx="3869">128318</cx:pt>
          <cx:pt idx="3870">118584</cx:pt>
          <cx:pt idx="3871">271681</cx:pt>
          <cx:pt idx="3872">212389</cx:pt>
          <cx:pt idx="3873">314159</cx:pt>
          <cx:pt idx="3874">311504</cx:pt>
          <cx:pt idx="3875">307079</cx:pt>
          <cx:pt idx="3876">255752</cx:pt>
          <cx:pt idx="3877">57522</cx:pt>
          <cx:pt idx="3878">57522</cx:pt>
          <cx:pt idx="3879">380530</cx:pt>
          <cx:pt idx="3880">384955</cx:pt>
          <cx:pt idx="3881">323008</cx:pt>
          <cx:pt idx="3882">348672</cx:pt>
          <cx:pt idx="3883">75221</cx:pt>
          <cx:pt idx="3884">256637</cx:pt>
          <cx:pt idx="3885">331858</cx:pt>
          <cx:pt idx="3886">292035</cx:pt>
          <cx:pt idx="3887">182743</cx:pt>
          <cx:pt idx="3888">309734</cx:pt>
          <cx:pt idx="3889">315929</cx:pt>
          <cx:pt idx="3890">203539</cx:pt>
          <cx:pt idx="3891">374336</cx:pt>
          <cx:pt idx="3892">349557</cx:pt>
          <cx:pt idx="3893">240707</cx:pt>
          <cx:pt idx="3894">286725</cx:pt>
          <cx:pt idx="3895">286725</cx:pt>
          <cx:pt idx="3896">212389</cx:pt>
          <cx:pt idx="3897">253097</cx:pt>
          <cx:pt idx="3898">210619</cx:pt>
          <cx:pt idx="3899">157964</cx:pt>
          <cx:pt idx="3900">268141</cx:pt>
          <cx:pt idx="3901">105752</cx:pt>
          <cx:pt idx="3902">181415</cx:pt>
          <cx:pt idx="3903">246902</cx:pt>
          <cx:pt idx="3904">118584</cx:pt>
          <cx:pt idx="3905">310150</cx:pt>
          <cx:pt idx="3906">331265</cx:pt>
          <cx:pt idx="3907">320345</cx:pt>
          <cx:pt idx="3908">353716</cx:pt>
          <cx:pt idx="3909">365548</cx:pt>
          <cx:pt idx="3910">424778</cx:pt>
          <cx:pt idx="3911">238938</cx:pt>
          <cx:pt idx="3912">221238</cx:pt>
          <cx:pt idx="3913">442477</cx:pt>
          <cx:pt idx="3914">308849</cx:pt>
          <cx:pt idx="3915">373743</cx:pt>
          <cx:pt idx="3916">238938</cx:pt>
          <cx:pt idx="3917">381831</cx:pt>
          <cx:pt idx="3918">362601</cx:pt>
          <cx:pt idx="3919">296460</cx:pt>
          <cx:pt idx="3920">347982</cx:pt>
          <cx:pt idx="3921">265486</cx:pt>
          <cx:pt idx="3922">181415</cx:pt>
          <cx:pt idx="3923">300442</cx:pt>
          <cx:pt idx="3924">393805</cx:pt>
          <cx:pt idx="3925">274336</cx:pt>
          <cx:pt idx="3926">252212</cx:pt>
          <cx:pt idx="3927">321238</cx:pt>
          <cx:pt idx="3928">325663</cx:pt>
          <cx:pt idx="3929">305309</cx:pt>
          <cx:pt idx="3930">435398</cx:pt>
          <cx:pt idx="3931">371681</cx:pt>
          <cx:pt idx="3932">323008</cx:pt>
          <cx:pt idx="3933">362831</cx:pt>
          <cx:pt idx="3934">451327</cx:pt>
          <cx:pt idx="3935">83628</cx:pt>
          <cx:pt idx="3936">371681</cx:pt>
          <cx:pt idx="3937">353097</cx:pt>
          <cx:pt idx="3938">385398</cx:pt>
          <cx:pt idx="3939">389380</cx:pt>
          <cx:pt idx="3940">407964</cx:pt>
          <cx:pt idx="3941">296460</cx:pt>
          <cx:pt idx="3942">380530</cx:pt>
          <cx:pt idx="3943">265486</cx:pt>
          <cx:pt idx="3944">280530</cx:pt>
          <cx:pt idx="3945">243362</cx:pt>
          <cx:pt idx="3946">250442</cx:pt>
          <cx:pt idx="3947">137168</cx:pt>
          <cx:pt idx="3948">247345</cx:pt>
          <cx:pt idx="3949">117699</cx:pt>
          <cx:pt idx="3950">190265</cx:pt>
          <cx:pt idx="3951">174778</cx:pt>
          <cx:pt idx="3952">73008</cx:pt>
          <cx:pt idx="3953">255752</cx:pt>
          <cx:pt idx="3954">96017</cx:pt>
          <cx:pt idx="3955">250000</cx:pt>
          <cx:pt idx="3956">255752</cx:pt>
          <cx:pt idx="3957">176991</cx:pt>
          <cx:pt idx="3958">261061</cx:pt>
          <cx:pt idx="3959">259292</cx:pt>
          <cx:pt idx="3960">294690</cx:pt>
          <cx:pt idx="3961">221238</cx:pt>
          <cx:pt idx="3962">287610</cx:pt>
          <cx:pt idx="3963">291150</cx:pt>
          <cx:pt idx="3964">103539</cx:pt>
          <cx:pt idx="3965">243362</cx:pt>
          <cx:pt idx="3966">429203</cx:pt>
          <cx:pt idx="3967">408849</cx:pt>
          <cx:pt idx="3968">340707</cx:pt>
          <cx:pt idx="3969">290265</cx:pt>
          <cx:pt idx="3970">292035</cx:pt>
          <cx:pt idx="3971">285840</cx:pt>
          <cx:pt idx="3972">318584</cx:pt>
          <cx:pt idx="3973">309734</cx:pt>
          <cx:pt idx="3974">309734</cx:pt>
          <cx:pt idx="3975">265486</cx:pt>
          <cx:pt idx="3976">276991</cx:pt>
          <cx:pt idx="3977">105309</cx:pt>
          <cx:pt idx="3978">60176</cx:pt>
          <cx:pt idx="3979">62831</cx:pt>
          <cx:pt idx="3980">442477</cx:pt>
          <cx:pt idx="3981">353982</cx:pt>
          <cx:pt idx="3982">368672</cx:pt>
          <cx:pt idx="3983">377876</cx:pt>
          <cx:pt idx="3984">262831</cx:pt>
          <cx:pt idx="3985">282300</cx:pt>
          <cx:pt idx="3986">374336</cx:pt>
          <cx:pt idx="3987">381415</cx:pt>
          <cx:pt idx="3988">290707</cx:pt>
          <cx:pt idx="3989">140265</cx:pt>
          <cx:pt idx="3990">290265</cx:pt>
          <cx:pt idx="3991">265486</cx:pt>
          <cx:pt idx="3992">191150</cx:pt>
          <cx:pt idx="3993">70353</cx:pt>
          <cx:pt idx="3994">305309</cx:pt>
          <cx:pt idx="3995">263716</cx:pt>
          <cx:pt idx="3996">115044</cx:pt>
          <cx:pt idx="3997">283185</cx:pt>
          <cx:pt idx="3998">203539</cx:pt>
          <cx:pt idx="3999">73008</cx:pt>
          <cx:pt idx="4000">261946</cx:pt>
          <cx:pt idx="4001">228318</cx:pt>
          <cx:pt idx="4002">254867</cx:pt>
          <cx:pt idx="4003">251327</cx:pt>
          <cx:pt idx="4004">221238</cx:pt>
          <cx:pt idx="4005">190265</cx:pt>
          <cx:pt idx="4006">371681</cx:pt>
          <cx:pt idx="4007">265486</cx:pt>
          <cx:pt idx="4008">188495</cx:pt>
          <cx:pt idx="4009">105309</cx:pt>
          <cx:pt idx="4010">327433</cx:pt>
          <cx:pt idx="4011">101769</cx:pt>
          <cx:pt idx="4012">173451</cx:pt>
          <cx:pt idx="4013">105309</cx:pt>
          <cx:pt idx="4014">77433</cx:pt>
          <cx:pt idx="4015">79646</cx:pt>
          <cx:pt idx="4016">120353</cx:pt>
          <cx:pt idx="4017">88495</cx:pt>
          <cx:pt idx="4018">269026</cx:pt>
          <cx:pt idx="4019">287610</cx:pt>
          <cx:pt idx="4020">292035</cx:pt>
          <cx:pt idx="4021">265486</cx:pt>
          <cx:pt idx="4022">464601</cx:pt>
          <cx:pt idx="4023">386725</cx:pt>
          <cx:pt idx="4024">174336</cx:pt>
          <cx:pt idx="4025">433628</cx:pt>
          <cx:pt idx="4026">415929</cx:pt>
          <cx:pt idx="4027">181415</cx:pt>
          <cx:pt idx="4028">290265</cx:pt>
          <cx:pt idx="4029">462831</cx:pt>
          <cx:pt idx="4030">228318</cx:pt>
          <cx:pt idx="4031">445132</cx:pt>
          <cx:pt idx="4032">300442</cx:pt>
          <cx:pt idx="4033">438053</cx:pt>
          <cx:pt idx="4034">274336</cx:pt>
          <cx:pt idx="4035">261061</cx:pt>
          <cx:pt idx="4036">424778</cx:pt>
          <cx:pt idx="4037">402654</cx:pt>
          <cx:pt idx="4038">308849</cx:pt>
          <cx:pt idx="4039">296460</cx:pt>
          <cx:pt idx="4040">307522</cx:pt>
          <cx:pt idx="4041">126548</cx:pt>
          <cx:pt idx="4042">300884</cx:pt>
          <cx:pt idx="4043">281415</cx:pt>
          <cx:pt idx="4044">333628</cx:pt>
          <cx:pt idx="4045">314159</cx:pt>
          <cx:pt idx="4046">331858</cx:pt>
          <cx:pt idx="4047">245132</cx:pt>
          <cx:pt idx="4048">376106</cx:pt>
          <cx:pt idx="4049">442477</cx:pt>
          <cx:pt idx="4050">380530</cx:pt>
          <cx:pt idx="4051">287610</cx:pt>
          <cx:pt idx="4052">395575</cx:pt>
          <cx:pt idx="4053">411504</cx:pt>
          <cx:pt idx="4054">253097</cx:pt>
          <cx:pt idx="4055">371681</cx:pt>
          <cx:pt idx="4056">176991</cx:pt>
          <cx:pt idx="4057">296460</cx:pt>
          <cx:pt idx="4058">258407</cx:pt>
          <cx:pt idx="4059">240707</cx:pt>
          <cx:pt idx="4060">263716</cx:pt>
          <cx:pt idx="4061">265486</cx:pt>
          <cx:pt idx="4062">343362</cx:pt>
          <cx:pt idx="4063">161061</cx:pt>
          <cx:pt idx="4064">154867</cx:pt>
          <cx:pt idx="4065">100884</cx:pt>
          <cx:pt idx="4066">153982</cx:pt>
          <cx:pt idx="4067">234513</cx:pt>
          <cx:pt idx="4068">262831</cx:pt>
          <cx:pt idx="4069">105309</cx:pt>
          <cx:pt idx="4070">299115</cx:pt>
          <cx:pt idx="4071">103982</cx:pt>
          <cx:pt idx="4072">261061</cx:pt>
          <cx:pt idx="4073">206194</cx:pt>
          <cx:pt idx="4074">222123</cx:pt>
          <cx:pt idx="4075">125221</cx:pt>
          <cx:pt idx="4076">157079</cx:pt>
          <cx:pt idx="4077">469026</cx:pt>
          <cx:pt idx="4078">232743</cx:pt>
          <cx:pt idx="4079">308849</cx:pt>
          <cx:pt idx="4080">278761</cx:pt>
          <cx:pt idx="4081">400000</cx:pt>
          <cx:pt idx="4082">261061</cx:pt>
          <cx:pt idx="4083">307964</cx:pt>
          <cx:pt idx="4084">278761</cx:pt>
          <cx:pt idx="4085">311504</cx:pt>
          <cx:pt idx="4086">331858</cx:pt>
          <cx:pt idx="4087">486725</cx:pt>
          <cx:pt idx="4088">228318</cx:pt>
          <cx:pt idx="4089">398230</cx:pt>
          <cx:pt idx="4090">263716</cx:pt>
          <cx:pt idx="4091">315929</cx:pt>
          <cx:pt idx="4092">300000</cx:pt>
          <cx:pt idx="4093">345132</cx:pt>
          <cx:pt idx="4094">327433</cx:pt>
          <cx:pt idx="4095">336283</cx:pt>
          <cx:pt idx="4096">309734</cx:pt>
          <cx:pt idx="4097">353716</cx:pt>
          <cx:pt idx="4098">345132</cx:pt>
          <cx:pt idx="4099">253097</cx:pt>
          <cx:pt idx="4100">296460</cx:pt>
          <cx:pt idx="4101">273451</cx:pt>
          <cx:pt idx="4102">175221</cx:pt>
          <cx:pt idx="4103">269911</cx:pt>
          <cx:pt idx="4104">104424</cx:pt>
          <cx:pt idx="4105">398230</cx:pt>
          <cx:pt idx="4106">94690</cx:pt>
          <cx:pt idx="4107">164601</cx:pt>
          <cx:pt idx="4108">402654</cx:pt>
          <cx:pt idx="4109">392035</cx:pt>
          <cx:pt idx="4110">400884</cx:pt>
          <cx:pt idx="4111">287610</cx:pt>
          <cx:pt idx="4112">420353</cx:pt>
          <cx:pt idx="4113">283185</cx:pt>
          <cx:pt idx="4114">336283</cx:pt>
          <cx:pt idx="4115">265486</cx:pt>
          <cx:pt idx="4116">176106</cx:pt>
          <cx:pt idx="4117">189380</cx:pt>
          <cx:pt idx="4118">206194</cx:pt>
          <cx:pt idx="4119">265486</cx:pt>
          <cx:pt idx="4120">314159</cx:pt>
          <cx:pt idx="4121">261061</cx:pt>
          <cx:pt idx="4122">288495</cx:pt>
          <cx:pt idx="4123">192920</cx:pt>
          <cx:pt idx="4124">168141</cx:pt>
          <cx:pt idx="4125">184070</cx:pt>
          <cx:pt idx="4126">158407</cx:pt>
          <cx:pt idx="4127">189380</cx:pt>
          <cx:pt idx="4128">260176</cx:pt>
          <cx:pt idx="4129">296460</cx:pt>
          <cx:pt idx="4130">123893</cx:pt>
          <cx:pt idx="4131">232743</cx:pt>
          <cx:pt idx="4132">174778</cx:pt>
          <cx:pt idx="4133">266814</cx:pt>
          <cx:pt idx="4134">262831</cx:pt>
          <cx:pt idx="4135">203539</cx:pt>
          <cx:pt idx="4136">101769</cx:pt>
          <cx:pt idx="4137">101769</cx:pt>
          <cx:pt idx="4138">104424</cx:pt>
          <cx:pt idx="4139">221238</cx:pt>
          <cx:pt idx="4140">269911</cx:pt>
          <cx:pt idx="4141">106194</cx:pt>
          <cx:pt idx="4142">75221</cx:pt>
          <cx:pt idx="4143">101769</cx:pt>
          <cx:pt idx="4144">261061</cx:pt>
          <cx:pt idx="4145">119469</cx:pt>
          <cx:pt idx="4146">295575</cx:pt>
          <cx:pt idx="4147">211504</cx:pt>
          <cx:pt idx="4148">189380</cx:pt>
          <cx:pt idx="4149">316814</cx:pt>
          <cx:pt idx="4150">219469</cx:pt>
          <cx:pt idx="4151">273451</cx:pt>
          <cx:pt idx="4152">423008</cx:pt>
          <cx:pt idx="4153">429203</cx:pt>
          <cx:pt idx="4154">318584</cx:pt>
          <cx:pt idx="4155">404424</cx:pt>
          <cx:pt idx="4156">442477</cx:pt>
          <cx:pt idx="4157">318584</cx:pt>
          <cx:pt idx="4158">274336</cx:pt>
          <cx:pt idx="4159">265486</cx:pt>
          <cx:pt idx="4160">327433</cx:pt>
          <cx:pt idx="4161">429203</cx:pt>
          <cx:pt idx="4162">265486</cx:pt>
          <cx:pt idx="4163">433628</cx:pt>
          <cx:pt idx="4164">464601</cx:pt>
          <cx:pt idx="4165">327433</cx:pt>
          <cx:pt idx="4166">173451</cx:pt>
          <cx:pt idx="4167">362831</cx:pt>
          <cx:pt idx="4168">345132</cx:pt>
          <cx:pt idx="4169">330973</cx:pt>
          <cx:pt idx="4170">327433</cx:pt>
          <cx:pt idx="4171">349557</cx:pt>
          <cx:pt idx="4172">255752</cx:pt>
          <cx:pt idx="4173">109734</cx:pt>
          <cx:pt idx="4174">112831</cx:pt>
          <cx:pt idx="4175">65044</cx:pt>
          <cx:pt idx="4176">67256</cx:pt>
          <cx:pt idx="4177">74336</cx:pt>
          <cx:pt idx="4178">60176</cx:pt>
          <cx:pt idx="4179">380530</cx:pt>
          <cx:pt idx="4180">389380</cx:pt>
          <cx:pt idx="4181">433628</cx:pt>
          <cx:pt idx="4182">362831</cx:pt>
          <cx:pt idx="4183">424778</cx:pt>
          <cx:pt idx="4184">262831</cx:pt>
          <cx:pt idx="4185">292035</cx:pt>
          <cx:pt idx="4186">247787</cx:pt>
          <cx:pt idx="4187">216814</cx:pt>
          <cx:pt idx="4188">219469</cx:pt>
          <cx:pt idx="4189">268141</cx:pt>
          <cx:pt idx="4190">102212</cx:pt>
          <cx:pt idx="4191">168141</cx:pt>
          <cx:pt idx="4192">220353</cx:pt>
          <cx:pt idx="4193">197787</cx:pt>
          <cx:pt idx="4194">159292</cx:pt>
          <cx:pt idx="4195">275221</cx:pt>
          <cx:pt idx="4196">185840</cx:pt>
          <cx:pt idx="4197">99557</cx:pt>
          <cx:pt idx="4198">129203</cx:pt>
          <cx:pt idx="4199">146017</cx:pt>
          <cx:pt idx="4200">267699</cx:pt>
          <cx:pt idx="4201">451327</cx:pt>
          <cx:pt idx="4202">279646</cx:pt>
          <cx:pt idx="4203">263716</cx:pt>
          <cx:pt idx="4204">334513</cx:pt>
          <cx:pt idx="4205">402654</cx:pt>
          <cx:pt idx="4206">460176</cx:pt>
          <cx:pt idx="4207">189380</cx:pt>
          <cx:pt idx="4208">477876</cx:pt>
          <cx:pt idx="4209">246017</cx:pt>
          <cx:pt idx="4210">245132</cx:pt>
          <cx:pt idx="4211">314159</cx:pt>
          <cx:pt idx="4212">346902</cx:pt>
          <cx:pt idx="4213">318584</cx:pt>
          <cx:pt idx="4214">345132</cx:pt>
          <cx:pt idx="4215">361061</cx:pt>
          <cx:pt idx="4216">325663</cx:pt>
          <cx:pt idx="4217">266371</cx:pt>
          <cx:pt idx="4218">296460</cx:pt>
          <cx:pt idx="4219">284070</cx:pt>
          <cx:pt idx="4220">109734</cx:pt>
          <cx:pt idx="4221">58407</cx:pt>
          <cx:pt idx="4222">59292</cx:pt>
          <cx:pt idx="4223">442477</cx:pt>
          <cx:pt idx="4224">362831</cx:pt>
          <cx:pt idx="4225">387610</cx:pt>
          <cx:pt idx="4226">358407</cx:pt>
          <cx:pt idx="4227">371681</cx:pt>
          <cx:pt idx="4228">292035</cx:pt>
          <cx:pt idx="4229">386725</cx:pt>
          <cx:pt idx="4230">415929</cx:pt>
          <cx:pt idx="4231">440707</cx:pt>
          <cx:pt idx="4232">424778</cx:pt>
          <cx:pt idx="4233">356637</cx:pt>
          <cx:pt idx="4234">294690</cx:pt>
          <cx:pt idx="4235">292920</cx:pt>
          <cx:pt idx="4236">389380</cx:pt>
          <cx:pt idx="4237">303539</cx:pt>
          <cx:pt idx="4238">361061</cx:pt>
          <cx:pt idx="4239">175663</cx:pt>
          <cx:pt idx="4240">252212</cx:pt>
          <cx:pt idx="4241">273451</cx:pt>
          <cx:pt idx="4242">107079</cx:pt>
          <cx:pt idx="4243">216814</cx:pt>
          <cx:pt idx="4244">292035</cx:pt>
          <cx:pt idx="4245">238938</cx:pt>
          <cx:pt idx="4246">330973</cx:pt>
          <cx:pt idx="4247">277876</cx:pt>
          <cx:pt idx="4248">226991</cx:pt>
          <cx:pt idx="4249">79646</cx:pt>
          <cx:pt idx="4250">278761</cx:pt>
          <cx:pt idx="4251">131858</cx:pt>
          <cx:pt idx="4252">290265</cx:pt>
          <cx:pt idx="4253">372566</cx:pt>
          <cx:pt idx="4254">168141</cx:pt>
          <cx:pt idx="4255">178761</cx:pt>
          <cx:pt idx="4256">196460</cx:pt>
          <cx:pt idx="4257">362831</cx:pt>
          <cx:pt idx="4258">138053</cx:pt>
          <cx:pt idx="4259">253982</cx:pt>
          <cx:pt idx="4260">343362</cx:pt>
          <cx:pt idx="4261">340707</cx:pt>
          <cx:pt idx="4262">513274</cx:pt>
          <cx:pt idx="4263">398230</cx:pt>
          <cx:pt idx="4264">341592</cx:pt>
          <cx:pt idx="4265">407424</cx:pt>
          <cx:pt idx="4266">296460</cx:pt>
          <cx:pt idx="4267">403336</cx:pt>
          <cx:pt idx="4268">433778</cx:pt>
          <cx:pt idx="4269">348672</cx:pt>
          <cx:pt idx="4270">488415</cx:pt>
          <cx:pt idx="4271">427610</cx:pt>
          <cx:pt idx="4272">283185</cx:pt>
          <cx:pt idx="4273">486725</cx:pt>
          <cx:pt idx="4274">300884</cx:pt>
          <cx:pt idx="4275">367256</cx:pt>
          <cx:pt idx="4276">324778</cx:pt>
          <cx:pt idx="4277">433628</cx:pt>
          <cx:pt idx="4278">345132</cx:pt>
          <cx:pt idx="4279">355752</cx:pt>
          <cx:pt idx="4280">353982</cx:pt>
          <cx:pt idx="4281">351327</cx:pt>
          <cx:pt idx="4282">353097</cx:pt>
          <cx:pt idx="4283">57522</cx:pt>
          <cx:pt idx="4284">371681</cx:pt>
          <cx:pt idx="4285">465486</cx:pt>
          <cx:pt idx="4286">442477</cx:pt>
          <cx:pt idx="4287">460176</cx:pt>
          <cx:pt idx="4288">451327</cx:pt>
          <cx:pt idx="4289">327433</cx:pt>
          <cx:pt idx="4290">380530</cx:pt>
          <cx:pt idx="4291">125663</cx:pt>
          <cx:pt idx="4292">150442</cx:pt>
          <cx:pt idx="4293">396460</cx:pt>
          <cx:pt idx="4294">427433</cx:pt>
          <cx:pt idx="4295">364601</cx:pt>
          <cx:pt idx="4296">294690</cx:pt>
          <cx:pt idx="4297">252212</cx:pt>
          <cx:pt idx="4298">435840</cx:pt>
          <cx:pt idx="4299">307964</cx:pt>
          <cx:pt idx="4300">176991</cx:pt>
          <cx:pt idx="4301">250000</cx:pt>
          <cx:pt idx="4302">292035</cx:pt>
          <cx:pt idx="4303">326548</cx:pt>
          <cx:pt idx="4304">442477</cx:pt>
          <cx:pt idx="4305">323008</cx:pt>
          <cx:pt idx="4306">351769</cx:pt>
          <cx:pt idx="4307">314159</cx:pt>
          <cx:pt idx="4308">274336</cx:pt>
          <cx:pt idx="4309">307079</cx:pt>
          <cx:pt idx="4310">159292</cx:pt>
          <cx:pt idx="4311">277433</cx:pt>
          <cx:pt idx="4312">353982</cx:pt>
          <cx:pt idx="4313">176991</cx:pt>
          <cx:pt idx="4314">433628</cx:pt>
          <cx:pt idx="4315">247787</cx:pt>
          <cx:pt idx="4316">200884</cx:pt>
          <cx:pt idx="4317">71681</cx:pt>
          <cx:pt idx="4318">79646</cx:pt>
          <cx:pt idx="4319">315044</cx:pt>
          <cx:pt idx="4320">104867</cx:pt>
          <cx:pt idx="4321">391150</cx:pt>
          <cx:pt idx="4322">104424</cx:pt>
          <cx:pt idx="4323">130973</cx:pt>
          <cx:pt idx="4324">104424</cx:pt>
          <cx:pt idx="4325">79646</cx:pt>
          <cx:pt idx="4326">78761</cx:pt>
          <cx:pt idx="4327">570796</cx:pt>
          <cx:pt idx="4328">486725</cx:pt>
          <cx:pt idx="4329">256637</cx:pt>
          <cx:pt idx="4330">420353</cx:pt>
          <cx:pt idx="4331">347787</cx:pt>
          <cx:pt idx="4332">194690</cx:pt>
          <cx:pt idx="4333">438053</cx:pt>
          <cx:pt idx="4334">345132</cx:pt>
          <cx:pt idx="4335">472566</cx:pt>
          <cx:pt idx="4336">322123</cx:pt>
          <cx:pt idx="4337">172566</cx:pt>
          <cx:pt idx="4338">325663</cx:pt>
          <cx:pt idx="4339">344247</cx:pt>
          <cx:pt idx="4340">157522</cx:pt>
          <cx:pt idx="4341">362831</cx:pt>
          <cx:pt idx="4342">353982</cx:pt>
          <cx:pt idx="4343">357964</cx:pt>
          <cx:pt idx="4344">423008</cx:pt>
          <cx:pt idx="4345">61946</cx:pt>
          <cx:pt idx="4346">115044</cx:pt>
          <cx:pt idx="4347">35398</cx:pt>
          <cx:pt idx="4348">35398</cx:pt>
          <cx:pt idx="4349">35398</cx:pt>
          <cx:pt idx="4350">442477</cx:pt>
          <cx:pt idx="4351">336283</cx:pt>
          <cx:pt idx="4352">460176</cx:pt>
          <cx:pt idx="4353">292035</cx:pt>
          <cx:pt idx="4354">352212</cx:pt>
          <cx:pt idx="4355">305309</cx:pt>
          <cx:pt idx="4356">356637</cx:pt>
          <cx:pt idx="4357">349557</cx:pt>
          <cx:pt idx="4358">330088</cx:pt>
          <cx:pt idx="4359">132743</cx:pt>
          <cx:pt idx="4360">309734</cx:pt>
          <cx:pt idx="4361">79646</cx:pt>
          <cx:pt idx="4362">389380</cx:pt>
          <cx:pt idx="4363">105309</cx:pt>
          <cx:pt idx="4364">336283</cx:pt>
          <cx:pt idx="4365">123893</cx:pt>
          <cx:pt idx="4366">379203</cx:pt>
          <cx:pt idx="4367">411504</cx:pt>
          <cx:pt idx="4368">205752</cx:pt>
          <cx:pt idx="4369">330088</cx:pt>
          <cx:pt idx="4370">300884</cx:pt>
          <cx:pt idx="4371">74336</cx:pt>
          <cx:pt idx="4372">181415</cx:pt>
          <cx:pt idx="4373">86725</cx:pt>
          <cx:pt idx="4374">296460</cx:pt>
          <cx:pt idx="4375">303539</cx:pt>
          <cx:pt idx="4376">300000</cx:pt>
          <cx:pt idx="4377">330088</cx:pt>
          <cx:pt idx="4378">411504</cx:pt>
          <cx:pt idx="4379">221238</cx:pt>
          <cx:pt idx="4380">294690</cx:pt>
          <cx:pt idx="4381">168141</cx:pt>
          <cx:pt idx="4382">271681</cx:pt>
          <cx:pt idx="4383">201769</cx:pt>
          <cx:pt idx="4384">150442</cx:pt>
          <cx:pt idx="4385">475663</cx:pt>
          <cx:pt idx="4386">302654</cx:pt>
          <cx:pt idx="4387">163716</cx:pt>
          <cx:pt idx="4388">530973</cx:pt>
          <cx:pt idx="4389">566371</cx:pt>
          <cx:pt idx="4390">528318</cx:pt>
          <cx:pt idx="4391">250442</cx:pt>
          <cx:pt idx="4392">271681</cx:pt>
          <cx:pt idx="4393">205752</cx:pt>
          <cx:pt idx="4394">303982</cx:pt>
          <cx:pt idx="4395">395575</cx:pt>
          <cx:pt idx="4396">358407</cx:pt>
          <cx:pt idx="4397">298230</cx:pt>
          <cx:pt idx="4398">265486</cx:pt>
          <cx:pt idx="4399">110619</cx:pt>
          <cx:pt idx="4400">376106</cx:pt>
          <cx:pt idx="4401">199115</cx:pt>
          <cx:pt idx="4402">101769</cx:pt>
          <cx:pt idx="4403">141592</cx:pt>
          <cx:pt idx="4404">318584</cx:pt>
          <cx:pt idx="4405">101769</cx:pt>
          <cx:pt idx="4406">231858</cx:pt>
          <cx:pt idx="4407">237168</cx:pt>
          <cx:pt idx="4408">333628</cx:pt>
          <cx:pt idx="4409">130088</cx:pt>
          <cx:pt idx="4410">102654</cx:pt>
          <cx:pt idx="4411">530973</cx:pt>
          <cx:pt idx="4412">345132</cx:pt>
          <cx:pt idx="4413">289380</cx:pt>
          <cx:pt idx="4414">256637</cx:pt>
          <cx:pt idx="4415">298230</cx:pt>
          <cx:pt idx="4416">335398</cx:pt>
          <cx:pt idx="4417">292035</cx:pt>
          <cx:pt idx="4418">371681</cx:pt>
          <cx:pt idx="4419">529203</cx:pt>
          <cx:pt idx="4420">234513</cx:pt>
          <cx:pt idx="4421">526548</cx:pt>
          <cx:pt idx="4422">553097</cx:pt>
          <cx:pt idx="4423">304424</cx:pt>
          <cx:pt idx="4424">371681</cx:pt>
          <cx:pt idx="4425">393805</cx:pt>
          <cx:pt idx="4426">283185</cx:pt>
          <cx:pt idx="4427">253982</cx:pt>
          <cx:pt idx="4428">409734</cx:pt>
          <cx:pt idx="4429">398230</cx:pt>
          <cx:pt idx="4430">446902</cx:pt>
          <cx:pt idx="4431">103982</cx:pt>
          <cx:pt idx="4432">358407</cx:pt>
          <cx:pt idx="4433">415929</cx:pt>
          <cx:pt idx="4434">449557</cx:pt>
          <cx:pt idx="4435">300000</cx:pt>
          <cx:pt idx="4436">249557</cx:pt>
          <cx:pt idx="4437">104424</cx:pt>
          <cx:pt idx="4438">392743</cx:pt>
          <cx:pt idx="4439">107964</cx:pt>
          <cx:pt idx="4440">274336</cx:pt>
          <cx:pt idx="4441">73893</cx:pt>
          <cx:pt idx="4442">77876</cx:pt>
          <cx:pt idx="4443">469026</cx:pt>
          <cx:pt idx="4444">221238</cx:pt>
          <cx:pt idx="4445">358407</cx:pt>
          <cx:pt idx="4446">335398</cx:pt>
          <cx:pt idx="4447">460176</cx:pt>
          <cx:pt idx="4448">448672</cx:pt>
          <cx:pt idx="4449">283185</cx:pt>
          <cx:pt idx="4450">486725</cx:pt>
          <cx:pt idx="4451">491150</cx:pt>
          <cx:pt idx="4452">371681</cx:pt>
          <cx:pt idx="4453">508849</cx:pt>
          <cx:pt idx="4454">162831</cx:pt>
          <cx:pt idx="4455">278761</cx:pt>
          <cx:pt idx="4456">300000</cx:pt>
          <cx:pt idx="4457">54424</cx:pt>
          <cx:pt idx="4458">59292</cx:pt>
          <cx:pt idx="4459">54867</cx:pt>
          <cx:pt idx="4460">377876</cx:pt>
          <cx:pt idx="4461">429203</cx:pt>
          <cx:pt idx="4462">389380</cx:pt>
          <cx:pt idx="4463">464601</cx:pt>
          <cx:pt idx="4464">105309</cx:pt>
          <cx:pt idx="4465">448672</cx:pt>
          <cx:pt idx="4466">380530</cx:pt>
          <cx:pt idx="4467">389380</cx:pt>
          <cx:pt idx="4468">292035</cx:pt>
          <cx:pt idx="4469">322123</cx:pt>
          <cx:pt idx="4470">296460</cx:pt>
          <cx:pt idx="4471">81415</cx:pt>
          <cx:pt idx="4472">250442</cx:pt>
          <cx:pt idx="4473">250000</cx:pt>
          <cx:pt idx="4474">367256</cx:pt>
          <cx:pt idx="4475">335398</cx:pt>
          <cx:pt idx="4476">236283</cx:pt>
          <cx:pt idx="4477">166371</cx:pt>
          <cx:pt idx="4478">371681</cx:pt>
          <cx:pt idx="4479">247787</cx:pt>
          <cx:pt idx="4480">293805</cx:pt>
          <cx:pt idx="4481">255752</cx:pt>
          <cx:pt idx="4482">252212</cx:pt>
          <cx:pt idx="4483">389380</cx:pt>
          <cx:pt idx="4484">380530</cx:pt>
          <cx:pt idx="4485">384070</cx:pt>
          <cx:pt idx="4486">418584</cx:pt>
          <cx:pt idx="4487">174336</cx:pt>
          <cx:pt idx="4488">250442</cx:pt>
          <cx:pt idx="4489">245132</cx:pt>
          <cx:pt idx="4490">101769</cx:pt>
          <cx:pt idx="4491">132743</cx:pt>
          <cx:pt idx="4492">504424</cx:pt>
          <cx:pt idx="4493">379203</cx:pt>
          <cx:pt idx="4494">561946</cx:pt>
          <cx:pt idx="4495">371681</cx:pt>
          <cx:pt idx="4496">283185</cx:pt>
          <cx:pt idx="4497">339823</cx:pt>
          <cx:pt idx="4498">288053</cx:pt>
          <cx:pt idx="4499">203539</cx:pt>
          <cx:pt idx="4500">197345</cx:pt>
          <cx:pt idx="4501">269911</cx:pt>
          <cx:pt idx="4502">269911</cx:pt>
          <cx:pt idx="4503">442477</cx:pt>
          <cx:pt idx="4504">331858</cx:pt>
          <cx:pt idx="4505">89380</cx:pt>
          <cx:pt idx="4506">298230</cx:pt>
          <cx:pt idx="4507">249557</cx:pt>
          <cx:pt idx="4508">279203</cx:pt>
          <cx:pt idx="4509">178761</cx:pt>
          <cx:pt idx="4510">172566</cx:pt>
          <cx:pt idx="4511">251327</cx:pt>
          <cx:pt idx="4512">168141</cx:pt>
          <cx:pt idx="4513">327433</cx:pt>
          <cx:pt idx="4514">336283</cx:pt>
          <cx:pt idx="4515">347787</cx:pt>
          <cx:pt idx="4516">242477</cx:pt>
          <cx:pt idx="4517">353982</cx:pt>
          <cx:pt idx="4518">265486</cx:pt>
          <cx:pt idx="4519">107345</cx:pt>
          <cx:pt idx="4520">300884</cx:pt>
          <cx:pt idx="4521">35398</cx:pt>
          <cx:pt idx="4522">402654</cx:pt>
          <cx:pt idx="4523">380530</cx:pt>
          <cx:pt idx="4524">320353</cx:pt>
          <cx:pt idx="4525">301327</cx:pt>
          <cx:pt idx="4526">138938</cx:pt>
          <cx:pt idx="4527">156637</cx:pt>
          <cx:pt idx="4528">358407</cx:pt>
          <cx:pt idx="4529">102654</cx:pt>
          <cx:pt idx="4530">176991</cx:pt>
          <cx:pt idx="4531">309734</cx:pt>
          <cx:pt idx="4532">424778</cx:pt>
          <cx:pt idx="4533">185840</cx:pt>
          <cx:pt idx="4534">119469</cx:pt>
          <cx:pt idx="4535">334513</cx:pt>
          <cx:pt idx="4536">517699</cx:pt>
          <cx:pt idx="4537">517699</cx:pt>
          <cx:pt idx="4538">245132</cx:pt>
          <cx:pt idx="4539">149274</cx:pt>
          <cx:pt idx="4540">102601</cx:pt>
          <cx:pt idx="4541">101548</cx:pt>
          <cx:pt idx="4542">146256</cx:pt>
          <cx:pt idx="4543">140380</cx:pt>
          <cx:pt idx="4544">149274</cx:pt>
          <cx:pt idx="4545">146256</cx:pt>
          <cx:pt idx="4546">149274</cx:pt>
          <cx:pt idx="4547">103663</cx:pt>
          <cx:pt idx="4548">147761</cx:pt>
          <cx:pt idx="4549">149274</cx:pt>
          <cx:pt idx="4550">103663</cx:pt>
          <cx:pt idx="4551">103663</cx:pt>
          <cx:pt idx="4552">143389</cx:pt>
          <cx:pt idx="4553">150778</cx:pt>
          <cx:pt idx="4554">147761</cx:pt>
          <cx:pt idx="4555">143238</cx:pt>
          <cx:pt idx="4556">144752</cx:pt>
          <cx:pt idx="4557">146256</cx:pt>
          <cx:pt idx="4558">150778</cx:pt>
          <cx:pt idx="4559">147761</cx:pt>
          <cx:pt idx="4560">140380</cx:pt>
          <cx:pt idx="4561">103663</cx:pt>
          <cx:pt idx="4562">146256</cx:pt>
          <cx:pt idx="4563">149274</cx:pt>
          <cx:pt idx="4564">149274</cx:pt>
          <cx:pt idx="4565">150778</cx:pt>
          <cx:pt idx="4566">144752</cx:pt>
          <cx:pt idx="4567">150778</cx:pt>
          <cx:pt idx="4568">150778</cx:pt>
          <cx:pt idx="4569">103663</cx:pt>
          <cx:pt idx="4570">150778</cx:pt>
          <cx:pt idx="4571">149274</cx:pt>
          <cx:pt idx="4572">149274</cx:pt>
          <cx:pt idx="4573">137513</cx:pt>
          <cx:pt idx="4574">147761</cx:pt>
          <cx:pt idx="4575">147761</cx:pt>
          <cx:pt idx="4576">144752</cx:pt>
          <cx:pt idx="4577">103663</cx:pt>
          <cx:pt idx="4578">150778</cx:pt>
          <cx:pt idx="4579">147761</cx:pt>
          <cx:pt idx="4580">143389</cx:pt>
          <cx:pt idx="4581">147761</cx:pt>
          <cx:pt idx="4582">149274</cx:pt>
          <cx:pt idx="4583">149274</cx:pt>
          <cx:pt idx="4584">149274</cx:pt>
          <cx:pt idx="4585">150778</cx:pt>
          <cx:pt idx="4586">149274</cx:pt>
          <cx:pt idx="4587">98477</cx:pt>
          <cx:pt idx="4588">102601</cx:pt>
          <cx:pt idx="4589">149274</cx:pt>
          <cx:pt idx="4590">143238</cx:pt>
          <cx:pt idx="4591">144752</cx:pt>
          <cx:pt idx="4592">99539</cx:pt>
          <cx:pt idx="4593">103663</cx:pt>
          <cx:pt idx="4594">150778</cx:pt>
          <cx:pt idx="4595">147761</cx:pt>
          <cx:pt idx="4596">146256</cx:pt>
          <cx:pt idx="4597">146256</cx:pt>
          <cx:pt idx="4598">150778</cx:pt>
          <cx:pt idx="4599">149274</cx:pt>
          <cx:pt idx="4600">149274</cx:pt>
          <cx:pt idx="4601">149274</cx:pt>
          <cx:pt idx="4602">96469</cx:pt>
          <cx:pt idx="4603">149274</cx:pt>
          <cx:pt idx="4604">102601</cx:pt>
          <cx:pt idx="4605">150778</cx:pt>
          <cx:pt idx="4606">146256</cx:pt>
          <cx:pt idx="4607">150778</cx:pt>
          <cx:pt idx="4608">150778</cx:pt>
          <cx:pt idx="4609">150778</cx:pt>
          <cx:pt idx="4610">103663</cx:pt>
          <cx:pt idx="4611">147761</cx:pt>
          <cx:pt idx="4612">147761</cx:pt>
          <cx:pt idx="4613">146256</cx:pt>
          <cx:pt idx="4614">141884</cx:pt>
          <cx:pt idx="4615">143389</cx:pt>
          <cx:pt idx="4616">103663</cx:pt>
          <cx:pt idx="4617">147761</cx:pt>
          <cx:pt idx="4618">147761</cx:pt>
          <cx:pt idx="4619">147761</cx:pt>
          <cx:pt idx="4620">149274</cx:pt>
          <cx:pt idx="4621">147761</cx:pt>
          <cx:pt idx="4622">140380</cx:pt>
          <cx:pt idx="4623">99539</cx:pt>
          <cx:pt idx="4624">103663</cx:pt>
          <cx:pt idx="4625">147761</cx:pt>
          <cx:pt idx="4626">147761</cx:pt>
          <cx:pt idx="4627">143389</cx:pt>
          <cx:pt idx="4628">150778</cx:pt>
          <cx:pt idx="4629">147761</cx:pt>
          <cx:pt idx="4630">150778</cx:pt>
          <cx:pt idx="4631">146256</cx:pt>
          <cx:pt idx="4632">144752</cx:pt>
          <cx:pt idx="4633">149274</cx:pt>
          <cx:pt idx="4634">150778</cx:pt>
          <cx:pt idx="4635">150778</cx:pt>
          <cx:pt idx="4636">150778</cx:pt>
          <cx:pt idx="4637">146256</cx:pt>
          <cx:pt idx="4638">96469</cx:pt>
          <cx:pt idx="4639">147761</cx:pt>
          <cx:pt idx="4640">149274</cx:pt>
          <cx:pt idx="4641">149274</cx:pt>
          <cx:pt idx="4642">100592</cx:pt>
          <cx:pt idx="4643">147761</cx:pt>
          <cx:pt idx="4644">149274</cx:pt>
          <cx:pt idx="4645">146256</cx:pt>
          <cx:pt idx="4646">149274</cx:pt>
          <cx:pt idx="4647">149274</cx:pt>
          <cx:pt idx="4648">147761</cx:pt>
          <cx:pt idx="4649">150778</cx:pt>
          <cx:pt idx="4650">103663</cx:pt>
          <cx:pt idx="4651">147761</cx:pt>
          <cx:pt idx="4652">103663</cx:pt>
          <cx:pt idx="4653">149274</cx:pt>
          <cx:pt idx="4654">146256</cx:pt>
          <cx:pt idx="4655">150778</cx:pt>
          <cx:pt idx="4656">140380</cx:pt>
          <cx:pt idx="4657">147761</cx:pt>
          <cx:pt idx="4658">150778</cx:pt>
          <cx:pt idx="4659">141884</cx:pt>
          <cx:pt idx="4660">144752</cx:pt>
          <cx:pt idx="4661">103663</cx:pt>
          <cx:pt idx="4662">144752</cx:pt>
          <cx:pt idx="4663">140380</cx:pt>
          <cx:pt idx="4664">140380</cx:pt>
          <cx:pt idx="4665">143389</cx:pt>
          <cx:pt idx="4666">150778</cx:pt>
          <cx:pt idx="4667">144752</cx:pt>
          <cx:pt idx="4668">103663</cx:pt>
          <cx:pt idx="4669">149274</cx:pt>
          <cx:pt idx="4670">141884</cx:pt>
          <cx:pt idx="4671">147761</cx:pt>
          <cx:pt idx="4672">149274</cx:pt>
          <cx:pt idx="4673">141884</cx:pt>
          <cx:pt idx="4674">147761</cx:pt>
          <cx:pt idx="4675">103663</cx:pt>
          <cx:pt idx="4676">149274</cx:pt>
          <cx:pt idx="4677">149274</cx:pt>
          <cx:pt idx="4678">146256</cx:pt>
          <cx:pt idx="4679">103663</cx:pt>
          <cx:pt idx="4680">147761</cx:pt>
          <cx:pt idx="4681">150778</cx:pt>
          <cx:pt idx="4682">146256</cx:pt>
          <cx:pt idx="4683">99539</cx:pt>
          <cx:pt idx="4684">101548</cx:pt>
          <cx:pt idx="4685">103663</cx:pt>
          <cx:pt idx="4686">149274</cx:pt>
          <cx:pt idx="4687">149274</cx:pt>
          <cx:pt idx="4688">147761</cx:pt>
          <cx:pt idx="4689">146256</cx:pt>
          <cx:pt idx="4690">149274</cx:pt>
          <cx:pt idx="4691">149274</cx:pt>
          <cx:pt idx="4692">149274</cx:pt>
          <cx:pt idx="4693">98477</cx:pt>
          <cx:pt idx="4694">149274</cx:pt>
          <cx:pt idx="4695">149274</cx:pt>
          <cx:pt idx="4696">150778</cx:pt>
          <cx:pt idx="4697">144752</cx:pt>
          <cx:pt idx="4698">149274</cx:pt>
          <cx:pt idx="4699">102601</cx:pt>
          <cx:pt idx="4700">102601</cx:pt>
          <cx:pt idx="4701">140380</cx:pt>
          <cx:pt idx="4702">150778</cx:pt>
          <cx:pt idx="4703">149274</cx:pt>
          <cx:pt idx="4704">149274</cx:pt>
          <cx:pt idx="4705">149274</cx:pt>
          <cx:pt idx="4706">143238</cx:pt>
          <cx:pt idx="4707">149274</cx:pt>
          <cx:pt idx="4708">149274</cx:pt>
          <cx:pt idx="4709">146256</cx:pt>
          <cx:pt idx="4710">149274</cx:pt>
          <cx:pt idx="4711">140380</cx:pt>
          <cx:pt idx="4712">103663</cx:pt>
          <cx:pt idx="4713">146256</cx:pt>
          <cx:pt idx="4714">143238</cx:pt>
          <cx:pt idx="4715">103663</cx:pt>
          <cx:pt idx="4716">149274</cx:pt>
          <cx:pt idx="4717">147761</cx:pt>
          <cx:pt idx="4718">103663</cx:pt>
          <cx:pt idx="4719">149274</cx:pt>
          <cx:pt idx="4720">147761</cx:pt>
          <cx:pt idx="4721">149274</cx:pt>
          <cx:pt idx="4722">146256</cx:pt>
          <cx:pt idx="4723">149274</cx:pt>
          <cx:pt idx="4724">103663</cx:pt>
          <cx:pt idx="4725">149274</cx:pt>
          <cx:pt idx="4726">144752</cx:pt>
          <cx:pt idx="4727">146256</cx:pt>
          <cx:pt idx="4728">149274</cx:pt>
          <cx:pt idx="4729">144752</cx:pt>
          <cx:pt idx="4730">147761</cx:pt>
          <cx:pt idx="4731">149274</cx:pt>
          <cx:pt idx="4732">103663</cx:pt>
          <cx:pt idx="4733">146256</cx:pt>
          <cx:pt idx="4734">146256</cx:pt>
          <cx:pt idx="4735">149274</cx:pt>
          <cx:pt idx="4736">150778</cx:pt>
          <cx:pt idx="4737">101548</cx:pt>
          <cx:pt idx="4738">149274</cx:pt>
          <cx:pt idx="4739">140380</cx:pt>
          <cx:pt idx="4740">147761</cx:pt>
          <cx:pt idx="4741">150778</cx:pt>
          <cx:pt idx="4742">103663</cx:pt>
          <cx:pt idx="4743">147761</cx:pt>
          <cx:pt idx="4744">144752</cx:pt>
          <cx:pt idx="4745">146256</cx:pt>
          <cx:pt idx="4746">146256</cx:pt>
          <cx:pt idx="4747">150778</cx:pt>
          <cx:pt idx="4748">146256</cx:pt>
          <cx:pt idx="4749">149274</cx:pt>
          <cx:pt idx="4750">146256</cx:pt>
          <cx:pt idx="4751">147761</cx:pt>
          <cx:pt idx="4752">149274</cx:pt>
          <cx:pt idx="4753">146256</cx:pt>
          <cx:pt idx="4754">144752</cx:pt>
          <cx:pt idx="4755">147761</cx:pt>
          <cx:pt idx="4756">143238</cx:pt>
          <cx:pt idx="4757">146256</cx:pt>
          <cx:pt idx="4758">103663</cx:pt>
          <cx:pt idx="4759">146256</cx:pt>
          <cx:pt idx="4760">144752</cx:pt>
          <cx:pt idx="4761">150778</cx:pt>
          <cx:pt idx="4762">102601</cx:pt>
          <cx:pt idx="4763">147761</cx:pt>
          <cx:pt idx="4764">149274</cx:pt>
          <cx:pt idx="4765">146256</cx:pt>
          <cx:pt idx="4766">143238</cx:pt>
          <cx:pt idx="4767">149274</cx:pt>
          <cx:pt idx="4768">144752</cx:pt>
          <cx:pt idx="4769">149274</cx:pt>
          <cx:pt idx="4770">146256</cx:pt>
          <cx:pt idx="4771">146256</cx:pt>
          <cx:pt idx="4772">144752</cx:pt>
          <cx:pt idx="4773">149274</cx:pt>
          <cx:pt idx="4774">143238</cx:pt>
          <cx:pt idx="4775">149274</cx:pt>
          <cx:pt idx="4776">247787</cx:pt>
          <cx:pt idx="4777">100000</cx:pt>
          <cx:pt idx="4778">276106</cx:pt>
          <cx:pt idx="4779">105840</cx:pt>
          <cx:pt idx="4780">168141</cx:pt>
          <cx:pt idx="4781">201769</cx:pt>
          <cx:pt idx="4782">247787</cx:pt>
          <cx:pt idx="4783">327433</cx:pt>
          <cx:pt idx="4784">374336</cx:pt>
          <cx:pt idx="4785">336283</cx:pt>
          <cx:pt idx="4786">309734</cx:pt>
          <cx:pt idx="4787">376106</cx:pt>
          <cx:pt idx="4788">353982</cx:pt>
          <cx:pt idx="4789">299115</cx:pt>
          <cx:pt idx="4790">345132</cx:pt>
          <cx:pt idx="4791">305309</cx:pt>
          <cx:pt idx="4792">166371</cx:pt>
          <cx:pt idx="4793">353982</cx:pt>
          <cx:pt idx="4794">144752</cx:pt>
          <cx:pt idx="4795">140380</cx:pt>
          <cx:pt idx="4796">149274</cx:pt>
          <cx:pt idx="4797">150778</cx:pt>
          <cx:pt idx="4798">147761</cx:pt>
          <cx:pt idx="4799">141884</cx:pt>
          <cx:pt idx="4800">129203</cx:pt>
          <cx:pt idx="4801">53982</cx:pt>
          <cx:pt idx="4802">414159</cx:pt>
          <cx:pt idx="4803">353982</cx:pt>
          <cx:pt idx="4804">106194</cx:pt>
          <cx:pt idx="4805">314159</cx:pt>
          <cx:pt idx="4806">119469</cx:pt>
          <cx:pt idx="4807">256637</cx:pt>
          <cx:pt idx="4808">203539</cx:pt>
          <cx:pt idx="4809">80530</cx:pt>
          <cx:pt idx="4810">211061</cx:pt>
          <cx:pt idx="4811">132743</cx:pt>
          <cx:pt idx="4812">131858</cx:pt>
          <cx:pt idx="4813">331858</cx:pt>
          <cx:pt idx="4814">292035</cx:pt>
          <cx:pt idx="4815">100000</cx:pt>
          <cx:pt idx="4816">104424</cx:pt>
          <cx:pt idx="4817">310619</cx:pt>
          <cx:pt idx="4818">168141</cx:pt>
          <cx:pt idx="4819">327433</cx:pt>
          <cx:pt idx="4820">210619</cx:pt>
          <cx:pt idx="4821">309734</cx:pt>
          <cx:pt idx="4822">278761</cx:pt>
          <cx:pt idx="4823">229203</cx:pt>
          <cx:pt idx="4824">507079</cx:pt>
          <cx:pt idx="4825">262831</cx:pt>
          <cx:pt idx="4826">513274</cx:pt>
          <cx:pt idx="4827">276991</cx:pt>
          <cx:pt idx="4828">345132</cx:pt>
          <cx:pt idx="4829">353938</cx:pt>
          <cx:pt idx="4830">367256</cx:pt>
          <cx:pt idx="4831">353982</cx:pt>
          <cx:pt idx="4832">364601</cx:pt>
          <cx:pt idx="4833">252212</cx:pt>
          <cx:pt idx="4834">300884</cx:pt>
          <cx:pt idx="4835">280530</cx:pt>
          <cx:pt idx="4836">261061</cx:pt>
          <cx:pt idx="4837">115044</cx:pt>
          <cx:pt idx="4838">53274</cx:pt>
          <cx:pt idx="4839">53982</cx:pt>
          <cx:pt idx="4840">56637</cx:pt>
          <cx:pt idx="4841">60176</cx:pt>
          <cx:pt idx="4842">384955</cx:pt>
          <cx:pt idx="4843">446902</cx:pt>
          <cx:pt idx="4844">97345</cx:pt>
          <cx:pt idx="4845">185840</cx:pt>
          <cx:pt idx="4846">119469</cx:pt>
          <cx:pt idx="4847">310176</cx:pt>
          <cx:pt idx="4848">374336</cx:pt>
          <cx:pt idx="4849">206637</cx:pt>
          <cx:pt idx="4850">99115</cx:pt>
          <cx:pt idx="4851">230088</cx:pt>
          <cx:pt idx="4852">307964</cx:pt>
          <cx:pt idx="4853">169026</cx:pt>
          <cx:pt idx="4854">305309</cx:pt>
          <cx:pt idx="4855">309734</cx:pt>
          <cx:pt idx="4856">238938</cx:pt>
          <cx:pt idx="4857">130973</cx:pt>
          <cx:pt idx="4858">289380</cx:pt>
          <cx:pt idx="4859">345132</cx:pt>
          <cx:pt idx="4860">107964</cx:pt>
          <cx:pt idx="4861">402654</cx:pt>
          <cx:pt idx="4862">140707</cx:pt>
          <cx:pt idx="4863">243362</cx:pt>
          <cx:pt idx="4864">250442</cx:pt>
          <cx:pt idx="4865">123893</cx:pt>
          <cx:pt idx="4866">451327</cx:pt>
          <cx:pt idx="4867">84070</cx:pt>
          <cx:pt idx="4868">361061</cx:pt>
          <cx:pt idx="4869">460176</cx:pt>
          <cx:pt idx="4870">336283</cx:pt>
          <cx:pt idx="4871">486725</cx:pt>
          <cx:pt idx="4872">311504</cx:pt>
          <cx:pt idx="4873">274336</cx:pt>
          <cx:pt idx="4874">260176</cx:pt>
          <cx:pt idx="4875">480530</cx:pt>
          <cx:pt idx="4876">338938</cx:pt>
          <cx:pt idx="4877">148672</cx:pt>
          <cx:pt idx="4878">362831</cx:pt>
          <cx:pt idx="4879">107964</cx:pt>
          <cx:pt idx="4880">350442</cx:pt>
          <cx:pt idx="4881">336283</cx:pt>
          <cx:pt idx="4882">422123</cx:pt>
          <cx:pt idx="4883">169911</cx:pt>
          <cx:pt idx="4884">221238</cx:pt>
          <cx:pt idx="4885">265486</cx:pt>
          <cx:pt idx="4886">330088</cx:pt>
          <cx:pt idx="4887">72566</cx:pt>
          <cx:pt idx="4888">110619</cx:pt>
          <cx:pt idx="4889">111504</cx:pt>
          <cx:pt idx="4890">371681</cx:pt>
          <cx:pt idx="4891">81415</cx:pt>
          <cx:pt idx="4892">190265</cx:pt>
          <cx:pt idx="4893">242477</cx:pt>
          <cx:pt idx="4894">190265</cx:pt>
          <cx:pt idx="4895">101769</cx:pt>
          <cx:pt idx="4896">334513</cx:pt>
          <cx:pt idx="4897">292035</cx:pt>
          <cx:pt idx="4898">265486</cx:pt>
          <cx:pt idx="4899">237168</cx:pt>
          <cx:pt idx="4900">279646</cx:pt>
          <cx:pt idx="4901">300884</cx:pt>
          <cx:pt idx="4902">309734</cx:pt>
          <cx:pt idx="4903">314159</cx:pt>
          <cx:pt idx="4904">253982</cx:pt>
          <cx:pt idx="4905">300884</cx:pt>
          <cx:pt idx="4906">265486</cx:pt>
          <cx:pt idx="4907">460176</cx:pt>
          <cx:pt idx="4908">364601</cx:pt>
          <cx:pt idx="4909">330088</cx:pt>
          <cx:pt idx="4910">225663</cx:pt>
          <cx:pt idx="4911">271681</cx:pt>
          <cx:pt idx="4912">138053</cx:pt>
          <cx:pt idx="4913">342477</cx:pt>
          <cx:pt idx="4914">336283</cx:pt>
          <cx:pt idx="4915">327433</cx:pt>
          <cx:pt idx="4916">331858</cx:pt>
          <cx:pt idx="4917">246017</cx:pt>
          <cx:pt idx="4918">353982</cx:pt>
          <cx:pt idx="4919">194690</cx:pt>
          <cx:pt idx="4920">373451</cx:pt>
          <cx:pt idx="4921">361946</cx:pt>
          <cx:pt idx="4922">195575</cx:pt>
          <cx:pt idx="4923">376106</cx:pt>
          <cx:pt idx="4924">185840</cx:pt>
          <cx:pt idx="4925">184955</cx:pt>
          <cx:pt idx="4926">371681</cx:pt>
          <cx:pt idx="4927">241592</cx:pt>
          <cx:pt idx="4928">362831</cx:pt>
          <cx:pt idx="4929">451327</cx:pt>
          <cx:pt idx="4930">201769</cx:pt>
          <cx:pt idx="4931">323008</cx:pt>
          <cx:pt idx="4932">307079</cx:pt>
          <cx:pt idx="4933">285398</cx:pt>
          <cx:pt idx="4934">274336</cx:pt>
          <cx:pt idx="4935">438053</cx:pt>
          <cx:pt idx="4936">451327</cx:pt>
          <cx:pt idx="4937">268141</cx:pt>
          <cx:pt idx="4938">504424</cx:pt>
          <cx:pt idx="4939">283185</cx:pt>
          <cx:pt idx="4940">344247</cx:pt>
          <cx:pt idx="4941">358407</cx:pt>
          <cx:pt idx="4942">346902</cx:pt>
          <cx:pt idx="4943">283185</cx:pt>
          <cx:pt idx="4944">292035</cx:pt>
          <cx:pt idx="4945">236725</cx:pt>
          <cx:pt idx="4946">296460</cx:pt>
          <cx:pt idx="4947">62831</cx:pt>
          <cx:pt idx="4948">55752</cx:pt>
          <cx:pt idx="4949">55752</cx:pt>
          <cx:pt idx="4950">362831</cx:pt>
          <cx:pt idx="4951">398230</cx:pt>
          <cx:pt idx="4952">97345</cx:pt>
          <cx:pt idx="4953">175221</cx:pt>
          <cx:pt idx="4954">458407</cx:pt>
          <cx:pt idx="4955">269911</cx:pt>
          <cx:pt idx="4956">221238</cx:pt>
          <cx:pt idx="4957">313274</cx:pt>
          <cx:pt idx="4958">158849</cx:pt>
          <cx:pt idx="4959">283185</cx:pt>
          <cx:pt idx="4960">340707</cx:pt>
          <cx:pt idx="4961">389380</cx:pt>
          <cx:pt idx="4962">175221</cx:pt>
          <cx:pt idx="4963">239823</cx:pt>
          <cx:pt idx="4964">239823</cx:pt>
          <cx:pt idx="4965">181415</cx:pt>
          <cx:pt idx="4966">94690</cx:pt>
          <cx:pt idx="4967">309734</cx:pt>
          <cx:pt idx="4968">242477</cx:pt>
          <cx:pt idx="4969">336283</cx:pt>
          <cx:pt idx="4970">381415</cx:pt>
          <cx:pt idx="4971">261061</cx:pt>
          <cx:pt idx="4972">349557</cx:pt>
          <cx:pt idx="4973">327433</cx:pt>
          <cx:pt idx="4974">458407</cx:pt>
          <cx:pt idx="4975">336283</cx:pt>
          <cx:pt idx="4976">254867</cx:pt>
          <cx:pt idx="4977">172566</cx:pt>
          <cx:pt idx="4978">345132</cx:pt>
          <cx:pt idx="4979">150778</cx:pt>
          <cx:pt idx="4980">149274</cx:pt>
          <cx:pt idx="4981">338938</cx:pt>
          <cx:pt idx="4982">274336</cx:pt>
          <cx:pt idx="4983">55309</cx:pt>
          <cx:pt idx="4984">389380</cx:pt>
          <cx:pt idx="4985">438053</cx:pt>
          <cx:pt idx="4986">469026</cx:pt>
          <cx:pt idx="4987">269026</cx:pt>
          <cx:pt idx="4988">308849</cx:pt>
          <cx:pt idx="4989">396460</cx:pt>
          <cx:pt idx="4990">291150</cx:pt>
          <cx:pt idx="4991">446902</cx:pt>
          <cx:pt idx="4992">325663</cx:pt>
          <cx:pt idx="4993">235398</cx:pt>
          <cx:pt idx="4994">79646</cx:pt>
          <cx:pt idx="4995">159292</cx:pt>
          <cx:pt idx="4996">119469</cx:pt>
          <cx:pt idx="4997">367256</cx:pt>
          <cx:pt idx="4998">362831</cx:pt>
          <cx:pt idx="4999">314159</cx:pt>
          <cx:pt idx="5000">245575</cx:pt>
          <cx:pt idx="5001">206637</cx:pt>
          <cx:pt idx="5002">287610</cx:pt>
          <cx:pt idx="5003">371681</cx:pt>
          <cx:pt idx="5004">374336</cx:pt>
          <cx:pt idx="5005">255752</cx:pt>
          <cx:pt idx="5006">429203</cx:pt>
          <cx:pt idx="5007">119469</cx:pt>
          <cx:pt idx="5008">207964</cx:pt>
          <cx:pt idx="5009">244247</cx:pt>
          <cx:pt idx="5010">252212</cx:pt>
          <cx:pt idx="5011">168141</cx:pt>
          <cx:pt idx="5012">344247</cx:pt>
          <cx:pt idx="5013">172566</cx:pt>
          <cx:pt idx="5014">329203</cx:pt>
          <cx:pt idx="5015">247787</cx:pt>
          <cx:pt idx="5016">242477</cx:pt>
          <cx:pt idx="5017">330088</cx:pt>
          <cx:pt idx="5018">119469</cx:pt>
          <cx:pt idx="5019">530973</cx:pt>
          <cx:pt idx="5020">309734</cx:pt>
          <cx:pt idx="5021">529203</cx:pt>
          <cx:pt idx="5022">326548</cx:pt>
          <cx:pt idx="5023">438053</cx:pt>
          <cx:pt idx="5024">331858</cx:pt>
          <cx:pt idx="5025">273893</cx:pt>
          <cx:pt idx="5026">352212</cx:pt>
          <cx:pt idx="5027">304424</cx:pt>
          <cx:pt idx="5028">123008</cx:pt>
          <cx:pt idx="5029">54867</cx:pt>
          <cx:pt idx="5030">60176</cx:pt>
          <cx:pt idx="5031">55752</cx:pt>
          <cx:pt idx="5032">238938</cx:pt>
          <cx:pt idx="5033">230088</cx:pt>
          <cx:pt idx="5034">323008</cx:pt>
          <cx:pt idx="5035">108407</cx:pt>
          <cx:pt idx="5036">464601</cx:pt>
          <cx:pt idx="5037">333628</cx:pt>
          <cx:pt idx="5038">287610</cx:pt>
          <cx:pt idx="5039">326548</cx:pt>
          <cx:pt idx="5040">332743</cx:pt>
          <cx:pt idx="5041">240265</cx:pt>
          <cx:pt idx="5042">362831</cx:pt>
          <cx:pt idx="5043">224336</cx:pt>
          <cx:pt idx="5044">176991</cx:pt>
          <cx:pt idx="5045">318584</cx:pt>
          <cx:pt idx="5046">247787</cx:pt>
          <cx:pt idx="5047">168141</cx:pt>
          <cx:pt idx="5048">327433</cx:pt>
          <cx:pt idx="5049">346017</cx:pt>
          <cx:pt idx="5050">371681</cx:pt>
          <cx:pt idx="5051">196902</cx:pt>
          <cx:pt idx="5052">242035</cx:pt>
          <cx:pt idx="5053">269911</cx:pt>
          <cx:pt idx="5054">343362</cx:pt>
          <cx:pt idx="5055">210619</cx:pt>
          <cx:pt idx="5056">262831</cx:pt>
          <cx:pt idx="5057">277876</cx:pt>
          <cx:pt idx="5058">262831</cx:pt>
          <cx:pt idx="5059">241592</cx:pt>
          <cx:pt idx="5060">256637</cx:pt>
          <cx:pt idx="5061">119469</cx:pt>
          <cx:pt idx="5062">343362</cx:pt>
          <cx:pt idx="5063">191150</cx:pt>
          <cx:pt idx="5064">330973</cx:pt>
          <cx:pt idx="5065">221238</cx:pt>
          <cx:pt idx="5066">446902</cx:pt>
          <cx:pt idx="5067">265486</cx:pt>
          <cx:pt idx="5068">427876</cx:pt>
          <cx:pt idx="5069">265486</cx:pt>
          <cx:pt idx="5070">218584</cx:pt>
          <cx:pt idx="5071">256637</cx:pt>
          <cx:pt idx="5072">303539</cx:pt>
          <cx:pt idx="5073">269911</cx:pt>
          <cx:pt idx="5074">106194</cx:pt>
          <cx:pt idx="5075">283185</cx:pt>
          <cx:pt idx="5076">258407</cx:pt>
          <cx:pt idx="5077">358407</cx:pt>
          <cx:pt idx="5078">358407</cx:pt>
          <cx:pt idx="5079">366371</cx:pt>
          <cx:pt idx="5080">243362</cx:pt>
          <cx:pt idx="5081">59911</cx:pt>
          <cx:pt idx="5082">55663</cx:pt>
          <cx:pt idx="5083">464601</cx:pt>
          <cx:pt idx="5084">371681</cx:pt>
          <cx:pt idx="5085">274336</cx:pt>
          <cx:pt idx="5086">292035</cx:pt>
          <cx:pt idx="5087">181415</cx:pt>
          <cx:pt idx="5088">243362</cx:pt>
          <cx:pt idx="5089">236283</cx:pt>
          <cx:pt idx="5090">338053</cx:pt>
          <cx:pt idx="5091">345132</cx:pt>
          <cx:pt idx="5092">340707</cx:pt>
          <cx:pt idx="5093">414159</cx:pt>
          <cx:pt idx="5094">65486</cx:pt>
          <cx:pt idx="5095">342477</cx:pt>
          <cx:pt idx="5096">284955</cx:pt>
          <cx:pt idx="5097">340707</cx:pt>
          <cx:pt idx="5098">352212</cx:pt>
          <cx:pt idx="5099">179646</cx:pt>
          <cx:pt idx="5100">361061</cx:pt>
          <cx:pt idx="5101">309734</cx:pt>
          <cx:pt idx="5102">119469</cx:pt>
          <cx:pt idx="5103">265486</cx:pt>
          <cx:pt idx="5104">265486</cx:pt>
          <cx:pt idx="5105">129203</cx:pt>
          <cx:pt idx="5106">125221</cx:pt>
          <cx:pt idx="5107">336283</cx:pt>
          <cx:pt idx="5108">81415</cx:pt>
          <cx:pt idx="5109">380530</cx:pt>
          <cx:pt idx="5110">367256</cx:pt>
          <cx:pt idx="5111">321238</cx:pt>
          <cx:pt idx="5112">280530</cx:pt>
          <cx:pt idx="5113">309292</cx:pt>
          <cx:pt idx="5114">259292</cx:pt>
          <cx:pt idx="5115">252654</cx:pt>
          <cx:pt idx="5116">438053</cx:pt>
          <cx:pt idx="5117">340707</cx:pt>
          <cx:pt idx="5118">339823</cx:pt>
          <cx:pt idx="5119">353982</cx:pt>
          <cx:pt idx="5120">331858</cx:pt>
          <cx:pt idx="5121">526548</cx:pt>
          <cx:pt idx="5122">331858</cx:pt>
          <cx:pt idx="5123">469026</cx:pt>
          <cx:pt idx="5124">469026</cx:pt>
          <cx:pt idx="5125">274336</cx:pt>
          <cx:pt idx="5126">307079</cx:pt>
          <cx:pt idx="5127">361061</cx:pt>
          <cx:pt idx="5128">353982</cx:pt>
          <cx:pt idx="5129">171681</cx:pt>
          <cx:pt idx="5130">318584</cx:pt>
          <cx:pt idx="5131">296460</cx:pt>
          <cx:pt idx="5132">131415</cx:pt>
          <cx:pt idx="5133">486725</cx:pt>
          <cx:pt idx="5134">442477</cx:pt>
          <cx:pt idx="5135">460176</cx:pt>
          <cx:pt idx="5136">424778</cx:pt>
          <cx:pt idx="5137">283185</cx:pt>
          <cx:pt idx="5138">169026</cx:pt>
          <cx:pt idx="5139">250442</cx:pt>
          <cx:pt idx="5140">236725</cx:pt>
          <cx:pt idx="5141">451327</cx:pt>
          <cx:pt idx="5142">349557</cx:pt>
          <cx:pt idx="5143">243362</cx:pt>
          <cx:pt idx="5144">344247</cx:pt>
          <cx:pt idx="5145">334955</cx:pt>
          <cx:pt idx="5146">317699</cx:pt>
          <cx:pt idx="5147">206637</cx:pt>
          <cx:pt idx="5148">378761</cx:pt>
          <cx:pt idx="5149">353982</cx:pt>
          <cx:pt idx="5150">345132</cx:pt>
          <cx:pt idx="5151">207079</cx:pt>
          <cx:pt idx="5152">415929</cx:pt>
          <cx:pt idx="5153">292035</cx:pt>
          <cx:pt idx="5154">318584</cx:pt>
          <cx:pt idx="5155">272566</cx:pt>
          <cx:pt idx="5156">171681</cx:pt>
          <cx:pt idx="5157">172566</cx:pt>
          <cx:pt idx="5158">376106</cx:pt>
          <cx:pt idx="5159">315044</cx:pt>
          <cx:pt idx="5160">108849</cx:pt>
          <cx:pt idx="5161">265486</cx:pt>
          <cx:pt idx="5162">276991</cx:pt>
          <cx:pt idx="5163">345132</cx:pt>
          <cx:pt idx="5164">283185</cx:pt>
          <cx:pt idx="5165">272566</cx:pt>
          <cx:pt idx="5166">264601</cx:pt>
          <cx:pt idx="5167">349557</cx:pt>
          <cx:pt idx="5168">383185</cx:pt>
          <cx:pt idx="5169">172566</cx:pt>
          <cx:pt idx="5170">107079</cx:pt>
          <cx:pt idx="5171">212389</cx:pt>
          <cx:pt idx="5172">358407</cx:pt>
          <cx:pt idx="5173">326548</cx:pt>
          <cx:pt idx="5174">436283</cx:pt>
          <cx:pt idx="5175">327433</cx:pt>
          <cx:pt idx="5176">248672</cx:pt>
          <cx:pt idx="5177">522123</cx:pt>
          <cx:pt idx="5178">255752</cx:pt>
          <cx:pt idx="5179">247787</cx:pt>
          <cx:pt idx="5180">429203</cx:pt>
          <cx:pt idx="5181">350442</cx:pt>
          <cx:pt idx="5182">469026</cx:pt>
          <cx:pt idx="5183">272123</cx:pt>
          <cx:pt idx="5184">278761</cx:pt>
          <cx:pt idx="5185">223008</cx:pt>
          <cx:pt idx="5186">237168</cx:pt>
          <cx:pt idx="5187">222123</cx:pt>
          <cx:pt idx="5188">331858</cx:pt>
          <cx:pt idx="5189">212389</cx:pt>
          <cx:pt idx="5190">269026</cx:pt>
          <cx:pt idx="5191">274336</cx:pt>
          <cx:pt idx="5192">282300</cx:pt>
          <cx:pt idx="5193">269911</cx:pt>
          <cx:pt idx="5194">369026</cx:pt>
          <cx:pt idx="5195">371681</cx:pt>
          <cx:pt idx="5196">352212</cx:pt>
          <cx:pt idx="5197">377876</cx:pt>
          <cx:pt idx="5198">353982</cx:pt>
          <cx:pt idx="5199">73451</cx:pt>
          <cx:pt idx="5200">115044</cx:pt>
          <cx:pt idx="5201">60176</cx:pt>
          <cx:pt idx="5202">455752</cx:pt>
          <cx:pt idx="5203">394690</cx:pt>
          <cx:pt idx="5204">287610</cx:pt>
          <cx:pt idx="5205">289380</cx:pt>
          <cx:pt idx="5206">265486</cx:pt>
          <cx:pt idx="5207">256637</cx:pt>
          <cx:pt idx="5208">269911</cx:pt>
          <cx:pt idx="5209">453982</cx:pt>
          <cx:pt idx="5210">291150</cx:pt>
          <cx:pt idx="5211">279646</cx:pt>
          <cx:pt idx="5212">336283</cx:pt>
          <cx:pt idx="5213">463716</cx:pt>
          <cx:pt idx="5214">252212</cx:pt>
          <cx:pt idx="5215">290265</cx:pt>
          <cx:pt idx="5216">154159</cx:pt>
          <cx:pt idx="5217">330973</cx:pt>
          <cx:pt idx="5218">77876</cx:pt>
          <cx:pt idx="5219">183628</cx:pt>
          <cx:pt idx="5220">267256</cx:pt>
          <cx:pt idx="5221">207964</cx:pt>
          <cx:pt idx="5222">243362</cx:pt>
          <cx:pt idx="5223">85840</cx:pt>
          <cx:pt idx="5224">212389</cx:pt>
          <cx:pt idx="5225">81415</cx:pt>
          <cx:pt idx="5226">314159</cx:pt>
          <cx:pt idx="5227">231858</cx:pt>
          <cx:pt idx="5228">330088</cx:pt>
          <cx:pt idx="5229">334513</cx:pt>
          <cx:pt idx="5230">364601</cx:pt>
          <cx:pt idx="5231">161061</cx:pt>
          <cx:pt idx="5232">159292</cx:pt>
          <cx:pt idx="5233">349557</cx:pt>
          <cx:pt idx="5234">300884</cx:pt>
          <cx:pt idx="5235">341150</cx:pt>
          <cx:pt idx="5236">331415</cx:pt>
          <cx:pt idx="5237">265486</cx:pt>
          <cx:pt idx="5238">271681</cx:pt>
          <cx:pt idx="5239">324778</cx:pt>
          <cx:pt idx="5240">272566</cx:pt>
          <cx:pt idx="5241">268141</cx:pt>
          <cx:pt idx="5242">345132</cx:pt>
          <cx:pt idx="5243">362831</cx:pt>
          <cx:pt idx="5244">238938</cx:pt>
          <cx:pt idx="5245">484955</cx:pt>
          <cx:pt idx="5246">247787</cx:pt>
          <cx:pt idx="5247">267247</cx:pt>
          <cx:pt idx="5248">128318</cx:pt>
          <cx:pt idx="5249">295575</cx:pt>
          <cx:pt idx="5250">287610</cx:pt>
          <cx:pt idx="5251">264601</cx:pt>
          <cx:pt idx="5252">311061</cx:pt>
          <cx:pt idx="5253">134513</cx:pt>
          <cx:pt idx="5254">405309</cx:pt>
          <cx:pt idx="5255">154867</cx:pt>
          <cx:pt idx="5256">386725</cx:pt>
          <cx:pt idx="5257">287610</cx:pt>
          <cx:pt idx="5258">287610</cx:pt>
          <cx:pt idx="5259">371681</cx:pt>
          <cx:pt idx="5260">336283</cx:pt>
          <cx:pt idx="5261">329646</cx:pt>
          <cx:pt idx="5262">394690</cx:pt>
          <cx:pt idx="5263">296460</cx:pt>
          <cx:pt idx="5264">330088</cx:pt>
          <cx:pt idx="5265">137168</cx:pt>
          <cx:pt idx="5266">252212</cx:pt>
          <cx:pt idx="5267">353982</cx:pt>
          <cx:pt idx="5268">121238</cx:pt>
          <cx:pt idx="5269">340707</cx:pt>
          <cx:pt idx="5270">265486</cx:pt>
          <cx:pt idx="5271">305309</cx:pt>
          <cx:pt idx="5272">284955</cx:pt>
          <cx:pt idx="5273">193805</cx:pt>
          <cx:pt idx="5274">366371</cx:pt>
          <cx:pt idx="5275">371681</cx:pt>
          <cx:pt idx="5276">409734</cx:pt>
          <cx:pt idx="5277">262831</cx:pt>
          <cx:pt idx="5278">265486</cx:pt>
          <cx:pt idx="5279">84070</cx:pt>
          <cx:pt idx="5280">340707</cx:pt>
          <cx:pt idx="5281">268141</cx:pt>
          <cx:pt idx="5282">338938</cx:pt>
          <cx:pt idx="5283">495575</cx:pt>
          <cx:pt idx="5284">526548</cx:pt>
          <cx:pt idx="5285">283185</cx:pt>
          <cx:pt idx="5286">336283</cx:pt>
          <cx:pt idx="5287">212389</cx:pt>
          <cx:pt idx="5288">196460</cx:pt>
          <cx:pt idx="5289">460176</cx:pt>
          <cx:pt idx="5290">265486</cx:pt>
          <cx:pt idx="5291">247787</cx:pt>
          <cx:pt idx="5292">469026</cx:pt>
          <cx:pt idx="5293">284955</cx:pt>
          <cx:pt idx="5294">317699</cx:pt>
          <cx:pt idx="5295">318584</cx:pt>
          <cx:pt idx="5296">212389</cx:pt>
          <cx:pt idx="5297">119469</cx:pt>
          <cx:pt idx="5298">292035</cx:pt>
          <cx:pt idx="5299">263716</cx:pt>
          <cx:pt idx="5300">121238</cx:pt>
          <cx:pt idx="5301">185840</cx:pt>
          <cx:pt idx="5302">105309</cx:pt>
          <cx:pt idx="5303">202654</cx:pt>
          <cx:pt idx="5304">154867</cx:pt>
          <cx:pt idx="5305">362566</cx:pt>
          <cx:pt idx="5306">320353</cx:pt>
          <cx:pt idx="5307">74955</cx:pt>
          <cx:pt idx="5308">331858</cx:pt>
          <cx:pt idx="5309">345132</cx:pt>
          <cx:pt idx="5310">323008</cx:pt>
          <cx:pt idx="5311">451327</cx:pt>
          <cx:pt idx="5312">336283</cx:pt>
          <cx:pt idx="5313">564601</cx:pt>
          <cx:pt idx="5314">174601</cx:pt>
          <cx:pt idx="5315">294690</cx:pt>
          <cx:pt idx="5316">370796</cx:pt>
          <cx:pt idx="5317">371681</cx:pt>
          <cx:pt idx="5318">362831</cx:pt>
          <cx:pt idx="5319">371681</cx:pt>
          <cx:pt idx="5320">247787</cx:pt>
          <cx:pt idx="5321">57522</cx:pt>
          <cx:pt idx="5322">56637</cx:pt>
          <cx:pt idx="5323">97345</cx:pt>
          <cx:pt idx="5324">109734</cx:pt>
          <cx:pt idx="5325">300884</cx:pt>
          <cx:pt idx="5326">318584</cx:pt>
          <cx:pt idx="5327">376106</cx:pt>
          <cx:pt idx="5328">288495</cx:pt>
          <cx:pt idx="5329">406194</cx:pt>
          <cx:pt idx="5330">379646</cx:pt>
          <cx:pt idx="5331">296460</cx:pt>
          <cx:pt idx="5332">369026</cx:pt>
          <cx:pt idx="5333">380530</cx:pt>
          <cx:pt idx="5334">349557</cx:pt>
          <cx:pt idx="5335">362831</cx:pt>
          <cx:pt idx="5336">362831</cx:pt>
          <cx:pt idx="5337">349557</cx:pt>
          <cx:pt idx="5338">340707</cx:pt>
          <cx:pt idx="5339">324778</cx:pt>
          <cx:pt idx="5340">323008</cx:pt>
          <cx:pt idx="5341">202654</cx:pt>
          <cx:pt idx="5342">175221</cx:pt>
          <cx:pt idx="5343">269911</cx:pt>
          <cx:pt idx="5344">361946</cx:pt>
          <cx:pt idx="5345">261061</cx:pt>
          <cx:pt idx="5346">272566</cx:pt>
          <cx:pt idx="5347">180530</cx:pt>
          <cx:pt idx="5348">178761</cx:pt>
          <cx:pt idx="5349">270796</cx:pt>
          <cx:pt idx="5350">265486</cx:pt>
          <cx:pt idx="5351">295575</cx:pt>
          <cx:pt idx="5352">155752</cx:pt>
          <cx:pt idx="5353">203539</cx:pt>
          <cx:pt idx="5354">132743</cx:pt>
          <cx:pt idx="5355">242477</cx:pt>
          <cx:pt idx="5356">263716</cx:pt>
          <cx:pt idx="5357">315929</cx:pt>
          <cx:pt idx="5358">256637</cx:pt>
          <cx:pt idx="5359">363716</cx:pt>
          <cx:pt idx="5360">237168</cx:pt>
          <cx:pt idx="5361">296460</cx:pt>
          <cx:pt idx="5362">228318</cx:pt>
          <cx:pt idx="5363">345132</cx:pt>
          <cx:pt idx="5364">469026</cx:pt>
          <cx:pt idx="5365">349557</cx:pt>
          <cx:pt idx="5366">176991</cx:pt>
          <cx:pt idx="5367">218584</cx:pt>
          <cx:pt idx="5368">256637</cx:pt>
          <cx:pt idx="5369">261061</cx:pt>
          <cx:pt idx="5370">128318</cx:pt>
          <cx:pt idx="5371">361061</cx:pt>
          <cx:pt idx="5372">380530</cx:pt>
          <cx:pt idx="5373">283185</cx:pt>
          <cx:pt idx="5374">254867</cx:pt>
          <cx:pt idx="5375">128318</cx:pt>
          <cx:pt idx="5376">57522</cx:pt>
          <cx:pt idx="5377">414159</cx:pt>
          <cx:pt idx="5378">194690</cx:pt>
          <cx:pt idx="5379">303539</cx:pt>
          <cx:pt idx="5380">376106</cx:pt>
          <cx:pt idx="5381">451327</cx:pt>
          <cx:pt idx="5382">376106</cx:pt>
          <cx:pt idx="5383">392035</cx:pt>
          <cx:pt idx="5384">300884</cx:pt>
          <cx:pt idx="5385">353982</cx:pt>
          <cx:pt idx="5386">377433</cx:pt>
          <cx:pt idx="5387">292035</cx:pt>
          <cx:pt idx="5388">376106</cx:pt>
          <cx:pt idx="5389">285840</cx:pt>
          <cx:pt idx="5390">271681</cx:pt>
          <cx:pt idx="5391">179646</cx:pt>
          <cx:pt idx="5392">110619</cx:pt>
          <cx:pt idx="5393">214159</cx:pt>
          <cx:pt idx="5394">101769</cx:pt>
          <cx:pt idx="5395">256637</cx:pt>
          <cx:pt idx="5396">230088</cx:pt>
          <cx:pt idx="5397">68141</cx:pt>
          <cx:pt idx="5398">358407</cx:pt>
          <cx:pt idx="5399">260176</cx:pt>
          <cx:pt idx="5400">402654</cx:pt>
          <cx:pt idx="5401">336283</cx:pt>
          <cx:pt idx="5402">141592</cx:pt>
          <cx:pt idx="5403">271681</cx:pt>
          <cx:pt idx="5404">391150</cx:pt>
          <cx:pt idx="5405">440707</cx:pt>
          <cx:pt idx="5406">338053</cx:pt>
          <cx:pt idx="5407">358407</cx:pt>
          <cx:pt idx="5408">350884</cx:pt>
          <cx:pt idx="5409">270796</cx:pt>
          <cx:pt idx="5410">243362</cx:pt>
          <cx:pt idx="5411">114159</cx:pt>
          <cx:pt idx="5412">256637</cx:pt>
          <cx:pt idx="5413">261061</cx:pt>
          <cx:pt idx="5414">357522</cx:pt>
          <cx:pt idx="5415">322123</cx:pt>
          <cx:pt idx="5416">334513</cx:pt>
          <cx:pt idx="5417">361061</cx:pt>
          <cx:pt idx="5418">230088</cx:pt>
          <cx:pt idx="5419">257522</cx:pt>
          <cx:pt idx="5420">276991</cx:pt>
          <cx:pt idx="5421">285840</cx:pt>
          <cx:pt idx="5422">353982</cx:pt>
          <cx:pt idx="5423">116814</cx:pt>
          <cx:pt idx="5424">247787</cx:pt>
          <cx:pt idx="5425">353982</cx:pt>
          <cx:pt idx="5426">334513</cx:pt>
          <cx:pt idx="5427">86725</cx:pt>
          <cx:pt idx="5428">108849</cx:pt>
          <cx:pt idx="5429">320353</cx:pt>
          <cx:pt idx="5430">102654</cx:pt>
          <cx:pt idx="5431">385840</cx:pt>
          <cx:pt idx="5432">276106</cx:pt>
          <cx:pt idx="5433">321238</cx:pt>
          <cx:pt idx="5434">278761</cx:pt>
          <cx:pt idx="5435">469026</cx:pt>
          <cx:pt idx="5436">194690</cx:pt>
          <cx:pt idx="5437">336283</cx:pt>
          <cx:pt idx="5438">424778</cx:pt>
          <cx:pt idx="5439">225663</cx:pt>
          <cx:pt idx="5440">504424</cx:pt>
          <cx:pt idx="5441">234513</cx:pt>
          <cx:pt idx="5442">252212</cx:pt>
          <cx:pt idx="5443">272123</cx:pt>
          <cx:pt idx="5444">345132</cx:pt>
          <cx:pt idx="5445">276991</cx:pt>
          <cx:pt idx="5446">146017</cx:pt>
          <cx:pt idx="5447">305309</cx:pt>
          <cx:pt idx="5448">371681</cx:pt>
          <cx:pt idx="5449">377876</cx:pt>
          <cx:pt idx="5450">398230</cx:pt>
          <cx:pt idx="5451">296460</cx:pt>
          <cx:pt idx="5452">59292</cx:pt>
          <cx:pt idx="5453">55752</cx:pt>
          <cx:pt idx="5454">57522</cx:pt>
          <cx:pt idx="5455">75221</cx:pt>
          <cx:pt idx="5456">415929</cx:pt>
          <cx:pt idx="5457">486725</cx:pt>
          <cx:pt idx="5458">108407</cx:pt>
          <cx:pt idx="5459">110619</cx:pt>
          <cx:pt idx="5460">393805</cx:pt>
          <cx:pt idx="5461">432743</cx:pt>
          <cx:pt idx="5462">314159</cx:pt>
          <cx:pt idx="5463">442477</cx:pt>
          <cx:pt idx="5464">354867</cx:pt>
          <cx:pt idx="5465">353982</cx:pt>
          <cx:pt idx="5466">278761</cx:pt>
          <cx:pt idx="5467">383185</cx:pt>
          <cx:pt idx="5468">380530</cx:pt>
          <cx:pt idx="5469">278761</cx:pt>
          <cx:pt idx="5470">455752</cx:pt>
          <cx:pt idx="5471">298672</cx:pt>
          <cx:pt idx="5472">345132</cx:pt>
          <cx:pt idx="5473">271681</cx:pt>
          <cx:pt idx="5474">269026</cx:pt>
          <cx:pt idx="5475">232743</cx:pt>
          <cx:pt idx="5476">460176</cx:pt>
          <cx:pt idx="5477">367256</cx:pt>
          <cx:pt idx="5478">119469</cx:pt>
          <cx:pt idx="5479">471504</cx:pt>
          <cx:pt idx="5480">267256</cx:pt>
          <cx:pt idx="5481">358407</cx:pt>
          <cx:pt idx="5482">420353</cx:pt>
          <cx:pt idx="5483">262831</cx:pt>
          <cx:pt idx="5484">460176</cx:pt>
          <cx:pt idx="5485">336283</cx:pt>
          <cx:pt idx="5486">172566</cx:pt>
          <cx:pt idx="5487">185840</cx:pt>
          <cx:pt idx="5488">154867</cx:pt>
          <cx:pt idx="5489">181415</cx:pt>
          <cx:pt idx="5490">151327</cx:pt>
          <cx:pt idx="5491">267256</cx:pt>
          <cx:pt idx="5492">107964</cx:pt>
          <cx:pt idx="5493">271681</cx:pt>
          <cx:pt idx="5494">251327</cx:pt>
          <cx:pt idx="5495">495575</cx:pt>
          <cx:pt idx="5496">351327</cx:pt>
          <cx:pt idx="5497">232743</cx:pt>
          <cx:pt idx="5498">143362</cx:pt>
          <cx:pt idx="5499">278761</cx:pt>
          <cx:pt idx="5500">307964</cx:pt>
          <cx:pt idx="5501">370796</cx:pt>
          <cx:pt idx="5502">366371</cx:pt>
          <cx:pt idx="5503">262831</cx:pt>
          <cx:pt idx="5504">381415</cx:pt>
          <cx:pt idx="5505">300884</cx:pt>
          <cx:pt idx="5506">495575</cx:pt>
          <cx:pt idx="5507">464601</cx:pt>
          <cx:pt idx="5508">407079</cx:pt>
          <cx:pt idx="5509">442477</cx:pt>
          <cx:pt idx="5510">100884</cx:pt>
          <cx:pt idx="5511">369911</cx:pt>
          <cx:pt idx="5512">477876</cx:pt>
          <cx:pt idx="5513">420353</cx:pt>
          <cx:pt idx="5514">387610</cx:pt>
          <cx:pt idx="5515">455752</cx:pt>
          <cx:pt idx="5516">288495</cx:pt>
          <cx:pt idx="5517">383185</cx:pt>
          <cx:pt idx="5518">380530</cx:pt>
          <cx:pt idx="5519">384955</cx:pt>
          <cx:pt idx="5520">299115</cx:pt>
          <cx:pt idx="5521">389380</cx:pt>
          <cx:pt idx="5522">294690</cx:pt>
          <cx:pt idx="5523">287610</cx:pt>
          <cx:pt idx="5524">298230</cx:pt>
          <cx:pt idx="5525">362831</cx:pt>
          <cx:pt idx="5526">218584</cx:pt>
          <cx:pt idx="5527">77876</cx:pt>
          <cx:pt idx="5528">119469</cx:pt>
          <cx:pt idx="5529">274336</cx:pt>
          <cx:pt idx="5530">185840</cx:pt>
          <cx:pt idx="5531">201769</cx:pt>
          <cx:pt idx="5532">344690</cx:pt>
          <cx:pt idx="5533">314159</cx:pt>
          <cx:pt idx="5534">298230</cx:pt>
          <cx:pt idx="5535">92920</cx:pt>
          <cx:pt idx="5536">249557</cx:pt>
          <cx:pt idx="5537">338938</cx:pt>
          <cx:pt idx="5538">380530</cx:pt>
          <cx:pt idx="5539">78761</cx:pt>
          <cx:pt idx="5540">314159</cx:pt>
          <cx:pt idx="5541">269911</cx:pt>
          <cx:pt idx="5542">172566</cx:pt>
          <cx:pt idx="5543">297345</cx:pt>
          <cx:pt idx="5544">316814</cx:pt>
          <cx:pt idx="5545">327433</cx:pt>
          <cx:pt idx="5546">115044</cx:pt>
          <cx:pt idx="5547">323008</cx:pt>
          <cx:pt idx="5548">309734</cx:pt>
          <cx:pt idx="5549">323893</cx:pt>
          <cx:pt idx="5550">274336</cx:pt>
          <cx:pt idx="5551">329203</cx:pt>
          <cx:pt idx="5552">276106</cx:pt>
          <cx:pt idx="5553">331858</cx:pt>
          <cx:pt idx="5554">266371</cx:pt>
          <cx:pt idx="5555">325663</cx:pt>
          <cx:pt idx="5556">316371</cx:pt>
          <cx:pt idx="5557">529203</cx:pt>
          <cx:pt idx="5558">566371</cx:pt>
          <cx:pt idx="5559">291247</cx:pt>
          <cx:pt idx="5560">515929</cx:pt>
          <cx:pt idx="5561">585840</cx:pt>
          <cx:pt idx="5562">442477</cx:pt>
          <cx:pt idx="5563">345132</cx:pt>
          <cx:pt idx="5564">302654</cx:pt>
          <cx:pt idx="5565">442477</cx:pt>
          <cx:pt idx="5566">285840</cx:pt>
          <cx:pt idx="5567">388495</cx:pt>
          <cx:pt idx="5568">389380</cx:pt>
          <cx:pt idx="5569">237168</cx:pt>
          <cx:pt idx="5570">250442</cx:pt>
          <cx:pt idx="5571">274336</cx:pt>
          <cx:pt idx="5572">125663</cx:pt>
          <cx:pt idx="5573">55752</cx:pt>
          <cx:pt idx="5574">58407</cx:pt>
          <cx:pt idx="5575">53982</cx:pt>
          <cx:pt idx="5576">71681</cx:pt>
          <cx:pt idx="5577">408849</cx:pt>
          <cx:pt idx="5578">376106</cx:pt>
          <cx:pt idx="5579">504424</cx:pt>
          <cx:pt idx="5580">309734</cx:pt>
          <cx:pt idx="5581">314159</cx:pt>
          <cx:pt idx="5582">382300</cx:pt>
          <cx:pt idx="5583">451327</cx:pt>
          <cx:pt idx="5584">273451</cx:pt>
          <cx:pt idx="5585">392920</cx:pt>
          <cx:pt idx="5586">389380</cx:pt>
          <cx:pt idx="5587">356637</cx:pt>
          <cx:pt idx="5588">393805</cx:pt>
          <cx:pt idx="5589">256637</cx:pt>
          <cx:pt idx="5590">349557</cx:pt>
          <cx:pt idx="5591">297345</cx:pt>
          <cx:pt idx="5592">380530</cx:pt>
          <cx:pt idx="5593">391150</cx:pt>
          <cx:pt idx="5594">199115</cx:pt>
          <cx:pt idx="5595">267699</cx:pt>
          <cx:pt idx="5596">234513</cx:pt>
          <cx:pt idx="5597">269911</cx:pt>
          <cx:pt idx="5598">442477</cx:pt>
          <cx:pt idx="5599">398230</cx:pt>
          <cx:pt idx="5600">331858</cx:pt>
          <cx:pt idx="5601">340707</cx:pt>
          <cx:pt idx="5602">346902</cx:pt>
          <cx:pt idx="5603">353097</cx:pt>
          <cx:pt idx="5604">270796</cx:pt>
          <cx:pt idx="5605">283185</cx:pt>
          <cx:pt idx="5606">354867</cx:pt>
          <cx:pt idx="5607">269911</cx:pt>
          <cx:pt idx="5608">276106</cx:pt>
          <cx:pt idx="5609">318584</cx:pt>
          <cx:pt idx="5610">312389</cx:pt>
          <cx:pt idx="5611">309292</cx:pt>
          <cx:pt idx="5612">371681</cx:pt>
          <cx:pt idx="5613">323008</cx:pt>
          <cx:pt idx="5614">274336</cx:pt>
          <cx:pt idx="5615">331858</cx:pt>
          <cx:pt idx="5616">338053</cx:pt>
          <cx:pt idx="5617">338053</cx:pt>
          <cx:pt idx="5618">353982</cx:pt>
          <cx:pt idx="5619">331858</cx:pt>
          <cx:pt idx="5620">238938</cx:pt>
          <cx:pt idx="5621">237168</cx:pt>
          <cx:pt idx="5622">360176</cx:pt>
          <cx:pt idx="5623">337168</cx:pt>
          <cx:pt idx="5624">123008</cx:pt>
          <cx:pt idx="5625">334513</cx:pt>
          <cx:pt idx="5626">293805</cx:pt>
          <cx:pt idx="5627">261061</cx:pt>
          <cx:pt idx="5628">157079</cx:pt>
          <cx:pt idx="5629">384955</cx:pt>
          <cx:pt idx="5630">336283</cx:pt>
          <cx:pt idx="5631">176106</cx:pt>
          <cx:pt idx="5632">266371</cx:pt>
          <cx:pt idx="5633">267256</cx:pt>
          <cx:pt idx="5634">366371</cx:pt>
          <cx:pt idx="5635">370796</cx:pt>
          <cx:pt idx="5636">362831</cx:pt>
          <cx:pt idx="5637">371681</cx:pt>
          <cx:pt idx="5638">371681</cx:pt>
          <cx:pt idx="5639">349557</cx:pt>
          <cx:pt idx="5640">207079</cx:pt>
          <cx:pt idx="5641">123893</cx:pt>
          <cx:pt idx="5642">336283</cx:pt>
          <cx:pt idx="5643">154867</cx:pt>
          <cx:pt idx="5644">362831</cx:pt>
          <cx:pt idx="5645">261061</cx:pt>
          <cx:pt idx="5646">367256</cx:pt>
          <cx:pt idx="5647">333628</cx:pt>
          <cx:pt idx="5648">243362</cx:pt>
          <cx:pt idx="5649">464601</cx:pt>
          <cx:pt idx="5650">495575</cx:pt>
          <cx:pt idx="5651">272566</cx:pt>
          <cx:pt idx="5652">282300</cx:pt>
          <cx:pt idx="5653">517699</cx:pt>
          <cx:pt idx="5654">353097</cx:pt>
          <cx:pt idx="5655">232743</cx:pt>
          <cx:pt idx="5656">358407</cx:pt>
          <cx:pt idx="5657">284955</cx:pt>
          <cx:pt idx="5658">221238</cx:pt>
          <cx:pt idx="5659">407079</cx:pt>
          <cx:pt idx="5660">252212</cx:pt>
          <cx:pt idx="5661">378761</cx:pt>
          <cx:pt idx="5662">307079</cx:pt>
          <cx:pt idx="5663">409734</cx:pt>
          <cx:pt idx="5664">286725</cx:pt>
          <cx:pt idx="5665">233185</cx:pt>
          <cx:pt idx="5666">284070</cx:pt>
          <cx:pt idx="5667">358407</cx:pt>
          <cx:pt idx="5668">362831</cx:pt>
          <cx:pt idx="5669">376991</cx:pt>
          <cx:pt idx="5670">415929</cx:pt>
          <cx:pt idx="5671">287610</cx:pt>
          <cx:pt idx="5672">307079</cx:pt>
          <cx:pt idx="5673">283185</cx:pt>
          <cx:pt idx="5674">307079</cx:pt>
          <cx:pt idx="5675">88495</cx:pt>
          <cx:pt idx="5676">460176</cx:pt>
          <cx:pt idx="5677">108849</cx:pt>
          <cx:pt idx="5678">287610</cx:pt>
          <cx:pt idx="5679">299115</cx:pt>
          <cx:pt idx="5680">396017</cx:pt>
          <cx:pt idx="5681">390707</cx:pt>
          <cx:pt idx="5682">484070</cx:pt>
          <cx:pt idx="5683">292035</cx:pt>
          <cx:pt idx="5684">283185</cx:pt>
          <cx:pt idx="5685">376106</cx:pt>
          <cx:pt idx="5686">327433</cx:pt>
          <cx:pt idx="5687">392035</cx:pt>
          <cx:pt idx="5688">389380</cx:pt>
          <cx:pt idx="5689">384955</cx:pt>
          <cx:pt idx="5690">389380</cx:pt>
          <cx:pt idx="5691">384955</cx:pt>
          <cx:pt idx="5692">393805</cx:pt>
          <cx:pt idx="5693">324778</cx:pt>
          <cx:pt idx="5694">392035</cx:pt>
          <cx:pt idx="5695">464601</cx:pt>
          <cx:pt idx="5696">300884</cx:pt>
          <cx:pt idx="5697">386725</cx:pt>
          <cx:pt idx="5698">364159</cx:pt>
          <cx:pt idx="5699">389380</cx:pt>
          <cx:pt idx="5700">406194</cx:pt>
          <cx:pt idx="5701">413274</cx:pt>
          <cx:pt idx="5702">305309</cx:pt>
          <cx:pt idx="5703">400884</cx:pt>
          <cx:pt idx="5704">460176</cx:pt>
          <cx:pt idx="5705">398230</cx:pt>
          <cx:pt idx="5706">393805</cx:pt>
          <cx:pt idx="5707">389380</cx:pt>
          <cx:pt idx="5708">415044</cx:pt>
          <cx:pt idx="5709">389380</cx:pt>
          <cx:pt idx="5710">413716</cx:pt>
          <cx:pt idx="5711">402654</cx:pt>
          <cx:pt idx="5712">407079</cx:pt>
          <cx:pt idx="5713">274336</cx:pt>
          <cx:pt idx="5714">81858</cx:pt>
          <cx:pt idx="5715">241592</cx:pt>
          <cx:pt idx="5716">325221</cx:pt>
          <cx:pt idx="5717">379646</cx:pt>
          <cx:pt idx="5718">154867</cx:pt>
          <cx:pt idx="5719">293805</cx:pt>
          <cx:pt idx="5720">420353</cx:pt>
          <cx:pt idx="5721">367256</cx:pt>
          <cx:pt idx="5722">321681</cx:pt>
          <cx:pt idx="5723">269026</cx:pt>
          <cx:pt idx="5724">369026</cx:pt>
          <cx:pt idx="5725">230088</cx:pt>
          <cx:pt idx="5726">317699</cx:pt>
          <cx:pt idx="5727">515044</cx:pt>
          <cx:pt idx="5728">269911</cx:pt>
          <cx:pt idx="5729">358407</cx:pt>
          <cx:pt idx="5730">415929</cx:pt>
          <cx:pt idx="5731">433628</cx:pt>
          <cx:pt idx="5732">231858</cx:pt>
          <cx:pt idx="5733">216814</cx:pt>
          <cx:pt idx="5734">374336</cx:pt>
          <cx:pt idx="5735">349557</cx:pt>
          <cx:pt idx="5736">280530</cx:pt>
          <cx:pt idx="5737">126548</cx:pt>
          <cx:pt idx="5738">82300</cx:pt>
          <cx:pt idx="5739">207079</cx:pt>
          <cx:pt idx="5740">365486</cx:pt>
          <cx:pt idx="5741">318584</cx:pt>
          <cx:pt idx="5742">153982</cx:pt>
          <cx:pt idx="5743">274336</cx:pt>
          <cx:pt idx="5744">325221</cx:pt>
          <cx:pt idx="5745">360176</cx:pt>
          <cx:pt idx="5746">287610</cx:pt>
          <cx:pt idx="5747">334513</cx:pt>
          <cx:pt idx="5748">276106</cx:pt>
          <cx:pt idx="5749">278761</cx:pt>
          <cx:pt idx="5750">163716</cx:pt>
          <cx:pt idx="5751">327433</cx:pt>
          <cx:pt idx="5752">238938</cx:pt>
          <cx:pt idx="5753">192035</cx:pt>
          <cx:pt idx="5754">323008</cx:pt>
          <cx:pt idx="5755">415929</cx:pt>
          <cx:pt idx="5756">380530</cx:pt>
          <cx:pt idx="5757">396460</cx:pt>
          <cx:pt idx="5758">367256</cx:pt>
          <cx:pt idx="5759">240707</cx:pt>
          <cx:pt idx="5760">468141</cx:pt>
          <cx:pt idx="5761">202654</cx:pt>
          <cx:pt idx="5762">327433</cx:pt>
          <cx:pt idx="5763">365486</cx:pt>
          <cx:pt idx="5764">339823</cx:pt>
          <cx:pt idx="5765">335398</cx:pt>
          <cx:pt idx="5766">247787</cx:pt>
          <cx:pt idx="5767">362831</cx:pt>
          <cx:pt idx="5768">369911</cx:pt>
          <cx:pt idx="5769">351327</cx:pt>
          <cx:pt idx="5770">274336</cx:pt>
          <cx:pt idx="5771">362831</cx:pt>
          <cx:pt idx="5772">121238</cx:pt>
          <cx:pt idx="5773">309734</cx:pt>
          <cx:pt idx="5774">269911</cx:pt>
          <cx:pt idx="5775">243362</cx:pt>
          <cx:pt idx="5776">327433</cx:pt>
          <cx:pt idx="5777">362831</cx:pt>
          <cx:pt idx="5778">221238</cx:pt>
          <cx:pt idx="5779">192920</cx:pt>
          <cx:pt idx="5780">353982</cx:pt>
          <cx:pt idx="5781">323008</cx:pt>
          <cx:pt idx="5782">349557</cx:pt>
          <cx:pt idx="5783">241592</cx:pt>
          <cx:pt idx="5784">349557</cx:pt>
          <cx:pt idx="5785">241592</cx:pt>
          <cx:pt idx="5786">209734</cx:pt>
          <cx:pt idx="5787">281415</cx:pt>
          <cx:pt idx="5788">495575</cx:pt>
          <cx:pt idx="5789">529203</cx:pt>
          <cx:pt idx="5790">207964</cx:pt>
          <cx:pt idx="5791">291150</cx:pt>
          <cx:pt idx="5792">247787</cx:pt>
          <cx:pt idx="5793">477876</cx:pt>
          <cx:pt idx="5794">230088</cx:pt>
          <cx:pt idx="5795">292035</cx:pt>
          <cx:pt idx="5796">287610</cx:pt>
          <cx:pt idx="5797">433628</cx:pt>
          <cx:pt idx="5798">287610</cx:pt>
          <cx:pt idx="5799">300884</cx:pt>
          <cx:pt idx="5800">433628</cx:pt>
          <cx:pt idx="5801">353982</cx:pt>
          <cx:pt idx="5802">526548</cx:pt>
          <cx:pt idx="5803">495575</cx:pt>
          <cx:pt idx="5804">336283</cx:pt>
          <cx:pt idx="5805">320353</cx:pt>
          <cx:pt idx="5806">297787</cx:pt>
          <cx:pt idx="5807">260176</cx:pt>
          <cx:pt idx="5808">336283</cx:pt>
          <cx:pt idx="5809">522123</cx:pt>
          <cx:pt idx="5810">464601</cx:pt>
          <cx:pt idx="5811">389380</cx:pt>
          <cx:pt idx="5812">330088</cx:pt>
          <cx:pt idx="5813">384070</cx:pt>
          <cx:pt idx="5814">283185</cx:pt>
          <cx:pt idx="5815">119469</cx:pt>
          <cx:pt idx="5816">299115</cx:pt>
          <cx:pt idx="5817">353982</cx:pt>
          <cx:pt idx="5818">339823</cx:pt>
          <cx:pt idx="5819">53097</cx:pt>
          <cx:pt idx="5820">433628</cx:pt>
          <cx:pt idx="5821">415929</cx:pt>
          <cx:pt idx="5822">405309</cx:pt>
          <cx:pt idx="5823">460176</cx:pt>
          <cx:pt idx="5824">469026</cx:pt>
          <cx:pt idx="5825">402654</cx:pt>
          <cx:pt idx="5826">484070</cx:pt>
          <cx:pt idx="5827">290265</cx:pt>
          <cx:pt idx="5828">321238</cx:pt>
          <cx:pt idx="5829">411504</cx:pt>
          <cx:pt idx="5830">323008</cx:pt>
          <cx:pt idx="5831">382300</cx:pt>
          <cx:pt idx="5832">346902</cx:pt>
          <cx:pt idx="5833">358407</cx:pt>
          <cx:pt idx="5834">371681</cx:pt>
          <cx:pt idx="5835">141150</cx:pt>
          <cx:pt idx="5836">376106</cx:pt>
          <cx:pt idx="5837">305309</cx:pt>
          <cx:pt idx="5838">276991</cx:pt>
          <cx:pt idx="5839">237168</cx:pt>
          <cx:pt idx="5840">349557</cx:pt>
          <cx:pt idx="5841">244247</cx:pt>
          <cx:pt idx="5842">283185</cx:pt>
          <cx:pt idx="5843">283185</cx:pt>
          <cx:pt idx="5844">286283</cx:pt>
          <cx:pt idx="5845">290265</cx:pt>
          <cx:pt idx="5846">380530</cx:pt>
          <cx:pt idx="5847">184070</cx:pt>
          <cx:pt idx="5848">293805</cx:pt>
          <cx:pt idx="5849">342920</cx:pt>
          <cx:pt idx="5850">307079</cx:pt>
          <cx:pt idx="5851">185840</cx:pt>
          <cx:pt idx="5852">184513</cx:pt>
          <cx:pt idx="5853">407079</cx:pt>
          <cx:pt idx="5854">296460</cx:pt>
          <cx:pt idx="5855">388495</cx:pt>
          <cx:pt idx="5856">349557</cx:pt>
          <cx:pt idx="5857">292035</cx:pt>
          <cx:pt idx="5858">170796</cx:pt>
          <cx:pt idx="5859">278761</cx:pt>
          <cx:pt idx="5860">181415</cx:pt>
          <cx:pt idx="5861">246017</cx:pt>
          <cx:pt idx="5862">199115</cx:pt>
          <cx:pt idx="5863">211504</cx:pt>
          <cx:pt idx="5864">283185</cx:pt>
          <cx:pt idx="5865">70796</cx:pt>
          <cx:pt idx="5866">72566</cx:pt>
          <cx:pt idx="5867">470796</cx:pt>
          <cx:pt idx="5868">305309</cx:pt>
          <cx:pt idx="5869">183185</cx:pt>
          <cx:pt idx="5870">342477</cx:pt>
          <cx:pt idx="5871">237168</cx:pt>
          <cx:pt idx="5872">442477</cx:pt>
          <cx:pt idx="5873">201769</cx:pt>
          <cx:pt idx="5874">300884</cx:pt>
          <cx:pt idx="5875">265486</cx:pt>
          <cx:pt idx="5876">491150</cx:pt>
          <cx:pt idx="5877">283185</cx:pt>
          <cx:pt idx="5878">349557</cx:pt>
          <cx:pt idx="5879">256637</cx:pt>
          <cx:pt idx="5880">292035</cx:pt>
          <cx:pt idx="5881">557522</cx:pt>
          <cx:pt idx="5882">570796</cx:pt>
          <cx:pt idx="5883">254867</cx:pt>
          <cx:pt idx="5884">307079</cx:pt>
          <cx:pt idx="5885">482300</cx:pt>
          <cx:pt idx="5886">511504</cx:pt>
          <cx:pt idx="5887">298230</cx:pt>
          <cx:pt idx="5888">357522</cx:pt>
          <cx:pt idx="5889">312389</cx:pt>
          <cx:pt idx="5890">393805</cx:pt>
        </cx:lvl>
      </cx:numDim>
    </cx:data>
  </cx:chartData>
  <cx:chart>
    <cx:title pos="t" align="ctr" overlay="0">
      <cx:tx>
        <cx:rich>
          <a:bodyPr spcFirstLastPara="1" vertOverflow="ellipsis" horzOverflow="overflow" wrap="square" lIns="0" tIns="0" rIns="0" bIns="0"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solidFill>
                  <a:srgbClr val="EEEEEE"/>
                </a:solidFill>
                <a:effectLst/>
                <a:latin typeface="Rockwell" panose="02060603020205020403"/>
                <a:ea typeface="Calibri" panose="020F0502020204030204" pitchFamily="34" charset="0"/>
                <a:cs typeface="Calibri" panose="020F0502020204030204" pitchFamily="34" charset="0"/>
              </a:rPr>
              <a:t>Sale Price vs Distance From A Subway Station</a:t>
            </a:r>
            <a:endParaRPr lang="en-US" sz="1200" dirty="0">
              <a:solidFill>
                <a:srgbClr val="EEEEEE"/>
              </a:solidFill>
              <a:effectLst/>
            </a:endParaRPr>
          </a:p>
        </cx:rich>
      </cx:tx>
    </cx:title>
    <cx:plotArea>
      <cx:plotAreaRegion>
        <cx:series layoutId="boxWhisker" uniqueId="{D855F2FE-70A0-4030-B119-7431402CEF1A}">
          <cx:tx>
            <cx:txData>
              <cx:f>Daegu_Real_Estate_data!$U$1</cx:f>
              <cx:v>SalePrice</cx:v>
            </cx:txData>
          </cx:tx>
          <cx:dataId val="0"/>
          <cx:layoutPr>
            <cx:visibility meanLine="0" meanMarker="1" nonoutliers="0" outliers="1"/>
            <cx:statistics quartileMethod="exclusive"/>
          </cx:layoutPr>
        </cx:series>
      </cx:plotAreaRegion>
      <cx:axis id="0">
        <cx:catScaling gapWidth="1"/>
        <cx:tickLabels/>
        <cx:txPr>
          <a:bodyPr spcFirstLastPara="1" vertOverflow="ellipsis" horzOverflow="overflow" wrap="square" lIns="0" tIns="0" rIns="0" bIns="0" anchor="ctr" anchorCtr="1"/>
          <a:lstStyle/>
          <a:p>
            <a:pPr algn="ctr" rtl="0">
              <a:defRPr>
                <a:solidFill>
                  <a:srgbClr val="FFFFFF"/>
                </a:solidFill>
              </a:defRPr>
            </a:pPr>
            <a:endParaRPr lang="en-US" sz="900" b="0" i="0" u="none" strike="noStrike" baseline="0">
              <a:solidFill>
                <a:srgbClr val="FFFFFF"/>
              </a:solidFill>
              <a:latin typeface="Rockwell" panose="02060603020205020403"/>
            </a:endParaRPr>
          </a:p>
        </cx:txPr>
      </cx:axis>
      <cx:axis id="1">
        <cx:valScaling/>
        <cx:title>
          <cx:tx>
            <cx:txData>
              <cx:v>Sale Price</cx:v>
            </cx:txData>
          </cx:tx>
          <cx:txPr>
            <a:bodyPr spcFirstLastPara="1" vertOverflow="ellipsis" horzOverflow="overflow" wrap="square" lIns="0" tIns="0" rIns="0" bIns="0" anchor="ctr" anchorCtr="1"/>
            <a:lstStyle/>
            <a:p>
              <a:pPr algn="ctr" rtl="0">
                <a:defRPr/>
              </a:pPr>
              <a:r>
                <a:rPr lang="en-US" sz="900" b="0" i="0" u="none" strike="noStrike" baseline="0" dirty="0">
                  <a:solidFill>
                    <a:srgbClr val="FFFFFF"/>
                  </a:solidFill>
                  <a:latin typeface="+mj-lt"/>
                </a:rPr>
                <a:t>Sale Price</a:t>
              </a:r>
            </a:p>
          </cx:txPr>
        </cx:title>
        <cx:tickLabels/>
        <cx:numFmt formatCode="$#,##0" sourceLinked="0"/>
      </cx:axis>
    </cx:plotArea>
  </cx:chart>
  <cx:spPr>
    <a:ln>
      <a:solidFill>
        <a:srgbClr val="A3A3A3"/>
      </a:solidFill>
    </a:ln>
  </cx:spPr>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Daegu_Real_Estate_data!$P$2:$P$5892</cx:f>
        <cx:lvl ptCount="5891">
          <cx:pt idx="0">5min~10min</cx:pt>
          <cx:pt idx="1">0~5min</cx:pt>
          <cx:pt idx="2">0~5min</cx:pt>
          <cx:pt idx="3">0~5min</cx:pt>
          <cx:pt idx="4">0~5min</cx:pt>
          <cx:pt idx="5">5min~10min</cx:pt>
          <cx:pt idx="6">5min~10min</cx:pt>
          <cx:pt idx="7">0~5min</cx:pt>
          <cx:pt idx="8">0~5min</cx:pt>
          <cx:pt idx="9">5min~10min</cx:pt>
          <cx:pt idx="10">0~5min</cx:pt>
          <cx:pt idx="11">0~5min</cx:pt>
          <cx:pt idx="12">0~5min</cx:pt>
          <cx:pt idx="13">0~5min</cx:pt>
          <cx:pt idx="14">0~5min</cx:pt>
          <cx:pt idx="15">0~5min</cx:pt>
          <cx:pt idx="16">0~5min</cx:pt>
          <cx:pt idx="17">5min~10min</cx:pt>
          <cx:pt idx="18">0~5min</cx:pt>
          <cx:pt idx="19">5min~10min</cx:pt>
          <cx:pt idx="20">5min~10min</cx:pt>
          <cx:pt idx="21">0~5min</cx:pt>
          <cx:pt idx="22">0~5min</cx:pt>
          <cx:pt idx="23">0~5min</cx:pt>
          <cx:pt idx="24">0~5min</cx:pt>
          <cx:pt idx="25">0~5min</cx:pt>
          <cx:pt idx="26">0~5min</cx:pt>
          <cx:pt idx="27">0~5min</cx:pt>
          <cx:pt idx="28">5min~10min</cx:pt>
          <cx:pt idx="29">0~5min</cx:pt>
          <cx:pt idx="30">5min~10min</cx:pt>
          <cx:pt idx="31">0~5min</cx:pt>
          <cx:pt idx="32">0~5min</cx:pt>
          <cx:pt idx="33">0~5min</cx:pt>
          <cx:pt idx="34">0~5min</cx:pt>
          <cx:pt idx="35">5min~10min</cx:pt>
          <cx:pt idx="36">5min~10min</cx:pt>
          <cx:pt idx="37">0~5min</cx:pt>
          <cx:pt idx="38">5min~10min</cx:pt>
          <cx:pt idx="39">5min~10min</cx:pt>
          <cx:pt idx="40">0~5min</cx:pt>
          <cx:pt idx="41">0~5min</cx:pt>
          <cx:pt idx="42">0~5min</cx:pt>
          <cx:pt idx="43">5min~10min</cx:pt>
          <cx:pt idx="44">0~5min</cx:pt>
          <cx:pt idx="45">5min~10min</cx:pt>
          <cx:pt idx="46">0~5min</cx:pt>
          <cx:pt idx="47">5min~10min</cx:pt>
          <cx:pt idx="48">0~5min</cx:pt>
          <cx:pt idx="49">0~5min</cx:pt>
          <cx:pt idx="50">0~5min</cx:pt>
          <cx:pt idx="51">0~5min</cx:pt>
          <cx:pt idx="52">0~5min</cx:pt>
          <cx:pt idx="53">0~5min</cx:pt>
          <cx:pt idx="54">0~5min</cx:pt>
          <cx:pt idx="55">0~5min</cx:pt>
          <cx:pt idx="56">0~5min</cx:pt>
          <cx:pt idx="57">0~5min</cx:pt>
          <cx:pt idx="58">0~5min</cx:pt>
          <cx:pt idx="59">0~5min</cx:pt>
          <cx:pt idx="60">0~5min</cx:pt>
          <cx:pt idx="61">0~5min</cx:pt>
          <cx:pt idx="62">0~5min</cx:pt>
          <cx:pt idx="63">0~5min</cx:pt>
          <cx:pt idx="64">0~5min</cx:pt>
          <cx:pt idx="65">0~5min</cx:pt>
          <cx:pt idx="66">0~5min</cx:pt>
          <cx:pt idx="67">0~5min</cx:pt>
          <cx:pt idx="68">0~5min</cx:pt>
          <cx:pt idx="69">0~5min</cx:pt>
          <cx:pt idx="70">0~5min</cx:pt>
          <cx:pt idx="71">0~5min</cx:pt>
          <cx:pt idx="72">0~5min</cx:pt>
          <cx:pt idx="73">0~5min</cx:pt>
          <cx:pt idx="74">0~5min</cx:pt>
          <cx:pt idx="75">0~5min</cx:pt>
          <cx:pt idx="76">0~5min</cx:pt>
          <cx:pt idx="77">0~5min</cx:pt>
          <cx:pt idx="78">0~5min</cx:pt>
          <cx:pt idx="79">0~5min</cx:pt>
          <cx:pt idx="80">0~5min</cx:pt>
          <cx:pt idx="81">0~5min</cx:pt>
          <cx:pt idx="82">0~5min</cx:pt>
          <cx:pt idx="83">0~5min</cx:pt>
          <cx:pt idx="84">0~5min</cx:pt>
          <cx:pt idx="85">5min~10min</cx:pt>
          <cx:pt idx="86">5min~10min</cx:pt>
          <cx:pt idx="87">0~5min</cx:pt>
          <cx:pt idx="88">5min~10min</cx:pt>
          <cx:pt idx="89">5min~10min</cx:pt>
          <cx:pt idx="90">5min~10min</cx:pt>
          <cx:pt idx="91">0~5min</cx:pt>
          <cx:pt idx="92">0~5min</cx:pt>
          <cx:pt idx="93">0~5min</cx:pt>
          <cx:pt idx="94">0~5min</cx:pt>
          <cx:pt idx="95">0~5min</cx:pt>
          <cx:pt idx="96">0~5min</cx:pt>
          <cx:pt idx="97">0~5min</cx:pt>
          <cx:pt idx="98">0~5min</cx:pt>
          <cx:pt idx="99">0~5min</cx:pt>
          <cx:pt idx="100">0~5min</cx:pt>
          <cx:pt idx="101">0~5min</cx:pt>
          <cx:pt idx="102">0~5min</cx:pt>
          <cx:pt idx="103">0~5min</cx:pt>
          <cx:pt idx="104">0~5min</cx:pt>
          <cx:pt idx="105">0~5min</cx:pt>
          <cx:pt idx="106">0~5min</cx:pt>
          <cx:pt idx="107">0~5min</cx:pt>
          <cx:pt idx="108">0~5min</cx:pt>
          <cx:pt idx="109">0~5min</cx:pt>
          <cx:pt idx="110">0~5min</cx:pt>
          <cx:pt idx="111">0~5min</cx:pt>
          <cx:pt idx="112">0~5min</cx:pt>
          <cx:pt idx="113">0~5min</cx:pt>
          <cx:pt idx="114">0~5min</cx:pt>
          <cx:pt idx="115">0~5min</cx:pt>
          <cx:pt idx="116">0~5min</cx:pt>
          <cx:pt idx="117">5min~10min</cx:pt>
          <cx:pt idx="118">0~5min</cx:pt>
          <cx:pt idx="119">0~5min</cx:pt>
          <cx:pt idx="120">0~5min</cx:pt>
          <cx:pt idx="121">0~5min</cx:pt>
          <cx:pt idx="122">0~5min</cx:pt>
          <cx:pt idx="123">0~5min</cx:pt>
          <cx:pt idx="124">0~5min</cx:pt>
          <cx:pt idx="125">0~5min</cx:pt>
          <cx:pt idx="126">0~5min</cx:pt>
          <cx:pt idx="127">5min~10min</cx:pt>
          <cx:pt idx="128">5min~10min</cx:pt>
          <cx:pt idx="129">0~5min</cx:pt>
          <cx:pt idx="130">0~5min</cx:pt>
          <cx:pt idx="131">0~5min</cx:pt>
          <cx:pt idx="132">0~5min</cx:pt>
          <cx:pt idx="133">0~5min</cx:pt>
          <cx:pt idx="134">0~5min</cx:pt>
          <cx:pt idx="135">0~5min</cx:pt>
          <cx:pt idx="136">0~5min</cx:pt>
          <cx:pt idx="137">0~5min</cx:pt>
          <cx:pt idx="138">0~5min</cx:pt>
          <cx:pt idx="139">0~5min</cx:pt>
          <cx:pt idx="140">0~5min</cx:pt>
          <cx:pt idx="141">0~5min</cx:pt>
          <cx:pt idx="142">0~5min</cx:pt>
          <cx:pt idx="143">0~5min</cx:pt>
          <cx:pt idx="144">0~5min</cx:pt>
          <cx:pt idx="145">0~5min</cx:pt>
          <cx:pt idx="146">0~5min</cx:pt>
          <cx:pt idx="147">0~5min</cx:pt>
          <cx:pt idx="148">5min~10min</cx:pt>
          <cx:pt idx="149">0~5min</cx:pt>
          <cx:pt idx="150">0~5min</cx:pt>
          <cx:pt idx="151">5min~10min</cx:pt>
          <cx:pt idx="152">0~5min</cx:pt>
          <cx:pt idx="153">0~5min</cx:pt>
          <cx:pt idx="154">0~5min</cx:pt>
          <cx:pt idx="155">0~5min</cx:pt>
          <cx:pt idx="156">0~5min</cx:pt>
          <cx:pt idx="157">0~5min</cx:pt>
          <cx:pt idx="158">0~5min</cx:pt>
          <cx:pt idx="159">0~5min</cx:pt>
          <cx:pt idx="160">0~5min</cx:pt>
          <cx:pt idx="161">0~5min</cx:pt>
          <cx:pt idx="162">5min~10min</cx:pt>
          <cx:pt idx="163">0~5min</cx:pt>
          <cx:pt idx="164">0~5min</cx:pt>
          <cx:pt idx="165">5min~10min</cx:pt>
          <cx:pt idx="166">0~5min</cx:pt>
          <cx:pt idx="167">5min~10min</cx:pt>
          <cx:pt idx="168">0~5min</cx:pt>
          <cx:pt idx="169">5min~10min</cx:pt>
          <cx:pt idx="170">0~5min</cx:pt>
          <cx:pt idx="171">0~5min</cx:pt>
          <cx:pt idx="172">0~5min</cx:pt>
          <cx:pt idx="173">0~5min</cx:pt>
          <cx:pt idx="174">5min~10min</cx:pt>
          <cx:pt idx="175">0~5min</cx:pt>
          <cx:pt idx="176">5min~10min</cx:pt>
          <cx:pt idx="177">0~5min</cx:pt>
          <cx:pt idx="178">0~5min</cx:pt>
          <cx:pt idx="179">0~5min</cx:pt>
          <cx:pt idx="180">5min~10min</cx:pt>
          <cx:pt idx="181">5min~10min</cx:pt>
          <cx:pt idx="182">5min~10min</cx:pt>
          <cx:pt idx="183">5min~10min</cx:pt>
          <cx:pt idx="184">0~5min</cx:pt>
          <cx:pt idx="185">0~5min</cx:pt>
          <cx:pt idx="186">0~5min</cx:pt>
          <cx:pt idx="187">0~5min</cx:pt>
          <cx:pt idx="188">0~5min</cx:pt>
          <cx:pt idx="189">0~5min</cx:pt>
          <cx:pt idx="190">0~5min</cx:pt>
          <cx:pt idx="191">0~5min</cx:pt>
          <cx:pt idx="192">0~5min</cx:pt>
          <cx:pt idx="193">0~5min</cx:pt>
          <cx:pt idx="194">0~5min</cx:pt>
          <cx:pt idx="195">0~5min</cx:pt>
          <cx:pt idx="196">0~5min</cx:pt>
          <cx:pt idx="197">0~5min</cx:pt>
          <cx:pt idx="198">0~5min</cx:pt>
          <cx:pt idx="199">0~5min</cx:pt>
          <cx:pt idx="200">0~5min</cx:pt>
          <cx:pt idx="201">5min~10min</cx:pt>
          <cx:pt idx="202">0~5min</cx:pt>
          <cx:pt idx="203">5min~10min</cx:pt>
          <cx:pt idx="204">0~5min</cx:pt>
          <cx:pt idx="205">0~5min</cx:pt>
          <cx:pt idx="206">0~5min</cx:pt>
          <cx:pt idx="207">0~5min</cx:pt>
          <cx:pt idx="208">0~5min</cx:pt>
          <cx:pt idx="209">0~5min</cx:pt>
          <cx:pt idx="210">0~5min</cx:pt>
          <cx:pt idx="211">0~5min</cx:pt>
          <cx:pt idx="212">5min~10min</cx:pt>
          <cx:pt idx="213">0~5min</cx:pt>
          <cx:pt idx="214">0~5min</cx:pt>
          <cx:pt idx="215">0~5min</cx:pt>
          <cx:pt idx="216">0~5min</cx:pt>
          <cx:pt idx="217">5min~10min</cx:pt>
          <cx:pt idx="218">0~5min</cx:pt>
          <cx:pt idx="219">0~5min</cx:pt>
          <cx:pt idx="220">0~5min</cx:pt>
          <cx:pt idx="221">0~5min</cx:pt>
          <cx:pt idx="222">0~5min</cx:pt>
          <cx:pt idx="223">0~5min</cx:pt>
          <cx:pt idx="224">0~5min</cx:pt>
          <cx:pt idx="225">0~5min</cx:pt>
          <cx:pt idx="226">0~5min</cx:pt>
          <cx:pt idx="227">0~5min</cx:pt>
          <cx:pt idx="228">0~5min</cx:pt>
          <cx:pt idx="229">0~5min</cx:pt>
          <cx:pt idx="230">0~5min</cx:pt>
          <cx:pt idx="231">0~5min</cx:pt>
          <cx:pt idx="232">0~5min</cx:pt>
          <cx:pt idx="233">0~5min</cx:pt>
          <cx:pt idx="234">0~5min</cx:pt>
          <cx:pt idx="235">0~5min</cx:pt>
          <cx:pt idx="236">0~5min</cx:pt>
          <cx:pt idx="237">0~5min</cx:pt>
          <cx:pt idx="238">0~5min</cx:pt>
          <cx:pt idx="239">0~5min</cx:pt>
          <cx:pt idx="240">0~5min</cx:pt>
          <cx:pt idx="241">0~5min</cx:pt>
          <cx:pt idx="242">0~5min</cx:pt>
          <cx:pt idx="243">5min~10min</cx:pt>
          <cx:pt idx="244">0~5min</cx:pt>
          <cx:pt idx="245">0~5min</cx:pt>
          <cx:pt idx="246">0~5min</cx:pt>
          <cx:pt idx="247">0~5min</cx:pt>
          <cx:pt idx="248">0~5min</cx:pt>
          <cx:pt idx="249">0~5min</cx:pt>
          <cx:pt idx="250">0~5min</cx:pt>
          <cx:pt idx="251">0~5min</cx:pt>
          <cx:pt idx="252">5min~10min</cx:pt>
          <cx:pt idx="253">0~5min</cx:pt>
          <cx:pt idx="254">0~5min</cx:pt>
          <cx:pt idx="255">0~5min</cx:pt>
          <cx:pt idx="256">5min~10min</cx:pt>
          <cx:pt idx="257">0~5min</cx:pt>
          <cx:pt idx="258">0~5min</cx:pt>
          <cx:pt idx="259">0~5min</cx:pt>
          <cx:pt idx="260">0~5min</cx:pt>
          <cx:pt idx="261">0~5min</cx:pt>
          <cx:pt idx="262">0~5min</cx:pt>
          <cx:pt idx="263">0~5min</cx:pt>
          <cx:pt idx="264">0~5min</cx:pt>
          <cx:pt idx="265">0~5min</cx:pt>
          <cx:pt idx="266">0~5min</cx:pt>
          <cx:pt idx="267">0~5min</cx:pt>
          <cx:pt idx="268">0~5min</cx:pt>
          <cx:pt idx="269">5min~10min</cx:pt>
          <cx:pt idx="270">0~5min</cx:pt>
          <cx:pt idx="271">0~5min</cx:pt>
          <cx:pt idx="272">0~5min</cx:pt>
          <cx:pt idx="273">0~5min</cx:pt>
          <cx:pt idx="274">0~5min</cx:pt>
          <cx:pt idx="275">0~5min</cx:pt>
          <cx:pt idx="276">0~5min</cx:pt>
          <cx:pt idx="277">5min~10min</cx:pt>
          <cx:pt idx="278">0~5min</cx:pt>
          <cx:pt idx="279">0~5min</cx:pt>
          <cx:pt idx="280">0~5min</cx:pt>
          <cx:pt idx="281">0~5min</cx:pt>
          <cx:pt idx="282">0~5min</cx:pt>
          <cx:pt idx="283">5min~10min</cx:pt>
          <cx:pt idx="284">0~5min</cx:pt>
          <cx:pt idx="285">0~5min</cx:pt>
          <cx:pt idx="286">5min~10min</cx:pt>
          <cx:pt idx="287">5min~10min</cx:pt>
          <cx:pt idx="288">0~5min</cx:pt>
          <cx:pt idx="289">0~5min</cx:pt>
          <cx:pt idx="290">0~5min</cx:pt>
          <cx:pt idx="291">0~5min</cx:pt>
          <cx:pt idx="292">0~5min</cx:pt>
          <cx:pt idx="293">0~5min</cx:pt>
          <cx:pt idx="294">0~5min</cx:pt>
          <cx:pt idx="295">0~5min</cx:pt>
          <cx:pt idx="296">0~5min</cx:pt>
          <cx:pt idx="297">0~5min</cx:pt>
          <cx:pt idx="298">0~5min</cx:pt>
          <cx:pt idx="299">0~5min</cx:pt>
          <cx:pt idx="300">0~5min</cx:pt>
          <cx:pt idx="301">0~5min</cx:pt>
          <cx:pt idx="302">0~5min</cx:pt>
          <cx:pt idx="303">0~5min</cx:pt>
          <cx:pt idx="304">0~5min</cx:pt>
          <cx:pt idx="305">5min~10min</cx:pt>
          <cx:pt idx="306">0~5min</cx:pt>
          <cx:pt idx="307">0~5min</cx:pt>
          <cx:pt idx="308">0~5min</cx:pt>
          <cx:pt idx="309">0~5min</cx:pt>
          <cx:pt idx="310">0~5min</cx:pt>
          <cx:pt idx="311">0~5min</cx:pt>
          <cx:pt idx="312">5min~10min</cx:pt>
          <cx:pt idx="313">0~5min</cx:pt>
          <cx:pt idx="314">0~5min</cx:pt>
          <cx:pt idx="315">0~5min</cx:pt>
          <cx:pt idx="316">0~5min</cx:pt>
          <cx:pt idx="317">5min~10min</cx:pt>
          <cx:pt idx="318">0~5min</cx:pt>
          <cx:pt idx="319">0~5min</cx:pt>
          <cx:pt idx="320">0~5min</cx:pt>
          <cx:pt idx="321">5min~10min</cx:pt>
          <cx:pt idx="322">0~5min</cx:pt>
          <cx:pt idx="323">0~5min</cx:pt>
          <cx:pt idx="324">0~5min</cx:pt>
          <cx:pt idx="325">0~5min</cx:pt>
          <cx:pt idx="326">0~5min</cx:pt>
          <cx:pt idx="327">0~5min</cx:pt>
          <cx:pt idx="328">0~5min</cx:pt>
          <cx:pt idx="329">0~5min</cx:pt>
          <cx:pt idx="330">0~5min</cx:pt>
          <cx:pt idx="331">0~5min</cx:pt>
          <cx:pt idx="332">0~5min</cx:pt>
          <cx:pt idx="333">0~5min</cx:pt>
          <cx:pt idx="334">0~5min</cx:pt>
          <cx:pt idx="335">5min~10min</cx:pt>
          <cx:pt idx="336">5min~10min</cx:pt>
          <cx:pt idx="337">0~5min</cx:pt>
          <cx:pt idx="338">0~5min</cx:pt>
          <cx:pt idx="339">5min~10min</cx:pt>
          <cx:pt idx="340">0~5min</cx:pt>
          <cx:pt idx="341">5min~10min</cx:pt>
          <cx:pt idx="342">0~5min</cx:pt>
          <cx:pt idx="343">0~5min</cx:pt>
          <cx:pt idx="344">0~5min</cx:pt>
          <cx:pt idx="345">5min~10min</cx:pt>
          <cx:pt idx="346">5min~10min</cx:pt>
          <cx:pt idx="347">0~5min</cx:pt>
          <cx:pt idx="348">0~5min</cx:pt>
          <cx:pt idx="349">0~5min</cx:pt>
          <cx:pt idx="350">0~5min</cx:pt>
          <cx:pt idx="351">0~5min</cx:pt>
          <cx:pt idx="352">0~5min</cx:pt>
          <cx:pt idx="353">0~5min</cx:pt>
          <cx:pt idx="354">0~5min</cx:pt>
          <cx:pt idx="355">0~5min</cx:pt>
          <cx:pt idx="356">0~5min</cx:pt>
          <cx:pt idx="357">0~5min</cx:pt>
          <cx:pt idx="358">0~5min</cx:pt>
          <cx:pt idx="359">0~5min</cx:pt>
          <cx:pt idx="360">0~5min</cx:pt>
          <cx:pt idx="361">0~5min</cx:pt>
          <cx:pt idx="362">0~5min</cx:pt>
          <cx:pt idx="363">0~5min</cx:pt>
          <cx:pt idx="364">0~5min</cx:pt>
          <cx:pt idx="365">0~5min</cx:pt>
          <cx:pt idx="366">5min~10min</cx:pt>
          <cx:pt idx="367">0~5min</cx:pt>
          <cx:pt idx="368">0~5min</cx:pt>
          <cx:pt idx="369">0~5min</cx:pt>
          <cx:pt idx="370">5min~10min</cx:pt>
          <cx:pt idx="371">5min~10min</cx:pt>
          <cx:pt idx="372">0~5min</cx:pt>
          <cx:pt idx="373">0~5min</cx:pt>
          <cx:pt idx="374">0~5min</cx:pt>
          <cx:pt idx="375">5min~10min</cx:pt>
          <cx:pt idx="376">0~5min</cx:pt>
          <cx:pt idx="377">0~5min</cx:pt>
          <cx:pt idx="378">0~5min</cx:pt>
          <cx:pt idx="379">5min~10min</cx:pt>
          <cx:pt idx="380">0~5min</cx:pt>
          <cx:pt idx="381">0~5min</cx:pt>
          <cx:pt idx="382">0~5min</cx:pt>
          <cx:pt idx="383">5min~10min</cx:pt>
          <cx:pt idx="384">5min~10min</cx:pt>
          <cx:pt idx="385">5min~10min</cx:pt>
          <cx:pt idx="386">5min~10min</cx:pt>
          <cx:pt idx="387">5min~10min</cx:pt>
          <cx:pt idx="388">0~5min</cx:pt>
          <cx:pt idx="389">0~5min</cx:pt>
          <cx:pt idx="390">0~5min</cx:pt>
          <cx:pt idx="391">0~5min</cx:pt>
          <cx:pt idx="392">0~5min</cx:pt>
          <cx:pt idx="393">5min~10min</cx:pt>
          <cx:pt idx="394">0~5min</cx:pt>
          <cx:pt idx="395">0~5min</cx:pt>
          <cx:pt idx="396">0~5min</cx:pt>
          <cx:pt idx="397">5min~10min</cx:pt>
          <cx:pt idx="398">0~5min</cx:pt>
          <cx:pt idx="399">0~5min</cx:pt>
          <cx:pt idx="400">5min~10min</cx:pt>
          <cx:pt idx="401">0~5min</cx:pt>
          <cx:pt idx="402">0~5min</cx:pt>
          <cx:pt idx="403">0~5min</cx:pt>
          <cx:pt idx="404">0~5min</cx:pt>
          <cx:pt idx="405">0~5min</cx:pt>
          <cx:pt idx="406">0~5min</cx:pt>
          <cx:pt idx="407">0~5min</cx:pt>
          <cx:pt idx="408">0~5min</cx:pt>
          <cx:pt idx="409">0~5min</cx:pt>
          <cx:pt idx="410">0~5min</cx:pt>
          <cx:pt idx="411">5min~10min</cx:pt>
          <cx:pt idx="412">5min~10min</cx:pt>
          <cx:pt idx="413">0~5min</cx:pt>
          <cx:pt idx="414">0~5min</cx:pt>
          <cx:pt idx="415">0~5min</cx:pt>
          <cx:pt idx="416">0~5min</cx:pt>
          <cx:pt idx="417">0~5min</cx:pt>
          <cx:pt idx="418">0~5min</cx:pt>
          <cx:pt idx="419">5min~10min</cx:pt>
          <cx:pt idx="420">0~5min</cx:pt>
          <cx:pt idx="421">0~5min</cx:pt>
          <cx:pt idx="422">0~5min</cx:pt>
          <cx:pt idx="423">0~5min</cx:pt>
          <cx:pt idx="424">0~5min</cx:pt>
          <cx:pt idx="425">0~5min</cx:pt>
          <cx:pt idx="426">0~5min</cx:pt>
          <cx:pt idx="427">0~5min</cx:pt>
          <cx:pt idx="428">0~5min</cx:pt>
          <cx:pt idx="429">0~5min</cx:pt>
          <cx:pt idx="430">0~5min</cx:pt>
          <cx:pt idx="431">0~5min</cx:pt>
          <cx:pt idx="432">0~5min</cx:pt>
          <cx:pt idx="433">0~5min</cx:pt>
          <cx:pt idx="434">0~5min</cx:pt>
          <cx:pt idx="435">0~5min</cx:pt>
          <cx:pt idx="436">0~5min</cx:pt>
          <cx:pt idx="437">0~5min</cx:pt>
          <cx:pt idx="438">0~5min</cx:pt>
          <cx:pt idx="439">0~5min</cx:pt>
          <cx:pt idx="440">0~5min</cx:pt>
          <cx:pt idx="441">0~5min</cx:pt>
          <cx:pt idx="442">0~5min</cx:pt>
          <cx:pt idx="443">0~5min</cx:pt>
          <cx:pt idx="444">0~5min</cx:pt>
          <cx:pt idx="445">0~5min</cx:pt>
          <cx:pt idx="446">0~5min</cx:pt>
          <cx:pt idx="447">0~5min</cx:pt>
          <cx:pt idx="448">0~5min</cx:pt>
          <cx:pt idx="449">0~5min</cx:pt>
          <cx:pt idx="450">0~5min</cx:pt>
          <cx:pt idx="451">0~5min</cx:pt>
          <cx:pt idx="452">0~5min</cx:pt>
          <cx:pt idx="453">0~5min</cx:pt>
          <cx:pt idx="454">0~5min</cx:pt>
          <cx:pt idx="455">0~5min</cx:pt>
          <cx:pt idx="456">0~5min</cx:pt>
          <cx:pt idx="457">0~5min</cx:pt>
          <cx:pt idx="458">0~5min</cx:pt>
          <cx:pt idx="459">0~5min</cx:pt>
          <cx:pt idx="460">0~5min</cx:pt>
          <cx:pt idx="461">0~5min</cx:pt>
          <cx:pt idx="462">0~5min</cx:pt>
          <cx:pt idx="463">5min~10min</cx:pt>
          <cx:pt idx="464">0~5min</cx:pt>
          <cx:pt idx="465">0~5min</cx:pt>
          <cx:pt idx="466">0~5min</cx:pt>
          <cx:pt idx="467">0~5min</cx:pt>
          <cx:pt idx="468">5min~10min</cx:pt>
          <cx:pt idx="469">0~5min</cx:pt>
          <cx:pt idx="470">5min~10min</cx:pt>
          <cx:pt idx="471">0~5min</cx:pt>
          <cx:pt idx="472">0~5min</cx:pt>
          <cx:pt idx="473">0~5min</cx:pt>
          <cx:pt idx="474">0~5min</cx:pt>
          <cx:pt idx="475">0~5min</cx:pt>
          <cx:pt idx="476">0~5min</cx:pt>
          <cx:pt idx="477">5min~10min</cx:pt>
          <cx:pt idx="478">0~5min</cx:pt>
          <cx:pt idx="479">0~5min</cx:pt>
          <cx:pt idx="480">5min~10min</cx:pt>
          <cx:pt idx="481">0~5min</cx:pt>
          <cx:pt idx="482">0~5min</cx:pt>
          <cx:pt idx="483">0~5min</cx:pt>
          <cx:pt idx="484">0~5min</cx:pt>
          <cx:pt idx="485">0~5min</cx:pt>
          <cx:pt idx="486">0~5min</cx:pt>
          <cx:pt idx="487">0~5min</cx:pt>
          <cx:pt idx="488">5min~10min</cx:pt>
          <cx:pt idx="489">5min~10min</cx:pt>
          <cx:pt idx="490">5min~10min</cx:pt>
          <cx:pt idx="491">5min~10min</cx:pt>
          <cx:pt idx="492">5min~10min</cx:pt>
          <cx:pt idx="493">0~5min</cx:pt>
          <cx:pt idx="494">0~5min</cx:pt>
          <cx:pt idx="495">0~5min</cx:pt>
          <cx:pt idx="496">0~5min</cx:pt>
          <cx:pt idx="497">5min~10min</cx:pt>
          <cx:pt idx="498">0~5min</cx:pt>
          <cx:pt idx="499">0~5min</cx:pt>
          <cx:pt idx="500">5min~10min</cx:pt>
          <cx:pt idx="501">0~5min</cx:pt>
          <cx:pt idx="502">0~5min</cx:pt>
          <cx:pt idx="503">0~5min</cx:pt>
          <cx:pt idx="504">0~5min</cx:pt>
          <cx:pt idx="505">0~5min</cx:pt>
          <cx:pt idx="506">0~5min</cx:pt>
          <cx:pt idx="507">0~5min</cx:pt>
          <cx:pt idx="508">0~5min</cx:pt>
          <cx:pt idx="509">0~5min</cx:pt>
          <cx:pt idx="510">0~5min</cx:pt>
          <cx:pt idx="511">0~5min</cx:pt>
          <cx:pt idx="512">0~5min</cx:pt>
          <cx:pt idx="513">0~5min</cx:pt>
          <cx:pt idx="514">0~5min</cx:pt>
          <cx:pt idx="515">0~5min</cx:pt>
          <cx:pt idx="516">0~5min</cx:pt>
          <cx:pt idx="517">0~5min</cx:pt>
          <cx:pt idx="518">5min~10min</cx:pt>
          <cx:pt idx="519">0~5min</cx:pt>
          <cx:pt idx="520">0~5min</cx:pt>
          <cx:pt idx="521">0~5min</cx:pt>
          <cx:pt idx="522">0~5min</cx:pt>
          <cx:pt idx="523">5min~10min</cx:pt>
          <cx:pt idx="524">0~5min</cx:pt>
          <cx:pt idx="525">0~5min</cx:pt>
          <cx:pt idx="526">0~5min</cx:pt>
          <cx:pt idx="527">0~5min</cx:pt>
          <cx:pt idx="528">0~5min</cx:pt>
          <cx:pt idx="529">0~5min</cx:pt>
          <cx:pt idx="530">0~5min</cx:pt>
          <cx:pt idx="531">5min~10min</cx:pt>
          <cx:pt idx="532">5min~10min</cx:pt>
          <cx:pt idx="533">5min~10min</cx:pt>
          <cx:pt idx="534">0~5min</cx:pt>
          <cx:pt idx="535">0~5min</cx:pt>
          <cx:pt idx="536">0~5min</cx:pt>
          <cx:pt idx="537">0~5min</cx:pt>
          <cx:pt idx="538">0~5min</cx:pt>
          <cx:pt idx="539">0~5min</cx:pt>
          <cx:pt idx="540">0~5min</cx:pt>
          <cx:pt idx="541">0~5min</cx:pt>
          <cx:pt idx="542">0~5min</cx:pt>
          <cx:pt idx="543">5min~10min</cx:pt>
          <cx:pt idx="544">0~5min</cx:pt>
          <cx:pt idx="545">5min~10min</cx:pt>
          <cx:pt idx="546">0~5min</cx:pt>
          <cx:pt idx="547">0~5min</cx:pt>
          <cx:pt idx="548">0~5min</cx:pt>
          <cx:pt idx="549">0~5min</cx:pt>
          <cx:pt idx="550">5min~10min</cx:pt>
          <cx:pt idx="551">5min~10min</cx:pt>
          <cx:pt idx="552">5min~10min</cx:pt>
          <cx:pt idx="553">5min~10min</cx:pt>
          <cx:pt idx="554">5min~10min</cx:pt>
          <cx:pt idx="555">0~5min</cx:pt>
          <cx:pt idx="556">0~5min</cx:pt>
          <cx:pt idx="557">0~5min</cx:pt>
          <cx:pt idx="558">0~5min</cx:pt>
          <cx:pt idx="559">0~5min</cx:pt>
          <cx:pt idx="560">0~5min</cx:pt>
          <cx:pt idx="561">5min~10min</cx:pt>
          <cx:pt idx="562">5min~10min</cx:pt>
          <cx:pt idx="563">0~5min</cx:pt>
          <cx:pt idx="564">0~5min</cx:pt>
          <cx:pt idx="565">0~5min</cx:pt>
          <cx:pt idx="566">0~5min</cx:pt>
          <cx:pt idx="567">5min~10min</cx:pt>
          <cx:pt idx="568">0~5min</cx:pt>
          <cx:pt idx="569">5min~10min</cx:pt>
          <cx:pt idx="570">0~5min</cx:pt>
          <cx:pt idx="571">0~5min</cx:pt>
          <cx:pt idx="572">0~5min</cx:pt>
          <cx:pt idx="573">0~5min</cx:pt>
          <cx:pt idx="574">0~5min</cx:pt>
          <cx:pt idx="575">0~5min</cx:pt>
          <cx:pt idx="576">0~5min</cx:pt>
          <cx:pt idx="577">0~5min</cx:pt>
          <cx:pt idx="578">0~5min</cx:pt>
          <cx:pt idx="579">0~5min</cx:pt>
          <cx:pt idx="580">5min~10min</cx:pt>
          <cx:pt idx="581">0~5min</cx:pt>
          <cx:pt idx="582">0~5min</cx:pt>
          <cx:pt idx="583">0~5min</cx:pt>
          <cx:pt idx="584">0~5min</cx:pt>
          <cx:pt idx="585">0~5min</cx:pt>
          <cx:pt idx="586">0~5min</cx:pt>
          <cx:pt idx="587">0~5min</cx:pt>
          <cx:pt idx="588">0~5min</cx:pt>
          <cx:pt idx="589">0~5min</cx:pt>
          <cx:pt idx="590">5min~10min</cx:pt>
          <cx:pt idx="591">0~5min</cx:pt>
          <cx:pt idx="592">5min~10min</cx:pt>
          <cx:pt idx="593">0~5min</cx:pt>
          <cx:pt idx="594">0~5min</cx:pt>
          <cx:pt idx="595">0~5min</cx:pt>
          <cx:pt idx="596">0~5min</cx:pt>
          <cx:pt idx="597">0~5min</cx:pt>
          <cx:pt idx="598">0~5min</cx:pt>
          <cx:pt idx="599">0~5min</cx:pt>
          <cx:pt idx="600">0~5min</cx:pt>
          <cx:pt idx="601">0~5min</cx:pt>
          <cx:pt idx="602">0~5min</cx:pt>
          <cx:pt idx="603">0~5min</cx:pt>
          <cx:pt idx="604">0~5min</cx:pt>
          <cx:pt idx="605">0~5min</cx:pt>
          <cx:pt idx="606">0~5min</cx:pt>
          <cx:pt idx="607">0~5min</cx:pt>
          <cx:pt idx="608">0~5min</cx:pt>
          <cx:pt idx="609">0~5min</cx:pt>
          <cx:pt idx="610">0~5min</cx:pt>
          <cx:pt idx="611">5min~10min</cx:pt>
          <cx:pt idx="612">0~5min</cx:pt>
          <cx:pt idx="613">0~5min</cx:pt>
          <cx:pt idx="614">0~5min</cx:pt>
          <cx:pt idx="615">0~5min</cx:pt>
          <cx:pt idx="616">0~5min</cx:pt>
          <cx:pt idx="617">5min~10min</cx:pt>
          <cx:pt idx="618">5min~10min</cx:pt>
          <cx:pt idx="619">0~5min</cx:pt>
          <cx:pt idx="620">5min~10min</cx:pt>
          <cx:pt idx="621">0~5min</cx:pt>
          <cx:pt idx="622">0~5min</cx:pt>
          <cx:pt idx="623">0~5min</cx:pt>
          <cx:pt idx="624">0~5min</cx:pt>
          <cx:pt idx="625">0~5min</cx:pt>
          <cx:pt idx="626">0~5min</cx:pt>
          <cx:pt idx="627">5min~10min</cx:pt>
          <cx:pt idx="628">0~5min</cx:pt>
          <cx:pt idx="629">0~5min</cx:pt>
          <cx:pt idx="630">0~5min</cx:pt>
          <cx:pt idx="631">0~5min</cx:pt>
          <cx:pt idx="632">0~5min</cx:pt>
          <cx:pt idx="633">0~5min</cx:pt>
          <cx:pt idx="634">0~5min</cx:pt>
          <cx:pt idx="635">0~5min</cx:pt>
          <cx:pt idx="636">0~5min</cx:pt>
          <cx:pt idx="637">0~5min</cx:pt>
          <cx:pt idx="638">0~5min</cx:pt>
          <cx:pt idx="639">0~5min</cx:pt>
          <cx:pt idx="640">5min~10min</cx:pt>
          <cx:pt idx="641">5min~10min</cx:pt>
          <cx:pt idx="642">0~5min</cx:pt>
          <cx:pt idx="643">5min~10min</cx:pt>
          <cx:pt idx="644">0~5min</cx:pt>
          <cx:pt idx="645">0~5min</cx:pt>
          <cx:pt idx="646">0~5min</cx:pt>
          <cx:pt idx="647">0~5min</cx:pt>
          <cx:pt idx="648">0~5min</cx:pt>
          <cx:pt idx="649">0~5min</cx:pt>
          <cx:pt idx="650">0~5min</cx:pt>
          <cx:pt idx="651">0~5min</cx:pt>
          <cx:pt idx="652">0~5min</cx:pt>
          <cx:pt idx="653">0~5min</cx:pt>
          <cx:pt idx="654">0~5min</cx:pt>
          <cx:pt idx="655">0~5min</cx:pt>
          <cx:pt idx="656">0~5min</cx:pt>
          <cx:pt idx="657">0~5min</cx:pt>
          <cx:pt idx="658">5min~10min</cx:pt>
          <cx:pt idx="659">0~5min</cx:pt>
          <cx:pt idx="660">0~5min</cx:pt>
          <cx:pt idx="661">5min~10min</cx:pt>
          <cx:pt idx="662">0~5min</cx:pt>
          <cx:pt idx="663">0~5min</cx:pt>
          <cx:pt idx="664">0~5min</cx:pt>
          <cx:pt idx="665">0~5min</cx:pt>
          <cx:pt idx="666">0~5min</cx:pt>
          <cx:pt idx="667">0~5min</cx:pt>
          <cx:pt idx="668">5min~10min</cx:pt>
          <cx:pt idx="669">0~5min</cx:pt>
          <cx:pt idx="670">0~5min</cx:pt>
          <cx:pt idx="671">0~5min</cx:pt>
          <cx:pt idx="672">0~5min</cx:pt>
          <cx:pt idx="673">0~5min</cx:pt>
          <cx:pt idx="674">0~5min</cx:pt>
          <cx:pt idx="675">0~5min</cx:pt>
          <cx:pt idx="676">0~5min</cx:pt>
          <cx:pt idx="677">0~5min</cx:pt>
          <cx:pt idx="678">0~5min</cx:pt>
          <cx:pt idx="679">0~5min</cx:pt>
          <cx:pt idx="680">0~5min</cx:pt>
          <cx:pt idx="681">0~5min</cx:pt>
          <cx:pt idx="682">5min~10min</cx:pt>
          <cx:pt idx="683">0~5min</cx:pt>
          <cx:pt idx="684">0~5min</cx:pt>
          <cx:pt idx="685">0~5min</cx:pt>
          <cx:pt idx="686">0~5min</cx:pt>
          <cx:pt idx="687">0~5min</cx:pt>
          <cx:pt idx="688">0~5min</cx:pt>
          <cx:pt idx="689">0~5min</cx:pt>
          <cx:pt idx="690">0~5min</cx:pt>
          <cx:pt idx="691">0~5min</cx:pt>
          <cx:pt idx="692">0~5min</cx:pt>
          <cx:pt idx="693">0~5min</cx:pt>
          <cx:pt idx="694">0~5min</cx:pt>
          <cx:pt idx="695">0~5min</cx:pt>
          <cx:pt idx="696">0~5min</cx:pt>
          <cx:pt idx="697">0~5min</cx:pt>
          <cx:pt idx="698">0~5min</cx:pt>
          <cx:pt idx="699">5min~10min</cx:pt>
          <cx:pt idx="700">5min~10min</cx:pt>
          <cx:pt idx="701">0~5min</cx:pt>
          <cx:pt idx="702">0~5min</cx:pt>
          <cx:pt idx="703">0~5min</cx:pt>
          <cx:pt idx="704">0~5min</cx:pt>
          <cx:pt idx="705">0~5min</cx:pt>
          <cx:pt idx="706">0~5min</cx:pt>
          <cx:pt idx="707">0~5min</cx:pt>
          <cx:pt idx="708">0~5min</cx:pt>
          <cx:pt idx="709">0~5min</cx:pt>
          <cx:pt idx="710">0~5min</cx:pt>
          <cx:pt idx="711">0~5min</cx:pt>
          <cx:pt idx="712">5min~10min</cx:pt>
          <cx:pt idx="713">5min~10min</cx:pt>
          <cx:pt idx="714">5min~10min</cx:pt>
          <cx:pt idx="715">0~5min</cx:pt>
          <cx:pt idx="716">0~5min</cx:pt>
          <cx:pt idx="717">5min~10min</cx:pt>
          <cx:pt idx="718">0~5min</cx:pt>
          <cx:pt idx="719">0~5min</cx:pt>
          <cx:pt idx="720">5min~10min</cx:pt>
          <cx:pt idx="721">5min~10min</cx:pt>
          <cx:pt idx="722">0~5min</cx:pt>
          <cx:pt idx="723">0~5min</cx:pt>
          <cx:pt idx="724">0~5min</cx:pt>
          <cx:pt idx="725">0~5min</cx:pt>
          <cx:pt idx="726">0~5min</cx:pt>
          <cx:pt idx="727">0~5min</cx:pt>
          <cx:pt idx="728">0~5min</cx:pt>
          <cx:pt idx="729">0~5min</cx:pt>
          <cx:pt idx="730">0~5min</cx:pt>
          <cx:pt idx="731">0~5min</cx:pt>
          <cx:pt idx="732">0~5min</cx:pt>
          <cx:pt idx="733">0~5min</cx:pt>
          <cx:pt idx="734">0~5min</cx:pt>
          <cx:pt idx="735">0~5min</cx:pt>
          <cx:pt idx="736">0~5min</cx:pt>
          <cx:pt idx="737">0~5min</cx:pt>
          <cx:pt idx="738">0~5min</cx:pt>
          <cx:pt idx="739">0~5min</cx:pt>
          <cx:pt idx="740">0~5min</cx:pt>
          <cx:pt idx="741">0~5min</cx:pt>
          <cx:pt idx="742">0~5min</cx:pt>
          <cx:pt idx="743">0~5min</cx:pt>
          <cx:pt idx="744">0~5min</cx:pt>
          <cx:pt idx="745">0~5min</cx:pt>
          <cx:pt idx="746">0~5min</cx:pt>
          <cx:pt idx="747">0~5min</cx:pt>
          <cx:pt idx="748">0~5min</cx:pt>
          <cx:pt idx="749">0~5min</cx:pt>
          <cx:pt idx="750">0~5min</cx:pt>
          <cx:pt idx="751">0~5min</cx:pt>
          <cx:pt idx="752">0~5min</cx:pt>
          <cx:pt idx="753">0~5min</cx:pt>
          <cx:pt idx="754">0~5min</cx:pt>
          <cx:pt idx="755">0~5min</cx:pt>
          <cx:pt idx="756">0~5min</cx:pt>
          <cx:pt idx="757">0~5min</cx:pt>
          <cx:pt idx="758">0~5min</cx:pt>
          <cx:pt idx="759">0~5min</cx:pt>
          <cx:pt idx="760">0~5min</cx:pt>
          <cx:pt idx="761">0~5min</cx:pt>
          <cx:pt idx="762">0~5min</cx:pt>
          <cx:pt idx="763">0~5min</cx:pt>
          <cx:pt idx="764">0~5min</cx:pt>
          <cx:pt idx="765">0~5min</cx:pt>
          <cx:pt idx="766">0~5min</cx:pt>
          <cx:pt idx="767">0~5min</cx:pt>
          <cx:pt idx="768">0~5min</cx:pt>
          <cx:pt idx="769">0~5min</cx:pt>
          <cx:pt idx="770">0~5min</cx:pt>
          <cx:pt idx="771">0~5min</cx:pt>
          <cx:pt idx="772">0~5min</cx:pt>
          <cx:pt idx="773">0~5min</cx:pt>
          <cx:pt idx="774">0~5min</cx:pt>
          <cx:pt idx="775">0~5min</cx:pt>
          <cx:pt idx="776">0~5min</cx:pt>
          <cx:pt idx="777">0~5min</cx:pt>
          <cx:pt idx="778">0~5min</cx:pt>
          <cx:pt idx="779">0~5min</cx:pt>
          <cx:pt idx="780">0~5min</cx:pt>
          <cx:pt idx="781">0~5min</cx:pt>
          <cx:pt idx="782">0~5min</cx:pt>
          <cx:pt idx="783">0~5min</cx:pt>
          <cx:pt idx="784">0~5min</cx:pt>
          <cx:pt idx="785">0~5min</cx:pt>
          <cx:pt idx="786">0~5min</cx:pt>
          <cx:pt idx="787">0~5min</cx:pt>
          <cx:pt idx="788">0~5min</cx:pt>
          <cx:pt idx="789">0~5min</cx:pt>
          <cx:pt idx="790">0~5min</cx:pt>
          <cx:pt idx="791">0~5min</cx:pt>
          <cx:pt idx="792">0~5min</cx:pt>
          <cx:pt idx="793">0~5min</cx:pt>
          <cx:pt idx="794">0~5min</cx:pt>
          <cx:pt idx="795">0~5min</cx:pt>
          <cx:pt idx="796">0~5min</cx:pt>
          <cx:pt idx="797">0~5min</cx:pt>
          <cx:pt idx="798">0~5min</cx:pt>
          <cx:pt idx="799">5min~10min</cx:pt>
          <cx:pt idx="800">0~5min</cx:pt>
          <cx:pt idx="801">0~5min</cx:pt>
          <cx:pt idx="802">0~5min</cx:pt>
          <cx:pt idx="803">0~5min</cx:pt>
          <cx:pt idx="804">5min~10min</cx:pt>
          <cx:pt idx="805">0~5min</cx:pt>
          <cx:pt idx="806">5min~10min</cx:pt>
          <cx:pt idx="807">0~5min</cx:pt>
          <cx:pt idx="808">0~5min</cx:pt>
          <cx:pt idx="809">0~5min</cx:pt>
          <cx:pt idx="810">5min~10min</cx:pt>
          <cx:pt idx="811">0~5min</cx:pt>
          <cx:pt idx="812">0~5min</cx:pt>
          <cx:pt idx="813">0~5min</cx:pt>
          <cx:pt idx="814">0~5min</cx:pt>
          <cx:pt idx="815">5min~10min</cx:pt>
          <cx:pt idx="816">0~5min</cx:pt>
          <cx:pt idx="817">0~5min</cx:pt>
          <cx:pt idx="818">0~5min</cx:pt>
          <cx:pt idx="819">0~5min</cx:pt>
          <cx:pt idx="820">0~5min</cx:pt>
          <cx:pt idx="821">0~5min</cx:pt>
          <cx:pt idx="822">0~5min</cx:pt>
          <cx:pt idx="823">0~5min</cx:pt>
          <cx:pt idx="824">0~5min</cx:pt>
          <cx:pt idx="825">0~5min</cx:pt>
          <cx:pt idx="826">0~5min</cx:pt>
          <cx:pt idx="827">0~5min</cx:pt>
          <cx:pt idx="828">0~5min</cx:pt>
          <cx:pt idx="829">0~5min</cx:pt>
          <cx:pt idx="830">0~5min</cx:pt>
          <cx:pt idx="831">0~5min</cx:pt>
          <cx:pt idx="832">0~5min</cx:pt>
          <cx:pt idx="833">0~5min</cx:pt>
          <cx:pt idx="834">0~5min</cx:pt>
          <cx:pt idx="835">0~5min</cx:pt>
          <cx:pt idx="836">0~5min</cx:pt>
          <cx:pt idx="837">0~5min</cx:pt>
          <cx:pt idx="838">0~5min</cx:pt>
          <cx:pt idx="839">0~5min</cx:pt>
          <cx:pt idx="840">0~5min</cx:pt>
          <cx:pt idx="841">5min~10min</cx:pt>
          <cx:pt idx="842">5min~10min</cx:pt>
          <cx:pt idx="843">0~5min</cx:pt>
          <cx:pt idx="844">0~5min</cx:pt>
          <cx:pt idx="845">0~5min</cx:pt>
          <cx:pt idx="846">0~5min</cx:pt>
          <cx:pt idx="847">0~5min</cx:pt>
          <cx:pt idx="848">0~5min</cx:pt>
          <cx:pt idx="849">5min~10min</cx:pt>
          <cx:pt idx="850">0~5min</cx:pt>
          <cx:pt idx="851">0~5min</cx:pt>
          <cx:pt idx="852">0~5min</cx:pt>
          <cx:pt idx="853">5min~10min</cx:pt>
          <cx:pt idx="854">0~5min</cx:pt>
          <cx:pt idx="855">0~5min</cx:pt>
          <cx:pt idx="856">5min~10min</cx:pt>
          <cx:pt idx="857">5min~10min</cx:pt>
          <cx:pt idx="858">0~5min</cx:pt>
          <cx:pt idx="859">0~5min</cx:pt>
          <cx:pt idx="860">0~5min</cx:pt>
          <cx:pt idx="861">0~5min</cx:pt>
          <cx:pt idx="862">0~5min</cx:pt>
          <cx:pt idx="863">0~5min</cx:pt>
          <cx:pt idx="864">5min~10min</cx:pt>
          <cx:pt idx="865">0~5min</cx:pt>
          <cx:pt idx="866">5min~10min</cx:pt>
          <cx:pt idx="867">0~5min</cx:pt>
          <cx:pt idx="868">0~5min</cx:pt>
          <cx:pt idx="869">0~5min</cx:pt>
          <cx:pt idx="870">5min~10min</cx:pt>
          <cx:pt idx="871">0~5min</cx:pt>
          <cx:pt idx="872">0~5min</cx:pt>
          <cx:pt idx="873">0~5min</cx:pt>
          <cx:pt idx="874">0~5min</cx:pt>
          <cx:pt idx="875">0~5min</cx:pt>
          <cx:pt idx="876">0~5min</cx:pt>
          <cx:pt idx="877">0~5min</cx:pt>
          <cx:pt idx="878">0~5min</cx:pt>
          <cx:pt idx="879">0~5min</cx:pt>
          <cx:pt idx="880">0~5min</cx:pt>
          <cx:pt idx="881">0~5min</cx:pt>
          <cx:pt idx="882">0~5min</cx:pt>
          <cx:pt idx="883">0~5min</cx:pt>
          <cx:pt idx="884">0~5min</cx:pt>
          <cx:pt idx="885">0~5min</cx:pt>
          <cx:pt idx="886">0~5min</cx:pt>
          <cx:pt idx="887">0~5min</cx:pt>
          <cx:pt idx="888">0~5min</cx:pt>
          <cx:pt idx="889">0~5min</cx:pt>
          <cx:pt idx="890">0~5min</cx:pt>
          <cx:pt idx="891">0~5min</cx:pt>
          <cx:pt idx="892">0~5min</cx:pt>
          <cx:pt idx="893">0~5min</cx:pt>
          <cx:pt idx="894">0~5min</cx:pt>
          <cx:pt idx="895">0~5min</cx:pt>
          <cx:pt idx="896">0~5min</cx:pt>
          <cx:pt idx="897">0~5min</cx:pt>
          <cx:pt idx="898">0~5min</cx:pt>
          <cx:pt idx="899">5min~10min</cx:pt>
          <cx:pt idx="900">0~5min</cx:pt>
          <cx:pt idx="901">0~5min</cx:pt>
          <cx:pt idx="902">0~5min</cx:pt>
          <cx:pt idx="903">0~5min</cx:pt>
          <cx:pt idx="904">5min~10min</cx:pt>
          <cx:pt idx="905">0~5min</cx:pt>
          <cx:pt idx="906">0~5min</cx:pt>
          <cx:pt idx="907">0~5min</cx:pt>
          <cx:pt idx="908">0~5min</cx:pt>
          <cx:pt idx="909">5min~10min</cx:pt>
          <cx:pt idx="910">0~5min</cx:pt>
          <cx:pt idx="911">5min~10min</cx:pt>
          <cx:pt idx="912">0~5min</cx:pt>
          <cx:pt idx="913">5min~10min</cx:pt>
          <cx:pt idx="914">0~5min</cx:pt>
          <cx:pt idx="915">0~5min</cx:pt>
          <cx:pt idx="916">0~5min</cx:pt>
          <cx:pt idx="917">0~5min</cx:pt>
          <cx:pt idx="918">0~5min</cx:pt>
          <cx:pt idx="919">5min~10min</cx:pt>
          <cx:pt idx="920">0~5min</cx:pt>
          <cx:pt idx="921">0~5min</cx:pt>
          <cx:pt idx="922">0~5min</cx:pt>
          <cx:pt idx="923">5min~10min</cx:pt>
          <cx:pt idx="924">0~5min</cx:pt>
          <cx:pt idx="925">0~5min</cx:pt>
          <cx:pt idx="926">0~5min</cx:pt>
          <cx:pt idx="927">0~5min</cx:pt>
          <cx:pt idx="928">0~5min</cx:pt>
          <cx:pt idx="929">0~5min</cx:pt>
          <cx:pt idx="930">0~5min</cx:pt>
          <cx:pt idx="931">0~5min</cx:pt>
          <cx:pt idx="932">0~5min</cx:pt>
          <cx:pt idx="933">0~5min</cx:pt>
          <cx:pt idx="934">0~5min</cx:pt>
          <cx:pt idx="935">0~5min</cx:pt>
          <cx:pt idx="936">0~5min</cx:pt>
          <cx:pt idx="937">0~5min</cx:pt>
          <cx:pt idx="938">0~5min</cx:pt>
          <cx:pt idx="939">5min~10min</cx:pt>
          <cx:pt idx="940">0~5min</cx:pt>
          <cx:pt idx="941">0~5min</cx:pt>
          <cx:pt idx="942">0~5min</cx:pt>
          <cx:pt idx="943">5min~10min</cx:pt>
          <cx:pt idx="944">5min~10min</cx:pt>
          <cx:pt idx="945">5min~10min</cx:pt>
          <cx:pt idx="946">5min~10min</cx:pt>
          <cx:pt idx="947">0~5min</cx:pt>
          <cx:pt idx="948">0~5min</cx:pt>
          <cx:pt idx="949">0~5min</cx:pt>
          <cx:pt idx="950">5min~10min</cx:pt>
          <cx:pt idx="951">0~5min</cx:pt>
          <cx:pt idx="952">0~5min</cx:pt>
          <cx:pt idx="953">0~5min</cx:pt>
          <cx:pt idx="954">5min~10min</cx:pt>
          <cx:pt idx="955">5min~10min</cx:pt>
          <cx:pt idx="956">5min~10min</cx:pt>
          <cx:pt idx="957">0~5min</cx:pt>
          <cx:pt idx="958">5min~10min</cx:pt>
          <cx:pt idx="959">0~5min</cx:pt>
          <cx:pt idx="960">0~5min</cx:pt>
          <cx:pt idx="961">0~5min</cx:pt>
          <cx:pt idx="962">0~5min</cx:pt>
          <cx:pt idx="963">0~5min</cx:pt>
          <cx:pt idx="964">5min~10min</cx:pt>
          <cx:pt idx="965">0~5min</cx:pt>
          <cx:pt idx="966">0~5min</cx:pt>
          <cx:pt idx="967">0~5min</cx:pt>
          <cx:pt idx="968">0~5min</cx:pt>
          <cx:pt idx="969">0~5min</cx:pt>
          <cx:pt idx="970">5min~10min</cx:pt>
          <cx:pt idx="971">5min~10min</cx:pt>
          <cx:pt idx="972">5min~10min</cx:pt>
          <cx:pt idx="973">0~5min</cx:pt>
          <cx:pt idx="974">0~5min</cx:pt>
          <cx:pt idx="975">5min~10min</cx:pt>
          <cx:pt idx="976">5min~10min</cx:pt>
          <cx:pt idx="977">0~5min</cx:pt>
          <cx:pt idx="978">0~5min</cx:pt>
          <cx:pt idx="979">0~5min</cx:pt>
          <cx:pt idx="980">0~5min</cx:pt>
          <cx:pt idx="981">0~5min</cx:pt>
          <cx:pt idx="982">0~5min</cx:pt>
          <cx:pt idx="983">0~5min</cx:pt>
          <cx:pt idx="984">0~5min</cx:pt>
          <cx:pt idx="985">0~5min</cx:pt>
          <cx:pt idx="986">5min~10min</cx:pt>
          <cx:pt idx="987">0~5min</cx:pt>
          <cx:pt idx="988">0~5min</cx:pt>
          <cx:pt idx="989">5min~10min</cx:pt>
          <cx:pt idx="990">5min~10min</cx:pt>
          <cx:pt idx="991">0~5min</cx:pt>
          <cx:pt idx="992">5min~10min</cx:pt>
          <cx:pt idx="993">0~5min</cx:pt>
          <cx:pt idx="994">0~5min</cx:pt>
          <cx:pt idx="995">5min~10min</cx:pt>
          <cx:pt idx="996">0~5min</cx:pt>
          <cx:pt idx="997">0~5min</cx:pt>
          <cx:pt idx="998">0~5min</cx:pt>
          <cx:pt idx="999">0~5min</cx:pt>
          <cx:pt idx="1000">0~5min</cx:pt>
          <cx:pt idx="1001">0~5min</cx:pt>
          <cx:pt idx="1002">5min~10min</cx:pt>
          <cx:pt idx="1003">0~5min</cx:pt>
          <cx:pt idx="1004">5min~10min</cx:pt>
          <cx:pt idx="1005">5min~10min</cx:pt>
          <cx:pt idx="1006">0~5min</cx:pt>
          <cx:pt idx="1007">0~5min</cx:pt>
          <cx:pt idx="1008">5min~10min</cx:pt>
          <cx:pt idx="1009">0~5min</cx:pt>
          <cx:pt idx="1010">0~5min</cx:pt>
          <cx:pt idx="1011">0~5min</cx:pt>
          <cx:pt idx="1012">0~5min</cx:pt>
          <cx:pt idx="1013">0~5min</cx:pt>
          <cx:pt idx="1014">0~5min</cx:pt>
          <cx:pt idx="1015">0~5min</cx:pt>
          <cx:pt idx="1016">0~5min</cx:pt>
          <cx:pt idx="1017">0~5min</cx:pt>
          <cx:pt idx="1018">0~5min</cx:pt>
          <cx:pt idx="1019">0~5min</cx:pt>
          <cx:pt idx="1020">5min~10min</cx:pt>
          <cx:pt idx="1021">5min~10min</cx:pt>
          <cx:pt idx="1022">0~5min</cx:pt>
          <cx:pt idx="1023">0~5min</cx:pt>
          <cx:pt idx="1024">0~5min</cx:pt>
          <cx:pt idx="1025">5min~10min</cx:pt>
          <cx:pt idx="1026">0~5min</cx:pt>
          <cx:pt idx="1027">5min~10min</cx:pt>
          <cx:pt idx="1028">0~5min</cx:pt>
          <cx:pt idx="1029">0~5min</cx:pt>
          <cx:pt idx="1030">0~5min</cx:pt>
          <cx:pt idx="1031">0~5min</cx:pt>
          <cx:pt idx="1032">5min~10min</cx:pt>
          <cx:pt idx="1033">0~5min</cx:pt>
          <cx:pt idx="1034">5min~10min</cx:pt>
          <cx:pt idx="1035">0~5min</cx:pt>
          <cx:pt idx="1036">5min~10min</cx:pt>
          <cx:pt idx="1037">0~5min</cx:pt>
          <cx:pt idx="1038">0~5min</cx:pt>
          <cx:pt idx="1039">5min~10min</cx:pt>
          <cx:pt idx="1040">0~5min</cx:pt>
          <cx:pt idx="1041">5min~10min</cx:pt>
          <cx:pt idx="1042">0~5min</cx:pt>
          <cx:pt idx="1043">0~5min</cx:pt>
          <cx:pt idx="1044">0~5min</cx:pt>
          <cx:pt idx="1045">0~5min</cx:pt>
          <cx:pt idx="1046">0~5min</cx:pt>
          <cx:pt idx="1047">0~5min</cx:pt>
          <cx:pt idx="1048">0~5min</cx:pt>
          <cx:pt idx="1049">0~5min</cx:pt>
          <cx:pt idx="1050">0~5min</cx:pt>
          <cx:pt idx="1051">0~5min</cx:pt>
          <cx:pt idx="1052">0~5min</cx:pt>
          <cx:pt idx="1053">5min~10min</cx:pt>
          <cx:pt idx="1054">0~5min</cx:pt>
          <cx:pt idx="1055">0~5min</cx:pt>
          <cx:pt idx="1056">0~5min</cx:pt>
          <cx:pt idx="1057">0~5min</cx:pt>
          <cx:pt idx="1058">0~5min</cx:pt>
          <cx:pt idx="1059">0~5min</cx:pt>
          <cx:pt idx="1060">0~5min</cx:pt>
          <cx:pt idx="1061">5min~10min</cx:pt>
          <cx:pt idx="1062">5min~10min</cx:pt>
          <cx:pt idx="1063">5min~10min</cx:pt>
          <cx:pt idx="1064">5min~10min</cx:pt>
          <cx:pt idx="1065">5min~10min</cx:pt>
          <cx:pt idx="1066">0~5min</cx:pt>
          <cx:pt idx="1067">0~5min</cx:pt>
          <cx:pt idx="1068">0~5min</cx:pt>
          <cx:pt idx="1069">0~5min</cx:pt>
          <cx:pt idx="1070">5min~10min</cx:pt>
          <cx:pt idx="1071">0~5min</cx:pt>
          <cx:pt idx="1072">0~5min</cx:pt>
          <cx:pt idx="1073">0~5min</cx:pt>
          <cx:pt idx="1074">0~5min</cx:pt>
          <cx:pt idx="1075">0~5min</cx:pt>
          <cx:pt idx="1076">5min~10min</cx:pt>
          <cx:pt idx="1077">0~5min</cx:pt>
          <cx:pt idx="1078">5min~10min</cx:pt>
          <cx:pt idx="1079">5min~10min</cx:pt>
          <cx:pt idx="1080">5min~10min</cx:pt>
          <cx:pt idx="1081">5min~10min</cx:pt>
          <cx:pt idx="1082">5min~10min</cx:pt>
          <cx:pt idx="1083">0~5min</cx:pt>
          <cx:pt idx="1084">0~5min</cx:pt>
          <cx:pt idx="1085">0~5min</cx:pt>
          <cx:pt idx="1086">0~5min</cx:pt>
          <cx:pt idx="1087">0~5min</cx:pt>
          <cx:pt idx="1088">0~5min</cx:pt>
          <cx:pt idx="1089">5min~10min</cx:pt>
          <cx:pt idx="1090">5min~10min</cx:pt>
          <cx:pt idx="1091">0~5min</cx:pt>
          <cx:pt idx="1092">5min~10min</cx:pt>
          <cx:pt idx="1093">0~5min</cx:pt>
          <cx:pt idx="1094">5min~10min</cx:pt>
          <cx:pt idx="1095">0~5min</cx:pt>
          <cx:pt idx="1096">0~5min</cx:pt>
          <cx:pt idx="1097">0~5min</cx:pt>
          <cx:pt idx="1098">0~5min</cx:pt>
          <cx:pt idx="1099">0~5min</cx:pt>
          <cx:pt idx="1100">5min~10min</cx:pt>
          <cx:pt idx="1101">5min~10min</cx:pt>
          <cx:pt idx="1102">0~5min</cx:pt>
          <cx:pt idx="1103">0~5min</cx:pt>
          <cx:pt idx="1104">0~5min</cx:pt>
          <cx:pt idx="1105">0~5min</cx:pt>
          <cx:pt idx="1106">0~5min</cx:pt>
          <cx:pt idx="1107">0~5min</cx:pt>
          <cx:pt idx="1108">0~5min</cx:pt>
          <cx:pt idx="1109">0~5min</cx:pt>
          <cx:pt idx="1110">0~5min</cx:pt>
          <cx:pt idx="1111">0~5min</cx:pt>
          <cx:pt idx="1112">5min~10min</cx:pt>
          <cx:pt idx="1113">5min~10min</cx:pt>
          <cx:pt idx="1114">5min~10min</cx:pt>
          <cx:pt idx="1115">5min~10min</cx:pt>
          <cx:pt idx="1116">0~5min</cx:pt>
          <cx:pt idx="1117">0~5min</cx:pt>
          <cx:pt idx="1118">0~5min</cx:pt>
          <cx:pt idx="1119">0~5min</cx:pt>
          <cx:pt idx="1120">0~5min</cx:pt>
          <cx:pt idx="1121">0~5min</cx:pt>
          <cx:pt idx="1122">0~5min</cx:pt>
          <cx:pt idx="1123">0~5min</cx:pt>
          <cx:pt idx="1124">0~5min</cx:pt>
          <cx:pt idx="1125">0~5min</cx:pt>
          <cx:pt idx="1126">0~5min</cx:pt>
          <cx:pt idx="1127">0~5min</cx:pt>
          <cx:pt idx="1128">0~5min</cx:pt>
          <cx:pt idx="1129">0~5min</cx:pt>
          <cx:pt idx="1130">0~5min</cx:pt>
          <cx:pt idx="1131">0~5min</cx:pt>
          <cx:pt idx="1132">5min~10min</cx:pt>
          <cx:pt idx="1133">5min~10min</cx:pt>
          <cx:pt idx="1134">0~5min</cx:pt>
          <cx:pt idx="1135">0~5min</cx:pt>
          <cx:pt idx="1136">5min~10min</cx:pt>
          <cx:pt idx="1137">0~5min</cx:pt>
          <cx:pt idx="1138">5min~10min</cx:pt>
          <cx:pt idx="1139">0~5min</cx:pt>
          <cx:pt idx="1140">5min~10min</cx:pt>
          <cx:pt idx="1141">5min~10min</cx:pt>
          <cx:pt idx="1142">0~5min</cx:pt>
          <cx:pt idx="1143">0~5min</cx:pt>
          <cx:pt idx="1144">0~5min</cx:pt>
          <cx:pt idx="1145">5min~10min</cx:pt>
          <cx:pt idx="1146">5min~10min</cx:pt>
          <cx:pt idx="1147">5min~10min</cx:pt>
          <cx:pt idx="1148">0~5min</cx:pt>
          <cx:pt idx="1149">5min~10min</cx:pt>
          <cx:pt idx="1150">5min~10min</cx:pt>
          <cx:pt idx="1151">0~5min</cx:pt>
          <cx:pt idx="1152">5min~10min</cx:pt>
          <cx:pt idx="1153">0~5min</cx:pt>
          <cx:pt idx="1154">0~5min</cx:pt>
          <cx:pt idx="1155">0~5min</cx:pt>
          <cx:pt idx="1156">5min~10min</cx:pt>
          <cx:pt idx="1157">0~5min</cx:pt>
          <cx:pt idx="1158">0~5min</cx:pt>
          <cx:pt idx="1159">0~5min</cx:pt>
          <cx:pt idx="1160">0~5min</cx:pt>
          <cx:pt idx="1161">5min~10min</cx:pt>
          <cx:pt idx="1162">5min~10min</cx:pt>
          <cx:pt idx="1163">0~5min</cx:pt>
          <cx:pt idx="1164">0~5min</cx:pt>
          <cx:pt idx="1165">0~5min</cx:pt>
          <cx:pt idx="1166">0~5min</cx:pt>
          <cx:pt idx="1167">0~5min</cx:pt>
          <cx:pt idx="1168">0~5min</cx:pt>
          <cx:pt idx="1169">5min~10min</cx:pt>
          <cx:pt idx="1170">5min~10min</cx:pt>
          <cx:pt idx="1171">5min~10min</cx:pt>
          <cx:pt idx="1172">0~5min</cx:pt>
          <cx:pt idx="1173">5min~10min</cx:pt>
          <cx:pt idx="1174">0~5min</cx:pt>
          <cx:pt idx="1175">5min~10min</cx:pt>
          <cx:pt idx="1176">5min~10min</cx:pt>
          <cx:pt idx="1177">0~5min</cx:pt>
          <cx:pt idx="1178">5min~10min</cx:pt>
          <cx:pt idx="1179">0~5min</cx:pt>
          <cx:pt idx="1180">0~5min</cx:pt>
          <cx:pt idx="1181">0~5min</cx:pt>
          <cx:pt idx="1182">0~5min</cx:pt>
          <cx:pt idx="1183">0~5min</cx:pt>
          <cx:pt idx="1184">0~5min</cx:pt>
          <cx:pt idx="1185">5min~10min</cx:pt>
          <cx:pt idx="1186">0~5min</cx:pt>
          <cx:pt idx="1187">0~5min</cx:pt>
          <cx:pt idx="1188">0~5min</cx:pt>
          <cx:pt idx="1189">0~5min</cx:pt>
          <cx:pt idx="1190">0~5min</cx:pt>
          <cx:pt idx="1191">0~5min</cx:pt>
          <cx:pt idx="1192">0~5min</cx:pt>
          <cx:pt idx="1193">0~5min</cx:pt>
          <cx:pt idx="1194">0~5min</cx:pt>
          <cx:pt idx="1195">0~5min</cx:pt>
          <cx:pt idx="1196">0~5min</cx:pt>
          <cx:pt idx="1197">0~5min</cx:pt>
          <cx:pt idx="1198">0~5min</cx:pt>
          <cx:pt idx="1199">0~5min</cx:pt>
          <cx:pt idx="1200">0~5min</cx:pt>
          <cx:pt idx="1201">0~5min</cx:pt>
          <cx:pt idx="1202">0~5min</cx:pt>
          <cx:pt idx="1203">0~5min</cx:pt>
          <cx:pt idx="1204">0~5min</cx:pt>
          <cx:pt idx="1205">0~5min</cx:pt>
          <cx:pt idx="1206">0~5min</cx:pt>
          <cx:pt idx="1207">0~5min</cx:pt>
          <cx:pt idx="1208">0~5min</cx:pt>
          <cx:pt idx="1209">0~5min</cx:pt>
          <cx:pt idx="1210">0~5min</cx:pt>
          <cx:pt idx="1211">0~5min</cx:pt>
          <cx:pt idx="1212">0~5min</cx:pt>
          <cx:pt idx="1213">0~5min</cx:pt>
          <cx:pt idx="1214">0~5min</cx:pt>
          <cx:pt idx="1215">0~5min</cx:pt>
          <cx:pt idx="1216">0~5min</cx:pt>
          <cx:pt idx="1217">0~5min</cx:pt>
          <cx:pt idx="1218">0~5min</cx:pt>
          <cx:pt idx="1219">0~5min</cx:pt>
          <cx:pt idx="1220">0~5min</cx:pt>
          <cx:pt idx="1221">0~5min</cx:pt>
          <cx:pt idx="1222">0~5min</cx:pt>
          <cx:pt idx="1223">0~5min</cx:pt>
          <cx:pt idx="1224">0~5min</cx:pt>
          <cx:pt idx="1225">0~5min</cx:pt>
          <cx:pt idx="1226">0~5min</cx:pt>
          <cx:pt idx="1227">0~5min</cx:pt>
          <cx:pt idx="1228">0~5min</cx:pt>
          <cx:pt idx="1229">0~5min</cx:pt>
          <cx:pt idx="1230">0~5min</cx:pt>
          <cx:pt idx="1231">0~5min</cx:pt>
          <cx:pt idx="1232">0~5min</cx:pt>
          <cx:pt idx="1233">0~5min</cx:pt>
          <cx:pt idx="1234">0~5min</cx:pt>
          <cx:pt idx="1235">0~5min</cx:pt>
          <cx:pt idx="1236">0~5min</cx:pt>
          <cx:pt idx="1237">0~5min</cx:pt>
          <cx:pt idx="1238">0~5min</cx:pt>
          <cx:pt idx="1239">0~5min</cx:pt>
          <cx:pt idx="1240">0~5min</cx:pt>
          <cx:pt idx="1241">0~5min</cx:pt>
          <cx:pt idx="1242">0~5min</cx:pt>
          <cx:pt idx="1243">0~5min</cx:pt>
          <cx:pt idx="1244">0~5min</cx:pt>
          <cx:pt idx="1245">0~5min</cx:pt>
          <cx:pt idx="1246">0~5min</cx:pt>
          <cx:pt idx="1247">0~5min</cx:pt>
          <cx:pt idx="1248">0~5min</cx:pt>
          <cx:pt idx="1249">0~5min</cx:pt>
          <cx:pt idx="1250">0~5min</cx:pt>
          <cx:pt idx="1251">0~5min</cx:pt>
          <cx:pt idx="1252">0~5min</cx:pt>
          <cx:pt idx="1253">0~5min</cx:pt>
          <cx:pt idx="1254">0~5min</cx:pt>
          <cx:pt idx="1255">0~5min</cx:pt>
          <cx:pt idx="1256">0~5min</cx:pt>
          <cx:pt idx="1257">0~5min</cx:pt>
          <cx:pt idx="1258">0~5min</cx:pt>
          <cx:pt idx="1259">0~5min</cx:pt>
          <cx:pt idx="1260">0~5min</cx:pt>
          <cx:pt idx="1261">0~5min</cx:pt>
          <cx:pt idx="1262">0~5min</cx:pt>
          <cx:pt idx="1263">0~5min</cx:pt>
          <cx:pt idx="1264">0~5min</cx:pt>
          <cx:pt idx="1265">0~5min</cx:pt>
          <cx:pt idx="1266">0~5min</cx:pt>
          <cx:pt idx="1267">0~5min</cx:pt>
          <cx:pt idx="1268">0~5min</cx:pt>
          <cx:pt idx="1269">0~5min</cx:pt>
          <cx:pt idx="1270">0~5min</cx:pt>
          <cx:pt idx="1271">0~5min</cx:pt>
          <cx:pt idx="1272">0~5min</cx:pt>
          <cx:pt idx="1273">0~5min</cx:pt>
          <cx:pt idx="1274">0~5min</cx:pt>
          <cx:pt idx="1275">0~5min</cx:pt>
          <cx:pt idx="1276">0~5min</cx:pt>
          <cx:pt idx="1277">0~5min</cx:pt>
          <cx:pt idx="1278">0~5min</cx:pt>
          <cx:pt idx="1279">0~5min</cx:pt>
          <cx:pt idx="1280">0~5min</cx:pt>
          <cx:pt idx="1281">0~5min</cx:pt>
          <cx:pt idx="1282">0~5min</cx:pt>
          <cx:pt idx="1283">0~5min</cx:pt>
          <cx:pt idx="1284">0~5min</cx:pt>
          <cx:pt idx="1285">0~5min</cx:pt>
          <cx:pt idx="1286">0~5min</cx:pt>
          <cx:pt idx="1287">0~5min</cx:pt>
          <cx:pt idx="1288">0~5min</cx:pt>
          <cx:pt idx="1289">0~5min</cx:pt>
          <cx:pt idx="1290">0~5min</cx:pt>
          <cx:pt idx="1291">0~5min</cx:pt>
          <cx:pt idx="1292">0~5min</cx:pt>
          <cx:pt idx="1293">0~5min</cx:pt>
          <cx:pt idx="1294">0~5min</cx:pt>
          <cx:pt idx="1295">0~5min</cx:pt>
          <cx:pt idx="1296">0~5min</cx:pt>
          <cx:pt idx="1297">0~5min</cx:pt>
          <cx:pt idx="1298">0~5min</cx:pt>
          <cx:pt idx="1299">0~5min</cx:pt>
          <cx:pt idx="1300">0~5min</cx:pt>
          <cx:pt idx="1301">0~5min</cx:pt>
          <cx:pt idx="1302">0~5min</cx:pt>
          <cx:pt idx="1303">0~5min</cx:pt>
          <cx:pt idx="1304">0~5min</cx:pt>
          <cx:pt idx="1305">0~5min</cx:pt>
          <cx:pt idx="1306">0~5min</cx:pt>
          <cx:pt idx="1307">0~5min</cx:pt>
          <cx:pt idx="1308">0~5min</cx:pt>
          <cx:pt idx="1309">0~5min</cx:pt>
          <cx:pt idx="1310">0~5min</cx:pt>
          <cx:pt idx="1311">0~5min</cx:pt>
          <cx:pt idx="1312">0~5min</cx:pt>
          <cx:pt idx="1313">0~5min</cx:pt>
          <cx:pt idx="1314">0~5min</cx:pt>
          <cx:pt idx="1315">0~5min</cx:pt>
          <cx:pt idx="1316">0~5min</cx:pt>
          <cx:pt idx="1317">0~5min</cx:pt>
          <cx:pt idx="1318">0~5min</cx:pt>
          <cx:pt idx="1319">0~5min</cx:pt>
          <cx:pt idx="1320">0~5min</cx:pt>
          <cx:pt idx="1321">0~5min</cx:pt>
          <cx:pt idx="1322">0~5min</cx:pt>
          <cx:pt idx="1323">0~5min</cx:pt>
          <cx:pt idx="1324">0~5min</cx:pt>
          <cx:pt idx="1325">0~5min</cx:pt>
          <cx:pt idx="1326">0~5min</cx:pt>
          <cx:pt idx="1327">0~5min</cx:pt>
          <cx:pt idx="1328">0~5min</cx:pt>
          <cx:pt idx="1329">0~5min</cx:pt>
          <cx:pt idx="1330">0~5min</cx:pt>
          <cx:pt idx="1331">0~5min</cx:pt>
          <cx:pt idx="1332">0~5min</cx:pt>
          <cx:pt idx="1333">0~5min</cx:pt>
          <cx:pt idx="1334">0~5min</cx:pt>
          <cx:pt idx="1335">0~5min</cx:pt>
          <cx:pt idx="1336">0~5min</cx:pt>
          <cx:pt idx="1337">0~5min</cx:pt>
          <cx:pt idx="1338">0~5min</cx:pt>
          <cx:pt idx="1339">0~5min</cx:pt>
          <cx:pt idx="1340">0~5min</cx:pt>
          <cx:pt idx="1341">0~5min</cx:pt>
          <cx:pt idx="1342">0~5min</cx:pt>
          <cx:pt idx="1343">0~5min</cx:pt>
          <cx:pt idx="1344">0~5min</cx:pt>
          <cx:pt idx="1345">0~5min</cx:pt>
          <cx:pt idx="1346">0~5min</cx:pt>
          <cx:pt idx="1347">0~5min</cx:pt>
          <cx:pt idx="1348">0~5min</cx:pt>
          <cx:pt idx="1349">0~5min</cx:pt>
          <cx:pt idx="1350">0~5min</cx:pt>
          <cx:pt idx="1351">0~5min</cx:pt>
          <cx:pt idx="1352">0~5min</cx:pt>
          <cx:pt idx="1353">0~5min</cx:pt>
          <cx:pt idx="1354">0~5min</cx:pt>
          <cx:pt idx="1355">5min~10min</cx:pt>
          <cx:pt idx="1356">5min~10min</cx:pt>
          <cx:pt idx="1357">0~5min</cx:pt>
          <cx:pt idx="1358">0~5min</cx:pt>
          <cx:pt idx="1359">5min~10min</cx:pt>
          <cx:pt idx="1360">0~5min</cx:pt>
          <cx:pt idx="1361">0~5min</cx:pt>
          <cx:pt idx="1362">5min~10min</cx:pt>
          <cx:pt idx="1363">0~5min</cx:pt>
          <cx:pt idx="1364">0~5min</cx:pt>
          <cx:pt idx="1365">0~5min</cx:pt>
          <cx:pt idx="1366">0~5min</cx:pt>
          <cx:pt idx="1367">5min~10min</cx:pt>
          <cx:pt idx="1368">0~5min</cx:pt>
          <cx:pt idx="1369">0~5min</cx:pt>
          <cx:pt idx="1370">0~5min</cx:pt>
          <cx:pt idx="1371">0~5min</cx:pt>
          <cx:pt idx="1372">0~5min</cx:pt>
          <cx:pt idx="1373">0~5min</cx:pt>
          <cx:pt idx="1374">0~5min</cx:pt>
          <cx:pt idx="1375">0~5min</cx:pt>
          <cx:pt idx="1376">0~5min</cx:pt>
          <cx:pt idx="1377">0~5min</cx:pt>
          <cx:pt idx="1378">5min~10min</cx:pt>
          <cx:pt idx="1379">0~5min</cx:pt>
          <cx:pt idx="1380">5min~10min</cx:pt>
          <cx:pt idx="1381">0~5min</cx:pt>
          <cx:pt idx="1382">5min~10min</cx:pt>
          <cx:pt idx="1383">5min~10min</cx:pt>
          <cx:pt idx="1384">0~5min</cx:pt>
          <cx:pt idx="1385">0~5min</cx:pt>
          <cx:pt idx="1386">0~5min</cx:pt>
          <cx:pt idx="1387">0~5min</cx:pt>
          <cx:pt idx="1388">0~5min</cx:pt>
          <cx:pt idx="1389">0~5min</cx:pt>
          <cx:pt idx="1390">0~5min</cx:pt>
          <cx:pt idx="1391">0~5min</cx:pt>
          <cx:pt idx="1392">5min~10min</cx:pt>
          <cx:pt idx="1393">0~5min</cx:pt>
          <cx:pt idx="1394">5min~10min</cx:pt>
          <cx:pt idx="1395">5min~10min</cx:pt>
          <cx:pt idx="1396">0~5min</cx:pt>
          <cx:pt idx="1397">0~5min</cx:pt>
          <cx:pt idx="1398">0~5min</cx:pt>
          <cx:pt idx="1399">0~5min</cx:pt>
          <cx:pt idx="1400">0~5min</cx:pt>
          <cx:pt idx="1401">0~5min</cx:pt>
          <cx:pt idx="1402">5min~10min</cx:pt>
          <cx:pt idx="1403">5min~10min</cx:pt>
          <cx:pt idx="1404">0~5min</cx:pt>
          <cx:pt idx="1405">0~5min</cx:pt>
          <cx:pt idx="1406">5min~10min</cx:pt>
          <cx:pt idx="1407">0~5min</cx:pt>
          <cx:pt idx="1408">5min~10min</cx:pt>
          <cx:pt idx="1409">0~5min</cx:pt>
          <cx:pt idx="1410">5min~10min</cx:pt>
          <cx:pt idx="1411">0~5min</cx:pt>
          <cx:pt idx="1412">0~5min</cx:pt>
          <cx:pt idx="1413">5min~10min</cx:pt>
          <cx:pt idx="1414">0~5min</cx:pt>
          <cx:pt idx="1415">0~5min</cx:pt>
          <cx:pt idx="1416">5min~10min</cx:pt>
          <cx:pt idx="1417">0~5min</cx:pt>
          <cx:pt idx="1418">5min~10min</cx:pt>
          <cx:pt idx="1419">5min~10min</cx:pt>
          <cx:pt idx="1420">5min~10min</cx:pt>
          <cx:pt idx="1421">0~5min</cx:pt>
          <cx:pt idx="1422">0~5min</cx:pt>
          <cx:pt idx="1423">0~5min</cx:pt>
          <cx:pt idx="1424">0~5min</cx:pt>
          <cx:pt idx="1425">0~5min</cx:pt>
          <cx:pt idx="1426">5min~10min</cx:pt>
          <cx:pt idx="1427">0~5min</cx:pt>
          <cx:pt idx="1428">0~5min</cx:pt>
          <cx:pt idx="1429">0~5min</cx:pt>
          <cx:pt idx="1430">0~5min</cx:pt>
          <cx:pt idx="1431">0~5min</cx:pt>
          <cx:pt idx="1432">0~5min</cx:pt>
          <cx:pt idx="1433">5min~10min</cx:pt>
          <cx:pt idx="1434">0~5min</cx:pt>
          <cx:pt idx="1435">5min~10min</cx:pt>
          <cx:pt idx="1436">5min~10min</cx:pt>
          <cx:pt idx="1437">0~5min</cx:pt>
          <cx:pt idx="1438">5min~10min</cx:pt>
          <cx:pt idx="1439">0~5min</cx:pt>
          <cx:pt idx="1440">0~5min</cx:pt>
          <cx:pt idx="1441">0~5min</cx:pt>
          <cx:pt idx="1442">5min~10min</cx:pt>
          <cx:pt idx="1443">0~5min</cx:pt>
          <cx:pt idx="1444">5min~10min</cx:pt>
          <cx:pt idx="1445">0~5min</cx:pt>
          <cx:pt idx="1446">0~5min</cx:pt>
          <cx:pt idx="1447">0~5min</cx:pt>
          <cx:pt idx="1448">5min~10min</cx:pt>
          <cx:pt idx="1449">0~5min</cx:pt>
          <cx:pt idx="1450">5min~10min</cx:pt>
          <cx:pt idx="1451">0~5min</cx:pt>
          <cx:pt idx="1452">0~5min</cx:pt>
          <cx:pt idx="1453">0~5min</cx:pt>
          <cx:pt idx="1454">0~5min</cx:pt>
          <cx:pt idx="1455">5min~10min</cx:pt>
          <cx:pt idx="1456">5min~10min</cx:pt>
          <cx:pt idx="1457">0~5min</cx:pt>
          <cx:pt idx="1458">0~5min</cx:pt>
          <cx:pt idx="1459">0~5min</cx:pt>
          <cx:pt idx="1460">0~5min</cx:pt>
          <cx:pt idx="1461">0~5min</cx:pt>
          <cx:pt idx="1462">0~5min</cx:pt>
          <cx:pt idx="1463">0~5min</cx:pt>
          <cx:pt idx="1464">0~5min</cx:pt>
          <cx:pt idx="1465">5min~10min</cx:pt>
          <cx:pt idx="1466">0~5min</cx:pt>
          <cx:pt idx="1467">0~5min</cx:pt>
          <cx:pt idx="1468">0~5min</cx:pt>
          <cx:pt idx="1469">5min~10min</cx:pt>
          <cx:pt idx="1470">5min~10min</cx:pt>
          <cx:pt idx="1471">5min~10min</cx:pt>
          <cx:pt idx="1472">0~5min</cx:pt>
          <cx:pt idx="1473">0~5min</cx:pt>
          <cx:pt idx="1474">0~5min</cx:pt>
          <cx:pt idx="1475">0~5min</cx:pt>
          <cx:pt idx="1476">5min~10min</cx:pt>
          <cx:pt idx="1477">5min~10min</cx:pt>
          <cx:pt idx="1478">0~5min</cx:pt>
          <cx:pt idx="1479">0~5min</cx:pt>
          <cx:pt idx="1480">0~5min</cx:pt>
          <cx:pt idx="1481">0~5min</cx:pt>
          <cx:pt idx="1482">0~5min</cx:pt>
          <cx:pt idx="1483">0~5min</cx:pt>
          <cx:pt idx="1484">0~5min</cx:pt>
          <cx:pt idx="1485">0~5min</cx:pt>
          <cx:pt idx="1486">0~5min</cx:pt>
          <cx:pt idx="1487">0~5min</cx:pt>
          <cx:pt idx="1488">5min~10min</cx:pt>
          <cx:pt idx="1489">5min~10min</cx:pt>
          <cx:pt idx="1490">0~5min</cx:pt>
          <cx:pt idx="1491">0~5min</cx:pt>
          <cx:pt idx="1492">0~5min</cx:pt>
          <cx:pt idx="1493">0~5min</cx:pt>
          <cx:pt idx="1494">0~5min</cx:pt>
          <cx:pt idx="1495">5min~10min</cx:pt>
          <cx:pt idx="1496">5min~10min</cx:pt>
          <cx:pt idx="1497">5min~10min</cx:pt>
          <cx:pt idx="1498">5min~10min</cx:pt>
          <cx:pt idx="1499">5min~10min</cx:pt>
          <cx:pt idx="1500">5min~10min</cx:pt>
          <cx:pt idx="1501">5min~10min</cx:pt>
          <cx:pt idx="1502">5min~10min</cx:pt>
          <cx:pt idx="1503">5min~10min</cx:pt>
          <cx:pt idx="1504">5min~10min</cx:pt>
          <cx:pt idx="1505">5min~10min</cx:pt>
          <cx:pt idx="1506">5min~10min</cx:pt>
          <cx:pt idx="1507">0~5min</cx:pt>
          <cx:pt idx="1508">0~5min</cx:pt>
          <cx:pt idx="1509">0~5min</cx:pt>
          <cx:pt idx="1510">0~5min</cx:pt>
          <cx:pt idx="1511">0~5min</cx:pt>
          <cx:pt idx="1512">0~5min</cx:pt>
          <cx:pt idx="1513">0~5min</cx:pt>
          <cx:pt idx="1514">0~5min</cx:pt>
          <cx:pt idx="1515">0~5min</cx:pt>
          <cx:pt idx="1516">0~5min</cx:pt>
          <cx:pt idx="1517">0~5min</cx:pt>
          <cx:pt idx="1518">0~5min</cx:pt>
          <cx:pt idx="1519">0~5min</cx:pt>
          <cx:pt idx="1520">0~5min</cx:pt>
          <cx:pt idx="1521">0~5min</cx:pt>
          <cx:pt idx="1522">5min~10min</cx:pt>
          <cx:pt idx="1523">5min~10min</cx:pt>
          <cx:pt idx="1524">0~5min</cx:pt>
          <cx:pt idx="1525">5min~10min</cx:pt>
          <cx:pt idx="1526">0~5min</cx:pt>
          <cx:pt idx="1527">5min~10min</cx:pt>
          <cx:pt idx="1528">0~5min</cx:pt>
          <cx:pt idx="1529">0~5min</cx:pt>
          <cx:pt idx="1530">5min~10min</cx:pt>
          <cx:pt idx="1531">0~5min</cx:pt>
          <cx:pt idx="1532">0~5min</cx:pt>
          <cx:pt idx="1533">0~5min</cx:pt>
          <cx:pt idx="1534">5min~10min</cx:pt>
          <cx:pt idx="1535">5min~10min</cx:pt>
          <cx:pt idx="1536">0~5min</cx:pt>
          <cx:pt idx="1537">0~5min</cx:pt>
          <cx:pt idx="1538">0~5min</cx:pt>
          <cx:pt idx="1539">5min~10min</cx:pt>
          <cx:pt idx="1540">5min~10min</cx:pt>
          <cx:pt idx="1541">0~5min</cx:pt>
          <cx:pt idx="1542">0~5min</cx:pt>
          <cx:pt idx="1543">0~5min</cx:pt>
          <cx:pt idx="1544">0~5min</cx:pt>
          <cx:pt idx="1545">0~5min</cx:pt>
          <cx:pt idx="1546">0~5min</cx:pt>
          <cx:pt idx="1547">0~5min</cx:pt>
          <cx:pt idx="1548">0~5min</cx:pt>
          <cx:pt idx="1549">5min~10min</cx:pt>
          <cx:pt idx="1550">5min~10min</cx:pt>
          <cx:pt idx="1551">0~5min</cx:pt>
          <cx:pt idx="1552">0~5min</cx:pt>
          <cx:pt idx="1553">0~5min</cx:pt>
          <cx:pt idx="1554">5min~10min</cx:pt>
          <cx:pt idx="1555">0~5min</cx:pt>
          <cx:pt idx="1556">0~5min</cx:pt>
          <cx:pt idx="1557">5min~10min</cx:pt>
          <cx:pt idx="1558">0~5min</cx:pt>
          <cx:pt idx="1559">0~5min</cx:pt>
          <cx:pt idx="1560">0~5min</cx:pt>
          <cx:pt idx="1561">0~5min</cx:pt>
          <cx:pt idx="1562">0~5min</cx:pt>
          <cx:pt idx="1563">0~5min</cx:pt>
          <cx:pt idx="1564">5min~10min</cx:pt>
          <cx:pt idx="1565">0~5min</cx:pt>
          <cx:pt idx="1566">0~5min</cx:pt>
          <cx:pt idx="1567">5min~10min</cx:pt>
          <cx:pt idx="1568">5min~10min</cx:pt>
          <cx:pt idx="1569">5min~10min</cx:pt>
          <cx:pt idx="1570">5min~10min</cx:pt>
          <cx:pt idx="1571">5min~10min</cx:pt>
          <cx:pt idx="1572">5min~10min</cx:pt>
          <cx:pt idx="1573">5min~10min</cx:pt>
          <cx:pt idx="1574">0~5min</cx:pt>
          <cx:pt idx="1575">0~5min</cx:pt>
          <cx:pt idx="1576">0~5min</cx:pt>
          <cx:pt idx="1577">0~5min</cx:pt>
          <cx:pt idx="1578">0~5min</cx:pt>
          <cx:pt idx="1579">0~5min</cx:pt>
          <cx:pt idx="1580">0~5min</cx:pt>
          <cx:pt idx="1581">0~5min</cx:pt>
          <cx:pt idx="1582">0~5min</cx:pt>
          <cx:pt idx="1583">0~5min</cx:pt>
          <cx:pt idx="1584">0~5min</cx:pt>
          <cx:pt idx="1585">0~5min</cx:pt>
          <cx:pt idx="1586">0~5min</cx:pt>
          <cx:pt idx="1587">0~5min</cx:pt>
          <cx:pt idx="1588">0~5min</cx:pt>
          <cx:pt idx="1589">5min~10min</cx:pt>
          <cx:pt idx="1590">0~5min</cx:pt>
          <cx:pt idx="1591">0~5min</cx:pt>
          <cx:pt idx="1592">0~5min</cx:pt>
          <cx:pt idx="1593">0~5min</cx:pt>
          <cx:pt idx="1594">5min~10min</cx:pt>
          <cx:pt idx="1595">0~5min</cx:pt>
          <cx:pt idx="1596">0~5min</cx:pt>
          <cx:pt idx="1597">0~5min</cx:pt>
          <cx:pt idx="1598">0~5min</cx:pt>
          <cx:pt idx="1599">0~5min</cx:pt>
          <cx:pt idx="1600">0~5min</cx:pt>
          <cx:pt idx="1601">5min~10min</cx:pt>
          <cx:pt idx="1602">0~5min</cx:pt>
          <cx:pt idx="1603">0~5min</cx:pt>
          <cx:pt idx="1604">0~5min</cx:pt>
          <cx:pt idx="1605">5min~10min</cx:pt>
          <cx:pt idx="1606">5min~10min</cx:pt>
          <cx:pt idx="1607">0~5min</cx:pt>
          <cx:pt idx="1608">0~5min</cx:pt>
          <cx:pt idx="1609">0~5min</cx:pt>
          <cx:pt idx="1610">5min~10min</cx:pt>
          <cx:pt idx="1611">5min~10min</cx:pt>
          <cx:pt idx="1612">0~5min</cx:pt>
          <cx:pt idx="1613">0~5min</cx:pt>
          <cx:pt idx="1614">5min~10min</cx:pt>
          <cx:pt idx="1615">5min~10min</cx:pt>
          <cx:pt idx="1616">0~5min</cx:pt>
          <cx:pt idx="1617">0~5min</cx:pt>
          <cx:pt idx="1618">0~5min</cx:pt>
          <cx:pt idx="1619">0~5min</cx:pt>
          <cx:pt idx="1620">0~5min</cx:pt>
          <cx:pt idx="1621">0~5min</cx:pt>
          <cx:pt idx="1622">0~5min</cx:pt>
          <cx:pt idx="1623">0~5min</cx:pt>
          <cx:pt idx="1624">0~5min</cx:pt>
          <cx:pt idx="1625">5min~10min</cx:pt>
          <cx:pt idx="1626">5min~10min</cx:pt>
          <cx:pt idx="1627">0~5min</cx:pt>
          <cx:pt idx="1628">0~5min</cx:pt>
          <cx:pt idx="1629">0~5min</cx:pt>
          <cx:pt idx="1630">0~5min</cx:pt>
          <cx:pt idx="1631">0~5min</cx:pt>
          <cx:pt idx="1632">0~5min</cx:pt>
          <cx:pt idx="1633">0~5min</cx:pt>
          <cx:pt idx="1634">0~5min</cx:pt>
          <cx:pt idx="1635">0~5min</cx:pt>
          <cx:pt idx="1636">0~5min</cx:pt>
          <cx:pt idx="1637">0~5min</cx:pt>
          <cx:pt idx="1638">0~5min</cx:pt>
          <cx:pt idx="1639">5min~10min</cx:pt>
          <cx:pt idx="1640">0~5min</cx:pt>
          <cx:pt idx="1641">0~5min</cx:pt>
          <cx:pt idx="1642">0~5min</cx:pt>
          <cx:pt idx="1643">5min~10min</cx:pt>
          <cx:pt idx="1644">5min~10min</cx:pt>
          <cx:pt idx="1645">0~5min</cx:pt>
          <cx:pt idx="1646">0~5min</cx:pt>
          <cx:pt idx="1647">5min~10min</cx:pt>
          <cx:pt idx="1648">5min~10min</cx:pt>
          <cx:pt idx="1649">0~5min</cx:pt>
          <cx:pt idx="1650">0~5min</cx:pt>
          <cx:pt idx="1651">5min~10min</cx:pt>
          <cx:pt idx="1652">5min~10min</cx:pt>
          <cx:pt idx="1653">0~5min</cx:pt>
          <cx:pt idx="1654">5min~10min</cx:pt>
          <cx:pt idx="1655">5min~10min</cx:pt>
          <cx:pt idx="1656">0~5min</cx:pt>
          <cx:pt idx="1657">0~5min</cx:pt>
          <cx:pt idx="1658">0~5min</cx:pt>
          <cx:pt idx="1659">0~5min</cx:pt>
          <cx:pt idx="1660">5min~10min</cx:pt>
          <cx:pt idx="1661">0~5min</cx:pt>
          <cx:pt idx="1662">0~5min</cx:pt>
          <cx:pt idx="1663">5min~10min</cx:pt>
          <cx:pt idx="1664">0~5min</cx:pt>
          <cx:pt idx="1665">0~5min</cx:pt>
          <cx:pt idx="1666">0~5min</cx:pt>
          <cx:pt idx="1667">0~5min</cx:pt>
          <cx:pt idx="1668">5min~10min</cx:pt>
          <cx:pt idx="1669">0~5min</cx:pt>
          <cx:pt idx="1670">0~5min</cx:pt>
          <cx:pt idx="1671">0~5min</cx:pt>
          <cx:pt idx="1672">0~5min</cx:pt>
          <cx:pt idx="1673">0~5min</cx:pt>
          <cx:pt idx="1674">0~5min</cx:pt>
          <cx:pt idx="1675">0~5min</cx:pt>
          <cx:pt idx="1676">0~5min</cx:pt>
          <cx:pt idx="1677">0~5min</cx:pt>
          <cx:pt idx="1678">5min~10min</cx:pt>
          <cx:pt idx="1679">5min~10min</cx:pt>
          <cx:pt idx="1680">5min~10min</cx:pt>
          <cx:pt idx="1681">5min~10min</cx:pt>
          <cx:pt idx="1682">5min~10min</cx:pt>
          <cx:pt idx="1683">5min~10min</cx:pt>
          <cx:pt idx="1684">0~5min</cx:pt>
          <cx:pt idx="1685">5min~10min</cx:pt>
          <cx:pt idx="1686">5min~10min</cx:pt>
          <cx:pt idx="1687">5min~10min</cx:pt>
          <cx:pt idx="1688">5min~10min</cx:pt>
          <cx:pt idx="1689">0~5min</cx:pt>
          <cx:pt idx="1690">0~5min</cx:pt>
          <cx:pt idx="1691">0~5min</cx:pt>
          <cx:pt idx="1692">0~5min</cx:pt>
          <cx:pt idx="1693">0~5min</cx:pt>
          <cx:pt idx="1694">0~5min</cx:pt>
          <cx:pt idx="1695">0~5min</cx:pt>
          <cx:pt idx="1696">0~5min</cx:pt>
          <cx:pt idx="1697">0~5min</cx:pt>
          <cx:pt idx="1698">0~5min</cx:pt>
          <cx:pt idx="1699">0~5min</cx:pt>
          <cx:pt idx="1700">0~5min</cx:pt>
          <cx:pt idx="1701">0~5min</cx:pt>
          <cx:pt idx="1702">0~5min</cx:pt>
          <cx:pt idx="1703">0~5min</cx:pt>
          <cx:pt idx="1704">0~5min</cx:pt>
          <cx:pt idx="1705">0~5min</cx:pt>
          <cx:pt idx="1706">0~5min</cx:pt>
          <cx:pt idx="1707">0~5min</cx:pt>
          <cx:pt idx="1708">0~5min</cx:pt>
          <cx:pt idx="1709">0~5min</cx:pt>
          <cx:pt idx="1710">5min~10min</cx:pt>
          <cx:pt idx="1711">0~5min</cx:pt>
          <cx:pt idx="1712">5min~10min</cx:pt>
          <cx:pt idx="1713">0~5min</cx:pt>
          <cx:pt idx="1714">5min~10min</cx:pt>
          <cx:pt idx="1715">5min~10min</cx:pt>
          <cx:pt idx="1716">0~5min</cx:pt>
          <cx:pt idx="1717">0~5min</cx:pt>
          <cx:pt idx="1718">0~5min</cx:pt>
          <cx:pt idx="1719">0~5min</cx:pt>
          <cx:pt idx="1720">0~5min</cx:pt>
          <cx:pt idx="1721">0~5min</cx:pt>
          <cx:pt idx="1722">0~5min</cx:pt>
          <cx:pt idx="1723">5min~10min</cx:pt>
          <cx:pt idx="1724">0~5min</cx:pt>
          <cx:pt idx="1725">0~5min</cx:pt>
          <cx:pt idx="1726">0~5min</cx:pt>
          <cx:pt idx="1727">0~5min</cx:pt>
          <cx:pt idx="1728">0~5min</cx:pt>
          <cx:pt idx="1729">0~5min</cx:pt>
          <cx:pt idx="1730">0~5min</cx:pt>
          <cx:pt idx="1731">0~5min</cx:pt>
          <cx:pt idx="1732">5min~10min</cx:pt>
          <cx:pt idx="1733">0~5min</cx:pt>
          <cx:pt idx="1734">0~5min</cx:pt>
          <cx:pt idx="1735">0~5min</cx:pt>
          <cx:pt idx="1736">0~5min</cx:pt>
          <cx:pt idx="1737">0~5min</cx:pt>
          <cx:pt idx="1738">5min~10min</cx:pt>
          <cx:pt idx="1739">0~5min</cx:pt>
          <cx:pt idx="1740">5min~10min</cx:pt>
          <cx:pt idx="1741">0~5min</cx:pt>
          <cx:pt idx="1742">0~5min</cx:pt>
          <cx:pt idx="1743">0~5min</cx:pt>
          <cx:pt idx="1744">5min~10min</cx:pt>
          <cx:pt idx="1745">0~5min</cx:pt>
          <cx:pt idx="1746">0~5min</cx:pt>
          <cx:pt idx="1747">0~5min</cx:pt>
          <cx:pt idx="1748">0~5min</cx:pt>
          <cx:pt idx="1749">0~5min</cx:pt>
          <cx:pt idx="1750">0~5min</cx:pt>
          <cx:pt idx="1751">0~5min</cx:pt>
          <cx:pt idx="1752">0~5min</cx:pt>
          <cx:pt idx="1753">0~5min</cx:pt>
          <cx:pt idx="1754">5min~10min</cx:pt>
          <cx:pt idx="1755">0~5min</cx:pt>
          <cx:pt idx="1756">0~5min</cx:pt>
          <cx:pt idx="1757">0~5min</cx:pt>
          <cx:pt idx="1758">0~5min</cx:pt>
          <cx:pt idx="1759">0~5min</cx:pt>
          <cx:pt idx="1760">0~5min</cx:pt>
          <cx:pt idx="1761">0~5min</cx:pt>
          <cx:pt idx="1762">0~5min</cx:pt>
          <cx:pt idx="1763">0~5min</cx:pt>
          <cx:pt idx="1764">0~5min</cx:pt>
          <cx:pt idx="1765">0~5min</cx:pt>
          <cx:pt idx="1766">0~5min</cx:pt>
          <cx:pt idx="1767">0~5min</cx:pt>
          <cx:pt idx="1768">0~5min</cx:pt>
          <cx:pt idx="1769">0~5min</cx:pt>
          <cx:pt idx="1770">0~5min</cx:pt>
          <cx:pt idx="1771">5min~10min</cx:pt>
          <cx:pt idx="1772">5min~10min</cx:pt>
          <cx:pt idx="1773">0~5min</cx:pt>
          <cx:pt idx="1774">0~5min</cx:pt>
          <cx:pt idx="1775">0~5min</cx:pt>
          <cx:pt idx="1776">0~5min</cx:pt>
          <cx:pt idx="1777">0~5min</cx:pt>
          <cx:pt idx="1778">0~5min</cx:pt>
          <cx:pt idx="1779">0~5min</cx:pt>
          <cx:pt idx="1780">5min~10min</cx:pt>
          <cx:pt idx="1781">5min~10min</cx:pt>
          <cx:pt idx="1782">0~5min</cx:pt>
          <cx:pt idx="1783">5min~10min</cx:pt>
          <cx:pt idx="1784">0~5min</cx:pt>
          <cx:pt idx="1785">0~5min</cx:pt>
          <cx:pt idx="1786">0~5min</cx:pt>
          <cx:pt idx="1787">0~5min</cx:pt>
          <cx:pt idx="1788">0~5min</cx:pt>
          <cx:pt idx="1789">0~5min</cx:pt>
          <cx:pt idx="1790">5min~10min</cx:pt>
          <cx:pt idx="1791">5min~10min</cx:pt>
          <cx:pt idx="1792">0~5min</cx:pt>
          <cx:pt idx="1793">0~5min</cx:pt>
          <cx:pt idx="1794">5min~10min</cx:pt>
          <cx:pt idx="1795">0~5min</cx:pt>
          <cx:pt idx="1796">0~5min</cx:pt>
          <cx:pt idx="1797">0~5min</cx:pt>
          <cx:pt idx="1798">5min~10min</cx:pt>
          <cx:pt idx="1799">5min~10min</cx:pt>
          <cx:pt idx="1800">5min~10min</cx:pt>
          <cx:pt idx="1801">0~5min</cx:pt>
          <cx:pt idx="1802">5min~10min</cx:pt>
          <cx:pt idx="1803">0~5min</cx:pt>
          <cx:pt idx="1804">5min~10min</cx:pt>
          <cx:pt idx="1805">0~5min</cx:pt>
          <cx:pt idx="1806">0~5min</cx:pt>
          <cx:pt idx="1807">0~5min</cx:pt>
          <cx:pt idx="1808">0~5min</cx:pt>
          <cx:pt idx="1809">0~5min</cx:pt>
          <cx:pt idx="1810">5min~10min</cx:pt>
          <cx:pt idx="1811">5min~10min</cx:pt>
          <cx:pt idx="1812">5min~10min</cx:pt>
          <cx:pt idx="1813">5min~10min</cx:pt>
          <cx:pt idx="1814">5min~10min</cx:pt>
          <cx:pt idx="1815">5min~10min</cx:pt>
          <cx:pt idx="1816">0~5min</cx:pt>
          <cx:pt idx="1817">0~5min</cx:pt>
          <cx:pt idx="1818">0~5min</cx:pt>
          <cx:pt idx="1819">5min~10min</cx:pt>
          <cx:pt idx="1820">5min~10min</cx:pt>
          <cx:pt idx="1821">5min~10min</cx:pt>
          <cx:pt idx="1822">0~5min</cx:pt>
          <cx:pt idx="1823">0~5min</cx:pt>
          <cx:pt idx="1824">0~5min</cx:pt>
          <cx:pt idx="1825">0~5min</cx:pt>
          <cx:pt idx="1826">0~5min</cx:pt>
          <cx:pt idx="1827">0~5min</cx:pt>
          <cx:pt idx="1828">0~5min</cx:pt>
          <cx:pt idx="1829">0~5min</cx:pt>
          <cx:pt idx="1830">0~5min</cx:pt>
          <cx:pt idx="1831">0~5min</cx:pt>
          <cx:pt idx="1832">0~5min</cx:pt>
          <cx:pt idx="1833">0~5min</cx:pt>
          <cx:pt idx="1834">0~5min</cx:pt>
          <cx:pt idx="1835">0~5min</cx:pt>
          <cx:pt idx="1836">0~5min</cx:pt>
          <cx:pt idx="1837">0~5min</cx:pt>
          <cx:pt idx="1838">0~5min</cx:pt>
          <cx:pt idx="1839">0~5min</cx:pt>
          <cx:pt idx="1840">0~5min</cx:pt>
          <cx:pt idx="1841">0~5min</cx:pt>
          <cx:pt idx="1842">0~5min</cx:pt>
          <cx:pt idx="1843">0~5min</cx:pt>
          <cx:pt idx="1844">0~5min</cx:pt>
          <cx:pt idx="1845">0~5min</cx:pt>
          <cx:pt idx="1846">0~5min</cx:pt>
          <cx:pt idx="1847">0~5min</cx:pt>
          <cx:pt idx="1848">0~5min</cx:pt>
          <cx:pt idx="1849">0~5min</cx:pt>
          <cx:pt idx="1850">5min~10min</cx:pt>
          <cx:pt idx="1851">0~5min</cx:pt>
          <cx:pt idx="1852">5min~10min</cx:pt>
          <cx:pt idx="1853">5min~10min</cx:pt>
          <cx:pt idx="1854">0~5min</cx:pt>
          <cx:pt idx="1855">0~5min</cx:pt>
          <cx:pt idx="1856">0~5min</cx:pt>
          <cx:pt idx="1857">0~5min</cx:pt>
          <cx:pt idx="1858">0~5min</cx:pt>
          <cx:pt idx="1859">0~5min</cx:pt>
          <cx:pt idx="1860">5min~10min</cx:pt>
          <cx:pt idx="1861">0~5min</cx:pt>
          <cx:pt idx="1862">0~5min</cx:pt>
          <cx:pt idx="1863">0~5min</cx:pt>
          <cx:pt idx="1864">0~5min</cx:pt>
          <cx:pt idx="1865">5min~10min</cx:pt>
          <cx:pt idx="1866">0~5min</cx:pt>
          <cx:pt idx="1867">0~5min</cx:pt>
          <cx:pt idx="1868">0~5min</cx:pt>
          <cx:pt idx="1869">0~5min</cx:pt>
          <cx:pt idx="1870">0~5min</cx:pt>
          <cx:pt idx="1871">0~5min</cx:pt>
          <cx:pt idx="1872">0~5min</cx:pt>
          <cx:pt idx="1873">0~5min</cx:pt>
          <cx:pt idx="1874">0~5min</cx:pt>
          <cx:pt idx="1875">0~5min</cx:pt>
          <cx:pt idx="1876">0~5min</cx:pt>
          <cx:pt idx="1877">5min~10min</cx:pt>
          <cx:pt idx="1878">0~5min</cx:pt>
          <cx:pt idx="1879">0~5min</cx:pt>
          <cx:pt idx="1880">5min~10min</cx:pt>
          <cx:pt idx="1881">0~5min</cx:pt>
          <cx:pt idx="1882">5min~10min</cx:pt>
          <cx:pt idx="1883">5min~10min</cx:pt>
          <cx:pt idx="1884">5min~10min</cx:pt>
          <cx:pt idx="1885">0~5min</cx:pt>
          <cx:pt idx="1886">0~5min</cx:pt>
          <cx:pt idx="1887">0~5min</cx:pt>
          <cx:pt idx="1888">0~5min</cx:pt>
          <cx:pt idx="1889">0~5min</cx:pt>
          <cx:pt idx="1890">0~5min</cx:pt>
          <cx:pt idx="1891">0~5min</cx:pt>
          <cx:pt idx="1892">5min~10min</cx:pt>
          <cx:pt idx="1893">5min~10min</cx:pt>
          <cx:pt idx="1894">0~5min</cx:pt>
          <cx:pt idx="1895">0~5min</cx:pt>
          <cx:pt idx="1896">0~5min</cx:pt>
          <cx:pt idx="1897">0~5min</cx:pt>
          <cx:pt idx="1898">0~5min</cx:pt>
          <cx:pt idx="1899">0~5min</cx:pt>
          <cx:pt idx="1900">0~5min</cx:pt>
          <cx:pt idx="1901">5min~10min</cx:pt>
          <cx:pt idx="1902">0~5min</cx:pt>
          <cx:pt idx="1903">0~5min</cx:pt>
          <cx:pt idx="1904">0~5min</cx:pt>
          <cx:pt idx="1905">0~5min</cx:pt>
          <cx:pt idx="1906">0~5min</cx:pt>
          <cx:pt idx="1907">0~5min</cx:pt>
          <cx:pt idx="1908">5min~10min</cx:pt>
          <cx:pt idx="1909">5min~10min</cx:pt>
          <cx:pt idx="1910">5min~10min</cx:pt>
          <cx:pt idx="1911">0~5min</cx:pt>
          <cx:pt idx="1912">0~5min</cx:pt>
          <cx:pt idx="1913">5min~10min</cx:pt>
          <cx:pt idx="1914">0~5min</cx:pt>
          <cx:pt idx="1915">0~5min</cx:pt>
          <cx:pt idx="1916">0~5min</cx:pt>
          <cx:pt idx="1917">0~5min</cx:pt>
          <cx:pt idx="1918">0~5min</cx:pt>
          <cx:pt idx="1919">0~5min</cx:pt>
          <cx:pt idx="1920">0~5min</cx:pt>
          <cx:pt idx="1921">0~5min</cx:pt>
          <cx:pt idx="1922">0~5min</cx:pt>
          <cx:pt idx="1923">0~5min</cx:pt>
          <cx:pt idx="1924">0~5min</cx:pt>
          <cx:pt idx="1925">0~5min</cx:pt>
          <cx:pt idx="1926">0~5min</cx:pt>
          <cx:pt idx="1927">0~5min</cx:pt>
          <cx:pt idx="1928">0~5min</cx:pt>
          <cx:pt idx="1929">0~5min</cx:pt>
          <cx:pt idx="1930">0~5min</cx:pt>
          <cx:pt idx="1931">0~5min</cx:pt>
          <cx:pt idx="1932">0~5min</cx:pt>
          <cx:pt idx="1933">0~5min</cx:pt>
          <cx:pt idx="1934">0~5min</cx:pt>
          <cx:pt idx="1935">5min~10min</cx:pt>
          <cx:pt idx="1936">5min~10min</cx:pt>
          <cx:pt idx="1937">5min~10min</cx:pt>
          <cx:pt idx="1938">0~5min</cx:pt>
          <cx:pt idx="1939">0~5min</cx:pt>
          <cx:pt idx="1940">0~5min</cx:pt>
          <cx:pt idx="1941">0~5min</cx:pt>
          <cx:pt idx="1942">5min~10min</cx:pt>
          <cx:pt idx="1943">0~5min</cx:pt>
          <cx:pt idx="1944">5min~10min</cx:pt>
          <cx:pt idx="1945">5min~10min</cx:pt>
          <cx:pt idx="1946">0~5min</cx:pt>
          <cx:pt idx="1947">0~5min</cx:pt>
          <cx:pt idx="1948">0~5min</cx:pt>
          <cx:pt idx="1949">0~5min</cx:pt>
          <cx:pt idx="1950">0~5min</cx:pt>
          <cx:pt idx="1951">0~5min</cx:pt>
          <cx:pt idx="1952">0~5min</cx:pt>
          <cx:pt idx="1953">5min~10min</cx:pt>
          <cx:pt idx="1954">0~5min</cx:pt>
          <cx:pt idx="1955">5min~10min</cx:pt>
          <cx:pt idx="1956">0~5min</cx:pt>
          <cx:pt idx="1957">0~5min</cx:pt>
          <cx:pt idx="1958">0~5min</cx:pt>
          <cx:pt idx="1959">0~5min</cx:pt>
          <cx:pt idx="1960">0~5min</cx:pt>
          <cx:pt idx="1961">5min~10min</cx:pt>
          <cx:pt idx="1962">0~5min</cx:pt>
          <cx:pt idx="1963">0~5min</cx:pt>
          <cx:pt idx="1964">0~5min</cx:pt>
          <cx:pt idx="1965">5min~10min</cx:pt>
          <cx:pt idx="1966">0~5min</cx:pt>
          <cx:pt idx="1967">0~5min</cx:pt>
          <cx:pt idx="1968">0~5min</cx:pt>
          <cx:pt idx="1969">5min~10min</cx:pt>
          <cx:pt idx="1970">0~5min</cx:pt>
          <cx:pt idx="1971">0~5min</cx:pt>
          <cx:pt idx="1972">0~5min</cx:pt>
          <cx:pt idx="1973">0~5min</cx:pt>
          <cx:pt idx="1974">0~5min</cx:pt>
          <cx:pt idx="1975">0~5min</cx:pt>
          <cx:pt idx="1976">0~5min</cx:pt>
          <cx:pt idx="1977">0~5min</cx:pt>
          <cx:pt idx="1978">5min~10min</cx:pt>
          <cx:pt idx="1979">5min~10min</cx:pt>
          <cx:pt idx="1980">0~5min</cx:pt>
          <cx:pt idx="1981">0~5min</cx:pt>
          <cx:pt idx="1982">0~5min</cx:pt>
          <cx:pt idx="1983">5min~10min</cx:pt>
          <cx:pt idx="1984">5min~10min</cx:pt>
          <cx:pt idx="1985">0~5min</cx:pt>
          <cx:pt idx="1986">0~5min</cx:pt>
          <cx:pt idx="1987">0~5min</cx:pt>
          <cx:pt idx="1988">0~5min</cx:pt>
          <cx:pt idx="1989">5min~10min</cx:pt>
          <cx:pt idx="1990">0~5min</cx:pt>
          <cx:pt idx="1991">0~5min</cx:pt>
          <cx:pt idx="1992">0~5min</cx:pt>
          <cx:pt idx="1993">0~5min</cx:pt>
          <cx:pt idx="1994">0~5min</cx:pt>
          <cx:pt idx="1995">5min~10min</cx:pt>
          <cx:pt idx="1996">5min~10min</cx:pt>
          <cx:pt idx="1997">5min~10min</cx:pt>
          <cx:pt idx="1998">0~5min</cx:pt>
          <cx:pt idx="1999">0~5min</cx:pt>
          <cx:pt idx="2000">0~5min</cx:pt>
          <cx:pt idx="2001">0~5min</cx:pt>
          <cx:pt idx="2002">0~5min</cx:pt>
          <cx:pt idx="2003">5min~10min</cx:pt>
          <cx:pt idx="2004">0~5min</cx:pt>
          <cx:pt idx="2005">0~5min</cx:pt>
          <cx:pt idx="2006">0~5min</cx:pt>
          <cx:pt idx="2007">0~5min</cx:pt>
          <cx:pt idx="2008">5min~10min</cx:pt>
          <cx:pt idx="2009">5min~10min</cx:pt>
          <cx:pt idx="2010">5min~10min</cx:pt>
          <cx:pt idx="2011">5min~10min</cx:pt>
          <cx:pt idx="2012">5min~10min</cx:pt>
          <cx:pt idx="2013">5min~10min</cx:pt>
          <cx:pt idx="2014">5min~10min</cx:pt>
          <cx:pt idx="2015">5min~10min</cx:pt>
          <cx:pt idx="2016">0~5min</cx:pt>
          <cx:pt idx="2017">0~5min</cx:pt>
          <cx:pt idx="2018">0~5min</cx:pt>
          <cx:pt idx="2019">0~5min</cx:pt>
          <cx:pt idx="2020">0~5min</cx:pt>
          <cx:pt idx="2021">0~5min</cx:pt>
          <cx:pt idx="2022">0~5min</cx:pt>
          <cx:pt idx="2023">0~5min</cx:pt>
          <cx:pt idx="2024">0~5min</cx:pt>
          <cx:pt idx="2025">5min~10min</cx:pt>
          <cx:pt idx="2026">5min~10min</cx:pt>
          <cx:pt idx="2027">5min~10min</cx:pt>
          <cx:pt idx="2028">0~5min</cx:pt>
          <cx:pt idx="2029">5min~10min</cx:pt>
          <cx:pt idx="2030">0~5min</cx:pt>
          <cx:pt idx="2031">0~5min</cx:pt>
          <cx:pt idx="2032">0~5min</cx:pt>
          <cx:pt idx="2033">0~5min</cx:pt>
          <cx:pt idx="2034">5min~10min</cx:pt>
          <cx:pt idx="2035">5min~10min</cx:pt>
          <cx:pt idx="2036">0~5min</cx:pt>
          <cx:pt idx="2037">0~5min</cx:pt>
          <cx:pt idx="2038">5min~10min</cx:pt>
          <cx:pt idx="2039">0~5min</cx:pt>
          <cx:pt idx="2040">5min~10min</cx:pt>
          <cx:pt idx="2041">5min~10min</cx:pt>
          <cx:pt idx="2042">0~5min</cx:pt>
          <cx:pt idx="2043">0~5min</cx:pt>
          <cx:pt idx="2044">0~5min</cx:pt>
          <cx:pt idx="2045">5min~10min</cx:pt>
          <cx:pt idx="2046">0~5min</cx:pt>
          <cx:pt idx="2047">0~5min</cx:pt>
          <cx:pt idx="2048">0~5min</cx:pt>
          <cx:pt idx="2049">0~5min</cx:pt>
          <cx:pt idx="2050">0~5min</cx:pt>
          <cx:pt idx="2051">0~5min</cx:pt>
          <cx:pt idx="2052">0~5min</cx:pt>
          <cx:pt idx="2053">0~5min</cx:pt>
          <cx:pt idx="2054">0~5min</cx:pt>
          <cx:pt idx="2055">0~5min</cx:pt>
          <cx:pt idx="2056">5min~10min</cx:pt>
          <cx:pt idx="2057">5min~10min</cx:pt>
          <cx:pt idx="2058">0~5min</cx:pt>
          <cx:pt idx="2059">5min~10min</cx:pt>
          <cx:pt idx="2060">5min~10min</cx:pt>
          <cx:pt idx="2061">5min~10min</cx:pt>
          <cx:pt idx="2062">0~5min</cx:pt>
          <cx:pt idx="2063">0~5min</cx:pt>
          <cx:pt idx="2064">0~5min</cx:pt>
          <cx:pt idx="2065">0~5min</cx:pt>
          <cx:pt idx="2066">0~5min</cx:pt>
          <cx:pt idx="2067">0~5min</cx:pt>
          <cx:pt idx="2068">5min~10min</cx:pt>
          <cx:pt idx="2069">0~5min</cx:pt>
          <cx:pt idx="2070">5min~10min</cx:pt>
          <cx:pt idx="2071">0~5min</cx:pt>
          <cx:pt idx="2072">0~5min</cx:pt>
          <cx:pt idx="2073">0~5min</cx:pt>
          <cx:pt idx="2074">0~5min</cx:pt>
          <cx:pt idx="2075">0~5min</cx:pt>
          <cx:pt idx="2076">5min~10min</cx:pt>
          <cx:pt idx="2077">0~5min</cx:pt>
          <cx:pt idx="2078">5min~10min</cx:pt>
          <cx:pt idx="2079">0~5min</cx:pt>
          <cx:pt idx="2080">5min~10min</cx:pt>
          <cx:pt idx="2081">5min~10min</cx:pt>
          <cx:pt idx="2082">0~5min</cx:pt>
          <cx:pt idx="2083">0~5min</cx:pt>
          <cx:pt idx="2084">0~5min</cx:pt>
          <cx:pt idx="2085">0~5min</cx:pt>
          <cx:pt idx="2086">0~5min</cx:pt>
          <cx:pt idx="2087">5min~10min</cx:pt>
          <cx:pt idx="2088">5min~10min</cx:pt>
          <cx:pt idx="2089">0~5min</cx:pt>
          <cx:pt idx="2090">0~5min</cx:pt>
          <cx:pt idx="2091">0~5min</cx:pt>
          <cx:pt idx="2092">0~5min</cx:pt>
          <cx:pt idx="2093">0~5min</cx:pt>
          <cx:pt idx="2094">0~5min</cx:pt>
          <cx:pt idx="2095">5min~10min</cx:pt>
          <cx:pt idx="2096">0~5min</cx:pt>
          <cx:pt idx="2097">0~5min</cx:pt>
          <cx:pt idx="2098">0~5min</cx:pt>
          <cx:pt idx="2099">5min~10min</cx:pt>
          <cx:pt idx="2100">5min~10min</cx:pt>
          <cx:pt idx="2101">5min~10min</cx:pt>
          <cx:pt idx="2102">0~5min</cx:pt>
          <cx:pt idx="2103">5min~10min</cx:pt>
          <cx:pt idx="2104">0~5min</cx:pt>
          <cx:pt idx="2105">0~5min</cx:pt>
          <cx:pt idx="2106">5min~10min</cx:pt>
          <cx:pt idx="2107">0~5min</cx:pt>
          <cx:pt idx="2108">0~5min</cx:pt>
          <cx:pt idx="2109">0~5min</cx:pt>
          <cx:pt idx="2110">0~5min</cx:pt>
          <cx:pt idx="2111">0~5min</cx:pt>
          <cx:pt idx="2112">5min~10min</cx:pt>
          <cx:pt idx="2113">0~5min</cx:pt>
          <cx:pt idx="2114">0~5min</cx:pt>
          <cx:pt idx="2115">0~5min</cx:pt>
          <cx:pt idx="2116">0~5min</cx:pt>
          <cx:pt idx="2117">0~5min</cx:pt>
          <cx:pt idx="2118">0~5min</cx:pt>
          <cx:pt idx="2119">5min~10min</cx:pt>
          <cx:pt idx="2120">0~5min</cx:pt>
          <cx:pt idx="2121">0~5min</cx:pt>
          <cx:pt idx="2122">0~5min</cx:pt>
          <cx:pt idx="2123">5min~10min</cx:pt>
          <cx:pt idx="2124">0~5min</cx:pt>
          <cx:pt idx="2125">0~5min</cx:pt>
          <cx:pt idx="2126">5min~10min</cx:pt>
          <cx:pt idx="2127">5min~10min</cx:pt>
          <cx:pt idx="2128">5min~10min</cx:pt>
          <cx:pt idx="2129">0~5min</cx:pt>
          <cx:pt idx="2130">0~5min</cx:pt>
          <cx:pt idx="2131">0~5min</cx:pt>
          <cx:pt idx="2132">0~5min</cx:pt>
          <cx:pt idx="2133">0~5min</cx:pt>
          <cx:pt idx="2134">0~5min</cx:pt>
          <cx:pt idx="2135">5min~10min</cx:pt>
          <cx:pt idx="2136">5min~10min</cx:pt>
          <cx:pt idx="2137">0~5min</cx:pt>
          <cx:pt idx="2138">0~5min</cx:pt>
          <cx:pt idx="2139">0~5min</cx:pt>
          <cx:pt idx="2140">0~5min</cx:pt>
          <cx:pt idx="2141">0~5min</cx:pt>
          <cx:pt idx="2142">0~5min</cx:pt>
          <cx:pt idx="2143">5min~10min</cx:pt>
          <cx:pt idx="2144">0~5min</cx:pt>
          <cx:pt idx="2145">0~5min</cx:pt>
          <cx:pt idx="2146">0~5min</cx:pt>
          <cx:pt idx="2147">0~5min</cx:pt>
          <cx:pt idx="2148">0~5min</cx:pt>
          <cx:pt idx="2149">0~5min</cx:pt>
          <cx:pt idx="2150">0~5min</cx:pt>
          <cx:pt idx="2151">5min~10min</cx:pt>
          <cx:pt idx="2152">0~5min</cx:pt>
          <cx:pt idx="2153">5min~10min</cx:pt>
          <cx:pt idx="2154">0~5min</cx:pt>
          <cx:pt idx="2155">0~5min</cx:pt>
          <cx:pt idx="2156">0~5min</cx:pt>
          <cx:pt idx="2157">0~5min</cx:pt>
          <cx:pt idx="2158">0~5min</cx:pt>
          <cx:pt idx="2159">0~5min</cx:pt>
          <cx:pt idx="2160">0~5min</cx:pt>
          <cx:pt idx="2161">0~5min</cx:pt>
          <cx:pt idx="2162">5min~10min</cx:pt>
          <cx:pt idx="2163">5min~10min</cx:pt>
          <cx:pt idx="2164">5min~10min</cx:pt>
          <cx:pt idx="2165">0~5min</cx:pt>
          <cx:pt idx="2166">0~5min</cx:pt>
          <cx:pt idx="2167">0~5min</cx:pt>
          <cx:pt idx="2168">0~5min</cx:pt>
          <cx:pt idx="2169">0~5min</cx:pt>
          <cx:pt idx="2170">0~5min</cx:pt>
          <cx:pt idx="2171">5min~10min</cx:pt>
          <cx:pt idx="2172">0~5min</cx:pt>
          <cx:pt idx="2173">0~5min</cx:pt>
          <cx:pt idx="2174">0~5min</cx:pt>
          <cx:pt idx="2175">0~5min</cx:pt>
          <cx:pt idx="2176">0~5min</cx:pt>
          <cx:pt idx="2177">0~5min</cx:pt>
          <cx:pt idx="2178">5min~10min</cx:pt>
          <cx:pt idx="2179">0~5min</cx:pt>
          <cx:pt idx="2180">5min~10min</cx:pt>
          <cx:pt idx="2181">0~5min</cx:pt>
          <cx:pt idx="2182">5min~10min</cx:pt>
          <cx:pt idx="2183">0~5min</cx:pt>
          <cx:pt idx="2184">0~5min</cx:pt>
          <cx:pt idx="2185">0~5min</cx:pt>
          <cx:pt idx="2186">0~5min</cx:pt>
          <cx:pt idx="2187">5min~10min</cx:pt>
          <cx:pt idx="2188">5min~10min</cx:pt>
          <cx:pt idx="2189">0~5min</cx:pt>
          <cx:pt idx="2190">5min~10min</cx:pt>
          <cx:pt idx="2191">5min~10min</cx:pt>
          <cx:pt idx="2192">5min~10min</cx:pt>
          <cx:pt idx="2193">0~5min</cx:pt>
          <cx:pt idx="2194">0~5min</cx:pt>
          <cx:pt idx="2195">0~5min</cx:pt>
          <cx:pt idx="2196">0~5min</cx:pt>
          <cx:pt idx="2197">0~5min</cx:pt>
          <cx:pt idx="2198">5min~10min</cx:pt>
          <cx:pt idx="2199">5min~10min</cx:pt>
          <cx:pt idx="2200">0~5min</cx:pt>
          <cx:pt idx="2201">5min~10min</cx:pt>
          <cx:pt idx="2202">0~5min</cx:pt>
          <cx:pt idx="2203">0~5min</cx:pt>
          <cx:pt idx="2204">5min~10min</cx:pt>
          <cx:pt idx="2205">5min~10min</cx:pt>
          <cx:pt idx="2206">5min~10min</cx:pt>
          <cx:pt idx="2207">0~5min</cx:pt>
          <cx:pt idx="2208">5min~10min</cx:pt>
          <cx:pt idx="2209">5min~10min</cx:pt>
          <cx:pt idx="2210">0~5min</cx:pt>
          <cx:pt idx="2211">0~5min</cx:pt>
          <cx:pt idx="2212">0~5min</cx:pt>
          <cx:pt idx="2213">5min~10min</cx:pt>
          <cx:pt idx="2214">0~5min</cx:pt>
          <cx:pt idx="2215">5min~10min</cx:pt>
          <cx:pt idx="2216">5min~10min</cx:pt>
          <cx:pt idx="2217">5min~10min</cx:pt>
          <cx:pt idx="2218">0~5min</cx:pt>
          <cx:pt idx="2219">5min~10min</cx:pt>
          <cx:pt idx="2220">0~5min</cx:pt>
          <cx:pt idx="2221">5min~10min</cx:pt>
          <cx:pt idx="2222">0~5min</cx:pt>
          <cx:pt idx="2223">0~5min</cx:pt>
          <cx:pt idx="2224">0~5min</cx:pt>
          <cx:pt idx="2225">5min~10min</cx:pt>
          <cx:pt idx="2226">5min~10min</cx:pt>
          <cx:pt idx="2227">5min~10min</cx:pt>
          <cx:pt idx="2228">0~5min</cx:pt>
          <cx:pt idx="2229">0~5min</cx:pt>
          <cx:pt idx="2230">0~5min</cx:pt>
          <cx:pt idx="2231">0~5min</cx:pt>
          <cx:pt idx="2232">0~5min</cx:pt>
          <cx:pt idx="2233">0~5min</cx:pt>
          <cx:pt idx="2234">0~5min</cx:pt>
          <cx:pt idx="2235">0~5min</cx:pt>
          <cx:pt idx="2236">0~5min</cx:pt>
          <cx:pt idx="2237">0~5min</cx:pt>
          <cx:pt idx="2238">5min~10min</cx:pt>
          <cx:pt idx="2239">0~5min</cx:pt>
          <cx:pt idx="2240">0~5min</cx:pt>
          <cx:pt idx="2241">0~5min</cx:pt>
          <cx:pt idx="2242">0~5min</cx:pt>
          <cx:pt idx="2243">5min~10min</cx:pt>
          <cx:pt idx="2244">0~5min</cx:pt>
          <cx:pt idx="2245">0~5min</cx:pt>
          <cx:pt idx="2246">0~5min</cx:pt>
          <cx:pt idx="2247">0~5min</cx:pt>
          <cx:pt idx="2248">0~5min</cx:pt>
          <cx:pt idx="2249">0~5min</cx:pt>
          <cx:pt idx="2250">0~5min</cx:pt>
          <cx:pt idx="2251">0~5min</cx:pt>
          <cx:pt idx="2252">0~5min</cx:pt>
          <cx:pt idx="2253">0~5min</cx:pt>
          <cx:pt idx="2254">5min~10min</cx:pt>
          <cx:pt idx="2255">0~5min</cx:pt>
          <cx:pt idx="2256">5min~10min</cx:pt>
          <cx:pt idx="2257">0~5min</cx:pt>
          <cx:pt idx="2258">0~5min</cx:pt>
          <cx:pt idx="2259">5min~10min</cx:pt>
          <cx:pt idx="2260">0~5min</cx:pt>
          <cx:pt idx="2261">0~5min</cx:pt>
          <cx:pt idx="2262">5min~10min</cx:pt>
          <cx:pt idx="2263">0~5min</cx:pt>
          <cx:pt idx="2264">0~5min</cx:pt>
          <cx:pt idx="2265">0~5min</cx:pt>
          <cx:pt idx="2266">0~5min</cx:pt>
          <cx:pt idx="2267">0~5min</cx:pt>
          <cx:pt idx="2268">5min~10min</cx:pt>
          <cx:pt idx="2269">0~5min</cx:pt>
          <cx:pt idx="2270">0~5min</cx:pt>
          <cx:pt idx="2271">0~5min</cx:pt>
          <cx:pt idx="2272">0~5min</cx:pt>
          <cx:pt idx="2273">5min~10min</cx:pt>
          <cx:pt idx="2274">5min~10min</cx:pt>
          <cx:pt idx="2275">0~5min</cx:pt>
          <cx:pt idx="2276">0~5min</cx:pt>
          <cx:pt idx="2277">0~5min</cx:pt>
          <cx:pt idx="2278">5min~10min</cx:pt>
          <cx:pt idx="2279">0~5min</cx:pt>
          <cx:pt idx="2280">0~5min</cx:pt>
          <cx:pt idx="2281">0~5min</cx:pt>
          <cx:pt idx="2282">5min~10min</cx:pt>
          <cx:pt idx="2283">0~5min</cx:pt>
          <cx:pt idx="2284">0~5min</cx:pt>
          <cx:pt idx="2285">5min~10min</cx:pt>
          <cx:pt idx="2286">0~5min</cx:pt>
          <cx:pt idx="2287">0~5min</cx:pt>
          <cx:pt idx="2288">0~5min</cx:pt>
          <cx:pt idx="2289">5min~10min</cx:pt>
          <cx:pt idx="2290">0~5min</cx:pt>
          <cx:pt idx="2291">0~5min</cx:pt>
          <cx:pt idx="2292">0~5min</cx:pt>
          <cx:pt idx="2293">0~5min</cx:pt>
          <cx:pt idx="2294">0~5min</cx:pt>
          <cx:pt idx="2295">0~5min</cx:pt>
          <cx:pt idx="2296">0~5min</cx:pt>
          <cx:pt idx="2297">0~5min</cx:pt>
          <cx:pt idx="2298">5min~10min</cx:pt>
          <cx:pt idx="2299">0~5min</cx:pt>
          <cx:pt idx="2300">0~5min</cx:pt>
          <cx:pt idx="2301">0~5min</cx:pt>
          <cx:pt idx="2302">5min~10min</cx:pt>
          <cx:pt idx="2303">0~5min</cx:pt>
          <cx:pt idx="2304">0~5min</cx:pt>
          <cx:pt idx="2305">0~5min</cx:pt>
          <cx:pt idx="2306">0~5min</cx:pt>
          <cx:pt idx="2307">0~5min</cx:pt>
          <cx:pt idx="2308">0~5min</cx:pt>
          <cx:pt idx="2309">0~5min</cx:pt>
          <cx:pt idx="2310">0~5min</cx:pt>
          <cx:pt idx="2311">0~5min</cx:pt>
          <cx:pt idx="2312">0~5min</cx:pt>
          <cx:pt idx="2313">0~5min</cx:pt>
          <cx:pt idx="2314">5min~10min</cx:pt>
          <cx:pt idx="2315">0~5min</cx:pt>
          <cx:pt idx="2316">0~5min</cx:pt>
          <cx:pt idx="2317">5min~10min</cx:pt>
          <cx:pt idx="2318">5min~10min</cx:pt>
          <cx:pt idx="2319">0~5min</cx:pt>
          <cx:pt idx="2320">0~5min</cx:pt>
          <cx:pt idx="2321">0~5min</cx:pt>
          <cx:pt idx="2322">0~5min</cx:pt>
          <cx:pt idx="2323">0~5min</cx:pt>
          <cx:pt idx="2324">0~5min</cx:pt>
          <cx:pt idx="2325">0~5min</cx:pt>
          <cx:pt idx="2326">5min~10min</cx:pt>
          <cx:pt idx="2327">0~5min</cx:pt>
          <cx:pt idx="2328">5min~10min</cx:pt>
          <cx:pt idx="2329">0~5min</cx:pt>
          <cx:pt idx="2330">5min~10min</cx:pt>
          <cx:pt idx="2331">5min~10min</cx:pt>
          <cx:pt idx="2332">0~5min</cx:pt>
          <cx:pt idx="2333">5min~10min</cx:pt>
          <cx:pt idx="2334">0~5min</cx:pt>
          <cx:pt idx="2335">5min~10min</cx:pt>
          <cx:pt idx="2336">0~5min</cx:pt>
          <cx:pt idx="2337">0~5min</cx:pt>
          <cx:pt idx="2338">5min~10min</cx:pt>
          <cx:pt idx="2339">0~5min</cx:pt>
          <cx:pt idx="2340">5min~10min</cx:pt>
          <cx:pt idx="2341">0~5min</cx:pt>
          <cx:pt idx="2342">0~5min</cx:pt>
          <cx:pt idx="2343">0~5min</cx:pt>
          <cx:pt idx="2344">0~5min</cx:pt>
          <cx:pt idx="2345">0~5min</cx:pt>
          <cx:pt idx="2346">5min~10min</cx:pt>
          <cx:pt idx="2347">5min~10min</cx:pt>
          <cx:pt idx="2348">0~5min</cx:pt>
          <cx:pt idx="2349">0~5min</cx:pt>
          <cx:pt idx="2350">0~5min</cx:pt>
          <cx:pt idx="2351">0~5min</cx:pt>
          <cx:pt idx="2352">5min~10min</cx:pt>
          <cx:pt idx="2353">5min~10min</cx:pt>
          <cx:pt idx="2354">5min~10min</cx:pt>
          <cx:pt idx="2355">0~5min</cx:pt>
          <cx:pt idx="2356">0~5min</cx:pt>
          <cx:pt idx="2357">0~5min</cx:pt>
          <cx:pt idx="2358">0~5min</cx:pt>
          <cx:pt idx="2359">0~5min</cx:pt>
          <cx:pt idx="2360">0~5min</cx:pt>
          <cx:pt idx="2361">0~5min</cx:pt>
          <cx:pt idx="2362">0~5min</cx:pt>
          <cx:pt idx="2363">0~5min</cx:pt>
          <cx:pt idx="2364">5min~10min</cx:pt>
          <cx:pt idx="2365">5min~10min</cx:pt>
          <cx:pt idx="2366">5min~10min</cx:pt>
          <cx:pt idx="2367">5min~10min</cx:pt>
          <cx:pt idx="2368">0~5min</cx:pt>
          <cx:pt idx="2369">5min~10min</cx:pt>
          <cx:pt idx="2370">0~5min</cx:pt>
          <cx:pt idx="2371">0~5min</cx:pt>
          <cx:pt idx="2372">5min~10min</cx:pt>
          <cx:pt idx="2373">0~5min</cx:pt>
          <cx:pt idx="2374">0~5min</cx:pt>
          <cx:pt idx="2375">0~5min</cx:pt>
          <cx:pt idx="2376">5min~10min</cx:pt>
          <cx:pt idx="2377">5min~10min</cx:pt>
          <cx:pt idx="2378">0~5min</cx:pt>
          <cx:pt idx="2379">0~5min</cx:pt>
          <cx:pt idx="2380">0~5min</cx:pt>
          <cx:pt idx="2381">5min~10min</cx:pt>
          <cx:pt idx="2382">5min~10min</cx:pt>
          <cx:pt idx="2383">5min~10min</cx:pt>
          <cx:pt idx="2384">0~5min</cx:pt>
          <cx:pt idx="2385">5min~10min</cx:pt>
          <cx:pt idx="2386">0~5min</cx:pt>
          <cx:pt idx="2387">0~5min</cx:pt>
          <cx:pt idx="2388">0~5min</cx:pt>
          <cx:pt idx="2389">0~5min</cx:pt>
          <cx:pt idx="2390">0~5min</cx:pt>
          <cx:pt idx="2391">0~5min</cx:pt>
          <cx:pt idx="2392">0~5min</cx:pt>
          <cx:pt idx="2393">0~5min</cx:pt>
          <cx:pt idx="2394">5min~10min</cx:pt>
          <cx:pt idx="2395">0~5min</cx:pt>
          <cx:pt idx="2396">5min~10min</cx:pt>
          <cx:pt idx="2397">5min~10min</cx:pt>
          <cx:pt idx="2398">5min~10min</cx:pt>
          <cx:pt idx="2399">0~5min</cx:pt>
          <cx:pt idx="2400">0~5min</cx:pt>
          <cx:pt idx="2401">0~5min</cx:pt>
          <cx:pt idx="2402">0~5min</cx:pt>
          <cx:pt idx="2403">0~5min</cx:pt>
          <cx:pt idx="2404">0~5min</cx:pt>
          <cx:pt idx="2405">0~5min</cx:pt>
          <cx:pt idx="2406">0~5min</cx:pt>
          <cx:pt idx="2407">0~5min</cx:pt>
          <cx:pt idx="2408">5min~10min</cx:pt>
          <cx:pt idx="2409">5min~10min</cx:pt>
          <cx:pt idx="2410">0~5min</cx:pt>
          <cx:pt idx="2411">0~5min</cx:pt>
          <cx:pt idx="2412">5min~10min</cx:pt>
          <cx:pt idx="2413">0~5min</cx:pt>
          <cx:pt idx="2414">0~5min</cx:pt>
          <cx:pt idx="2415">5min~10min</cx:pt>
          <cx:pt idx="2416">0~5min</cx:pt>
          <cx:pt idx="2417">0~5min</cx:pt>
          <cx:pt idx="2418">5min~10min</cx:pt>
          <cx:pt idx="2419">5min~10min</cx:pt>
          <cx:pt idx="2420">5min~10min</cx:pt>
          <cx:pt idx="2421">0~5min</cx:pt>
          <cx:pt idx="2422">0~5min</cx:pt>
          <cx:pt idx="2423">0~5min</cx:pt>
          <cx:pt idx="2424">0~5min</cx:pt>
          <cx:pt idx="2425">0~5min</cx:pt>
          <cx:pt idx="2426">0~5min</cx:pt>
          <cx:pt idx="2427">0~5min</cx:pt>
          <cx:pt idx="2428">0~5min</cx:pt>
          <cx:pt idx="2429">5min~10min</cx:pt>
          <cx:pt idx="2430">5min~10min</cx:pt>
          <cx:pt idx="2431">5min~10min</cx:pt>
          <cx:pt idx="2432">5min~10min</cx:pt>
          <cx:pt idx="2433">5min~10min</cx:pt>
          <cx:pt idx="2434">0~5min</cx:pt>
          <cx:pt idx="2435">0~5min</cx:pt>
          <cx:pt idx="2436">0~5min</cx:pt>
          <cx:pt idx="2437">0~5min</cx:pt>
          <cx:pt idx="2438">0~5min</cx:pt>
          <cx:pt idx="2439">0~5min</cx:pt>
          <cx:pt idx="2440">0~5min</cx:pt>
          <cx:pt idx="2441">0~5min</cx:pt>
          <cx:pt idx="2442">0~5min</cx:pt>
          <cx:pt idx="2443">0~5min</cx:pt>
          <cx:pt idx="2444">5min~10min</cx:pt>
          <cx:pt idx="2445">0~5min</cx:pt>
          <cx:pt idx="2446">0~5min</cx:pt>
          <cx:pt idx="2447">5min~10min</cx:pt>
          <cx:pt idx="2448">0~5min</cx:pt>
          <cx:pt idx="2449">0~5min</cx:pt>
          <cx:pt idx="2450">0~5min</cx:pt>
          <cx:pt idx="2451">5min~10min</cx:pt>
          <cx:pt idx="2452">0~5min</cx:pt>
          <cx:pt idx="2453">0~5min</cx:pt>
          <cx:pt idx="2454">5min~10min</cx:pt>
          <cx:pt idx="2455">0~5min</cx:pt>
          <cx:pt idx="2456">0~5min</cx:pt>
          <cx:pt idx="2457">0~5min</cx:pt>
          <cx:pt idx="2458">0~5min</cx:pt>
          <cx:pt idx="2459">0~5min</cx:pt>
          <cx:pt idx="2460">5min~10min</cx:pt>
          <cx:pt idx="2461">0~5min</cx:pt>
          <cx:pt idx="2462">5min~10min</cx:pt>
          <cx:pt idx="2463">5min~10min</cx:pt>
          <cx:pt idx="2464">5min~10min</cx:pt>
          <cx:pt idx="2465">5min~10min</cx:pt>
          <cx:pt idx="2466">5min~10min</cx:pt>
          <cx:pt idx="2467">0~5min</cx:pt>
          <cx:pt idx="2468">0~5min</cx:pt>
          <cx:pt idx="2469">0~5min</cx:pt>
          <cx:pt idx="2470">0~5min</cx:pt>
          <cx:pt idx="2471">0~5min</cx:pt>
          <cx:pt idx="2472">0~5min</cx:pt>
          <cx:pt idx="2473">5min~10min</cx:pt>
          <cx:pt idx="2474">5min~10min</cx:pt>
          <cx:pt idx="2475">0~5min</cx:pt>
          <cx:pt idx="2476">5min~10min</cx:pt>
          <cx:pt idx="2477">5min~10min</cx:pt>
          <cx:pt idx="2478">5min~10min</cx:pt>
          <cx:pt idx="2479">0~5min</cx:pt>
          <cx:pt idx="2480">5min~10min</cx:pt>
          <cx:pt idx="2481">0~5min</cx:pt>
          <cx:pt idx="2482">0~5min</cx:pt>
          <cx:pt idx="2483">5min~10min</cx:pt>
          <cx:pt idx="2484">5min~10min</cx:pt>
          <cx:pt idx="2485">0~5min</cx:pt>
          <cx:pt idx="2486">0~5min</cx:pt>
          <cx:pt idx="2487">0~5min</cx:pt>
          <cx:pt idx="2488">0~5min</cx:pt>
          <cx:pt idx="2489">5min~10min</cx:pt>
          <cx:pt idx="2490">0~5min</cx:pt>
          <cx:pt idx="2491">5min~10min</cx:pt>
          <cx:pt idx="2492">0~5min</cx:pt>
          <cx:pt idx="2493">5min~10min</cx:pt>
          <cx:pt idx="2494">5min~10min</cx:pt>
          <cx:pt idx="2495">0~5min</cx:pt>
          <cx:pt idx="2496">5min~10min</cx:pt>
          <cx:pt idx="2497">0~5min</cx:pt>
          <cx:pt idx="2498">0~5min</cx:pt>
          <cx:pt idx="2499">0~5min</cx:pt>
          <cx:pt idx="2500">5min~10min</cx:pt>
          <cx:pt idx="2501">0~5min</cx:pt>
          <cx:pt idx="2502">0~5min</cx:pt>
          <cx:pt idx="2503">5min~10min</cx:pt>
          <cx:pt idx="2504">5min~10min</cx:pt>
          <cx:pt idx="2505">0~5min</cx:pt>
          <cx:pt idx="2506">5min~10min</cx:pt>
          <cx:pt idx="2507">0~5min</cx:pt>
          <cx:pt idx="2508">5min~10min</cx:pt>
          <cx:pt idx="2509">0~5min</cx:pt>
          <cx:pt idx="2510">0~5min</cx:pt>
          <cx:pt idx="2511">5min~10min</cx:pt>
          <cx:pt idx="2512">5min~10min</cx:pt>
          <cx:pt idx="2513">5min~10min</cx:pt>
          <cx:pt idx="2514">5min~10min</cx:pt>
          <cx:pt idx="2515">0~5min</cx:pt>
          <cx:pt idx="2516">0~5min</cx:pt>
          <cx:pt idx="2517">0~5min</cx:pt>
          <cx:pt idx="2518">5min~10min</cx:pt>
          <cx:pt idx="2519">5min~10min</cx:pt>
          <cx:pt idx="2520">5min~10min</cx:pt>
          <cx:pt idx="2521">0~5min</cx:pt>
          <cx:pt idx="2522">0~5min</cx:pt>
          <cx:pt idx="2523">5min~10min</cx:pt>
          <cx:pt idx="2524">0~5min</cx:pt>
          <cx:pt idx="2525">0~5min</cx:pt>
          <cx:pt idx="2526">0~5min</cx:pt>
          <cx:pt idx="2527">5min~10min</cx:pt>
          <cx:pt idx="2528">5min~10min</cx:pt>
          <cx:pt idx="2529">5min~10min</cx:pt>
          <cx:pt idx="2530">0~5min</cx:pt>
          <cx:pt idx="2531">0~5min</cx:pt>
          <cx:pt idx="2532">0~5min</cx:pt>
          <cx:pt idx="2533">0~5min</cx:pt>
          <cx:pt idx="2534">0~5min</cx:pt>
          <cx:pt idx="2535">0~5min</cx:pt>
          <cx:pt idx="2536">5min~10min</cx:pt>
          <cx:pt idx="2537">0~5min</cx:pt>
          <cx:pt idx="2538">0~5min</cx:pt>
          <cx:pt idx="2539">0~5min</cx:pt>
          <cx:pt idx="2540">5min~10min</cx:pt>
          <cx:pt idx="2541">0~5min</cx:pt>
          <cx:pt idx="2542">0~5min</cx:pt>
          <cx:pt idx="2543">5min~10min</cx:pt>
          <cx:pt idx="2544">5min~10min</cx:pt>
          <cx:pt idx="2545">0~5min</cx:pt>
          <cx:pt idx="2546">0~5min</cx:pt>
          <cx:pt idx="2547">0~5min</cx:pt>
          <cx:pt idx="2548">0~5min</cx:pt>
          <cx:pt idx="2549">5min~10min</cx:pt>
          <cx:pt idx="2550">5min~10min</cx:pt>
          <cx:pt idx="2551">5min~10min</cx:pt>
          <cx:pt idx="2552">0~5min</cx:pt>
          <cx:pt idx="2553">0~5min</cx:pt>
          <cx:pt idx="2554">0~5min</cx:pt>
          <cx:pt idx="2555">0~5min</cx:pt>
          <cx:pt idx="2556">5min~10min</cx:pt>
          <cx:pt idx="2557">0~5min</cx:pt>
          <cx:pt idx="2558">0~5min</cx:pt>
          <cx:pt idx="2559">0~5min</cx:pt>
          <cx:pt idx="2560">0~5min</cx:pt>
          <cx:pt idx="2561">0~5min</cx:pt>
          <cx:pt idx="2562">0~5min</cx:pt>
          <cx:pt idx="2563">0~5min</cx:pt>
          <cx:pt idx="2564">0~5min</cx:pt>
          <cx:pt idx="2565">0~5min</cx:pt>
          <cx:pt idx="2566">0~5min</cx:pt>
          <cx:pt idx="2567">0~5min</cx:pt>
          <cx:pt idx="2568">5min~10min</cx:pt>
          <cx:pt idx="2569">0~5min</cx:pt>
          <cx:pt idx="2570">5min~10min</cx:pt>
          <cx:pt idx="2571">0~5min</cx:pt>
          <cx:pt idx="2572">5min~10min</cx:pt>
          <cx:pt idx="2573">0~5min</cx:pt>
          <cx:pt idx="2574">0~5min</cx:pt>
          <cx:pt idx="2575">5min~10min</cx:pt>
          <cx:pt idx="2576">0~5min</cx:pt>
          <cx:pt idx="2577">0~5min</cx:pt>
          <cx:pt idx="2578">0~5min</cx:pt>
          <cx:pt idx="2579">0~5min</cx:pt>
          <cx:pt idx="2580">0~5min</cx:pt>
          <cx:pt idx="2581">0~5min</cx:pt>
          <cx:pt idx="2582">0~5min</cx:pt>
          <cx:pt idx="2583">0~5min</cx:pt>
          <cx:pt idx="2584">0~5min</cx:pt>
          <cx:pt idx="2585">0~5min</cx:pt>
          <cx:pt idx="2586">0~5min</cx:pt>
          <cx:pt idx="2587">5min~10min</cx:pt>
          <cx:pt idx="2588">0~5min</cx:pt>
          <cx:pt idx="2589">0~5min</cx:pt>
          <cx:pt idx="2590">5min~10min</cx:pt>
          <cx:pt idx="2591">5min~10min</cx:pt>
          <cx:pt idx="2592">5min~10min</cx:pt>
          <cx:pt idx="2593">0~5min</cx:pt>
          <cx:pt idx="2594">0~5min</cx:pt>
          <cx:pt idx="2595">0~5min</cx:pt>
          <cx:pt idx="2596">5min~10min</cx:pt>
          <cx:pt idx="2597">5min~10min</cx:pt>
          <cx:pt idx="2598">5min~10min</cx:pt>
          <cx:pt idx="2599">0~5min</cx:pt>
          <cx:pt idx="2600">0~5min</cx:pt>
          <cx:pt idx="2601">0~5min</cx:pt>
          <cx:pt idx="2602">5min~10min</cx:pt>
          <cx:pt idx="2603">5min~10min</cx:pt>
          <cx:pt idx="2604">5min~10min</cx:pt>
          <cx:pt idx="2605">5min~10min</cx:pt>
          <cx:pt idx="2606">5min~10min</cx:pt>
          <cx:pt idx="2607">0~5min</cx:pt>
          <cx:pt idx="2608">0~5min</cx:pt>
          <cx:pt idx="2609">0~5min</cx:pt>
          <cx:pt idx="2610">0~5min</cx:pt>
          <cx:pt idx="2611">0~5min</cx:pt>
          <cx:pt idx="2612">0~5min</cx:pt>
          <cx:pt idx="2613">0~5min</cx:pt>
          <cx:pt idx="2614">0~5min</cx:pt>
          <cx:pt idx="2615">0~5min</cx:pt>
          <cx:pt idx="2616">5min~10min</cx:pt>
          <cx:pt idx="2617">5min~10min</cx:pt>
          <cx:pt idx="2618">0~5min</cx:pt>
          <cx:pt idx="2619">5min~10min</cx:pt>
          <cx:pt idx="2620">0~5min</cx:pt>
          <cx:pt idx="2621">0~5min</cx:pt>
          <cx:pt idx="2622">0~5min</cx:pt>
          <cx:pt idx="2623">0~5min</cx:pt>
          <cx:pt idx="2624">0~5min</cx:pt>
          <cx:pt idx="2625">5min~10min</cx:pt>
          <cx:pt idx="2626">0~5min</cx:pt>
          <cx:pt idx="2627">5min~10min</cx:pt>
          <cx:pt idx="2628">0~5min</cx:pt>
          <cx:pt idx="2629">0~5min</cx:pt>
          <cx:pt idx="2630">5min~10min</cx:pt>
          <cx:pt idx="2631">0~5min</cx:pt>
          <cx:pt idx="2632">0~5min</cx:pt>
          <cx:pt idx="2633">5min~10min</cx:pt>
          <cx:pt idx="2634">0~5min</cx:pt>
          <cx:pt idx="2635">0~5min</cx:pt>
          <cx:pt idx="2636">0~5min</cx:pt>
          <cx:pt idx="2637">0~5min</cx:pt>
          <cx:pt idx="2638">5min~10min</cx:pt>
          <cx:pt idx="2639">5min~10min</cx:pt>
          <cx:pt idx="2640">5min~10min</cx:pt>
          <cx:pt idx="2641">0~5min</cx:pt>
          <cx:pt idx="2642">0~5min</cx:pt>
          <cx:pt idx="2643">0~5min</cx:pt>
          <cx:pt idx="2644">5min~10min</cx:pt>
          <cx:pt idx="2645">5min~10min</cx:pt>
          <cx:pt idx="2646">0~5min</cx:pt>
          <cx:pt idx="2647">5min~10min</cx:pt>
          <cx:pt idx="2648">0~5min</cx:pt>
          <cx:pt idx="2649">0~5min</cx:pt>
          <cx:pt idx="2650">0~5min</cx:pt>
          <cx:pt idx="2651">5min~10min</cx:pt>
          <cx:pt idx="2652">5min~10min</cx:pt>
          <cx:pt idx="2653">0~5min</cx:pt>
          <cx:pt idx="2654">0~5min</cx:pt>
          <cx:pt idx="2655">0~5min</cx:pt>
          <cx:pt idx="2656">5min~10min</cx:pt>
          <cx:pt idx="2657">5min~10min</cx:pt>
          <cx:pt idx="2658">0~5min</cx:pt>
          <cx:pt idx="2659">0~5min</cx:pt>
          <cx:pt idx="2660">0~5min</cx:pt>
          <cx:pt idx="2661">0~5min</cx:pt>
          <cx:pt idx="2662">0~5min</cx:pt>
          <cx:pt idx="2663">0~5min</cx:pt>
          <cx:pt idx="2664">0~5min</cx:pt>
          <cx:pt idx="2665">0~5min</cx:pt>
          <cx:pt idx="2666">5min~10min</cx:pt>
          <cx:pt idx="2667">5min~10min</cx:pt>
          <cx:pt idx="2668">5min~10min</cx:pt>
          <cx:pt idx="2669">0~5min</cx:pt>
          <cx:pt idx="2670">5min~10min</cx:pt>
          <cx:pt idx="2671">0~5min</cx:pt>
          <cx:pt idx="2672">0~5min</cx:pt>
          <cx:pt idx="2673">5min~10min</cx:pt>
          <cx:pt idx="2674">0~5min</cx:pt>
          <cx:pt idx="2675">0~5min</cx:pt>
          <cx:pt idx="2676">0~5min</cx:pt>
          <cx:pt idx="2677">0~5min</cx:pt>
          <cx:pt idx="2678">5min~10min</cx:pt>
          <cx:pt idx="2679">5min~10min</cx:pt>
          <cx:pt idx="2680">5min~10min</cx:pt>
          <cx:pt idx="2681">0~5min</cx:pt>
          <cx:pt idx="2682">0~5min</cx:pt>
          <cx:pt idx="2683">5min~10min</cx:pt>
          <cx:pt idx="2684">0~5min</cx:pt>
          <cx:pt idx="2685">0~5min</cx:pt>
          <cx:pt idx="2686">0~5min</cx:pt>
          <cx:pt idx="2687">0~5min</cx:pt>
          <cx:pt idx="2688">5min~10min</cx:pt>
          <cx:pt idx="2689">0~5min</cx:pt>
          <cx:pt idx="2690">0~5min</cx:pt>
          <cx:pt idx="2691">5min~10min</cx:pt>
          <cx:pt idx="2692">0~5min</cx:pt>
          <cx:pt idx="2693">0~5min</cx:pt>
          <cx:pt idx="2694">0~5min</cx:pt>
          <cx:pt idx="2695">0~5min</cx:pt>
          <cx:pt idx="2696">5min~10min</cx:pt>
          <cx:pt idx="2697">5min~10min</cx:pt>
          <cx:pt idx="2698">0~5min</cx:pt>
          <cx:pt idx="2699">0~5min</cx:pt>
          <cx:pt idx="2700">5min~10min</cx:pt>
          <cx:pt idx="2701">5min~10min</cx:pt>
          <cx:pt idx="2702">0~5min</cx:pt>
          <cx:pt idx="2703">0~5min</cx:pt>
          <cx:pt idx="2704">0~5min</cx:pt>
          <cx:pt idx="2705">0~5min</cx:pt>
          <cx:pt idx="2706">0~5min</cx:pt>
          <cx:pt idx="2707">0~5min</cx:pt>
          <cx:pt idx="2708">0~5min</cx:pt>
          <cx:pt idx="2709">0~5min</cx:pt>
          <cx:pt idx="2710">0~5min</cx:pt>
          <cx:pt idx="2711">0~5min</cx:pt>
          <cx:pt idx="2712">0~5min</cx:pt>
          <cx:pt idx="2713">0~5min</cx:pt>
          <cx:pt idx="2714">5min~10min</cx:pt>
          <cx:pt idx="2715">0~5min</cx:pt>
          <cx:pt idx="2716">0~5min</cx:pt>
          <cx:pt idx="2717">0~5min</cx:pt>
          <cx:pt idx="2718">0~5min</cx:pt>
          <cx:pt idx="2719">0~5min</cx:pt>
          <cx:pt idx="2720">0~5min</cx:pt>
          <cx:pt idx="2721">0~5min</cx:pt>
          <cx:pt idx="2722">5min~10min</cx:pt>
          <cx:pt idx="2723">0~5min</cx:pt>
          <cx:pt idx="2724">0~5min</cx:pt>
          <cx:pt idx="2725">0~5min</cx:pt>
          <cx:pt idx="2726">5min~10min</cx:pt>
          <cx:pt idx="2727">5min~10min</cx:pt>
          <cx:pt idx="2728">0~5min</cx:pt>
          <cx:pt idx="2729">0~5min</cx:pt>
          <cx:pt idx="2730">0~5min</cx:pt>
          <cx:pt idx="2731">0~5min</cx:pt>
          <cx:pt idx="2732">0~5min</cx:pt>
          <cx:pt idx="2733">0~5min</cx:pt>
          <cx:pt idx="2734">0~5min</cx:pt>
          <cx:pt idx="2735">0~5min</cx:pt>
          <cx:pt idx="2736">0~5min</cx:pt>
          <cx:pt idx="2737">0~5min</cx:pt>
          <cx:pt idx="2738">0~5min</cx:pt>
          <cx:pt idx="2739">0~5min</cx:pt>
          <cx:pt idx="2740">0~5min</cx:pt>
          <cx:pt idx="2741">0~5min</cx:pt>
          <cx:pt idx="2742">0~5min</cx:pt>
          <cx:pt idx="2743">0~5min</cx:pt>
          <cx:pt idx="2744">0~5min</cx:pt>
          <cx:pt idx="2745">0~5min</cx:pt>
          <cx:pt idx="2746">0~5min</cx:pt>
          <cx:pt idx="2747">0~5min</cx:pt>
          <cx:pt idx="2748">0~5min</cx:pt>
          <cx:pt idx="2749">0~5min</cx:pt>
          <cx:pt idx="2750">0~5min</cx:pt>
          <cx:pt idx="2751">0~5min</cx:pt>
          <cx:pt idx="2752">0~5min</cx:pt>
          <cx:pt idx="2753">0~5min</cx:pt>
          <cx:pt idx="2754">5min~10min</cx:pt>
          <cx:pt idx="2755">0~5min</cx:pt>
          <cx:pt idx="2756">5min~10min</cx:pt>
          <cx:pt idx="2757">0~5min</cx:pt>
          <cx:pt idx="2758">0~5min</cx:pt>
          <cx:pt idx="2759">0~5min</cx:pt>
          <cx:pt idx="2760">5min~10min</cx:pt>
          <cx:pt idx="2761">0~5min</cx:pt>
          <cx:pt idx="2762">0~5min</cx:pt>
          <cx:pt idx="2763">5min~10min</cx:pt>
          <cx:pt idx="2764">5min~10min</cx:pt>
          <cx:pt idx="2765">0~5min</cx:pt>
          <cx:pt idx="2766">0~5min</cx:pt>
          <cx:pt idx="2767">0~5min</cx:pt>
          <cx:pt idx="2768">0~5min</cx:pt>
          <cx:pt idx="2769">0~5min</cx:pt>
          <cx:pt idx="2770">5min~10min</cx:pt>
          <cx:pt idx="2771">5min~10min</cx:pt>
          <cx:pt idx="2772">0~5min</cx:pt>
          <cx:pt idx="2773">0~5min</cx:pt>
          <cx:pt idx="2774">0~5min</cx:pt>
          <cx:pt idx="2775">0~5min</cx:pt>
          <cx:pt idx="2776">0~5min</cx:pt>
          <cx:pt idx="2777">5min~10min</cx:pt>
          <cx:pt idx="2778">0~5min</cx:pt>
          <cx:pt idx="2779">0~5min</cx:pt>
          <cx:pt idx="2780">0~5min</cx:pt>
          <cx:pt idx="2781">5min~10min</cx:pt>
          <cx:pt idx="2782">5min~10min</cx:pt>
          <cx:pt idx="2783">5min~10min</cx:pt>
          <cx:pt idx="2784">0~5min</cx:pt>
          <cx:pt idx="2785">0~5min</cx:pt>
          <cx:pt idx="2786">0~5min</cx:pt>
          <cx:pt idx="2787">0~5min</cx:pt>
          <cx:pt idx="2788">0~5min</cx:pt>
          <cx:pt idx="2789">0~5min</cx:pt>
          <cx:pt idx="2790">0~5min</cx:pt>
          <cx:pt idx="2791">0~5min</cx:pt>
          <cx:pt idx="2792">5min~10min</cx:pt>
          <cx:pt idx="2793">0~5min</cx:pt>
          <cx:pt idx="2794">0~5min</cx:pt>
          <cx:pt idx="2795">0~5min</cx:pt>
          <cx:pt idx="2796">0~5min</cx:pt>
          <cx:pt idx="2797">5min~10min</cx:pt>
          <cx:pt idx="2798">0~5min</cx:pt>
          <cx:pt idx="2799">5min~10min</cx:pt>
          <cx:pt idx="2800">5min~10min</cx:pt>
          <cx:pt idx="2801">0~5min</cx:pt>
          <cx:pt idx="2802">0~5min</cx:pt>
          <cx:pt idx="2803">0~5min</cx:pt>
          <cx:pt idx="2804">0~5min</cx:pt>
          <cx:pt idx="2805">0~5min</cx:pt>
          <cx:pt idx="2806">0~5min</cx:pt>
          <cx:pt idx="2807">5min~10min</cx:pt>
          <cx:pt idx="2808">5min~10min</cx:pt>
          <cx:pt idx="2809">5min~10min</cx:pt>
          <cx:pt idx="2810">5min~10min</cx:pt>
          <cx:pt idx="2811">5min~10min</cx:pt>
          <cx:pt idx="2812">5min~10min</cx:pt>
          <cx:pt idx="2813">5min~10min</cx:pt>
          <cx:pt idx="2814">0~5min</cx:pt>
          <cx:pt idx="2815">0~5min</cx:pt>
          <cx:pt idx="2816">0~5min</cx:pt>
          <cx:pt idx="2817">0~5min</cx:pt>
          <cx:pt idx="2818">0~5min</cx:pt>
          <cx:pt idx="2819">0~5min</cx:pt>
          <cx:pt idx="2820">0~5min</cx:pt>
          <cx:pt idx="2821">0~5min</cx:pt>
          <cx:pt idx="2822">0~5min</cx:pt>
          <cx:pt idx="2823">5min~10min</cx:pt>
          <cx:pt idx="2824">0~5min</cx:pt>
          <cx:pt idx="2825">0~5min</cx:pt>
          <cx:pt idx="2826">0~5min</cx:pt>
          <cx:pt idx="2827">0~5min</cx:pt>
          <cx:pt idx="2828">0~5min</cx:pt>
          <cx:pt idx="2829">0~5min</cx:pt>
          <cx:pt idx="2830">0~5min</cx:pt>
          <cx:pt idx="2831">0~5min</cx:pt>
          <cx:pt idx="2832">0~5min</cx:pt>
          <cx:pt idx="2833">0~5min</cx:pt>
          <cx:pt idx="2834">0~5min</cx:pt>
          <cx:pt idx="2835">0~5min</cx:pt>
          <cx:pt idx="2836">0~5min</cx:pt>
          <cx:pt idx="2837">0~5min</cx:pt>
          <cx:pt idx="2838">0~5min</cx:pt>
          <cx:pt idx="2839">0~5min</cx:pt>
          <cx:pt idx="2840">0~5min</cx:pt>
          <cx:pt idx="2841">0~5min</cx:pt>
          <cx:pt idx="2842">0~5min</cx:pt>
          <cx:pt idx="2843">0~5min</cx:pt>
          <cx:pt idx="2844">0~5min</cx:pt>
          <cx:pt idx="2845">0~5min</cx:pt>
          <cx:pt idx="2846">0~5min</cx:pt>
          <cx:pt idx="2847">0~5min</cx:pt>
          <cx:pt idx="2848">0~5min</cx:pt>
          <cx:pt idx="2849">0~5min</cx:pt>
          <cx:pt idx="2850">0~5min</cx:pt>
          <cx:pt idx="2851">0~5min</cx:pt>
          <cx:pt idx="2852">0~5min</cx:pt>
          <cx:pt idx="2853">0~5min</cx:pt>
          <cx:pt idx="2854">0~5min</cx:pt>
          <cx:pt idx="2855">0~5min</cx:pt>
          <cx:pt idx="2856">0~5min</cx:pt>
          <cx:pt idx="2857">0~5min</cx:pt>
          <cx:pt idx="2858">0~5min</cx:pt>
          <cx:pt idx="2859">0~5min</cx:pt>
          <cx:pt idx="2860">0~5min</cx:pt>
          <cx:pt idx="2861">0~5min</cx:pt>
          <cx:pt idx="2862">0~5min</cx:pt>
          <cx:pt idx="2863">0~5min</cx:pt>
          <cx:pt idx="2864">0~5min</cx:pt>
          <cx:pt idx="2865">0~5min</cx:pt>
          <cx:pt idx="2866">5min~10min</cx:pt>
          <cx:pt idx="2867">5min~10min</cx:pt>
          <cx:pt idx="2868">0~5min</cx:pt>
          <cx:pt idx="2869">0~5min</cx:pt>
          <cx:pt idx="2870">0~5min</cx:pt>
          <cx:pt idx="2871">0~5min</cx:pt>
          <cx:pt idx="2872">0~5min</cx:pt>
          <cx:pt idx="2873">0~5min</cx:pt>
          <cx:pt idx="2874">5min~10min</cx:pt>
          <cx:pt idx="2875">0~5min</cx:pt>
          <cx:pt idx="2876">0~5min</cx:pt>
          <cx:pt idx="2877">0~5min</cx:pt>
          <cx:pt idx="2878">0~5min</cx:pt>
          <cx:pt idx="2879">5min~10min</cx:pt>
          <cx:pt idx="2880">0~5min</cx:pt>
          <cx:pt idx="2881">0~5min</cx:pt>
          <cx:pt idx="2882">0~5min</cx:pt>
          <cx:pt idx="2883">5min~10min</cx:pt>
          <cx:pt idx="2884">0~5min</cx:pt>
          <cx:pt idx="2885">0~5min</cx:pt>
          <cx:pt idx="2886">0~5min</cx:pt>
          <cx:pt idx="2887">0~5min</cx:pt>
          <cx:pt idx="2888">0~5min</cx:pt>
          <cx:pt idx="2889">0~5min</cx:pt>
          <cx:pt idx="2890">0~5min</cx:pt>
          <cx:pt idx="2891">5min~10min</cx:pt>
          <cx:pt idx="2892">0~5min</cx:pt>
          <cx:pt idx="2893">0~5min</cx:pt>
          <cx:pt idx="2894">0~5min</cx:pt>
          <cx:pt idx="2895">5min~10min</cx:pt>
          <cx:pt idx="2896">5min~10min</cx:pt>
          <cx:pt idx="2897">5min~10min</cx:pt>
          <cx:pt idx="2898">5min~10min</cx:pt>
          <cx:pt idx="2899">0~5min</cx:pt>
          <cx:pt idx="2900">5min~10min</cx:pt>
          <cx:pt idx="2901">0~5min</cx:pt>
          <cx:pt idx="2902">5min~10min</cx:pt>
          <cx:pt idx="2903">0~5min</cx:pt>
          <cx:pt idx="2904">0~5min</cx:pt>
          <cx:pt idx="2905">0~5min</cx:pt>
          <cx:pt idx="2906">0~5min</cx:pt>
          <cx:pt idx="2907">0~5min</cx:pt>
          <cx:pt idx="2908">0~5min</cx:pt>
          <cx:pt idx="2909">0~5min</cx:pt>
          <cx:pt idx="2910">0~5min</cx:pt>
          <cx:pt idx="2911">5min~10min</cx:pt>
          <cx:pt idx="2912">0~5min</cx:pt>
          <cx:pt idx="2913">0~5min</cx:pt>
          <cx:pt idx="2914">0~5min</cx:pt>
          <cx:pt idx="2915">0~5min</cx:pt>
          <cx:pt idx="2916">5min~10min</cx:pt>
          <cx:pt idx="2917">0~5min</cx:pt>
          <cx:pt idx="2918">0~5min</cx:pt>
          <cx:pt idx="2919">0~5min</cx:pt>
          <cx:pt idx="2920">0~5min</cx:pt>
          <cx:pt idx="2921">0~5min</cx:pt>
          <cx:pt idx="2922">0~5min</cx:pt>
          <cx:pt idx="2923">0~5min</cx:pt>
          <cx:pt idx="2924">0~5min</cx:pt>
          <cx:pt idx="2925">0~5min</cx:pt>
          <cx:pt idx="2926">0~5min</cx:pt>
          <cx:pt idx="2927">0~5min</cx:pt>
          <cx:pt idx="2928">0~5min</cx:pt>
          <cx:pt idx="2929">0~5min</cx:pt>
          <cx:pt idx="2930">0~5min</cx:pt>
          <cx:pt idx="2931">0~5min</cx:pt>
          <cx:pt idx="2932">0~5min</cx:pt>
          <cx:pt idx="2933">0~5min</cx:pt>
          <cx:pt idx="2934">0~5min</cx:pt>
          <cx:pt idx="2935">0~5min</cx:pt>
          <cx:pt idx="2936">0~5min</cx:pt>
          <cx:pt idx="2937">0~5min</cx:pt>
          <cx:pt idx="2938">0~5min</cx:pt>
          <cx:pt idx="2939">0~5min</cx:pt>
          <cx:pt idx="2940">0~5min</cx:pt>
          <cx:pt idx="2941">0~5min</cx:pt>
          <cx:pt idx="2942">0~5min</cx:pt>
          <cx:pt idx="2943">0~5min</cx:pt>
          <cx:pt idx="2944">0~5min</cx:pt>
          <cx:pt idx="2945">0~5min</cx:pt>
          <cx:pt idx="2946">0~5min</cx:pt>
          <cx:pt idx="2947">0~5min</cx:pt>
          <cx:pt idx="2948">0~5min</cx:pt>
          <cx:pt idx="2949">0~5min</cx:pt>
          <cx:pt idx="2950">0~5min</cx:pt>
          <cx:pt idx="2951">0~5min</cx:pt>
          <cx:pt idx="2952">0~5min</cx:pt>
          <cx:pt idx="2953">0~5min</cx:pt>
          <cx:pt idx="2954">0~5min</cx:pt>
          <cx:pt idx="2955">0~5min</cx:pt>
          <cx:pt idx="2956">0~5min</cx:pt>
          <cx:pt idx="2957">0~5min</cx:pt>
          <cx:pt idx="2958">0~5min</cx:pt>
          <cx:pt idx="2959">0~5min</cx:pt>
          <cx:pt idx="2960">0~5min</cx:pt>
          <cx:pt idx="2961">0~5min</cx:pt>
          <cx:pt idx="2962">0~5min</cx:pt>
          <cx:pt idx="2963">0~5min</cx:pt>
          <cx:pt idx="2964">0~5min</cx:pt>
          <cx:pt idx="2965">0~5min</cx:pt>
          <cx:pt idx="2966">0~5min</cx:pt>
          <cx:pt idx="2967">0~5min</cx:pt>
          <cx:pt idx="2968">0~5min</cx:pt>
          <cx:pt idx="2969">0~5min</cx:pt>
          <cx:pt idx="2970">0~5min</cx:pt>
          <cx:pt idx="2971">0~5min</cx:pt>
          <cx:pt idx="2972">5min~10min</cx:pt>
          <cx:pt idx="2973">0~5min</cx:pt>
          <cx:pt idx="2974">0~5min</cx:pt>
          <cx:pt idx="2975">0~5min</cx:pt>
          <cx:pt idx="2976">0~5min</cx:pt>
          <cx:pt idx="2977">0~5min</cx:pt>
          <cx:pt idx="2978">0~5min</cx:pt>
          <cx:pt idx="2979">0~5min</cx:pt>
          <cx:pt idx="2980">5min~10min</cx:pt>
          <cx:pt idx="2981">0~5min</cx:pt>
          <cx:pt idx="2982">5min~10min</cx:pt>
          <cx:pt idx="2983">0~5min</cx:pt>
          <cx:pt idx="2984">0~5min</cx:pt>
          <cx:pt idx="2985">5min~10min</cx:pt>
          <cx:pt idx="2986">0~5min</cx:pt>
          <cx:pt idx="2987">0~5min</cx:pt>
          <cx:pt idx="2988">5min~10min</cx:pt>
          <cx:pt idx="2989">0~5min</cx:pt>
          <cx:pt idx="2990">0~5min</cx:pt>
          <cx:pt idx="2991">5min~10min</cx:pt>
          <cx:pt idx="2992">0~5min</cx:pt>
          <cx:pt idx="2993">0~5min</cx:pt>
          <cx:pt idx="2994">0~5min</cx:pt>
          <cx:pt idx="2995">5min~10min</cx:pt>
          <cx:pt idx="2996">0~5min</cx:pt>
          <cx:pt idx="2997">5min~10min</cx:pt>
          <cx:pt idx="2998">0~5min</cx:pt>
          <cx:pt idx="2999">0~5min</cx:pt>
          <cx:pt idx="3000">0~5min</cx:pt>
          <cx:pt idx="3001">0~5min</cx:pt>
          <cx:pt idx="3002">0~5min</cx:pt>
          <cx:pt idx="3003">0~5min</cx:pt>
          <cx:pt idx="3004">0~5min</cx:pt>
          <cx:pt idx="3005">0~5min</cx:pt>
          <cx:pt idx="3006">0~5min</cx:pt>
          <cx:pt idx="3007">0~5min</cx:pt>
          <cx:pt idx="3008">5min~10min</cx:pt>
          <cx:pt idx="3009">0~5min</cx:pt>
          <cx:pt idx="3010">0~5min</cx:pt>
          <cx:pt idx="3011">0~5min</cx:pt>
          <cx:pt idx="3012">0~5min</cx:pt>
          <cx:pt idx="3013">0~5min</cx:pt>
          <cx:pt idx="3014">0~5min</cx:pt>
          <cx:pt idx="3015">0~5min</cx:pt>
          <cx:pt idx="3016">0~5min</cx:pt>
          <cx:pt idx="3017">0~5min</cx:pt>
          <cx:pt idx="3018">0~5min</cx:pt>
          <cx:pt idx="3019">0~5min</cx:pt>
          <cx:pt idx="3020">0~5min</cx:pt>
          <cx:pt idx="3021">0~5min</cx:pt>
          <cx:pt idx="3022">0~5min</cx:pt>
          <cx:pt idx="3023">0~5min</cx:pt>
          <cx:pt idx="3024">0~5min</cx:pt>
          <cx:pt idx="3025">0~5min</cx:pt>
          <cx:pt idx="3026">0~5min</cx:pt>
          <cx:pt idx="3027">0~5min</cx:pt>
          <cx:pt idx="3028">0~5min</cx:pt>
          <cx:pt idx="3029">0~5min</cx:pt>
          <cx:pt idx="3030">0~5min</cx:pt>
          <cx:pt idx="3031">0~5min</cx:pt>
          <cx:pt idx="3032">0~5min</cx:pt>
          <cx:pt idx="3033">5min~10min</cx:pt>
          <cx:pt idx="3034">5min~10min</cx:pt>
          <cx:pt idx="3035">5min~10min</cx:pt>
          <cx:pt idx="3036">5min~10min</cx:pt>
          <cx:pt idx="3037">0~5min</cx:pt>
          <cx:pt idx="3038">0~5min</cx:pt>
          <cx:pt idx="3039">0~5min</cx:pt>
          <cx:pt idx="3040">0~5min</cx:pt>
          <cx:pt idx="3041">0~5min</cx:pt>
          <cx:pt idx="3042">0~5min</cx:pt>
          <cx:pt idx="3043">0~5min</cx:pt>
          <cx:pt idx="3044">0~5min</cx:pt>
          <cx:pt idx="3045">0~5min</cx:pt>
          <cx:pt idx="3046">0~5min</cx:pt>
          <cx:pt idx="3047">5min~10min</cx:pt>
          <cx:pt idx="3048">0~5min</cx:pt>
          <cx:pt idx="3049">0~5min</cx:pt>
          <cx:pt idx="3050">5min~10min</cx:pt>
          <cx:pt idx="3051">0~5min</cx:pt>
          <cx:pt idx="3052">0~5min</cx:pt>
          <cx:pt idx="3053">0~5min</cx:pt>
          <cx:pt idx="3054">0~5min</cx:pt>
          <cx:pt idx="3055">0~5min</cx:pt>
          <cx:pt idx="3056">0~5min</cx:pt>
          <cx:pt idx="3057">0~5min</cx:pt>
          <cx:pt idx="3058">5min~10min</cx:pt>
          <cx:pt idx="3059">0~5min</cx:pt>
          <cx:pt idx="3060">0~5min</cx:pt>
          <cx:pt idx="3061">0~5min</cx:pt>
          <cx:pt idx="3062">0~5min</cx:pt>
          <cx:pt idx="3063">5min~10min</cx:pt>
          <cx:pt idx="3064">0~5min</cx:pt>
          <cx:pt idx="3065">0~5min</cx:pt>
          <cx:pt idx="3066">5min~10min</cx:pt>
          <cx:pt idx="3067">0~5min</cx:pt>
          <cx:pt idx="3068">0~5min</cx:pt>
          <cx:pt idx="3069">0~5min</cx:pt>
          <cx:pt idx="3070">0~5min</cx:pt>
          <cx:pt idx="3071">0~5min</cx:pt>
          <cx:pt idx="3072">0~5min</cx:pt>
          <cx:pt idx="3073">0~5min</cx:pt>
          <cx:pt idx="3074">0~5min</cx:pt>
          <cx:pt idx="3075">0~5min</cx:pt>
          <cx:pt idx="3076">0~5min</cx:pt>
          <cx:pt idx="3077">0~5min</cx:pt>
          <cx:pt idx="3078">0~5min</cx:pt>
          <cx:pt idx="3079">0~5min</cx:pt>
          <cx:pt idx="3080">0~5min</cx:pt>
          <cx:pt idx="3081">5min~10min</cx:pt>
          <cx:pt idx="3082">0~5min</cx:pt>
          <cx:pt idx="3083">0~5min</cx:pt>
          <cx:pt idx="3084">5min~10min</cx:pt>
          <cx:pt idx="3085">0~5min</cx:pt>
          <cx:pt idx="3086">5min~10min</cx:pt>
          <cx:pt idx="3087">5min~10min</cx:pt>
          <cx:pt idx="3088">0~5min</cx:pt>
          <cx:pt idx="3089">0~5min</cx:pt>
          <cx:pt idx="3090">0~5min</cx:pt>
          <cx:pt idx="3091">5min~10min</cx:pt>
          <cx:pt idx="3092">0~5min</cx:pt>
          <cx:pt idx="3093">5min~10min</cx:pt>
          <cx:pt idx="3094">5min~10min</cx:pt>
          <cx:pt idx="3095">0~5min</cx:pt>
          <cx:pt idx="3096">0~5min</cx:pt>
          <cx:pt idx="3097">0~5min</cx:pt>
          <cx:pt idx="3098">0~5min</cx:pt>
          <cx:pt idx="3099">0~5min</cx:pt>
          <cx:pt idx="3100">0~5min</cx:pt>
          <cx:pt idx="3101">5min~10min</cx:pt>
          <cx:pt idx="3102">5min~10min</cx:pt>
          <cx:pt idx="3103">5min~10min</cx:pt>
          <cx:pt idx="3104">0~5min</cx:pt>
          <cx:pt idx="3105">0~5min</cx:pt>
          <cx:pt idx="3106">0~5min</cx:pt>
          <cx:pt idx="3107">0~5min</cx:pt>
          <cx:pt idx="3108">5min~10min</cx:pt>
          <cx:pt idx="3109">0~5min</cx:pt>
          <cx:pt idx="3110">0~5min</cx:pt>
          <cx:pt idx="3111">0~5min</cx:pt>
          <cx:pt idx="3112">5min~10min</cx:pt>
          <cx:pt idx="3113">0~5min</cx:pt>
          <cx:pt idx="3114">5min~10min</cx:pt>
          <cx:pt idx="3115">0~5min</cx:pt>
          <cx:pt idx="3116">0~5min</cx:pt>
          <cx:pt idx="3117">0~5min</cx:pt>
          <cx:pt idx="3118">5min~10min</cx:pt>
          <cx:pt idx="3119">5min~10min</cx:pt>
          <cx:pt idx="3120">0~5min</cx:pt>
          <cx:pt idx="3121">0~5min</cx:pt>
          <cx:pt idx="3122">5min~10min</cx:pt>
          <cx:pt idx="3123">0~5min</cx:pt>
          <cx:pt idx="3124">0~5min</cx:pt>
          <cx:pt idx="3125">0~5min</cx:pt>
          <cx:pt idx="3126">0~5min</cx:pt>
          <cx:pt idx="3127">5min~10min</cx:pt>
          <cx:pt idx="3128">0~5min</cx:pt>
          <cx:pt idx="3129">5min~10min</cx:pt>
          <cx:pt idx="3130">0~5min</cx:pt>
          <cx:pt idx="3131">5min~10min</cx:pt>
          <cx:pt idx="3132">5min~10min</cx:pt>
          <cx:pt idx="3133">0~5min</cx:pt>
          <cx:pt idx="3134">0~5min</cx:pt>
          <cx:pt idx="3135">0~5min</cx:pt>
          <cx:pt idx="3136">5min~10min</cx:pt>
          <cx:pt idx="3137">0~5min</cx:pt>
          <cx:pt idx="3138">0~5min</cx:pt>
          <cx:pt idx="3139">0~5min</cx:pt>
          <cx:pt idx="3140">0~5min</cx:pt>
          <cx:pt idx="3141">0~5min</cx:pt>
          <cx:pt idx="3142">0~5min</cx:pt>
          <cx:pt idx="3143">0~5min</cx:pt>
          <cx:pt idx="3144">0~5min</cx:pt>
          <cx:pt idx="3145">0~5min</cx:pt>
          <cx:pt idx="3146">0~5min</cx:pt>
          <cx:pt idx="3147">0~5min</cx:pt>
          <cx:pt idx="3148">0~5min</cx:pt>
          <cx:pt idx="3149">0~5min</cx:pt>
          <cx:pt idx="3150">0~5min</cx:pt>
          <cx:pt idx="3151">0~5min</cx:pt>
          <cx:pt idx="3152">0~5min</cx:pt>
          <cx:pt idx="3153">5min~10min</cx:pt>
          <cx:pt idx="3154">5min~10min</cx:pt>
          <cx:pt idx="3155">5min~10min</cx:pt>
          <cx:pt idx="3156">5min~10min</cx:pt>
          <cx:pt idx="3157">0~5min</cx:pt>
          <cx:pt idx="3158">0~5min</cx:pt>
          <cx:pt idx="3159">0~5min</cx:pt>
          <cx:pt idx="3160">5min~10min</cx:pt>
          <cx:pt idx="3161">0~5min</cx:pt>
          <cx:pt idx="3162">5min~10min</cx:pt>
          <cx:pt idx="3163">0~5min</cx:pt>
          <cx:pt idx="3164">0~5min</cx:pt>
          <cx:pt idx="3165">5min~10min</cx:pt>
          <cx:pt idx="3166">0~5min</cx:pt>
          <cx:pt idx="3167">5min~10min</cx:pt>
          <cx:pt idx="3168">0~5min</cx:pt>
          <cx:pt idx="3169">0~5min</cx:pt>
          <cx:pt idx="3170">0~5min</cx:pt>
          <cx:pt idx="3171">5min~10min</cx:pt>
          <cx:pt idx="3172">0~5min</cx:pt>
          <cx:pt idx="3173">0~5min</cx:pt>
          <cx:pt idx="3174">0~5min</cx:pt>
          <cx:pt idx="3175">0~5min</cx:pt>
          <cx:pt idx="3176">0~5min</cx:pt>
          <cx:pt idx="3177">5min~10min</cx:pt>
          <cx:pt idx="3178">5min~10min</cx:pt>
          <cx:pt idx="3179">5min~10min</cx:pt>
          <cx:pt idx="3180">0~5min</cx:pt>
          <cx:pt idx="3181">0~5min</cx:pt>
          <cx:pt idx="3182">0~5min</cx:pt>
          <cx:pt idx="3183">5min~10min</cx:pt>
          <cx:pt idx="3184">5min~10min</cx:pt>
          <cx:pt idx="3185">0~5min</cx:pt>
          <cx:pt idx="3186">0~5min</cx:pt>
          <cx:pt idx="3187">0~5min</cx:pt>
          <cx:pt idx="3188">0~5min</cx:pt>
          <cx:pt idx="3189">5min~10min</cx:pt>
          <cx:pt idx="3190">5min~10min</cx:pt>
          <cx:pt idx="3191">5min~10min</cx:pt>
          <cx:pt idx="3192">5min~10min</cx:pt>
          <cx:pt idx="3193">5min~10min</cx:pt>
          <cx:pt idx="3194">0~5min</cx:pt>
          <cx:pt idx="3195">0~5min</cx:pt>
          <cx:pt idx="3196">0~5min</cx:pt>
          <cx:pt idx="3197">0~5min</cx:pt>
          <cx:pt idx="3198">5min~10min</cx:pt>
          <cx:pt idx="3199">0~5min</cx:pt>
          <cx:pt idx="3200">0~5min</cx:pt>
          <cx:pt idx="3201">0~5min</cx:pt>
          <cx:pt idx="3202">0~5min</cx:pt>
          <cx:pt idx="3203">0~5min</cx:pt>
          <cx:pt idx="3204">0~5min</cx:pt>
          <cx:pt idx="3205">0~5min</cx:pt>
          <cx:pt idx="3206">5min~10min</cx:pt>
          <cx:pt idx="3207">5min~10min</cx:pt>
          <cx:pt idx="3208">0~5min</cx:pt>
          <cx:pt idx="3209">0~5min</cx:pt>
          <cx:pt idx="3210">5min~10min</cx:pt>
          <cx:pt idx="3211">0~5min</cx:pt>
          <cx:pt idx="3212">5min~10min</cx:pt>
          <cx:pt idx="3213">0~5min</cx:pt>
          <cx:pt idx="3214">5min~10min</cx:pt>
          <cx:pt idx="3215">0~5min</cx:pt>
          <cx:pt idx="3216">0~5min</cx:pt>
          <cx:pt idx="3217">0~5min</cx:pt>
          <cx:pt idx="3218">0~5min</cx:pt>
          <cx:pt idx="3219">0~5min</cx:pt>
          <cx:pt idx="3220">0~5min</cx:pt>
          <cx:pt idx="3221">0~5min</cx:pt>
          <cx:pt idx="3222">0~5min</cx:pt>
          <cx:pt idx="3223">0~5min</cx:pt>
          <cx:pt idx="3224">0~5min</cx:pt>
          <cx:pt idx="3225">0~5min</cx:pt>
          <cx:pt idx="3226">0~5min</cx:pt>
          <cx:pt idx="3227">0~5min</cx:pt>
          <cx:pt idx="3228">0~5min</cx:pt>
          <cx:pt idx="3229">0~5min</cx:pt>
          <cx:pt idx="3230">5min~10min</cx:pt>
          <cx:pt idx="3231">5min~10min</cx:pt>
          <cx:pt idx="3232">5min~10min</cx:pt>
          <cx:pt idx="3233">0~5min</cx:pt>
          <cx:pt idx="3234">0~5min</cx:pt>
          <cx:pt idx="3235">0~5min</cx:pt>
          <cx:pt idx="3236">5min~10min</cx:pt>
          <cx:pt idx="3237">5min~10min</cx:pt>
          <cx:pt idx="3238">0~5min</cx:pt>
          <cx:pt idx="3239">5min~10min</cx:pt>
          <cx:pt idx="3240">0~5min</cx:pt>
          <cx:pt idx="3241">5min~10min</cx:pt>
          <cx:pt idx="3242">0~5min</cx:pt>
          <cx:pt idx="3243">5min~10min</cx:pt>
          <cx:pt idx="3244">0~5min</cx:pt>
          <cx:pt idx="3245">0~5min</cx:pt>
          <cx:pt idx="3246">0~5min</cx:pt>
          <cx:pt idx="3247">0~5min</cx:pt>
          <cx:pt idx="3248">5min~10min</cx:pt>
          <cx:pt idx="3249">0~5min</cx:pt>
          <cx:pt idx="3250">0~5min</cx:pt>
          <cx:pt idx="3251">0~5min</cx:pt>
          <cx:pt idx="3252">0~5min</cx:pt>
          <cx:pt idx="3253">0~5min</cx:pt>
          <cx:pt idx="3254">5min~10min</cx:pt>
          <cx:pt idx="3255">0~5min</cx:pt>
          <cx:pt idx="3256">0~5min</cx:pt>
          <cx:pt idx="3257">0~5min</cx:pt>
          <cx:pt idx="3258">0~5min</cx:pt>
          <cx:pt idx="3259">0~5min</cx:pt>
          <cx:pt idx="3260">0~5min</cx:pt>
          <cx:pt idx="3261">0~5min</cx:pt>
          <cx:pt idx="3262">5min~10min</cx:pt>
          <cx:pt idx="3263">0~5min</cx:pt>
          <cx:pt idx="3264">0~5min</cx:pt>
          <cx:pt idx="3265">0~5min</cx:pt>
          <cx:pt idx="3266">5min~10min</cx:pt>
          <cx:pt idx="3267">0~5min</cx:pt>
          <cx:pt idx="3268">5min~10min</cx:pt>
          <cx:pt idx="3269">0~5min</cx:pt>
          <cx:pt idx="3270">0~5min</cx:pt>
          <cx:pt idx="3271">0~5min</cx:pt>
          <cx:pt idx="3272">0~5min</cx:pt>
          <cx:pt idx="3273">0~5min</cx:pt>
          <cx:pt idx="3274">0~5min</cx:pt>
          <cx:pt idx="3275">0~5min</cx:pt>
          <cx:pt idx="3276">5min~10min</cx:pt>
          <cx:pt idx="3277">0~5min</cx:pt>
          <cx:pt idx="3278">0~5min</cx:pt>
          <cx:pt idx="3279">0~5min</cx:pt>
          <cx:pt idx="3280">5min~10min</cx:pt>
          <cx:pt idx="3281">0~5min</cx:pt>
          <cx:pt idx="3282">5min~10min</cx:pt>
          <cx:pt idx="3283">0~5min</cx:pt>
          <cx:pt idx="3284">0~5min</cx:pt>
          <cx:pt idx="3285">0~5min</cx:pt>
          <cx:pt idx="3286">0~5min</cx:pt>
          <cx:pt idx="3287">0~5min</cx:pt>
          <cx:pt idx="3288">0~5min</cx:pt>
          <cx:pt idx="3289">0~5min</cx:pt>
          <cx:pt idx="3290">5min~10min</cx:pt>
          <cx:pt idx="3291">0~5min</cx:pt>
          <cx:pt idx="3292">0~5min</cx:pt>
          <cx:pt idx="3293">0~5min</cx:pt>
          <cx:pt idx="3294">5min~10min</cx:pt>
          <cx:pt idx="3295">5min~10min</cx:pt>
          <cx:pt idx="3296">0~5min</cx:pt>
          <cx:pt idx="3297">0~5min</cx:pt>
          <cx:pt idx="3298">0~5min</cx:pt>
          <cx:pt idx="3299">0~5min</cx:pt>
          <cx:pt idx="3300">0~5min</cx:pt>
          <cx:pt idx="3301">5min~10min</cx:pt>
          <cx:pt idx="3302">0~5min</cx:pt>
          <cx:pt idx="3303">0~5min</cx:pt>
          <cx:pt idx="3304">0~5min</cx:pt>
          <cx:pt idx="3305">0~5min</cx:pt>
          <cx:pt idx="3306">0~5min</cx:pt>
          <cx:pt idx="3307">0~5min</cx:pt>
          <cx:pt idx="3308">0~5min</cx:pt>
          <cx:pt idx="3309">0~5min</cx:pt>
          <cx:pt idx="3310">5min~10min</cx:pt>
          <cx:pt idx="3311">5min~10min</cx:pt>
          <cx:pt idx="3312">5min~10min</cx:pt>
          <cx:pt idx="3313">5min~10min</cx:pt>
          <cx:pt idx="3314">0~5min</cx:pt>
          <cx:pt idx="3315">0~5min</cx:pt>
          <cx:pt idx="3316">0~5min</cx:pt>
          <cx:pt idx="3317">0~5min</cx:pt>
          <cx:pt idx="3318">0~5min</cx:pt>
          <cx:pt idx="3319">0~5min</cx:pt>
          <cx:pt idx="3320">0~5min</cx:pt>
          <cx:pt idx="3321">5min~10min</cx:pt>
          <cx:pt idx="3322">0~5min</cx:pt>
          <cx:pt idx="3323">5min~10min</cx:pt>
          <cx:pt idx="3324">0~5min</cx:pt>
          <cx:pt idx="3325">0~5min</cx:pt>
          <cx:pt idx="3326">0~5min</cx:pt>
          <cx:pt idx="3327">0~5min</cx:pt>
          <cx:pt idx="3328">0~5min</cx:pt>
          <cx:pt idx="3329">0~5min</cx:pt>
          <cx:pt idx="3330">0~5min</cx:pt>
          <cx:pt idx="3331">0~5min</cx:pt>
          <cx:pt idx="3332">0~5min</cx:pt>
          <cx:pt idx="3333">0~5min</cx:pt>
          <cx:pt idx="3334">5min~10min</cx:pt>
          <cx:pt idx="3335">0~5min</cx:pt>
          <cx:pt idx="3336">0~5min</cx:pt>
          <cx:pt idx="3337">5min~10min</cx:pt>
          <cx:pt idx="3338">5min~10min</cx:pt>
          <cx:pt idx="3339">0~5min</cx:pt>
          <cx:pt idx="3340">0~5min</cx:pt>
          <cx:pt idx="3341">5min~10min</cx:pt>
          <cx:pt idx="3342">5min~10min</cx:pt>
          <cx:pt idx="3343">5min~10min</cx:pt>
          <cx:pt idx="3344">0~5min</cx:pt>
          <cx:pt idx="3345">0~5min</cx:pt>
          <cx:pt idx="3346">0~5min</cx:pt>
          <cx:pt idx="3347">0~5min</cx:pt>
          <cx:pt idx="3348">0~5min</cx:pt>
          <cx:pt idx="3349">0~5min</cx:pt>
          <cx:pt idx="3350">0~5min</cx:pt>
          <cx:pt idx="3351">0~5min</cx:pt>
          <cx:pt idx="3352">0~5min</cx:pt>
          <cx:pt idx="3353">5min~10min</cx:pt>
          <cx:pt idx="3354">0~5min</cx:pt>
          <cx:pt idx="3355">5min~10min</cx:pt>
          <cx:pt idx="3356">0~5min</cx:pt>
          <cx:pt idx="3357">0~5min</cx:pt>
          <cx:pt idx="3358">5min~10min</cx:pt>
          <cx:pt idx="3359">0~5min</cx:pt>
          <cx:pt idx="3360">5min~10min</cx:pt>
          <cx:pt idx="3361">5min~10min</cx:pt>
          <cx:pt idx="3362">0~5min</cx:pt>
          <cx:pt idx="3363">0~5min</cx:pt>
          <cx:pt idx="3364">5min~10min</cx:pt>
          <cx:pt idx="3365">5min~10min</cx:pt>
          <cx:pt idx="3366">0~5min</cx:pt>
          <cx:pt idx="3367">0~5min</cx:pt>
          <cx:pt idx="3368">0~5min</cx:pt>
          <cx:pt idx="3369">0~5min</cx:pt>
          <cx:pt idx="3370">0~5min</cx:pt>
          <cx:pt idx="3371">5min~10min</cx:pt>
          <cx:pt idx="3372">0~5min</cx:pt>
          <cx:pt idx="3373">0~5min</cx:pt>
          <cx:pt idx="3374">0~5min</cx:pt>
          <cx:pt idx="3375">0~5min</cx:pt>
          <cx:pt idx="3376">5min~10min</cx:pt>
          <cx:pt idx="3377">0~5min</cx:pt>
          <cx:pt idx="3378">0~5min</cx:pt>
          <cx:pt idx="3379">5min~10min</cx:pt>
          <cx:pt idx="3380">0~5min</cx:pt>
          <cx:pt idx="3381">5min~10min</cx:pt>
          <cx:pt idx="3382">0~5min</cx:pt>
          <cx:pt idx="3383">5min~10min</cx:pt>
          <cx:pt idx="3384">5min~10min</cx:pt>
          <cx:pt idx="3385">0~5min</cx:pt>
          <cx:pt idx="3386">0~5min</cx:pt>
          <cx:pt idx="3387">0~5min</cx:pt>
          <cx:pt idx="3388">5min~10min</cx:pt>
          <cx:pt idx="3389">5min~10min</cx:pt>
          <cx:pt idx="3390">5min~10min</cx:pt>
          <cx:pt idx="3391">0~5min</cx:pt>
          <cx:pt idx="3392">0~5min</cx:pt>
          <cx:pt idx="3393">0~5min</cx:pt>
          <cx:pt idx="3394">0~5min</cx:pt>
          <cx:pt idx="3395">5min~10min</cx:pt>
          <cx:pt idx="3396">5min~10min</cx:pt>
          <cx:pt idx="3397">5min~10min</cx:pt>
          <cx:pt idx="3398">5min~10min</cx:pt>
          <cx:pt idx="3399">10min~15min</cx:pt>
          <cx:pt idx="3400">10min~15min</cx:pt>
          <cx:pt idx="3401">0~5min</cx:pt>
          <cx:pt idx="3402">0~5min</cx:pt>
          <cx:pt idx="3403">0~5min</cx:pt>
          <cx:pt idx="3404">0~5min</cx:pt>
          <cx:pt idx="3405">0~5min</cx:pt>
          <cx:pt idx="3406">0~5min</cx:pt>
          <cx:pt idx="3407">0~5min</cx:pt>
          <cx:pt idx="3408">0~5min</cx:pt>
          <cx:pt idx="3409">0~5min</cx:pt>
          <cx:pt idx="3410">0~5min</cx:pt>
          <cx:pt idx="3411">0~5min</cx:pt>
          <cx:pt idx="3412">5min~10min</cx:pt>
          <cx:pt idx="3413">0~5min</cx:pt>
          <cx:pt idx="3414">5min~10min</cx:pt>
          <cx:pt idx="3415">5min~10min</cx:pt>
          <cx:pt idx="3416">0~5min</cx:pt>
          <cx:pt idx="3417">0~5min</cx:pt>
          <cx:pt idx="3418">0~5min</cx:pt>
          <cx:pt idx="3419">0~5min</cx:pt>
          <cx:pt idx="3420">0~5min</cx:pt>
          <cx:pt idx="3421">5min~10min</cx:pt>
          <cx:pt idx="3422">0~5min</cx:pt>
          <cx:pt idx="3423">0~5min</cx:pt>
          <cx:pt idx="3424">5min~10min</cx:pt>
          <cx:pt idx="3425">0~5min</cx:pt>
          <cx:pt idx="3426">5min~10min</cx:pt>
          <cx:pt idx="3427">0~5min</cx:pt>
          <cx:pt idx="3428">0~5min</cx:pt>
          <cx:pt idx="3429">5min~10min</cx:pt>
          <cx:pt idx="3430">5min~10min</cx:pt>
          <cx:pt idx="3431">5min~10min</cx:pt>
          <cx:pt idx="3432">0~5min</cx:pt>
          <cx:pt idx="3433">5min~10min</cx:pt>
          <cx:pt idx="3434">0~5min</cx:pt>
          <cx:pt idx="3435">0~5min</cx:pt>
          <cx:pt idx="3436">0~5min</cx:pt>
          <cx:pt idx="3437">0~5min</cx:pt>
          <cx:pt idx="3438">0~5min</cx:pt>
          <cx:pt idx="3439">0~5min</cx:pt>
          <cx:pt idx="3440">0~5min</cx:pt>
          <cx:pt idx="3441">0~5min</cx:pt>
          <cx:pt idx="3442">0~5min</cx:pt>
          <cx:pt idx="3443">5min~10min</cx:pt>
          <cx:pt idx="3444">0~5min</cx:pt>
          <cx:pt idx="3445">0~5min</cx:pt>
          <cx:pt idx="3446">0~5min</cx:pt>
          <cx:pt idx="3447">5min~10min</cx:pt>
          <cx:pt idx="3448">0~5min</cx:pt>
          <cx:pt idx="3449">0~5min</cx:pt>
          <cx:pt idx="3450">0~5min</cx:pt>
          <cx:pt idx="3451">0~5min</cx:pt>
          <cx:pt idx="3452">0~5min</cx:pt>
          <cx:pt idx="3453">5min~10min</cx:pt>
          <cx:pt idx="3454">5min~10min</cx:pt>
          <cx:pt idx="3455">5min~10min</cx:pt>
          <cx:pt idx="3456">0~5min</cx:pt>
          <cx:pt idx="3457">0~5min</cx:pt>
          <cx:pt idx="3458">5min~10min</cx:pt>
          <cx:pt idx="3459">5min~10min</cx:pt>
          <cx:pt idx="3460">5min~10min</cx:pt>
          <cx:pt idx="3461">5min~10min</cx:pt>
          <cx:pt idx="3462">5min~10min</cx:pt>
          <cx:pt idx="3463">0~5min</cx:pt>
          <cx:pt idx="3464">0~5min</cx:pt>
          <cx:pt idx="3465">0~5min</cx:pt>
          <cx:pt idx="3466">0~5min</cx:pt>
          <cx:pt idx="3467">0~5min</cx:pt>
          <cx:pt idx="3468">0~5min</cx:pt>
          <cx:pt idx="3469">0~5min</cx:pt>
          <cx:pt idx="3470">0~5min</cx:pt>
          <cx:pt idx="3471">5min~10min</cx:pt>
          <cx:pt idx="3472">0~5min</cx:pt>
          <cx:pt idx="3473">0~5min</cx:pt>
          <cx:pt idx="3474">0~5min</cx:pt>
          <cx:pt idx="3475">5min~10min</cx:pt>
          <cx:pt idx="3476">0~5min</cx:pt>
          <cx:pt idx="3477">0~5min</cx:pt>
          <cx:pt idx="3478">0~5min</cx:pt>
          <cx:pt idx="3479">5min~10min</cx:pt>
          <cx:pt idx="3480">0~5min</cx:pt>
          <cx:pt idx="3481">0~5min</cx:pt>
          <cx:pt idx="3482">0~5min</cx:pt>
          <cx:pt idx="3483">0~5min</cx:pt>
          <cx:pt idx="3484">0~5min</cx:pt>
          <cx:pt idx="3485">0~5min</cx:pt>
          <cx:pt idx="3486">5min~10min</cx:pt>
          <cx:pt idx="3487">0~5min</cx:pt>
          <cx:pt idx="3488">0~5min</cx:pt>
          <cx:pt idx="3489">0~5min</cx:pt>
          <cx:pt idx="3490">0~5min</cx:pt>
          <cx:pt idx="3491">0~5min</cx:pt>
          <cx:pt idx="3492">5min~10min</cx:pt>
          <cx:pt idx="3493">5min~10min</cx:pt>
          <cx:pt idx="3494">5min~10min</cx:pt>
          <cx:pt idx="3495">0~5min</cx:pt>
          <cx:pt idx="3496">5min~10min</cx:pt>
          <cx:pt idx="3497">0~5min</cx:pt>
          <cx:pt idx="3498">5min~10min</cx:pt>
          <cx:pt idx="3499">0~5min</cx:pt>
          <cx:pt idx="3500">0~5min</cx:pt>
          <cx:pt idx="3501">0~5min</cx:pt>
          <cx:pt idx="3502">0~5min</cx:pt>
          <cx:pt idx="3503">0~5min</cx:pt>
          <cx:pt idx="3504">5min~10min</cx:pt>
          <cx:pt idx="3505">5min~10min</cx:pt>
          <cx:pt idx="3506">5min~10min</cx:pt>
          <cx:pt idx="3507">5min~10min</cx:pt>
          <cx:pt idx="3508">5min~10min</cx:pt>
          <cx:pt idx="3509">5min~10min</cx:pt>
          <cx:pt idx="3510">0~5min</cx:pt>
          <cx:pt idx="3511">0~5min</cx:pt>
          <cx:pt idx="3512">0~5min</cx:pt>
          <cx:pt idx="3513">0~5min</cx:pt>
          <cx:pt idx="3514">0~5min</cx:pt>
          <cx:pt idx="3515">0~5min</cx:pt>
          <cx:pt idx="3516">0~5min</cx:pt>
          <cx:pt idx="3517">5min~10min</cx:pt>
          <cx:pt idx="3518">5min~10min</cx:pt>
          <cx:pt idx="3519">0~5min</cx:pt>
          <cx:pt idx="3520">5min~10min</cx:pt>
          <cx:pt idx="3521">5min~10min</cx:pt>
          <cx:pt idx="3522">0~5min</cx:pt>
          <cx:pt idx="3523">0~5min</cx:pt>
          <cx:pt idx="3524">0~5min</cx:pt>
          <cx:pt idx="3525">0~5min</cx:pt>
          <cx:pt idx="3526">5min~10min</cx:pt>
          <cx:pt idx="3527">0~5min</cx:pt>
          <cx:pt idx="3528">5min~10min</cx:pt>
          <cx:pt idx="3529">0~5min</cx:pt>
          <cx:pt idx="3530">5min~10min</cx:pt>
          <cx:pt idx="3531">5min~10min</cx:pt>
          <cx:pt idx="3532">5min~10min</cx:pt>
          <cx:pt idx="3533">5min~10min</cx:pt>
          <cx:pt idx="3534">5min~10min</cx:pt>
          <cx:pt idx="3535">0~5min</cx:pt>
          <cx:pt idx="3536">0~5min</cx:pt>
          <cx:pt idx="3537">0~5min</cx:pt>
          <cx:pt idx="3538">0~5min</cx:pt>
          <cx:pt idx="3539">0~5min</cx:pt>
          <cx:pt idx="3540">0~5min</cx:pt>
          <cx:pt idx="3541">0~5min</cx:pt>
          <cx:pt idx="3542">0~5min</cx:pt>
          <cx:pt idx="3543">0~5min</cx:pt>
          <cx:pt idx="3544">0~5min</cx:pt>
          <cx:pt idx="3545">5min~10min</cx:pt>
          <cx:pt idx="3546">5min~10min</cx:pt>
          <cx:pt idx="3547">5min~10min</cx:pt>
          <cx:pt idx="3548">0~5min</cx:pt>
          <cx:pt idx="3549">10min~15min</cx:pt>
          <cx:pt idx="3550">0~5min</cx:pt>
          <cx:pt idx="3551">0~5min</cx:pt>
          <cx:pt idx="3552">0~5min</cx:pt>
          <cx:pt idx="3553">0~5min</cx:pt>
          <cx:pt idx="3554">0~5min</cx:pt>
          <cx:pt idx="3555">0~5min</cx:pt>
          <cx:pt idx="3556">0~5min</cx:pt>
          <cx:pt idx="3557">0~5min</cx:pt>
          <cx:pt idx="3558">0~5min</cx:pt>
          <cx:pt idx="3559">5min~10min</cx:pt>
          <cx:pt idx="3560">0~5min</cx:pt>
          <cx:pt idx="3561">0~5min</cx:pt>
          <cx:pt idx="3562">5min~10min</cx:pt>
          <cx:pt idx="3563">0~5min</cx:pt>
          <cx:pt idx="3564">0~5min</cx:pt>
          <cx:pt idx="3565">5min~10min</cx:pt>
          <cx:pt idx="3566">0~5min</cx:pt>
          <cx:pt idx="3567">5min~10min</cx:pt>
          <cx:pt idx="3568">5min~10min</cx:pt>
          <cx:pt idx="3569">0~5min</cx:pt>
          <cx:pt idx="3570">0~5min</cx:pt>
          <cx:pt idx="3571">5min~10min</cx:pt>
          <cx:pt idx="3572">0~5min</cx:pt>
          <cx:pt idx="3573">0~5min</cx:pt>
          <cx:pt idx="3574">0~5min</cx:pt>
          <cx:pt idx="3575">5min~10min</cx:pt>
          <cx:pt idx="3576">0~5min</cx:pt>
          <cx:pt idx="3577">0~5min</cx:pt>
          <cx:pt idx="3578">0~5min</cx:pt>
          <cx:pt idx="3579">0~5min</cx:pt>
          <cx:pt idx="3580">0~5min</cx:pt>
          <cx:pt idx="3581">0~5min</cx:pt>
          <cx:pt idx="3582">0~5min</cx:pt>
          <cx:pt idx="3583">0~5min</cx:pt>
          <cx:pt idx="3584">0~5min</cx:pt>
          <cx:pt idx="3585">0~5min</cx:pt>
          <cx:pt idx="3586">5min~10min</cx:pt>
          <cx:pt idx="3587">0~5min</cx:pt>
          <cx:pt idx="3588">0~5min</cx:pt>
          <cx:pt idx="3589">0~5min</cx:pt>
          <cx:pt idx="3590">0~5min</cx:pt>
          <cx:pt idx="3591">0~5min</cx:pt>
          <cx:pt idx="3592">0~5min</cx:pt>
          <cx:pt idx="3593">0~5min</cx:pt>
          <cx:pt idx="3594">0~5min</cx:pt>
          <cx:pt idx="3595">0~5min</cx:pt>
          <cx:pt idx="3596">0~5min</cx:pt>
          <cx:pt idx="3597">0~5min</cx:pt>
          <cx:pt idx="3598">5min~10min</cx:pt>
          <cx:pt idx="3599">5min~10min</cx:pt>
          <cx:pt idx="3600">0~5min</cx:pt>
          <cx:pt idx="3601">10min~15min</cx:pt>
          <cx:pt idx="3602">10min~15min</cx:pt>
          <cx:pt idx="3603">10min~15min</cx:pt>
          <cx:pt idx="3604">0~5min</cx:pt>
          <cx:pt idx="3605">0~5min</cx:pt>
          <cx:pt idx="3606">0~5min</cx:pt>
          <cx:pt idx="3607">0~5min</cx:pt>
          <cx:pt idx="3608">0~5min</cx:pt>
          <cx:pt idx="3609">0~5min</cx:pt>
          <cx:pt idx="3610">0~5min</cx:pt>
          <cx:pt idx="3611">0~5min</cx:pt>
          <cx:pt idx="3612">5min~10min</cx:pt>
          <cx:pt idx="3613">5min~10min</cx:pt>
          <cx:pt idx="3614">0~5min</cx:pt>
          <cx:pt idx="3615">0~5min</cx:pt>
          <cx:pt idx="3616">0~5min</cx:pt>
          <cx:pt idx="3617">0~5min</cx:pt>
          <cx:pt idx="3618">5min~10min</cx:pt>
          <cx:pt idx="3619">5min~10min</cx:pt>
          <cx:pt idx="3620">0~5min</cx:pt>
          <cx:pt idx="3621">0~5min</cx:pt>
          <cx:pt idx="3622">5min~10min</cx:pt>
          <cx:pt idx="3623">0~5min</cx:pt>
          <cx:pt idx="3624">0~5min</cx:pt>
          <cx:pt idx="3625">0~5min</cx:pt>
          <cx:pt idx="3626">0~5min</cx:pt>
          <cx:pt idx="3627">0~5min</cx:pt>
          <cx:pt idx="3628">0~5min</cx:pt>
          <cx:pt idx="3629">0~5min</cx:pt>
          <cx:pt idx="3630">5min~10min</cx:pt>
          <cx:pt idx="3631">0~5min</cx:pt>
          <cx:pt idx="3632">0~5min</cx:pt>
          <cx:pt idx="3633">0~5min</cx:pt>
          <cx:pt idx="3634">0~5min</cx:pt>
          <cx:pt idx="3635">0~5min</cx:pt>
          <cx:pt idx="3636">5min~10min</cx:pt>
          <cx:pt idx="3637">0~5min</cx:pt>
          <cx:pt idx="3638">0~5min</cx:pt>
          <cx:pt idx="3639">0~5min</cx:pt>
          <cx:pt idx="3640">0~5min</cx:pt>
          <cx:pt idx="3641">0~5min</cx:pt>
          <cx:pt idx="3642">0~5min</cx:pt>
          <cx:pt idx="3643">0~5min</cx:pt>
          <cx:pt idx="3644">0~5min</cx:pt>
          <cx:pt idx="3645">0~5min</cx:pt>
          <cx:pt idx="3646">0~5min</cx:pt>
          <cx:pt idx="3647">0~5min</cx:pt>
          <cx:pt idx="3648">0~5min</cx:pt>
          <cx:pt idx="3649">5min~10min</cx:pt>
          <cx:pt idx="3650">0~5min</cx:pt>
          <cx:pt idx="3651">0~5min</cx:pt>
          <cx:pt idx="3652">0~5min</cx:pt>
          <cx:pt idx="3653">0~5min</cx:pt>
          <cx:pt idx="3654">5min~10min</cx:pt>
          <cx:pt idx="3655">5min~10min</cx:pt>
          <cx:pt idx="3656">0~5min</cx:pt>
          <cx:pt idx="3657">0~5min</cx:pt>
          <cx:pt idx="3658">0~5min</cx:pt>
          <cx:pt idx="3659">0~5min</cx:pt>
          <cx:pt idx="3660">5min~10min</cx:pt>
          <cx:pt idx="3661">5min~10min</cx:pt>
          <cx:pt idx="3662">5min~10min</cx:pt>
          <cx:pt idx="3663">5min~10min</cx:pt>
          <cx:pt idx="3664">10min~15min</cx:pt>
          <cx:pt idx="3665">0~5min</cx:pt>
          <cx:pt idx="3666">0~5min</cx:pt>
          <cx:pt idx="3667">0~5min</cx:pt>
          <cx:pt idx="3668">5min~10min</cx:pt>
          <cx:pt idx="3669">0~5min</cx:pt>
          <cx:pt idx="3670">0~5min</cx:pt>
          <cx:pt idx="3671">0~5min</cx:pt>
          <cx:pt idx="3672">5min~10min</cx:pt>
          <cx:pt idx="3673">0~5min</cx:pt>
          <cx:pt idx="3674">0~5min</cx:pt>
          <cx:pt idx="3675">5min~10min</cx:pt>
          <cx:pt idx="3676">0~5min</cx:pt>
          <cx:pt idx="3677">0~5min</cx:pt>
          <cx:pt idx="3678">0~5min</cx:pt>
          <cx:pt idx="3679">0~5min</cx:pt>
          <cx:pt idx="3680">5min~10min</cx:pt>
          <cx:pt idx="3681">5min~10min</cx:pt>
          <cx:pt idx="3682">0~5min</cx:pt>
          <cx:pt idx="3683">0~5min</cx:pt>
          <cx:pt idx="3684">0~5min</cx:pt>
          <cx:pt idx="3685">0~5min</cx:pt>
          <cx:pt idx="3686">5min~10min</cx:pt>
          <cx:pt idx="3687">0~5min</cx:pt>
          <cx:pt idx="3688">0~5min</cx:pt>
          <cx:pt idx="3689">0~5min</cx:pt>
          <cx:pt idx="3690">0~5min</cx:pt>
          <cx:pt idx="3691">0~5min</cx:pt>
          <cx:pt idx="3692">0~5min</cx:pt>
          <cx:pt idx="3693">0~5min</cx:pt>
          <cx:pt idx="3694">5min~10min</cx:pt>
          <cx:pt idx="3695">5min~10min</cx:pt>
          <cx:pt idx="3696">0~5min</cx:pt>
          <cx:pt idx="3697">0~5min</cx:pt>
          <cx:pt idx="3698">0~5min</cx:pt>
          <cx:pt idx="3699">5min~10min</cx:pt>
          <cx:pt idx="3700">0~5min</cx:pt>
          <cx:pt idx="3701">0~5min</cx:pt>
          <cx:pt idx="3702">0~5min</cx:pt>
          <cx:pt idx="3703">0~5min</cx:pt>
          <cx:pt idx="3704">0~5min</cx:pt>
          <cx:pt idx="3705">0~5min</cx:pt>
          <cx:pt idx="3706">0~5min</cx:pt>
          <cx:pt idx="3707">5min~10min</cx:pt>
          <cx:pt idx="3708">0~5min</cx:pt>
          <cx:pt idx="3709">0~5min</cx:pt>
          <cx:pt idx="3710">0~5min</cx:pt>
          <cx:pt idx="3711">0~5min</cx:pt>
          <cx:pt idx="3712">0~5min</cx:pt>
          <cx:pt idx="3713">0~5min</cx:pt>
          <cx:pt idx="3714">0~5min</cx:pt>
          <cx:pt idx="3715">0~5min</cx:pt>
          <cx:pt idx="3716">0~5min</cx:pt>
          <cx:pt idx="3717">0~5min</cx:pt>
          <cx:pt idx="3718">0~5min</cx:pt>
          <cx:pt idx="3719">0~5min</cx:pt>
          <cx:pt idx="3720">0~5min</cx:pt>
          <cx:pt idx="3721">0~5min</cx:pt>
          <cx:pt idx="3722">0~5min</cx:pt>
          <cx:pt idx="3723">0~5min</cx:pt>
          <cx:pt idx="3724">5min~10min</cx:pt>
          <cx:pt idx="3725">5min~10min</cx:pt>
          <cx:pt idx="3726">0~5min</cx:pt>
          <cx:pt idx="3727">0~5min</cx:pt>
          <cx:pt idx="3728">10min~15min</cx:pt>
          <cx:pt idx="3729">0~5min</cx:pt>
          <cx:pt idx="3730">0~5min</cx:pt>
          <cx:pt idx="3731">0~5min</cx:pt>
          <cx:pt idx="3732">0~5min</cx:pt>
          <cx:pt idx="3733">0~5min</cx:pt>
          <cx:pt idx="3734">0~5min</cx:pt>
          <cx:pt idx="3735">0~5min</cx:pt>
          <cx:pt idx="3736">0~5min</cx:pt>
          <cx:pt idx="3737">0~5min</cx:pt>
          <cx:pt idx="3738">0~5min</cx:pt>
          <cx:pt idx="3739">0~5min</cx:pt>
          <cx:pt idx="3740">0~5min</cx:pt>
          <cx:pt idx="3741">0~5min</cx:pt>
          <cx:pt idx="3742">5min~10min</cx:pt>
          <cx:pt idx="3743">0~5min</cx:pt>
          <cx:pt idx="3744">0~5min</cx:pt>
          <cx:pt idx="3745">0~5min</cx:pt>
          <cx:pt idx="3746">0~5min</cx:pt>
          <cx:pt idx="3747">0~5min</cx:pt>
          <cx:pt idx="3748">5min~10min</cx:pt>
          <cx:pt idx="3749">0~5min</cx:pt>
          <cx:pt idx="3750">5min~10min</cx:pt>
          <cx:pt idx="3751">0~5min</cx:pt>
          <cx:pt idx="3752">0~5min</cx:pt>
          <cx:pt idx="3753">0~5min</cx:pt>
          <cx:pt idx="3754">0~5min</cx:pt>
          <cx:pt idx="3755">0~5min</cx:pt>
          <cx:pt idx="3756">0~5min</cx:pt>
          <cx:pt idx="3757">0~5min</cx:pt>
          <cx:pt idx="3758">5min~10min</cx:pt>
          <cx:pt idx="3759">0~5min</cx:pt>
          <cx:pt idx="3760">0~5min</cx:pt>
          <cx:pt idx="3761">5min~10min</cx:pt>
          <cx:pt idx="3762">0~5min</cx:pt>
          <cx:pt idx="3763">0~5min</cx:pt>
          <cx:pt idx="3764">5min~10min</cx:pt>
          <cx:pt idx="3765">0~5min</cx:pt>
          <cx:pt idx="3766">0~5min</cx:pt>
          <cx:pt idx="3767">0~5min</cx:pt>
          <cx:pt idx="3768">0~5min</cx:pt>
          <cx:pt idx="3769">0~5min</cx:pt>
          <cx:pt idx="3770">5min~10min</cx:pt>
          <cx:pt idx="3771">5min~10min</cx:pt>
          <cx:pt idx="3772">0~5min</cx:pt>
          <cx:pt idx="3773">0~5min</cx:pt>
          <cx:pt idx="3774">0~5min</cx:pt>
          <cx:pt idx="3775">0~5min</cx:pt>
          <cx:pt idx="3776">0~5min</cx:pt>
          <cx:pt idx="3777">0~5min</cx:pt>
          <cx:pt idx="3778">0~5min</cx:pt>
          <cx:pt idx="3779">0~5min</cx:pt>
          <cx:pt idx="3780">0~5min</cx:pt>
          <cx:pt idx="3781">0~5min</cx:pt>
          <cx:pt idx="3782">0~5min</cx:pt>
          <cx:pt idx="3783">5min~10min</cx:pt>
          <cx:pt idx="3784">0~5min</cx:pt>
          <cx:pt idx="3785">0~5min</cx:pt>
          <cx:pt idx="3786">0~5min</cx:pt>
          <cx:pt idx="3787">0~5min</cx:pt>
          <cx:pt idx="3788">0~5min</cx:pt>
          <cx:pt idx="3789">0~5min</cx:pt>
          <cx:pt idx="3790">0~5min</cx:pt>
          <cx:pt idx="3791">0~5min</cx:pt>
          <cx:pt idx="3792">0~5min</cx:pt>
          <cx:pt idx="3793">0~5min</cx:pt>
          <cx:pt idx="3794">0~5min</cx:pt>
          <cx:pt idx="3795">0~5min</cx:pt>
          <cx:pt idx="3796">5min~10min</cx:pt>
          <cx:pt idx="3797">0~5min</cx:pt>
          <cx:pt idx="3798">0~5min</cx:pt>
          <cx:pt idx="3799">0~5min</cx:pt>
          <cx:pt idx="3800">0~5min</cx:pt>
          <cx:pt idx="3801">0~5min</cx:pt>
          <cx:pt idx="3802">0~5min</cx:pt>
          <cx:pt idx="3803">0~5min</cx:pt>
          <cx:pt idx="3804">0~5min</cx:pt>
          <cx:pt idx="3805">0~5min</cx:pt>
          <cx:pt idx="3806">5min~10min</cx:pt>
          <cx:pt idx="3807">5min~10min</cx:pt>
          <cx:pt idx="3808">5min~10min</cx:pt>
          <cx:pt idx="3809">5min~10min</cx:pt>
          <cx:pt idx="3810">5min~10min</cx:pt>
          <cx:pt idx="3811">10min~15min</cx:pt>
          <cx:pt idx="3812">10min~15min</cx:pt>
          <cx:pt idx="3813">0~5min</cx:pt>
          <cx:pt idx="3814">0~5min</cx:pt>
          <cx:pt idx="3815">0~5min</cx:pt>
          <cx:pt idx="3816">0~5min</cx:pt>
          <cx:pt idx="3817">0~5min</cx:pt>
          <cx:pt idx="3818">0~5min</cx:pt>
          <cx:pt idx="3819">0~5min</cx:pt>
          <cx:pt idx="3820">0~5min</cx:pt>
          <cx:pt idx="3821">0~5min</cx:pt>
          <cx:pt idx="3822">0~5min</cx:pt>
          <cx:pt idx="3823">0~5min</cx:pt>
          <cx:pt idx="3824">0~5min</cx:pt>
          <cx:pt idx="3825">0~5min</cx:pt>
          <cx:pt idx="3826">0~5min</cx:pt>
          <cx:pt idx="3827">0~5min</cx:pt>
          <cx:pt idx="3828">0~5min</cx:pt>
          <cx:pt idx="3829">5min~10min</cx:pt>
          <cx:pt idx="3830">5min~10min</cx:pt>
          <cx:pt idx="3831">0~5min</cx:pt>
          <cx:pt idx="3832">0~5min</cx:pt>
          <cx:pt idx="3833">0~5min</cx:pt>
          <cx:pt idx="3834">0~5min</cx:pt>
          <cx:pt idx="3835">5min~10min</cx:pt>
          <cx:pt idx="3836">0~5min</cx:pt>
          <cx:pt idx="3837">0~5min</cx:pt>
          <cx:pt idx="3838">5min~10min</cx:pt>
          <cx:pt idx="3839">5min~10min</cx:pt>
          <cx:pt idx="3840">5min~10min</cx:pt>
          <cx:pt idx="3841">0~5min</cx:pt>
          <cx:pt idx="3842">0~5min</cx:pt>
          <cx:pt idx="3843">0~5min</cx:pt>
          <cx:pt idx="3844">0~5min</cx:pt>
          <cx:pt idx="3845">5min~10min</cx:pt>
          <cx:pt idx="3846">0~5min</cx:pt>
          <cx:pt idx="3847">0~5min</cx:pt>
          <cx:pt idx="3848">5min~10min</cx:pt>
          <cx:pt idx="3849">0~5min</cx:pt>
          <cx:pt idx="3850">0~5min</cx:pt>
          <cx:pt idx="3851">0~5min</cx:pt>
          <cx:pt idx="3852">0~5min</cx:pt>
          <cx:pt idx="3853">0~5min</cx:pt>
          <cx:pt idx="3854">0~5min</cx:pt>
          <cx:pt idx="3855">0~5min</cx:pt>
          <cx:pt idx="3856">0~5min</cx:pt>
          <cx:pt idx="3857">0~5min</cx:pt>
          <cx:pt idx="3858">0~5min</cx:pt>
          <cx:pt idx="3859">0~5min</cx:pt>
          <cx:pt idx="3860">0~5min</cx:pt>
          <cx:pt idx="3861">0~5min</cx:pt>
          <cx:pt idx="3862">0~5min</cx:pt>
          <cx:pt idx="3863">0~5min</cx:pt>
          <cx:pt idx="3864">5min~10min</cx:pt>
          <cx:pt idx="3865">0~5min</cx:pt>
          <cx:pt idx="3866">0~5min</cx:pt>
          <cx:pt idx="3867">0~5min</cx:pt>
          <cx:pt idx="3868">0~5min</cx:pt>
          <cx:pt idx="3869">5min~10min</cx:pt>
          <cx:pt idx="3870">5min~10min</cx:pt>
          <cx:pt idx="3871">0~5min</cx:pt>
          <cx:pt idx="3872">0~5min</cx:pt>
          <cx:pt idx="3873">0~5min</cx:pt>
          <cx:pt idx="3874">0~5min</cx:pt>
          <cx:pt idx="3875">0~5min</cx:pt>
          <cx:pt idx="3876">5min~10min</cx:pt>
          <cx:pt idx="3877">10min~15min</cx:pt>
          <cx:pt idx="3878">10min~15min</cx:pt>
          <cx:pt idx="3879">0~5min</cx:pt>
          <cx:pt idx="3880">0~5min</cx:pt>
          <cx:pt idx="3881">0~5min</cx:pt>
          <cx:pt idx="3882">0~5min</cx:pt>
          <cx:pt idx="3883">0~5min</cx:pt>
          <cx:pt idx="3884">0~5min</cx:pt>
          <cx:pt idx="3885">0~5min</cx:pt>
          <cx:pt idx="3886">0~5min</cx:pt>
          <cx:pt idx="3887">0~5min</cx:pt>
          <cx:pt idx="3888">0~5min</cx:pt>
          <cx:pt idx="3889">0~5min</cx:pt>
          <cx:pt idx="3890">0~5min</cx:pt>
          <cx:pt idx="3891">0~5min</cx:pt>
          <cx:pt idx="3892">0~5min</cx:pt>
          <cx:pt idx="3893">5min~10min</cx:pt>
          <cx:pt idx="3894">0~5min</cx:pt>
          <cx:pt idx="3895">5min~10min</cx:pt>
          <cx:pt idx="3896">0~5min</cx:pt>
          <cx:pt idx="3897">5min~10min</cx:pt>
          <cx:pt idx="3898">0~5min</cx:pt>
          <cx:pt idx="3899">0~5min</cx:pt>
          <cx:pt idx="3900">0~5min</cx:pt>
          <cx:pt idx="3901">0~5min</cx:pt>
          <cx:pt idx="3902">5min~10min</cx:pt>
          <cx:pt idx="3903">0~5min</cx:pt>
          <cx:pt idx="3904">5min~10min</cx:pt>
          <cx:pt idx="3905">0~5min</cx:pt>
          <cx:pt idx="3906">0~5min</cx:pt>
          <cx:pt idx="3907">0~5min</cx:pt>
          <cx:pt idx="3908">0~5min</cx:pt>
          <cx:pt idx="3909">0~5min</cx:pt>
          <cx:pt idx="3910">0~5min</cx:pt>
          <cx:pt idx="3911">5min~10min</cx:pt>
          <cx:pt idx="3912">0~5min</cx:pt>
          <cx:pt idx="3913">0~5min</cx:pt>
          <cx:pt idx="3914">0~5min</cx:pt>
          <cx:pt idx="3915">0~5min</cx:pt>
          <cx:pt idx="3916">5min~10min</cx:pt>
          <cx:pt idx="3917">0~5min</cx:pt>
          <cx:pt idx="3918">0~5min</cx:pt>
          <cx:pt idx="3919">0~5min</cx:pt>
          <cx:pt idx="3920">0~5min</cx:pt>
          <cx:pt idx="3921">5min~10min</cx:pt>
          <cx:pt idx="3922">0~5min</cx:pt>
          <cx:pt idx="3923">5min~10min</cx:pt>
          <cx:pt idx="3924">0~5min</cx:pt>
          <cx:pt idx="3925">0~5min</cx:pt>
          <cx:pt idx="3926">0~5min</cx:pt>
          <cx:pt idx="3927">0~5min</cx:pt>
          <cx:pt idx="3928">0~5min</cx:pt>
          <cx:pt idx="3929">0~5min</cx:pt>
          <cx:pt idx="3930">0~5min</cx:pt>
          <cx:pt idx="3931">0~5min</cx:pt>
          <cx:pt idx="3932">0~5min</cx:pt>
          <cx:pt idx="3933">0~5min</cx:pt>
          <cx:pt idx="3934">0~5min</cx:pt>
          <cx:pt idx="3935">0~5min</cx:pt>
          <cx:pt idx="3936">0~5min</cx:pt>
          <cx:pt idx="3937">0~5min</cx:pt>
          <cx:pt idx="3938">0~5min</cx:pt>
          <cx:pt idx="3939">0~5min</cx:pt>
          <cx:pt idx="3940">0~5min</cx:pt>
          <cx:pt idx="3941">0~5min</cx:pt>
          <cx:pt idx="3942">0~5min</cx:pt>
          <cx:pt idx="3943">5min~10min</cx:pt>
          <cx:pt idx="3944">0~5min</cx:pt>
          <cx:pt idx="3945">0~5min</cx:pt>
          <cx:pt idx="3946">0~5min</cx:pt>
          <cx:pt idx="3947">5min~10min</cx:pt>
          <cx:pt idx="3948">0~5min</cx:pt>
          <cx:pt idx="3949">5min~10min</cx:pt>
          <cx:pt idx="3950">0~5min</cx:pt>
          <cx:pt idx="3951">0~5min</cx:pt>
          <cx:pt idx="3952">5min~10min</cx:pt>
          <cx:pt idx="3953">5min~10min</cx:pt>
          <cx:pt idx="3954">0~5min</cx:pt>
          <cx:pt idx="3955">0~5min</cx:pt>
          <cx:pt idx="3956">5min~10min</cx:pt>
          <cx:pt idx="3957">5min~10min</cx:pt>
          <cx:pt idx="3958">0~5min</cx:pt>
          <cx:pt idx="3959">5min~10min</cx:pt>
          <cx:pt idx="3960">5min~10min</cx:pt>
          <cx:pt idx="3961">0~5min</cx:pt>
          <cx:pt idx="3962">0~5min</cx:pt>
          <cx:pt idx="3963">5min~10min</cx:pt>
          <cx:pt idx="3964">0~5min</cx:pt>
          <cx:pt idx="3965">0~5min</cx:pt>
          <cx:pt idx="3966">0~5min</cx:pt>
          <cx:pt idx="3967">0~5min</cx:pt>
          <cx:pt idx="3968">0~5min</cx:pt>
          <cx:pt idx="3969">0~5min</cx:pt>
          <cx:pt idx="3970">0~5min</cx:pt>
          <cx:pt idx="3971">0~5min</cx:pt>
          <cx:pt idx="3972">0~5min</cx:pt>
          <cx:pt idx="3973">0~5min</cx:pt>
          <cx:pt idx="3974">0~5min</cx:pt>
          <cx:pt idx="3975">5min~10min</cx:pt>
          <cx:pt idx="3976">5min~10min</cx:pt>
          <cx:pt idx="3977">0~5min</cx:pt>
          <cx:pt idx="3978">10min~15min</cx:pt>
          <cx:pt idx="3979">10min~15min</cx:pt>
          <cx:pt idx="3980">0~5min</cx:pt>
          <cx:pt idx="3981">0~5min</cx:pt>
          <cx:pt idx="3982">0~5min</cx:pt>
          <cx:pt idx="3983">0~5min</cx:pt>
          <cx:pt idx="3984">0~5min</cx:pt>
          <cx:pt idx="3985">0~5min</cx:pt>
          <cx:pt idx="3986">0~5min</cx:pt>
          <cx:pt idx="3987">0~5min</cx:pt>
          <cx:pt idx="3988">0~5min</cx:pt>
          <cx:pt idx="3989">5min~10min</cx:pt>
          <cx:pt idx="3990">5min~10min</cx:pt>
          <cx:pt idx="3991">0~5min</cx:pt>
          <cx:pt idx="3992">0~5min</cx:pt>
          <cx:pt idx="3993">5min~10min</cx:pt>
          <cx:pt idx="3994">0~5min</cx:pt>
          <cx:pt idx="3995">0~5min</cx:pt>
          <cx:pt idx="3996">5min~10min</cx:pt>
          <cx:pt idx="3997">0~5min</cx:pt>
          <cx:pt idx="3998">0~5min</cx:pt>
          <cx:pt idx="3999">5min~10min</cx:pt>
          <cx:pt idx="4000">5min~10min</cx:pt>
          <cx:pt idx="4001">0~5min</cx:pt>
          <cx:pt idx="4002">5min~10min</cx:pt>
          <cx:pt idx="4003">0~5min</cx:pt>
          <cx:pt idx="4004">0~5min</cx:pt>
          <cx:pt idx="4005">0~5min</cx:pt>
          <cx:pt idx="4006">0~5min</cx:pt>
          <cx:pt idx="4007">0~5min</cx:pt>
          <cx:pt idx="4008">0~5min</cx:pt>
          <cx:pt idx="4009">0~5min</cx:pt>
          <cx:pt idx="4010">0~5min</cx:pt>
          <cx:pt idx="4011">0~5min</cx:pt>
          <cx:pt idx="4012">0~5min</cx:pt>
          <cx:pt idx="4013">0~5min</cx:pt>
          <cx:pt idx="4014">5min~10min</cx:pt>
          <cx:pt idx="4015">5min~10min</cx:pt>
          <cx:pt idx="4016">5min~10min</cx:pt>
          <cx:pt idx="4017">0~5min</cx:pt>
          <cx:pt idx="4018">5min~10min</cx:pt>
          <cx:pt idx="4019">0~5min</cx:pt>
          <cx:pt idx="4020">0~5min</cx:pt>
          <cx:pt idx="4021">0~5min</cx:pt>
          <cx:pt idx="4022">0~5min</cx:pt>
          <cx:pt idx="4023">0~5min</cx:pt>
          <cx:pt idx="4024">0~5min</cx:pt>
          <cx:pt idx="4025">0~5min</cx:pt>
          <cx:pt idx="4026">0~5min</cx:pt>
          <cx:pt idx="4027">0~5min</cx:pt>
          <cx:pt idx="4028">0~5min</cx:pt>
          <cx:pt idx="4029">0~5min</cx:pt>
          <cx:pt idx="4030">0~5min</cx:pt>
          <cx:pt idx="4031">0~5min</cx:pt>
          <cx:pt idx="4032">0~5min</cx:pt>
          <cx:pt idx="4033">0~5min</cx:pt>
          <cx:pt idx="4034">0~5min</cx:pt>
          <cx:pt idx="4035">5min~10min</cx:pt>
          <cx:pt idx="4036">0~5min</cx:pt>
          <cx:pt idx="4037">0~5min</cx:pt>
          <cx:pt idx="4038">0~5min</cx:pt>
          <cx:pt idx="4039">0~5min</cx:pt>
          <cx:pt idx="4040">0~5min</cx:pt>
          <cx:pt idx="4041">5min~10min</cx:pt>
          <cx:pt idx="4042">0~5min</cx:pt>
          <cx:pt idx="4043">0~5min</cx:pt>
          <cx:pt idx="4044">0~5min</cx:pt>
          <cx:pt idx="4045">0~5min</cx:pt>
          <cx:pt idx="4046">0~5min</cx:pt>
          <cx:pt idx="4047">5min~10min</cx:pt>
          <cx:pt idx="4048">0~5min</cx:pt>
          <cx:pt idx="4049">0~5min</cx:pt>
          <cx:pt idx="4050">0~5min</cx:pt>
          <cx:pt idx="4051">0~5min</cx:pt>
          <cx:pt idx="4052">0~5min</cx:pt>
          <cx:pt idx="4053">0~5min</cx:pt>
          <cx:pt idx="4054">0~5min</cx:pt>
          <cx:pt idx="4055">0~5min</cx:pt>
          <cx:pt idx="4056">0~5min</cx:pt>
          <cx:pt idx="4057">0~5min</cx:pt>
          <cx:pt idx="4058">5min~10min</cx:pt>
          <cx:pt idx="4059">5min~10min</cx:pt>
          <cx:pt idx="4060">0~5min</cx:pt>
          <cx:pt idx="4061">5min~10min</cx:pt>
          <cx:pt idx="4062">5min~10min</cx:pt>
          <cx:pt idx="4063">5min~10min</cx:pt>
          <cx:pt idx="4064">5min~10min</cx:pt>
          <cx:pt idx="4065">0~5min</cx:pt>
          <cx:pt idx="4066">5min~10min</cx:pt>
          <cx:pt idx="4067">0~5min</cx:pt>
          <cx:pt idx="4068">0~5min</cx:pt>
          <cx:pt idx="4069">0~5min</cx:pt>
          <cx:pt idx="4070">0~5min</cx:pt>
          <cx:pt idx="4071">0~5min</cx:pt>
          <cx:pt idx="4072">5min~10min</cx:pt>
          <cx:pt idx="4073">0~5min</cx:pt>
          <cx:pt idx="4074">0~5min</cx:pt>
          <cx:pt idx="4075">5min~10min</cx:pt>
          <cx:pt idx="4076">5min~10min</cx:pt>
          <cx:pt idx="4077">0~5min</cx:pt>
          <cx:pt idx="4078">0~5min</cx:pt>
          <cx:pt idx="4079">0~5min</cx:pt>
          <cx:pt idx="4080">0~5min</cx:pt>
          <cx:pt idx="4081">0~5min</cx:pt>
          <cx:pt idx="4082">5min~10min</cx:pt>
          <cx:pt idx="4083">0~5min</cx:pt>
          <cx:pt idx="4084">0~5min</cx:pt>
          <cx:pt idx="4085">0~5min</cx:pt>
          <cx:pt idx="4086">0~5min</cx:pt>
          <cx:pt idx="4087">0~5min</cx:pt>
          <cx:pt idx="4088">5min~10min</cx:pt>
          <cx:pt idx="4089">0~5min</cx:pt>
          <cx:pt idx="4090">5min~10min</cx:pt>
          <cx:pt idx="4091">0~5min</cx:pt>
          <cx:pt idx="4092">0~5min</cx:pt>
          <cx:pt idx="4093">0~5min</cx:pt>
          <cx:pt idx="4094">0~5min</cx:pt>
          <cx:pt idx="4095">0~5min</cx:pt>
          <cx:pt idx="4096">0~5min</cx:pt>
          <cx:pt idx="4097">0~5min</cx:pt>
          <cx:pt idx="4098">0~5min</cx:pt>
          <cx:pt idx="4099">5min~10min</cx:pt>
          <cx:pt idx="4100">5min~10min</cx:pt>
          <cx:pt idx="4101">5min~10min</cx:pt>
          <cx:pt idx="4102">5min~10min</cx:pt>
          <cx:pt idx="4103">5min~10min</cx:pt>
          <cx:pt idx="4104">0~5min</cx:pt>
          <cx:pt idx="4105">0~5min</cx:pt>
          <cx:pt idx="4106">0~5min</cx:pt>
          <cx:pt idx="4107">0~5min</cx:pt>
          <cx:pt idx="4108">0~5min</cx:pt>
          <cx:pt idx="4109">0~5min</cx:pt>
          <cx:pt idx="4110">0~5min</cx:pt>
          <cx:pt idx="4111">0~5min</cx:pt>
          <cx:pt idx="4112">0~5min</cx:pt>
          <cx:pt idx="4113">0~5min</cx:pt>
          <cx:pt idx="4114">5min~10min</cx:pt>
          <cx:pt idx="4115">0~5min</cx:pt>
          <cx:pt idx="4116">0~5min</cx:pt>
          <cx:pt idx="4117">0~5min</cx:pt>
          <cx:pt idx="4118">0~5min</cx:pt>
          <cx:pt idx="4119">0~5min</cx:pt>
          <cx:pt idx="4120">0~5min</cx:pt>
          <cx:pt idx="4121">0~5min</cx:pt>
          <cx:pt idx="4122">0~5min</cx:pt>
          <cx:pt idx="4123">0~5min</cx:pt>
          <cx:pt idx="4124">0~5min</cx:pt>
          <cx:pt idx="4125">0~5min</cx:pt>
          <cx:pt idx="4126">5min~10min</cx:pt>
          <cx:pt idx="4127">0~5min</cx:pt>
          <cx:pt idx="4128">0~5min</cx:pt>
          <cx:pt idx="4129">0~5min</cx:pt>
          <cx:pt idx="4130">5min~10min</cx:pt>
          <cx:pt idx="4131">0~5min</cx:pt>
          <cx:pt idx="4132">0~5min</cx:pt>
          <cx:pt idx="4133">5min~10min</cx:pt>
          <cx:pt idx="4134">0~5min</cx:pt>
          <cx:pt idx="4135">0~5min</cx:pt>
          <cx:pt idx="4136">0~5min</cx:pt>
          <cx:pt idx="4137">0~5min</cx:pt>
          <cx:pt idx="4138">0~5min</cx:pt>
          <cx:pt idx="4139">0~5min</cx:pt>
          <cx:pt idx="4140">0~5min</cx:pt>
          <cx:pt idx="4141">0~5min</cx:pt>
          <cx:pt idx="4142">0~5min</cx:pt>
          <cx:pt idx="4143">0~5min</cx:pt>
          <cx:pt idx="4144">0~5min</cx:pt>
          <cx:pt idx="4145">5min~10min</cx:pt>
          <cx:pt idx="4146">5min~10min</cx:pt>
          <cx:pt idx="4147">0~5min</cx:pt>
          <cx:pt idx="4148">0~5min</cx:pt>
          <cx:pt idx="4149">0~5min</cx:pt>
          <cx:pt idx="4150">0~5min</cx:pt>
          <cx:pt idx="4151">0~5min</cx:pt>
          <cx:pt idx="4152">0~5min</cx:pt>
          <cx:pt idx="4153">0~5min</cx:pt>
          <cx:pt idx="4154">0~5min</cx:pt>
          <cx:pt idx="4155">0~5min</cx:pt>
          <cx:pt idx="4156">0~5min</cx:pt>
          <cx:pt idx="4157">0~5min</cx:pt>
          <cx:pt idx="4158">5min~10min</cx:pt>
          <cx:pt idx="4159">5min~10min</cx:pt>
          <cx:pt idx="4160">0~5min</cx:pt>
          <cx:pt idx="4161">0~5min</cx:pt>
          <cx:pt idx="4162">5min~10min</cx:pt>
          <cx:pt idx="4163">0~5min</cx:pt>
          <cx:pt idx="4164">0~5min</cx:pt>
          <cx:pt idx="4165">0~5min</cx:pt>
          <cx:pt idx="4166">5min~10min</cx:pt>
          <cx:pt idx="4167">0~5min</cx:pt>
          <cx:pt idx="4168">0~5min</cx:pt>
          <cx:pt idx="4169">0~5min</cx:pt>
          <cx:pt idx="4170">0~5min</cx:pt>
          <cx:pt idx="4171">0~5min</cx:pt>
          <cx:pt idx="4172">5min~10min</cx:pt>
          <cx:pt idx="4173">0~5min</cx:pt>
          <cx:pt idx="4174">0~5min</cx:pt>
          <cx:pt idx="4175">10min~15min</cx:pt>
          <cx:pt idx="4176">10min~15min</cx:pt>
          <cx:pt idx="4177">10min~15min</cx:pt>
          <cx:pt idx="4178">10min~15min</cx:pt>
          <cx:pt idx="4179">0~5min</cx:pt>
          <cx:pt idx="4180">0~5min</cx:pt>
          <cx:pt idx="4181">0~5min</cx:pt>
          <cx:pt idx="4182">0~5min</cx:pt>
          <cx:pt idx="4183">0~5min</cx:pt>
          <cx:pt idx="4184">0~5min</cx:pt>
          <cx:pt idx="4185">0~5min</cx:pt>
          <cx:pt idx="4186">5min~10min</cx:pt>
          <cx:pt idx="4187">0~5min</cx:pt>
          <cx:pt idx="4188">0~5min</cx:pt>
          <cx:pt idx="4189">0~5min</cx:pt>
          <cx:pt idx="4190">0~5min</cx:pt>
          <cx:pt idx="4191">0~5min</cx:pt>
          <cx:pt idx="4192">0~5min</cx:pt>
          <cx:pt idx="4193">0~5min</cx:pt>
          <cx:pt idx="4194">5min~10min</cx:pt>
          <cx:pt idx="4195">0~5min</cx:pt>
          <cx:pt idx="4196">0~5min</cx:pt>
          <cx:pt idx="4197">0~5min</cx:pt>
          <cx:pt idx="4198">5min~10min</cx:pt>
          <cx:pt idx="4199">5min~10min</cx:pt>
          <cx:pt idx="4200">5min~10min</cx:pt>
          <cx:pt idx="4201">0~5min</cx:pt>
          <cx:pt idx="4202">5min~10min</cx:pt>
          <cx:pt idx="4203">5min~10min</cx:pt>
          <cx:pt idx="4204">0~5min</cx:pt>
          <cx:pt idx="4205">0~5min</cx:pt>
          <cx:pt idx="4206">0~5min</cx:pt>
          <cx:pt idx="4207">0~5min</cx:pt>
          <cx:pt idx="4208">0~5min</cx:pt>
          <cx:pt idx="4209">0~5min</cx:pt>
          <cx:pt idx="4210">5min~10min</cx:pt>
          <cx:pt idx="4211">0~5min</cx:pt>
          <cx:pt idx="4212">0~5min</cx:pt>
          <cx:pt idx="4213">0~5min</cx:pt>
          <cx:pt idx="4214">0~5min</cx:pt>
          <cx:pt idx="4215">0~5min</cx:pt>
          <cx:pt idx="4216">0~5min</cx:pt>
          <cx:pt idx="4217">5min~10min</cx:pt>
          <cx:pt idx="4218">5min~10min</cx:pt>
          <cx:pt idx="4219">5min~10min</cx:pt>
          <cx:pt idx="4220">0~5min</cx:pt>
          <cx:pt idx="4221">10min~15min</cx:pt>
          <cx:pt idx="4222">10min~15min</cx:pt>
          <cx:pt idx="4223">0~5min</cx:pt>
          <cx:pt idx="4224">0~5min</cx:pt>
          <cx:pt idx="4225">0~5min</cx:pt>
          <cx:pt idx="4226">0~5min</cx:pt>
          <cx:pt idx="4227">0~5min</cx:pt>
          <cx:pt idx="4228">0~5min</cx:pt>
          <cx:pt idx="4229">0~5min</cx:pt>
          <cx:pt idx="4230">0~5min</cx:pt>
          <cx:pt idx="4231">0~5min</cx:pt>
          <cx:pt idx="4232">0~5min</cx:pt>
          <cx:pt idx="4233">0~5min</cx:pt>
          <cx:pt idx="4234">0~5min</cx:pt>
          <cx:pt idx="4235">0~5min</cx:pt>
          <cx:pt idx="4236">5min~10min</cx:pt>
          <cx:pt idx="4237">0~5min</cx:pt>
          <cx:pt idx="4238">0~5min</cx:pt>
          <cx:pt idx="4239">0~5min</cx:pt>
          <cx:pt idx="4240">0~5min</cx:pt>
          <cx:pt idx="4241">0~5min</cx:pt>
          <cx:pt idx="4242">0~5min</cx:pt>
          <cx:pt idx="4243">5min~10min</cx:pt>
          <cx:pt idx="4244">0~5min</cx:pt>
          <cx:pt idx="4245">5min~10min</cx:pt>
          <cx:pt idx="4246">0~5min</cx:pt>
          <cx:pt idx="4247">0~5min</cx:pt>
          <cx:pt idx="4248">0~5min</cx:pt>
          <cx:pt idx="4249">5min~10min</cx:pt>
          <cx:pt idx="4250">0~5min</cx:pt>
          <cx:pt idx="4251">5min~10min</cx:pt>
          <cx:pt idx="4252">5min~10min</cx:pt>
          <cx:pt idx="4253">0~5min</cx:pt>
          <cx:pt idx="4254">0~5min</cx:pt>
          <cx:pt idx="4255">0~5min</cx:pt>
          <cx:pt idx="4256">0~5min</cx:pt>
          <cx:pt idx="4257">0~5min</cx:pt>
          <cx:pt idx="4258">5min~10min</cx:pt>
          <cx:pt idx="4259">0~5min</cx:pt>
          <cx:pt idx="4260">0~5min</cx:pt>
          <cx:pt idx="4261">0~5min</cx:pt>
          <cx:pt idx="4262">0~5min</cx:pt>
          <cx:pt idx="4263">0~5min</cx:pt>
          <cx:pt idx="4264">0~5min</cx:pt>
          <cx:pt idx="4265">0~5min</cx:pt>
          <cx:pt idx="4266">0~5min</cx:pt>
          <cx:pt idx="4267">0~5min</cx:pt>
          <cx:pt idx="4268">0~5min</cx:pt>
          <cx:pt idx="4269">0~5min</cx:pt>
          <cx:pt idx="4270">0~5min</cx:pt>
          <cx:pt idx="4271">0~5min</cx:pt>
          <cx:pt idx="4272">0~5min</cx:pt>
          <cx:pt idx="4273">0~5min</cx:pt>
          <cx:pt idx="4274">0~5min</cx:pt>
          <cx:pt idx="4275">0~5min</cx:pt>
          <cx:pt idx="4276">0~5min</cx:pt>
          <cx:pt idx="4277">0~5min</cx:pt>
          <cx:pt idx="4278">0~5min</cx:pt>
          <cx:pt idx="4279">0~5min</cx:pt>
          <cx:pt idx="4280">0~5min</cx:pt>
          <cx:pt idx="4281">0~5min</cx:pt>
          <cx:pt idx="4282">0~5min</cx:pt>
          <cx:pt idx="4283">10min~15min</cx:pt>
          <cx:pt idx="4284">0~5min</cx:pt>
          <cx:pt idx="4285">0~5min</cx:pt>
          <cx:pt idx="4286">0~5min</cx:pt>
          <cx:pt idx="4287">0~5min</cx:pt>
          <cx:pt idx="4288">0~5min</cx:pt>
          <cx:pt idx="4289">0~5min</cx:pt>
          <cx:pt idx="4290">0~5min</cx:pt>
          <cx:pt idx="4291">0~5min</cx:pt>
          <cx:pt idx="4292">0~5min</cx:pt>
          <cx:pt idx="4293">0~5min</cx:pt>
          <cx:pt idx="4294">0~5min</cx:pt>
          <cx:pt idx="4295">0~5min</cx:pt>
          <cx:pt idx="4296">0~5min</cx:pt>
          <cx:pt idx="4297">5min~10min</cx:pt>
          <cx:pt idx="4298">0~5min</cx:pt>
          <cx:pt idx="4299">5min~10min</cx:pt>
          <cx:pt idx="4300">0~5min</cx:pt>
          <cx:pt idx="4301">0~5min</cx:pt>
          <cx:pt idx="4302">5min~10min</cx:pt>
          <cx:pt idx="4303">0~5min</cx:pt>
          <cx:pt idx="4304">0~5min</cx:pt>
          <cx:pt idx="4305">0~5min</cx:pt>
          <cx:pt idx="4306">0~5min</cx:pt>
          <cx:pt idx="4307">0~5min</cx:pt>
          <cx:pt idx="4308">0~5min</cx:pt>
          <cx:pt idx="4309">0~5min</cx:pt>
          <cx:pt idx="4310">5min~10min</cx:pt>
          <cx:pt idx="4311">0~5min</cx:pt>
          <cx:pt idx="4312">0~5min</cx:pt>
          <cx:pt idx="4313">0~5min</cx:pt>
          <cx:pt idx="4314">0~5min</cx:pt>
          <cx:pt idx="4315">0~5min</cx:pt>
          <cx:pt idx="4316">0~5min</cx:pt>
          <cx:pt idx="4317">5min~10min</cx:pt>
          <cx:pt idx="4318">5min~10min</cx:pt>
          <cx:pt idx="4319">0~5min</cx:pt>
          <cx:pt idx="4320">0~5min</cx:pt>
          <cx:pt idx="4321">0~5min</cx:pt>
          <cx:pt idx="4322">0~5min</cx:pt>
          <cx:pt idx="4323">5min~10min</cx:pt>
          <cx:pt idx="4324">0~5min</cx:pt>
          <cx:pt idx="4325">0~5min</cx:pt>
          <cx:pt idx="4326">5min~10min</cx:pt>
          <cx:pt idx="4327">0~5min</cx:pt>
          <cx:pt idx="4328">0~5min</cx:pt>
          <cx:pt idx="4329">0~5min</cx:pt>
          <cx:pt idx="4330">0~5min</cx:pt>
          <cx:pt idx="4331">0~5min</cx:pt>
          <cx:pt idx="4332">0~5min</cx:pt>
          <cx:pt idx="4333">0~5min</cx:pt>
          <cx:pt idx="4334">0~5min</cx:pt>
          <cx:pt idx="4335">0~5min</cx:pt>
          <cx:pt idx="4336">0~5min</cx:pt>
          <cx:pt idx="4337">0~5min</cx:pt>
          <cx:pt idx="4338">0~5min</cx:pt>
          <cx:pt idx="4339">0~5min</cx:pt>
          <cx:pt idx="4340">5min~10min</cx:pt>
          <cx:pt idx="4341">0~5min</cx:pt>
          <cx:pt idx="4342">0~5min</cx:pt>
          <cx:pt idx="4343">0~5min</cx:pt>
          <cx:pt idx="4344">0~5min</cx:pt>
          <cx:pt idx="4345">0~5min</cx:pt>
          <cx:pt idx="4346">0~5min</cx:pt>
          <cx:pt idx="4347">10min~15min</cx:pt>
          <cx:pt idx="4348">10min~15min</cx:pt>
          <cx:pt idx="4349">10min~15min</cx:pt>
          <cx:pt idx="4350">0~5min</cx:pt>
          <cx:pt idx="4351">0~5min</cx:pt>
          <cx:pt idx="4352">0~5min</cx:pt>
          <cx:pt idx="4353">0~5min</cx:pt>
          <cx:pt idx="4354">0~5min</cx:pt>
          <cx:pt idx="4355">0~5min</cx:pt>
          <cx:pt idx="4356">0~5min</cx:pt>
          <cx:pt idx="4357">0~5min</cx:pt>
          <cx:pt idx="4358">0~5min</cx:pt>
          <cx:pt idx="4359">5min~10min</cx:pt>
          <cx:pt idx="4360">0~5min</cx:pt>
          <cx:pt idx="4361">5min~10min</cx:pt>
          <cx:pt idx="4362">5min~10min</cx:pt>
          <cx:pt idx="4363">0~5min</cx:pt>
          <cx:pt idx="4364">0~5min</cx:pt>
          <cx:pt idx="4365">5min~10min</cx:pt>
          <cx:pt idx="4366">0~5min</cx:pt>
          <cx:pt idx="4367">0~5min</cx:pt>
          <cx:pt idx="4368">0~5min</cx:pt>
          <cx:pt idx="4369">0~5min</cx:pt>
          <cx:pt idx="4370">0~5min</cx:pt>
          <cx:pt idx="4371">5min~10min</cx:pt>
          <cx:pt idx="4372">0~5min</cx:pt>
          <cx:pt idx="4373">5min~10min</cx:pt>
          <cx:pt idx="4374">0~5min</cx:pt>
          <cx:pt idx="4375">0~5min</cx:pt>
          <cx:pt idx="4376">0~5min</cx:pt>
          <cx:pt idx="4377">0~5min</cx:pt>
          <cx:pt idx="4378">0~5min</cx:pt>
          <cx:pt idx="4379">0~5min</cx:pt>
          <cx:pt idx="4380">0~5min</cx:pt>
          <cx:pt idx="4381">0~5min</cx:pt>
          <cx:pt idx="4382">5min~10min</cx:pt>
          <cx:pt idx="4383">0~5min</cx:pt>
          <cx:pt idx="4384">0~5min</cx:pt>
          <cx:pt idx="4385">0~5min</cx:pt>
          <cx:pt idx="4386">5min~10min</cx:pt>
          <cx:pt idx="4387">0~5min</cx:pt>
          <cx:pt idx="4388">0~5min</cx:pt>
          <cx:pt idx="4389">0~5min</cx:pt>
          <cx:pt idx="4390">0~5min</cx:pt>
          <cx:pt idx="4391">0~5min</cx:pt>
          <cx:pt idx="4392">0~5min</cx:pt>
          <cx:pt idx="4393">5min~10min</cx:pt>
          <cx:pt idx="4394">0~5min</cx:pt>
          <cx:pt idx="4395">0~5min</cx:pt>
          <cx:pt idx="4396">0~5min</cx:pt>
          <cx:pt idx="4397">5min~10min</cx:pt>
          <cx:pt idx="4398">5min~10min</cx:pt>
          <cx:pt idx="4399">0~5min</cx:pt>
          <cx:pt idx="4400">0~5min</cx:pt>
          <cx:pt idx="4401">0~5min</cx:pt>
          <cx:pt idx="4402">0~5min</cx:pt>
          <cx:pt idx="4403">5min~10min</cx:pt>
          <cx:pt idx="4404">0~5min</cx:pt>
          <cx:pt idx="4405">0~5min</cx:pt>
          <cx:pt idx="4406">5min~10min</cx:pt>
          <cx:pt idx="4407">0~5min</cx:pt>
          <cx:pt idx="4408">0~5min</cx:pt>
          <cx:pt idx="4409">5min~10min</cx:pt>
          <cx:pt idx="4410">0~5min</cx:pt>
          <cx:pt idx="4411">0~5min</cx:pt>
          <cx:pt idx="4412">0~5min</cx:pt>
          <cx:pt idx="4413">5min~10min</cx:pt>
          <cx:pt idx="4414">0~5min</cx:pt>
          <cx:pt idx="4415">0~5min</cx:pt>
          <cx:pt idx="4416">0~5min</cx:pt>
          <cx:pt idx="4417">0~5min</cx:pt>
          <cx:pt idx="4418">0~5min</cx:pt>
          <cx:pt idx="4419">0~5min</cx:pt>
          <cx:pt idx="4420">0~5min</cx:pt>
          <cx:pt idx="4421">0~5min</cx:pt>
          <cx:pt idx="4422">0~5min</cx:pt>
          <cx:pt idx="4423">0~5min</cx:pt>
          <cx:pt idx="4424">0~5min</cx:pt>
          <cx:pt idx="4425">0~5min</cx:pt>
          <cx:pt idx="4426">5min~10min</cx:pt>
          <cx:pt idx="4427">5min~10min</cx:pt>
          <cx:pt idx="4428">0~5min</cx:pt>
          <cx:pt idx="4429">0~5min</cx:pt>
          <cx:pt idx="4430">0~5min</cx:pt>
          <cx:pt idx="4431">0~5min</cx:pt>
          <cx:pt idx="4432">0~5min</cx:pt>
          <cx:pt idx="4433">0~5min</cx:pt>
          <cx:pt idx="4434">0~5min</cx:pt>
          <cx:pt idx="4435">5min~10min</cx:pt>
          <cx:pt idx="4436">0~5min</cx:pt>
          <cx:pt idx="4437">0~5min</cx:pt>
          <cx:pt idx="4438">0~5min</cx:pt>
          <cx:pt idx="4439">0~5min</cx:pt>
          <cx:pt idx="4440">0~5min</cx:pt>
          <cx:pt idx="4441">5min~10min</cx:pt>
          <cx:pt idx="4442">5min~10min</cx:pt>
          <cx:pt idx="4443">0~5min</cx:pt>
          <cx:pt idx="4444">0~5min</cx:pt>
          <cx:pt idx="4445">0~5min</cx:pt>
          <cx:pt idx="4446">0~5min</cx:pt>
          <cx:pt idx="4447">0~5min</cx:pt>
          <cx:pt idx="4448">0~5min</cx:pt>
          <cx:pt idx="4449">5min~10min</cx:pt>
          <cx:pt idx="4450">0~5min</cx:pt>
          <cx:pt idx="4451">0~5min</cx:pt>
          <cx:pt idx="4452">0~5min</cx:pt>
          <cx:pt idx="4453">0~5min</cx:pt>
          <cx:pt idx="4454">5min~10min</cx:pt>
          <cx:pt idx="4455">0~5min</cx:pt>
          <cx:pt idx="4456">5min~10min</cx:pt>
          <cx:pt idx="4457">10min~15min</cx:pt>
          <cx:pt idx="4458">10min~15min</cx:pt>
          <cx:pt idx="4459">10min~15min</cx:pt>
          <cx:pt idx="4460">0~5min</cx:pt>
          <cx:pt idx="4461">0~5min</cx:pt>
          <cx:pt idx="4462">0~5min</cx:pt>
          <cx:pt idx="4463">0~5min</cx:pt>
          <cx:pt idx="4464">0~5min</cx:pt>
          <cx:pt idx="4465">0~5min</cx:pt>
          <cx:pt idx="4466">5min~10min</cx:pt>
          <cx:pt idx="4467">0~5min</cx:pt>
          <cx:pt idx="4468">0~5min</cx:pt>
          <cx:pt idx="4469">0~5min</cx:pt>
          <cx:pt idx="4470">0~5min</cx:pt>
          <cx:pt idx="4471">0~5min</cx:pt>
          <cx:pt idx="4472">0~5min</cx:pt>
          <cx:pt idx="4473">0~5min</cx:pt>
          <cx:pt idx="4474">0~5min</cx:pt>
          <cx:pt idx="4475">0~5min</cx:pt>
          <cx:pt idx="4476">0~5min</cx:pt>
          <cx:pt idx="4477">5min~10min</cx:pt>
          <cx:pt idx="4478">0~5min</cx:pt>
          <cx:pt idx="4479">0~5min</cx:pt>
          <cx:pt idx="4480">0~5min</cx:pt>
          <cx:pt idx="4481">0~5min</cx:pt>
          <cx:pt idx="4482">0~5min</cx:pt>
          <cx:pt idx="4483">0~5min</cx:pt>
          <cx:pt idx="4484">0~5min</cx:pt>
          <cx:pt idx="4485">0~5min</cx:pt>
          <cx:pt idx="4486">0~5min</cx:pt>
          <cx:pt idx="4487">5min~10min</cx:pt>
          <cx:pt idx="4488">0~5min</cx:pt>
          <cx:pt idx="4489">0~5min</cx:pt>
          <cx:pt idx="4490">0~5min</cx:pt>
          <cx:pt idx="4491">5min~10min</cx:pt>
          <cx:pt idx="4492">0~5min</cx:pt>
          <cx:pt idx="4493">0~5min</cx:pt>
          <cx:pt idx="4494">0~5min</cx:pt>
          <cx:pt idx="4495">0~5min</cx:pt>
          <cx:pt idx="4496">5min~10min</cx:pt>
          <cx:pt idx="4497">0~5min</cx:pt>
          <cx:pt idx="4498">5min~10min</cx:pt>
          <cx:pt idx="4499">0~5min</cx:pt>
          <cx:pt idx="4500">0~5min</cx:pt>
          <cx:pt idx="4501">0~5min</cx:pt>
          <cx:pt idx="4502">0~5min</cx:pt>
          <cx:pt idx="4503">0~5min</cx:pt>
          <cx:pt idx="4504">5min~10min</cx:pt>
          <cx:pt idx="4505">5min~10min</cx:pt>
          <cx:pt idx="4506">0~5min</cx:pt>
          <cx:pt idx="4507">0~5min</cx:pt>
          <cx:pt idx="4508">5min~10min</cx:pt>
          <cx:pt idx="4509">0~5min</cx:pt>
          <cx:pt idx="4510">0~5min</cx:pt>
          <cx:pt idx="4511">0~5min</cx:pt>
          <cx:pt idx="4512">0~5min</cx:pt>
          <cx:pt idx="4513">0~5min</cx:pt>
          <cx:pt idx="4514">0~5min</cx:pt>
          <cx:pt idx="4515">0~5min</cx:pt>
          <cx:pt idx="4516">0~5min</cx:pt>
          <cx:pt idx="4517">0~5min</cx:pt>
          <cx:pt idx="4518">5min~10min</cx:pt>
          <cx:pt idx="4519">0~5min</cx:pt>
          <cx:pt idx="4520">5min~10min</cx:pt>
          <cx:pt idx="4521">10min~15min</cx:pt>
          <cx:pt idx="4522">0~5min</cx:pt>
          <cx:pt idx="4523">0~5min</cx:pt>
          <cx:pt idx="4524">0~5min</cx:pt>
          <cx:pt idx="4525">0~5min</cx:pt>
          <cx:pt idx="4526">5min~10min</cx:pt>
          <cx:pt idx="4527">5min~10min</cx:pt>
          <cx:pt idx="4528">0~5min</cx:pt>
          <cx:pt idx="4529">0~5min</cx:pt>
          <cx:pt idx="4530">0~5min</cx:pt>
          <cx:pt idx="4531">0~5min</cx:pt>
          <cx:pt idx="4532">5min~10min</cx:pt>
          <cx:pt idx="4533">0~5min</cx:pt>
          <cx:pt idx="4534">5min~10min</cx:pt>
          <cx:pt idx="4535">0~5min</cx:pt>
          <cx:pt idx="4536">0~5min</cx:pt>
          <cx:pt idx="4537">0~5min</cx:pt>
          <cx:pt idx="4538">0~5min</cx:pt>
          <cx:pt idx="4539">0~5min</cx:pt>
          <cx:pt idx="4540">0~5min</cx:pt>
          <cx:pt idx="4541">0~5min</cx:pt>
          <cx:pt idx="4542">0~5min</cx:pt>
          <cx:pt idx="4543">0~5min</cx:pt>
          <cx:pt idx="4544">0~5min</cx:pt>
          <cx:pt idx="4545">0~5min</cx:pt>
          <cx:pt idx="4546">0~5min</cx:pt>
          <cx:pt idx="4547">0~5min</cx:pt>
          <cx:pt idx="4548">0~5min</cx:pt>
          <cx:pt idx="4549">0~5min</cx:pt>
          <cx:pt idx="4550">0~5min</cx:pt>
          <cx:pt idx="4551">0~5min</cx:pt>
          <cx:pt idx="4552">0~5min</cx:pt>
          <cx:pt idx="4553">0~5min</cx:pt>
          <cx:pt idx="4554">0~5min</cx:pt>
          <cx:pt idx="4555">0~5min</cx:pt>
          <cx:pt idx="4556">0~5min</cx:pt>
          <cx:pt idx="4557">0~5min</cx:pt>
          <cx:pt idx="4558">0~5min</cx:pt>
          <cx:pt idx="4559">0~5min</cx:pt>
          <cx:pt idx="4560">0~5min</cx:pt>
          <cx:pt idx="4561">0~5min</cx:pt>
          <cx:pt idx="4562">0~5min</cx:pt>
          <cx:pt idx="4563">0~5min</cx:pt>
          <cx:pt idx="4564">0~5min</cx:pt>
          <cx:pt idx="4565">0~5min</cx:pt>
          <cx:pt idx="4566">0~5min</cx:pt>
          <cx:pt idx="4567">0~5min</cx:pt>
          <cx:pt idx="4568">0~5min</cx:pt>
          <cx:pt idx="4569">0~5min</cx:pt>
          <cx:pt idx="4570">0~5min</cx:pt>
          <cx:pt idx="4571">0~5min</cx:pt>
          <cx:pt idx="4572">0~5min</cx:pt>
          <cx:pt idx="4573">0~5min</cx:pt>
          <cx:pt idx="4574">0~5min</cx:pt>
          <cx:pt idx="4575">0~5min</cx:pt>
          <cx:pt idx="4576">0~5min</cx:pt>
          <cx:pt idx="4577">0~5min</cx:pt>
          <cx:pt idx="4578">0~5min</cx:pt>
          <cx:pt idx="4579">0~5min</cx:pt>
          <cx:pt idx="4580">0~5min</cx:pt>
          <cx:pt idx="4581">0~5min</cx:pt>
          <cx:pt idx="4582">0~5min</cx:pt>
          <cx:pt idx="4583">0~5min</cx:pt>
          <cx:pt idx="4584">0~5min</cx:pt>
          <cx:pt idx="4585">0~5min</cx:pt>
          <cx:pt idx="4586">0~5min</cx:pt>
          <cx:pt idx="4587">0~5min</cx:pt>
          <cx:pt idx="4588">0~5min</cx:pt>
          <cx:pt idx="4589">0~5min</cx:pt>
          <cx:pt idx="4590">0~5min</cx:pt>
          <cx:pt idx="4591">0~5min</cx:pt>
          <cx:pt idx="4592">0~5min</cx:pt>
          <cx:pt idx="4593">0~5min</cx:pt>
          <cx:pt idx="4594">0~5min</cx:pt>
          <cx:pt idx="4595">0~5min</cx:pt>
          <cx:pt idx="4596">0~5min</cx:pt>
          <cx:pt idx="4597">0~5min</cx:pt>
          <cx:pt idx="4598">0~5min</cx:pt>
          <cx:pt idx="4599">0~5min</cx:pt>
          <cx:pt idx="4600">0~5min</cx:pt>
          <cx:pt idx="4601">0~5min</cx:pt>
          <cx:pt idx="4602">0~5min</cx:pt>
          <cx:pt idx="4603">0~5min</cx:pt>
          <cx:pt idx="4604">0~5min</cx:pt>
          <cx:pt idx="4605">0~5min</cx:pt>
          <cx:pt idx="4606">0~5min</cx:pt>
          <cx:pt idx="4607">0~5min</cx:pt>
          <cx:pt idx="4608">0~5min</cx:pt>
          <cx:pt idx="4609">0~5min</cx:pt>
          <cx:pt idx="4610">0~5min</cx:pt>
          <cx:pt idx="4611">0~5min</cx:pt>
          <cx:pt idx="4612">0~5min</cx:pt>
          <cx:pt idx="4613">0~5min</cx:pt>
          <cx:pt idx="4614">0~5min</cx:pt>
          <cx:pt idx="4615">0~5min</cx:pt>
          <cx:pt idx="4616">0~5min</cx:pt>
          <cx:pt idx="4617">0~5min</cx:pt>
          <cx:pt idx="4618">0~5min</cx:pt>
          <cx:pt idx="4619">0~5min</cx:pt>
          <cx:pt idx="4620">0~5min</cx:pt>
          <cx:pt idx="4621">0~5min</cx:pt>
          <cx:pt idx="4622">0~5min</cx:pt>
          <cx:pt idx="4623">0~5min</cx:pt>
          <cx:pt idx="4624">0~5min</cx:pt>
          <cx:pt idx="4625">0~5min</cx:pt>
          <cx:pt idx="4626">0~5min</cx:pt>
          <cx:pt idx="4627">0~5min</cx:pt>
          <cx:pt idx="4628">0~5min</cx:pt>
          <cx:pt idx="4629">0~5min</cx:pt>
          <cx:pt idx="4630">0~5min</cx:pt>
          <cx:pt idx="4631">0~5min</cx:pt>
          <cx:pt idx="4632">0~5min</cx:pt>
          <cx:pt idx="4633">0~5min</cx:pt>
          <cx:pt idx="4634">0~5min</cx:pt>
          <cx:pt idx="4635">0~5min</cx:pt>
          <cx:pt idx="4636">0~5min</cx:pt>
          <cx:pt idx="4637">0~5min</cx:pt>
          <cx:pt idx="4638">0~5min</cx:pt>
          <cx:pt idx="4639">0~5min</cx:pt>
          <cx:pt idx="4640">0~5min</cx:pt>
          <cx:pt idx="4641">0~5min</cx:pt>
          <cx:pt idx="4642">0~5min</cx:pt>
          <cx:pt idx="4643">0~5min</cx:pt>
          <cx:pt idx="4644">0~5min</cx:pt>
          <cx:pt idx="4645">0~5min</cx:pt>
          <cx:pt idx="4646">0~5min</cx:pt>
          <cx:pt idx="4647">0~5min</cx:pt>
          <cx:pt idx="4648">0~5min</cx:pt>
          <cx:pt idx="4649">0~5min</cx:pt>
          <cx:pt idx="4650">0~5min</cx:pt>
          <cx:pt idx="4651">0~5min</cx:pt>
          <cx:pt idx="4652">0~5min</cx:pt>
          <cx:pt idx="4653">0~5min</cx:pt>
          <cx:pt idx="4654">0~5min</cx:pt>
          <cx:pt idx="4655">0~5min</cx:pt>
          <cx:pt idx="4656">0~5min</cx:pt>
          <cx:pt idx="4657">0~5min</cx:pt>
          <cx:pt idx="4658">0~5min</cx:pt>
          <cx:pt idx="4659">0~5min</cx:pt>
          <cx:pt idx="4660">0~5min</cx:pt>
          <cx:pt idx="4661">0~5min</cx:pt>
          <cx:pt idx="4662">0~5min</cx:pt>
          <cx:pt idx="4663">0~5min</cx:pt>
          <cx:pt idx="4664">0~5min</cx:pt>
          <cx:pt idx="4665">0~5min</cx:pt>
          <cx:pt idx="4666">0~5min</cx:pt>
          <cx:pt idx="4667">0~5min</cx:pt>
          <cx:pt idx="4668">0~5min</cx:pt>
          <cx:pt idx="4669">0~5min</cx:pt>
          <cx:pt idx="4670">0~5min</cx:pt>
          <cx:pt idx="4671">0~5min</cx:pt>
          <cx:pt idx="4672">0~5min</cx:pt>
          <cx:pt idx="4673">0~5min</cx:pt>
          <cx:pt idx="4674">0~5min</cx:pt>
          <cx:pt idx="4675">0~5min</cx:pt>
          <cx:pt idx="4676">0~5min</cx:pt>
          <cx:pt idx="4677">0~5min</cx:pt>
          <cx:pt idx="4678">0~5min</cx:pt>
          <cx:pt idx="4679">0~5min</cx:pt>
          <cx:pt idx="4680">0~5min</cx:pt>
          <cx:pt idx="4681">0~5min</cx:pt>
          <cx:pt idx="4682">0~5min</cx:pt>
          <cx:pt idx="4683">0~5min</cx:pt>
          <cx:pt idx="4684">0~5min</cx:pt>
          <cx:pt idx="4685">0~5min</cx:pt>
          <cx:pt idx="4686">0~5min</cx:pt>
          <cx:pt idx="4687">0~5min</cx:pt>
          <cx:pt idx="4688">0~5min</cx:pt>
          <cx:pt idx="4689">0~5min</cx:pt>
          <cx:pt idx="4690">0~5min</cx:pt>
          <cx:pt idx="4691">0~5min</cx:pt>
          <cx:pt idx="4692">0~5min</cx:pt>
          <cx:pt idx="4693">0~5min</cx:pt>
          <cx:pt idx="4694">0~5min</cx:pt>
          <cx:pt idx="4695">0~5min</cx:pt>
          <cx:pt idx="4696">0~5min</cx:pt>
          <cx:pt idx="4697">0~5min</cx:pt>
          <cx:pt idx="4698">0~5min</cx:pt>
          <cx:pt idx="4699">0~5min</cx:pt>
          <cx:pt idx="4700">0~5min</cx:pt>
          <cx:pt idx="4701">0~5min</cx:pt>
          <cx:pt idx="4702">0~5min</cx:pt>
          <cx:pt idx="4703">0~5min</cx:pt>
          <cx:pt idx="4704">0~5min</cx:pt>
          <cx:pt idx="4705">0~5min</cx:pt>
          <cx:pt idx="4706">0~5min</cx:pt>
          <cx:pt idx="4707">0~5min</cx:pt>
          <cx:pt idx="4708">0~5min</cx:pt>
          <cx:pt idx="4709">0~5min</cx:pt>
          <cx:pt idx="4710">0~5min</cx:pt>
          <cx:pt idx="4711">0~5min</cx:pt>
          <cx:pt idx="4712">0~5min</cx:pt>
          <cx:pt idx="4713">0~5min</cx:pt>
          <cx:pt idx="4714">0~5min</cx:pt>
          <cx:pt idx="4715">0~5min</cx:pt>
          <cx:pt idx="4716">0~5min</cx:pt>
          <cx:pt idx="4717">0~5min</cx:pt>
          <cx:pt idx="4718">0~5min</cx:pt>
          <cx:pt idx="4719">0~5min</cx:pt>
          <cx:pt idx="4720">0~5min</cx:pt>
          <cx:pt idx="4721">0~5min</cx:pt>
          <cx:pt idx="4722">0~5min</cx:pt>
          <cx:pt idx="4723">0~5min</cx:pt>
          <cx:pt idx="4724">0~5min</cx:pt>
          <cx:pt idx="4725">0~5min</cx:pt>
          <cx:pt idx="4726">0~5min</cx:pt>
          <cx:pt idx="4727">0~5min</cx:pt>
          <cx:pt idx="4728">0~5min</cx:pt>
          <cx:pt idx="4729">0~5min</cx:pt>
          <cx:pt idx="4730">0~5min</cx:pt>
          <cx:pt idx="4731">0~5min</cx:pt>
          <cx:pt idx="4732">0~5min</cx:pt>
          <cx:pt idx="4733">0~5min</cx:pt>
          <cx:pt idx="4734">0~5min</cx:pt>
          <cx:pt idx="4735">0~5min</cx:pt>
          <cx:pt idx="4736">0~5min</cx:pt>
          <cx:pt idx="4737">0~5min</cx:pt>
          <cx:pt idx="4738">0~5min</cx:pt>
          <cx:pt idx="4739">0~5min</cx:pt>
          <cx:pt idx="4740">0~5min</cx:pt>
          <cx:pt idx="4741">0~5min</cx:pt>
          <cx:pt idx="4742">0~5min</cx:pt>
          <cx:pt idx="4743">0~5min</cx:pt>
          <cx:pt idx="4744">0~5min</cx:pt>
          <cx:pt idx="4745">0~5min</cx:pt>
          <cx:pt idx="4746">0~5min</cx:pt>
          <cx:pt idx="4747">0~5min</cx:pt>
          <cx:pt idx="4748">0~5min</cx:pt>
          <cx:pt idx="4749">0~5min</cx:pt>
          <cx:pt idx="4750">0~5min</cx:pt>
          <cx:pt idx="4751">0~5min</cx:pt>
          <cx:pt idx="4752">0~5min</cx:pt>
          <cx:pt idx="4753">0~5min</cx:pt>
          <cx:pt idx="4754">0~5min</cx:pt>
          <cx:pt idx="4755">0~5min</cx:pt>
          <cx:pt idx="4756">0~5min</cx:pt>
          <cx:pt idx="4757">0~5min</cx:pt>
          <cx:pt idx="4758">0~5min</cx:pt>
          <cx:pt idx="4759">0~5min</cx:pt>
          <cx:pt idx="4760">0~5min</cx:pt>
          <cx:pt idx="4761">0~5min</cx:pt>
          <cx:pt idx="4762">0~5min</cx:pt>
          <cx:pt idx="4763">0~5min</cx:pt>
          <cx:pt idx="4764">0~5min</cx:pt>
          <cx:pt idx="4765">0~5min</cx:pt>
          <cx:pt idx="4766">0~5min</cx:pt>
          <cx:pt idx="4767">0~5min</cx:pt>
          <cx:pt idx="4768">0~5min</cx:pt>
          <cx:pt idx="4769">0~5min</cx:pt>
          <cx:pt idx="4770">0~5min</cx:pt>
          <cx:pt idx="4771">0~5min</cx:pt>
          <cx:pt idx="4772">0~5min</cx:pt>
          <cx:pt idx="4773">0~5min</cx:pt>
          <cx:pt idx="4774">0~5min</cx:pt>
          <cx:pt idx="4775">0~5min</cx:pt>
          <cx:pt idx="4776">5min~10min</cx:pt>
          <cx:pt idx="4777">0~5min</cx:pt>
          <cx:pt idx="4778">5min~10min</cx:pt>
          <cx:pt idx="4779">0~5min</cx:pt>
          <cx:pt idx="4780">5min~10min</cx:pt>
          <cx:pt idx="4781">0~5min</cx:pt>
          <cx:pt idx="4782">0~5min</cx:pt>
          <cx:pt idx="4783">0~5min</cx:pt>
          <cx:pt idx="4784">0~5min</cx:pt>
          <cx:pt idx="4785">0~5min</cx:pt>
          <cx:pt idx="4786">0~5min</cx:pt>
          <cx:pt idx="4787">0~5min</cx:pt>
          <cx:pt idx="4788">5min~10min</cx:pt>
          <cx:pt idx="4789">0~5min</cx:pt>
          <cx:pt idx="4790">0~5min</cx:pt>
          <cx:pt idx="4791">0~5min</cx:pt>
          <cx:pt idx="4792">5min~10min</cx:pt>
          <cx:pt idx="4793">0~5min</cx:pt>
          <cx:pt idx="4794">0~5min</cx:pt>
          <cx:pt idx="4795">0~5min</cx:pt>
          <cx:pt idx="4796">0~5min</cx:pt>
          <cx:pt idx="4797">0~5min</cx:pt>
          <cx:pt idx="4798">0~5min</cx:pt>
          <cx:pt idx="4799">0~5min</cx:pt>
          <cx:pt idx="4800">0~5min</cx:pt>
          <cx:pt idx="4801">10min~15min</cx:pt>
          <cx:pt idx="4802">0~5min</cx:pt>
          <cx:pt idx="4803">0~5min</cx:pt>
          <cx:pt idx="4804">0~5min</cx:pt>
          <cx:pt idx="4805">0~5min</cx:pt>
          <cx:pt idx="4806">5min~10min</cx:pt>
          <cx:pt idx="4807">0~5min</cx:pt>
          <cx:pt idx="4808">0~5min</cx:pt>
          <cx:pt idx="4809">5min~10min</cx:pt>
          <cx:pt idx="4810">0~5min</cx:pt>
          <cx:pt idx="4811">5min~10min</cx:pt>
          <cx:pt idx="4812">5min~10min</cx:pt>
          <cx:pt idx="4813">0~5min</cx:pt>
          <cx:pt idx="4814">0~5min</cx:pt>
          <cx:pt idx="4815">0~5min</cx:pt>
          <cx:pt idx="4816">0~5min</cx:pt>
          <cx:pt idx="4817">0~5min</cx:pt>
          <cx:pt idx="4818">0~5min</cx:pt>
          <cx:pt idx="4819">0~5min</cx:pt>
          <cx:pt idx="4820">0~5min</cx:pt>
          <cx:pt idx="4821">0~5min</cx:pt>
          <cx:pt idx="4822">5min~10min</cx:pt>
          <cx:pt idx="4823">0~5min</cx:pt>
          <cx:pt idx="4824">0~5min</cx:pt>
          <cx:pt idx="4825">0~5min</cx:pt>
          <cx:pt idx="4826">0~5min</cx:pt>
          <cx:pt idx="4827">0~5min</cx:pt>
          <cx:pt idx="4828">0~5min</cx:pt>
          <cx:pt idx="4829">0~5min</cx:pt>
          <cx:pt idx="4830">0~5min</cx:pt>
          <cx:pt idx="4831">0~5min</cx:pt>
          <cx:pt idx="4832">0~5min</cx:pt>
          <cx:pt idx="4833">5min~10min</cx:pt>
          <cx:pt idx="4834">5min~10min</cx:pt>
          <cx:pt idx="4835">5min~10min</cx:pt>
          <cx:pt idx="4836">5min~10min</cx:pt>
          <cx:pt idx="4837">0~5min</cx:pt>
          <cx:pt idx="4838">10min~15min</cx:pt>
          <cx:pt idx="4839">10min~15min</cx:pt>
          <cx:pt idx="4840">10min~15min</cx:pt>
          <cx:pt idx="4841">10min~15min</cx:pt>
          <cx:pt idx="4842">0~5min</cx:pt>
          <cx:pt idx="4843">0~5min</cx:pt>
          <cx:pt idx="4844">0~5min</cx:pt>
          <cx:pt idx="4845">0~5min</cx:pt>
          <cx:pt idx="4846">0~5min</cx:pt>
          <cx:pt idx="4847">0~5min</cx:pt>
          <cx:pt idx="4848">0~5min</cx:pt>
          <cx:pt idx="4849">0~5min</cx:pt>
          <cx:pt idx="4850">0~5min</cx:pt>
          <cx:pt idx="4851">0~5min</cx:pt>
          <cx:pt idx="4852">0~5min</cx:pt>
          <cx:pt idx="4853">0~5min</cx:pt>
          <cx:pt idx="4854">0~5min</cx:pt>
          <cx:pt idx="4855">0~5min</cx:pt>
          <cx:pt idx="4856">0~5min</cx:pt>
          <cx:pt idx="4857">5min~10min</cx:pt>
          <cx:pt idx="4858">0~5min</cx:pt>
          <cx:pt idx="4859">0~5min</cx:pt>
          <cx:pt idx="4860">0~5min</cx:pt>
          <cx:pt idx="4861">0~5min</cx:pt>
          <cx:pt idx="4862">5min~10min</cx:pt>
          <cx:pt idx="4863">0~5min</cx:pt>
          <cx:pt idx="4864">5min~10min</cx:pt>
          <cx:pt idx="4865">5min~10min</cx:pt>
          <cx:pt idx="4866">0~5min</cx:pt>
          <cx:pt idx="4867">0~5min</cx:pt>
          <cx:pt idx="4868">0~5min</cx:pt>
          <cx:pt idx="4869">0~5min</cx:pt>
          <cx:pt idx="4870">0~5min</cx:pt>
          <cx:pt idx="4871">0~5min</cx:pt>
          <cx:pt idx="4872">0~5min</cx:pt>
          <cx:pt idx="4873">5min~10min</cx:pt>
          <cx:pt idx="4874">0~5min</cx:pt>
          <cx:pt idx="4875">0~5min</cx:pt>
          <cx:pt idx="4876">0~5min</cx:pt>
          <cx:pt idx="4877">5min~10min</cx:pt>
          <cx:pt idx="4878">0~5min</cx:pt>
          <cx:pt idx="4879">0~5min</cx:pt>
          <cx:pt idx="4880">0~5min</cx:pt>
          <cx:pt idx="4881">0~5min</cx:pt>
          <cx:pt idx="4882">0~5min</cx:pt>
          <cx:pt idx="4883">0~5min</cx:pt>
          <cx:pt idx="4884">5min~10min</cx:pt>
          <cx:pt idx="4885">5min~10min</cx:pt>
          <cx:pt idx="4886">0~5min</cx:pt>
          <cx:pt idx="4887">5min~10min</cx:pt>
          <cx:pt idx="4888">0~5min</cx:pt>
          <cx:pt idx="4889">0~5min</cx:pt>
          <cx:pt idx="4890">0~5min</cx:pt>
          <cx:pt idx="4891">5min~10min</cx:pt>
          <cx:pt idx="4892">0~5min</cx:pt>
          <cx:pt idx="4893">0~5min</cx:pt>
          <cx:pt idx="4894">0~5min</cx:pt>
          <cx:pt idx="4895">0~5min</cx:pt>
          <cx:pt idx="4896">0~5min</cx:pt>
          <cx:pt idx="4897">5min~10min</cx:pt>
          <cx:pt idx="4898">0~5min</cx:pt>
          <cx:pt idx="4899">0~5min</cx:pt>
          <cx:pt idx="4900">0~5min</cx:pt>
          <cx:pt idx="4901">0~5min</cx:pt>
          <cx:pt idx="4902">5min~10min</cx:pt>
          <cx:pt idx="4903">0~5min</cx:pt>
          <cx:pt idx="4904">0~5min</cx:pt>
          <cx:pt idx="4905">0~5min</cx:pt>
          <cx:pt idx="4906">0~5min</cx:pt>
          <cx:pt idx="4907">0~5min</cx:pt>
          <cx:pt idx="4908">5min~10min</cx:pt>
          <cx:pt idx="4909">0~5min</cx:pt>
          <cx:pt idx="4910">0~5min</cx:pt>
          <cx:pt idx="4911">5min~10min</cx:pt>
          <cx:pt idx="4912">5min~10min</cx:pt>
          <cx:pt idx="4913">0~5min</cx:pt>
          <cx:pt idx="4914">5min~10min</cx:pt>
          <cx:pt idx="4915">0~5min</cx:pt>
          <cx:pt idx="4916">0~5min</cx:pt>
          <cx:pt idx="4917">0~5min</cx:pt>
          <cx:pt idx="4918">0~5min</cx:pt>
          <cx:pt idx="4919">0~5min</cx:pt>
          <cx:pt idx="4920">0~5min</cx:pt>
          <cx:pt idx="4921">0~5min</cx:pt>
          <cx:pt idx="4922">0~5min</cx:pt>
          <cx:pt idx="4923">0~5min</cx:pt>
          <cx:pt idx="4924">0~5min</cx:pt>
          <cx:pt idx="4925">0~5min</cx:pt>
          <cx:pt idx="4926">0~5min</cx:pt>
          <cx:pt idx="4927">0~5min</cx:pt>
          <cx:pt idx="4928">0~5min</cx:pt>
          <cx:pt idx="4929">0~5min</cx:pt>
          <cx:pt idx="4930">0~5min</cx:pt>
          <cx:pt idx="4931">5min~10min</cx:pt>
          <cx:pt idx="4932">0~5min</cx:pt>
          <cx:pt idx="4933">0~5min</cx:pt>
          <cx:pt idx="4934">5min~10min</cx:pt>
          <cx:pt idx="4935">0~5min</cx:pt>
          <cx:pt idx="4936">0~5min</cx:pt>
          <cx:pt idx="4937">0~5min</cx:pt>
          <cx:pt idx="4938">0~5min</cx:pt>
          <cx:pt idx="4939">0~5min</cx:pt>
          <cx:pt idx="4940">0~5min</cx:pt>
          <cx:pt idx="4941">0~5min</cx:pt>
          <cx:pt idx="4942">0~5min</cx:pt>
          <cx:pt idx="4943">5min~10min</cx:pt>
          <cx:pt idx="4944">5min~10min</cx:pt>
          <cx:pt idx="4945">5min~10min</cx:pt>
          <cx:pt idx="4946">5min~10min</cx:pt>
          <cx:pt idx="4947">10min~15min</cx:pt>
          <cx:pt idx="4948">10min~15min</cx:pt>
          <cx:pt idx="4949">10min~15min</cx:pt>
          <cx:pt idx="4950">0~5min</cx:pt>
          <cx:pt idx="4951">0~5min</cx:pt>
          <cx:pt idx="4952">0~5min</cx:pt>
          <cx:pt idx="4953">0~5min</cx:pt>
          <cx:pt idx="4954">0~5min</cx:pt>
          <cx:pt idx="4955">0~5min</cx:pt>
          <cx:pt idx="4956">0~5min</cx:pt>
          <cx:pt idx="4957">0~5min</cx:pt>
          <cx:pt idx="4958">5min~10min</cx:pt>
          <cx:pt idx="4959">0~5min</cx:pt>
          <cx:pt idx="4960">5min~10min</cx:pt>
          <cx:pt idx="4961">0~5min</cx:pt>
          <cx:pt idx="4962">0~5min</cx:pt>
          <cx:pt idx="4963">0~5min</cx:pt>
          <cx:pt idx="4964">0~5min</cx:pt>
          <cx:pt idx="4965">0~5min</cx:pt>
          <cx:pt idx="4966">5min~10min</cx:pt>
          <cx:pt idx="4967">0~5min</cx:pt>
          <cx:pt idx="4968">0~5min</cx:pt>
          <cx:pt idx="4969">0~5min</cx:pt>
          <cx:pt idx="4970">0~5min</cx:pt>
          <cx:pt idx="4971">5min~10min</cx:pt>
          <cx:pt idx="4972">0~5min</cx:pt>
          <cx:pt idx="4973">0~5min</cx:pt>
          <cx:pt idx="4974">0~5min</cx:pt>
          <cx:pt idx="4975">0~5min</cx:pt>
          <cx:pt idx="4976">0~5min</cx:pt>
          <cx:pt idx="4977">5min~10min</cx:pt>
          <cx:pt idx="4978">0~5min</cx:pt>
          <cx:pt idx="4979">0~5min</cx:pt>
          <cx:pt idx="4980">0~5min</cx:pt>
          <cx:pt idx="4981">0~5min</cx:pt>
          <cx:pt idx="4982">5min~10min</cx:pt>
          <cx:pt idx="4983">10min~15min</cx:pt>
          <cx:pt idx="4984">0~5min</cx:pt>
          <cx:pt idx="4985">0~5min</cx:pt>
          <cx:pt idx="4986">0~5min</cx:pt>
          <cx:pt idx="4987">5min~10min</cx:pt>
          <cx:pt idx="4988">0~5min</cx:pt>
          <cx:pt idx="4989">0~5min</cx:pt>
          <cx:pt idx="4990">0~5min</cx:pt>
          <cx:pt idx="4991">0~5min</cx:pt>
          <cx:pt idx="4992">0~5min</cx:pt>
          <cx:pt idx="4993">0~5min</cx:pt>
          <cx:pt idx="4994">5min~10min</cx:pt>
          <cx:pt idx="4995">5min~10min</cx:pt>
          <cx:pt idx="4996">5min~10min</cx:pt>
          <cx:pt idx="4997">0~5min</cx:pt>
          <cx:pt idx="4998">0~5min</cx:pt>
          <cx:pt idx="4999">0~5min</cx:pt>
          <cx:pt idx="5000">0~5min</cx:pt>
          <cx:pt idx="5001">0~5min</cx:pt>
          <cx:pt idx="5002">0~5min</cx:pt>
          <cx:pt idx="5003">0~5min</cx:pt>
          <cx:pt idx="5004">0~5min</cx:pt>
          <cx:pt idx="5005">0~5min</cx:pt>
          <cx:pt idx="5006">0~5min</cx:pt>
          <cx:pt idx="5007">5min~10min</cx:pt>
          <cx:pt idx="5008">0~5min</cx:pt>
          <cx:pt idx="5009">0~5min</cx:pt>
          <cx:pt idx="5010">0~5min</cx:pt>
          <cx:pt idx="5011">0~5min</cx:pt>
          <cx:pt idx="5012">0~5min</cx:pt>
          <cx:pt idx="5013">0~5min</cx:pt>
          <cx:pt idx="5014">0~5min</cx:pt>
          <cx:pt idx="5015">0~5min</cx:pt>
          <cx:pt idx="5016">0~5min</cx:pt>
          <cx:pt idx="5017">0~5min</cx:pt>
          <cx:pt idx="5018">5min~10min</cx:pt>
          <cx:pt idx="5019">0~5min</cx:pt>
          <cx:pt idx="5020">0~5min</cx:pt>
          <cx:pt idx="5021">0~5min</cx:pt>
          <cx:pt idx="5022">0~5min</cx:pt>
          <cx:pt idx="5023">0~5min</cx:pt>
          <cx:pt idx="5024">0~5min</cx:pt>
          <cx:pt idx="5025">0~5min</cx:pt>
          <cx:pt idx="5026">0~5min</cx:pt>
          <cx:pt idx="5027">5min~10min</cx:pt>
          <cx:pt idx="5028">0~5min</cx:pt>
          <cx:pt idx="5029">10min~15min</cx:pt>
          <cx:pt idx="5030">10min~15min</cx:pt>
          <cx:pt idx="5031">10min~15min</cx:pt>
          <cx:pt idx="5032">0~5min</cx:pt>
          <cx:pt idx="5033">0~5min</cx:pt>
          <cx:pt idx="5034">0~5min</cx:pt>
          <cx:pt idx="5035">0~5min</cx:pt>
          <cx:pt idx="5036">0~5min</cx:pt>
          <cx:pt idx="5037">0~5min</cx:pt>
          <cx:pt idx="5038">5min~10min</cx:pt>
          <cx:pt idx="5039">0~5min</cx:pt>
          <cx:pt idx="5040">0~5min</cx:pt>
          <cx:pt idx="5041">0~5min</cx:pt>
          <cx:pt idx="5042">0~5min</cx:pt>
          <cx:pt idx="5043">0~5min</cx:pt>
          <cx:pt idx="5044">0~5min</cx:pt>
          <cx:pt idx="5045">5min~10min</cx:pt>
          <cx:pt idx="5046">0~5min</cx:pt>
          <cx:pt idx="5047">0~5min</cx:pt>
          <cx:pt idx="5048">0~5min</cx:pt>
          <cx:pt idx="5049">0~5min</cx:pt>
          <cx:pt idx="5050">0~5min</cx:pt>
          <cx:pt idx="5051">0~5min</cx:pt>
          <cx:pt idx="5052">0~5min</cx:pt>
          <cx:pt idx="5053">0~5min</cx:pt>
          <cx:pt idx="5054">0~5min</cx:pt>
          <cx:pt idx="5055">0~5min</cx:pt>
          <cx:pt idx="5056">0~5min</cx:pt>
          <cx:pt idx="5057">0~5min</cx:pt>
          <cx:pt idx="5058">0~5min</cx:pt>
          <cx:pt idx="5059">0~5min</cx:pt>
          <cx:pt idx="5060">0~5min</cx:pt>
          <cx:pt idx="5061">5min~10min</cx:pt>
          <cx:pt idx="5062">0~5min</cx:pt>
          <cx:pt idx="5063">0~5min</cx:pt>
          <cx:pt idx="5064">0~5min</cx:pt>
          <cx:pt idx="5065">0~5min</cx:pt>
          <cx:pt idx="5066">0~5min</cx:pt>
          <cx:pt idx="5067">5min~10min</cx:pt>
          <cx:pt idx="5068">0~5min</cx:pt>
          <cx:pt idx="5069">0~5min</cx:pt>
          <cx:pt idx="5070">0~5min</cx:pt>
          <cx:pt idx="5071">5min~10min</cx:pt>
          <cx:pt idx="5072">0~5min</cx:pt>
          <cx:pt idx="5073">0~5min</cx:pt>
          <cx:pt idx="5074">5min~10min</cx:pt>
          <cx:pt idx="5075">0~5min</cx:pt>
          <cx:pt idx="5076">0~5min</cx:pt>
          <cx:pt idx="5077">0~5min</cx:pt>
          <cx:pt idx="5078">0~5min</cx:pt>
          <cx:pt idx="5079">0~5min</cx:pt>
          <cx:pt idx="5080">5min~10min</cx:pt>
          <cx:pt idx="5081">10min~15min</cx:pt>
          <cx:pt idx="5082">10min~15min</cx:pt>
          <cx:pt idx="5083">0~5min</cx:pt>
          <cx:pt idx="5084">0~5min</cx:pt>
          <cx:pt idx="5085">0~5min</cx:pt>
          <cx:pt idx="5086">5min~10min</cx:pt>
          <cx:pt idx="5087">0~5min</cx:pt>
          <cx:pt idx="5088">0~5min</cx:pt>
          <cx:pt idx="5089">0~5min</cx:pt>
          <cx:pt idx="5090">0~5min</cx:pt>
          <cx:pt idx="5091">0~5min</cx:pt>
          <cx:pt idx="5092">0~5min</cx:pt>
          <cx:pt idx="5093">0~5min</cx:pt>
          <cx:pt idx="5094">5min~10min</cx:pt>
          <cx:pt idx="5095">0~5min</cx:pt>
          <cx:pt idx="5096">0~5min</cx:pt>
          <cx:pt idx="5097">0~5min</cx:pt>
          <cx:pt idx="5098">0~5min</cx:pt>
          <cx:pt idx="5099">0~5min</cx:pt>
          <cx:pt idx="5100">0~5min</cx:pt>
          <cx:pt idx="5101">0~5min</cx:pt>
          <cx:pt idx="5102">5min~10min</cx:pt>
          <cx:pt idx="5103">0~5min</cx:pt>
          <cx:pt idx="5104">5min~10min</cx:pt>
          <cx:pt idx="5105">5min~10min</cx:pt>
          <cx:pt idx="5106">5min~10min</cx:pt>
          <cx:pt idx="5107">0~5min</cx:pt>
          <cx:pt idx="5108">5min~10min</cx:pt>
          <cx:pt idx="5109">5min~10min</cx:pt>
          <cx:pt idx="5110">0~5min</cx:pt>
          <cx:pt idx="5111">0~5min</cx:pt>
          <cx:pt idx="5112">0~5min</cx:pt>
          <cx:pt idx="5113">0~5min</cx:pt>
          <cx:pt idx="5114">0~5min</cx:pt>
          <cx:pt idx="5115">5min~10min</cx:pt>
          <cx:pt idx="5116">0~5min</cx:pt>
          <cx:pt idx="5117">0~5min</cx:pt>
          <cx:pt idx="5118">0~5min</cx:pt>
          <cx:pt idx="5119">0~5min</cx:pt>
          <cx:pt idx="5120">0~5min</cx:pt>
          <cx:pt idx="5121">0~5min</cx:pt>
          <cx:pt idx="5122">0~5min</cx:pt>
          <cx:pt idx="5123">0~5min</cx:pt>
          <cx:pt idx="5124">0~5min</cx:pt>
          <cx:pt idx="5125">0~5min</cx:pt>
          <cx:pt idx="5126">0~5min</cx:pt>
          <cx:pt idx="5127">0~5min</cx:pt>
          <cx:pt idx="5128">0~5min</cx:pt>
          <cx:pt idx="5129">5min~10min</cx:pt>
          <cx:pt idx="5130">5min~10min</cx:pt>
          <cx:pt idx="5131">5min~10min</cx:pt>
          <cx:pt idx="5132">0~5min</cx:pt>
          <cx:pt idx="5133">0~5min</cx:pt>
          <cx:pt idx="5134">0~5min</cx:pt>
          <cx:pt idx="5135">0~5min</cx:pt>
          <cx:pt idx="5136">0~5min</cx:pt>
          <cx:pt idx="5137">0~5min</cx:pt>
          <cx:pt idx="5138">0~5min</cx:pt>
          <cx:pt idx="5139">0~5min</cx:pt>
          <cx:pt idx="5140">0~5min</cx:pt>
          <cx:pt idx="5141">0~5min</cx:pt>
          <cx:pt idx="5142">0~5min</cx:pt>
          <cx:pt idx="5143">0~5min</cx:pt>
          <cx:pt idx="5144">0~5min</cx:pt>
          <cx:pt idx="5145">0~5min</cx:pt>
          <cx:pt idx="5146">0~5min</cx:pt>
          <cx:pt idx="5147">0~5min</cx:pt>
          <cx:pt idx="5148">0~5min</cx:pt>
          <cx:pt idx="5149">0~5min</cx:pt>
          <cx:pt idx="5150">0~5min</cx:pt>
          <cx:pt idx="5151">0~5min</cx:pt>
          <cx:pt idx="5152">0~5min</cx:pt>
          <cx:pt idx="5153">5min~10min</cx:pt>
          <cx:pt idx="5154">5min~10min</cx:pt>
          <cx:pt idx="5155">0~5min</cx:pt>
          <cx:pt idx="5156">0~5min</cx:pt>
          <cx:pt idx="5157">0~5min</cx:pt>
          <cx:pt idx="5158">0~5min</cx:pt>
          <cx:pt idx="5159">0~5min</cx:pt>
          <cx:pt idx="5160">0~5min</cx:pt>
          <cx:pt idx="5161">0~5min</cx:pt>
          <cx:pt idx="5162">0~5min</cx:pt>
          <cx:pt idx="5163">0~5min</cx:pt>
          <cx:pt idx="5164">0~5min</cx:pt>
          <cx:pt idx="5165">0~5min</cx:pt>
          <cx:pt idx="5166">0~5min</cx:pt>
          <cx:pt idx="5167">0~5min</cx:pt>
          <cx:pt idx="5168">5min~10min</cx:pt>
          <cx:pt idx="5169">0~5min</cx:pt>
          <cx:pt idx="5170">0~5min</cx:pt>
          <cx:pt idx="5171">0~5min</cx:pt>
          <cx:pt idx="5172">0~5min</cx:pt>
          <cx:pt idx="5173">5min~10min</cx:pt>
          <cx:pt idx="5174">0~5min</cx:pt>
          <cx:pt idx="5175">0~5min</cx:pt>
          <cx:pt idx="5176">5min~10min</cx:pt>
          <cx:pt idx="5177">0~5min</cx:pt>
          <cx:pt idx="5178">5min~10min</cx:pt>
          <cx:pt idx="5179">5min~10min</cx:pt>
          <cx:pt idx="5180">0~5min</cx:pt>
          <cx:pt idx="5181">0~5min</cx:pt>
          <cx:pt idx="5182">0~5min</cx:pt>
          <cx:pt idx="5183">0~5min</cx:pt>
          <cx:pt idx="5184">0~5min</cx:pt>
          <cx:pt idx="5185">0~5min</cx:pt>
          <cx:pt idx="5186">0~5min</cx:pt>
          <cx:pt idx="5187">0~5min</cx:pt>
          <cx:pt idx="5188">0~5min</cx:pt>
          <cx:pt idx="5189">0~5min</cx:pt>
          <cx:pt idx="5190">0~5min</cx:pt>
          <cx:pt idx="5191">0~5min</cx:pt>
          <cx:pt idx="5192">0~5min</cx:pt>
          <cx:pt idx="5193">0~5min</cx:pt>
          <cx:pt idx="5194">0~5min</cx:pt>
          <cx:pt idx="5195">0~5min</cx:pt>
          <cx:pt idx="5196">0~5min</cx:pt>
          <cx:pt idx="5197">0~5min</cx:pt>
          <cx:pt idx="5198">0~5min</cx:pt>
          <cx:pt idx="5199">0~5min</cx:pt>
          <cx:pt idx="5200">0~5min</cx:pt>
          <cx:pt idx="5201">10min~15min</cx:pt>
          <cx:pt idx="5202">0~5min</cx:pt>
          <cx:pt idx="5203">5min~10min</cx:pt>
          <cx:pt idx="5204">0~5min</cx:pt>
          <cx:pt idx="5205">0~5min</cx:pt>
          <cx:pt idx="5206">0~5min</cx:pt>
          <cx:pt idx="5207">5min~10min</cx:pt>
          <cx:pt idx="5208">5min~10min</cx:pt>
          <cx:pt idx="5209">0~5min</cx:pt>
          <cx:pt idx="5210">5min~10min</cx:pt>
          <cx:pt idx="5211">5min~10min</cx:pt>
          <cx:pt idx="5212">0~5min</cx:pt>
          <cx:pt idx="5213">0~5min</cx:pt>
          <cx:pt idx="5214">0~5min</cx:pt>
          <cx:pt idx="5215">5min~10min</cx:pt>
          <cx:pt idx="5216">5min~10min</cx:pt>
          <cx:pt idx="5217">0~5min</cx:pt>
          <cx:pt idx="5218">5min~10min</cx:pt>
          <cx:pt idx="5219">0~5min</cx:pt>
          <cx:pt idx="5220">0~5min</cx:pt>
          <cx:pt idx="5221">0~5min</cx:pt>
          <cx:pt idx="5222">0~5min</cx:pt>
          <cx:pt idx="5223">5min~10min</cx:pt>
          <cx:pt idx="5224">0~5min</cx:pt>
          <cx:pt idx="5225">5min~10min</cx:pt>
          <cx:pt idx="5226">0~5min</cx:pt>
          <cx:pt idx="5227">0~5min</cx:pt>
          <cx:pt idx="5228">0~5min</cx:pt>
          <cx:pt idx="5229">0~5min</cx:pt>
          <cx:pt idx="5230">0~5min</cx:pt>
          <cx:pt idx="5231">5min~10min</cx:pt>
          <cx:pt idx="5232">5min~10min</cx:pt>
          <cx:pt idx="5233">0~5min</cx:pt>
          <cx:pt idx="5234">0~5min</cx:pt>
          <cx:pt idx="5235">0~5min</cx:pt>
          <cx:pt idx="5236">5min~10min</cx:pt>
          <cx:pt idx="5237">0~5min</cx:pt>
          <cx:pt idx="5238">0~5min</cx:pt>
          <cx:pt idx="5239">0~5min</cx:pt>
          <cx:pt idx="5240">0~5min</cx:pt>
          <cx:pt idx="5241">0~5min</cx:pt>
          <cx:pt idx="5242">0~5min</cx:pt>
          <cx:pt idx="5243">0~5min</cx:pt>
          <cx:pt idx="5244">0~5min</cx:pt>
          <cx:pt idx="5245">0~5min</cx:pt>
          <cx:pt idx="5246">0~5min</cx:pt>
          <cx:pt idx="5247">0~5min</cx:pt>
          <cx:pt idx="5248">5min~10min</cx:pt>
          <cx:pt idx="5249">0~5min</cx:pt>
          <cx:pt idx="5250">0~5min</cx:pt>
          <cx:pt idx="5251">0~5min</cx:pt>
          <cx:pt idx="5252">5min~10min</cx:pt>
          <cx:pt idx="5253">0~5min</cx:pt>
          <cx:pt idx="5254">0~5min</cx:pt>
          <cx:pt idx="5255">0~5min</cx:pt>
          <cx:pt idx="5256">5min~10min</cx:pt>
          <cx:pt idx="5257">5min~10min</cx:pt>
          <cx:pt idx="5258">5min~10min</cx:pt>
          <cx:pt idx="5259">5min~10min</cx:pt>
          <cx:pt idx="5260">5min~10min</cx:pt>
          <cx:pt idx="5261">5min~10min</cx:pt>
          <cx:pt idx="5262">5min~10min</cx:pt>
          <cx:pt idx="5263">5min~10min</cx:pt>
          <cx:pt idx="5264">5min~10min</cx:pt>
          <cx:pt idx="5265">5min~10min</cx:pt>
          <cx:pt idx="5266">0~5min</cx:pt>
          <cx:pt idx="5267">0~5min</cx:pt>
          <cx:pt idx="5268">5min~10min</cx:pt>
          <cx:pt idx="5269">0~5min</cx:pt>
          <cx:pt idx="5270">0~5min</cx:pt>
          <cx:pt idx="5271">0~5min</cx:pt>
          <cx:pt idx="5272">5min~10min</cx:pt>
          <cx:pt idx="5273">0~5min</cx:pt>
          <cx:pt idx="5274">0~5min</cx:pt>
          <cx:pt idx="5275">0~5min</cx:pt>
          <cx:pt idx="5276">0~5min</cx:pt>
          <cx:pt idx="5277">0~5min</cx:pt>
          <cx:pt idx="5278">0~5min</cx:pt>
          <cx:pt idx="5279">0~5min</cx:pt>
          <cx:pt idx="5280">0~5min</cx:pt>
          <cx:pt idx="5281">0~5min</cx:pt>
          <cx:pt idx="5282">0~5min</cx:pt>
          <cx:pt idx="5283">0~5min</cx:pt>
          <cx:pt idx="5284">0~5min</cx:pt>
          <cx:pt idx="5285">5min~10min</cx:pt>
          <cx:pt idx="5286">0~5min</cx:pt>
          <cx:pt idx="5287">0~5min</cx:pt>
          <cx:pt idx="5288">0~5min</cx:pt>
          <cx:pt idx="5289">0~5min</cx:pt>
          <cx:pt idx="5290">0~5min</cx:pt>
          <cx:pt idx="5291">5min~10min</cx:pt>
          <cx:pt idx="5292">0~5min</cx:pt>
          <cx:pt idx="5293">0~5min</cx:pt>
          <cx:pt idx="5294">5min~10min</cx:pt>
          <cx:pt idx="5295">0~5min</cx:pt>
          <cx:pt idx="5296">5min~10min</cx:pt>
          <cx:pt idx="5297">5min~10min</cx:pt>
          <cx:pt idx="5298">5min~10min</cx:pt>
          <cx:pt idx="5299">0~5min</cx:pt>
          <cx:pt idx="5300">5min~10min</cx:pt>
          <cx:pt idx="5301">5min~10min</cx:pt>
          <cx:pt idx="5302">0~5min</cx:pt>
          <cx:pt idx="5303">0~5min</cx:pt>
          <cx:pt idx="5304">5min~10min</cx:pt>
          <cx:pt idx="5305">0~5min</cx:pt>
          <cx:pt idx="5306">0~5min</cx:pt>
          <cx:pt idx="5307">0~5min</cx:pt>
          <cx:pt idx="5308">5min~10min</cx:pt>
          <cx:pt idx="5309">0~5min</cx:pt>
          <cx:pt idx="5310">0~5min</cx:pt>
          <cx:pt idx="5311">0~5min</cx:pt>
          <cx:pt idx="5312">0~5min</cx:pt>
          <cx:pt idx="5313">0~5min</cx:pt>
          <cx:pt idx="5314">5min~10min</cx:pt>
          <cx:pt idx="5315">0~5min</cx:pt>
          <cx:pt idx="5316">0~5min</cx:pt>
          <cx:pt idx="5317">0~5min</cx:pt>
          <cx:pt idx="5318">0~5min</cx:pt>
          <cx:pt idx="5319">0~5min</cx:pt>
          <cx:pt idx="5320">5min~10min</cx:pt>
          <cx:pt idx="5321">10min~15min</cx:pt>
          <cx:pt idx="5322">10min~15min</cx:pt>
          <cx:pt idx="5323">0~5min</cx:pt>
          <cx:pt idx="5324">0~5min</cx:pt>
          <cx:pt idx="5325">5min~10min</cx:pt>
          <cx:pt idx="5326">0~5min</cx:pt>
          <cx:pt idx="5327">5min~10min</cx:pt>
          <cx:pt idx="5328">5min~10min</cx:pt>
          <cx:pt idx="5329">0~5min</cx:pt>
          <cx:pt idx="5330">5min~10min</cx:pt>
          <cx:pt idx="5331">5min~10min</cx:pt>
          <cx:pt idx="5332">5min~10min</cx:pt>
          <cx:pt idx="5333">5min~10min</cx:pt>
          <cx:pt idx="5334">5min~10min</cx:pt>
          <cx:pt idx="5335">5min~10min</cx:pt>
          <cx:pt idx="5336">0~5min</cx:pt>
          <cx:pt idx="5337">0~5min</cx:pt>
          <cx:pt idx="5338">0~5min</cx:pt>
          <cx:pt idx="5339">0~5min</cx:pt>
          <cx:pt idx="5340">0~5min</cx:pt>
          <cx:pt idx="5341">0~5min</cx:pt>
          <cx:pt idx="5342">0~5min</cx:pt>
          <cx:pt idx="5343">0~5min</cx:pt>
          <cx:pt idx="5344">0~5min</cx:pt>
          <cx:pt idx="5345">0~5min</cx:pt>
          <cx:pt idx="5346">0~5min</cx:pt>
          <cx:pt idx="5347">0~5min</cx:pt>
          <cx:pt idx="5348">0~5min</cx:pt>
          <cx:pt idx="5349">0~5min</cx:pt>
          <cx:pt idx="5350">0~5min</cx:pt>
          <cx:pt idx="5351">5min~10min</cx:pt>
          <cx:pt idx="5352">5min~10min</cx:pt>
          <cx:pt idx="5353">5min~10min</cx:pt>
          <cx:pt idx="5354">5min~10min</cx:pt>
          <cx:pt idx="5355">0~5min</cx:pt>
          <cx:pt idx="5356">0~5min</cx:pt>
          <cx:pt idx="5357">5min~10min</cx:pt>
          <cx:pt idx="5358">0~5min</cx:pt>
          <cx:pt idx="5359">0~5min</cx:pt>
          <cx:pt idx="5360">0~5min</cx:pt>
          <cx:pt idx="5361">5min~10min</cx:pt>
          <cx:pt idx="5362">0~5min</cx:pt>
          <cx:pt idx="5363">0~5min</cx:pt>
          <cx:pt idx="5364">0~5min</cx:pt>
          <cx:pt idx="5365">0~5min</cx:pt>
          <cx:pt idx="5366">0~5min</cx:pt>
          <cx:pt idx="5367">0~5min</cx:pt>
          <cx:pt idx="5368">5min~10min</cx:pt>
          <cx:pt idx="5369">5min~10min</cx:pt>
          <cx:pt idx="5370">5min~10min</cx:pt>
          <cx:pt idx="5371">0~5min</cx:pt>
          <cx:pt idx="5372">0~5min</cx:pt>
          <cx:pt idx="5373">5min~10min</cx:pt>
          <cx:pt idx="5374">5min~10min</cx:pt>
          <cx:pt idx="5375">0~5min</cx:pt>
          <cx:pt idx="5376">10min~15min</cx:pt>
          <cx:pt idx="5377">0~5min</cx:pt>
          <cx:pt idx="5378">0~5min</cx:pt>
          <cx:pt idx="5379">5min~10min</cx:pt>
          <cx:pt idx="5380">0~5min</cx:pt>
          <cx:pt idx="5381">5min~10min</cx:pt>
          <cx:pt idx="5382">0~5min</cx:pt>
          <cx:pt idx="5383">5min~10min</cx:pt>
          <cx:pt idx="5384">5min~10min</cx:pt>
          <cx:pt idx="5385">5min~10min</cx:pt>
          <cx:pt idx="5386">5min~10min</cx:pt>
          <cx:pt idx="5387">5min~10min</cx:pt>
          <cx:pt idx="5388">5min~10min</cx:pt>
          <cx:pt idx="5389">5min~10min</cx:pt>
          <cx:pt idx="5390">0~5min</cx:pt>
          <cx:pt idx="5391">0~5min</cx:pt>
          <cx:pt idx="5392">5min~10min</cx:pt>
          <cx:pt idx="5393">5min~10min</cx:pt>
          <cx:pt idx="5394">5min~10min</cx:pt>
          <cx:pt idx="5395">0~5min</cx:pt>
          <cx:pt idx="5396">0~5min</cx:pt>
          <cx:pt idx="5397">5min~10min</cx:pt>
          <cx:pt idx="5398">0~5min</cx:pt>
          <cx:pt idx="5399">0~5min</cx:pt>
          <cx:pt idx="5400">0~5min</cx:pt>
          <cx:pt idx="5401">0~5min</cx:pt>
          <cx:pt idx="5402">5min~10min</cx:pt>
          <cx:pt idx="5403">0~5min</cx:pt>
          <cx:pt idx="5404">5min~10min</cx:pt>
          <cx:pt idx="5405">0~5min</cx:pt>
          <cx:pt idx="5406">0~5min</cx:pt>
          <cx:pt idx="5407">0~5min</cx:pt>
          <cx:pt idx="5408">0~5min</cx:pt>
          <cx:pt idx="5409">0~5min</cx:pt>
          <cx:pt idx="5410">0~5min</cx:pt>
          <cx:pt idx="5411">5min~10min</cx:pt>
          <cx:pt idx="5412">0~5min</cx:pt>
          <cx:pt idx="5413">0~5min</cx:pt>
          <cx:pt idx="5414">0~5min</cx:pt>
          <cx:pt idx="5415">0~5min</cx:pt>
          <cx:pt idx="5416">0~5min</cx:pt>
          <cx:pt idx="5417">0~5min</cx:pt>
          <cx:pt idx="5418">0~5min</cx:pt>
          <cx:pt idx="5419">0~5min</cx:pt>
          <cx:pt idx="5420">0~5min</cx:pt>
          <cx:pt idx="5421">5min~10min</cx:pt>
          <cx:pt idx="5422">0~5min</cx:pt>
          <cx:pt idx="5423">5min~10min</cx:pt>
          <cx:pt idx="5424">5min~10min</cx:pt>
          <cx:pt idx="5425">0~5min</cx:pt>
          <cx:pt idx="5426">0~5min</cx:pt>
          <cx:pt idx="5427">5min~10min</cx:pt>
          <cx:pt idx="5428">5min~10min</cx:pt>
          <cx:pt idx="5429">5min~10min</cx:pt>
          <cx:pt idx="5430">0~5min</cx:pt>
          <cx:pt idx="5431">5min~10min</cx:pt>
          <cx:pt idx="5432">0~5min</cx:pt>
          <cx:pt idx="5433">0~5min</cx:pt>
          <cx:pt idx="5434">0~5min</cx:pt>
          <cx:pt idx="5435">0~5min</cx:pt>
          <cx:pt idx="5436">0~5min</cx:pt>
          <cx:pt idx="5437">0~5min</cx:pt>
          <cx:pt idx="5438">0~5min</cx:pt>
          <cx:pt idx="5439">0~5min</cx:pt>
          <cx:pt idx="5440">0~5min</cx:pt>
          <cx:pt idx="5441">0~5min</cx:pt>
          <cx:pt idx="5442">0~5min</cx:pt>
          <cx:pt idx="5443">5min~10min</cx:pt>
          <cx:pt idx="5444">0~5min</cx:pt>
          <cx:pt idx="5445">5min~10min</cx:pt>
          <cx:pt idx="5446">5min~10min</cx:pt>
          <cx:pt idx="5447">0~5min</cx:pt>
          <cx:pt idx="5448">0~5min</cx:pt>
          <cx:pt idx="5449">0~5min</cx:pt>
          <cx:pt idx="5450">0~5min</cx:pt>
          <cx:pt idx="5451">5min~10min</cx:pt>
          <cx:pt idx="5452">10min~15min</cx:pt>
          <cx:pt idx="5453">10min~15min</cx:pt>
          <cx:pt idx="5454">10min~15min</cx:pt>
          <cx:pt idx="5455">10min~15min</cx:pt>
          <cx:pt idx="5456">0~5min</cx:pt>
          <cx:pt idx="5457">0~5min</cx:pt>
          <cx:pt idx="5458">0~5min</cx:pt>
          <cx:pt idx="5459">0~5min</cx:pt>
          <cx:pt idx="5460">5min~10min</cx:pt>
          <cx:pt idx="5461">0~5min</cx:pt>
          <cx:pt idx="5462">0~5min</cx:pt>
          <cx:pt idx="5463">5min~10min</cx:pt>
          <cx:pt idx="5464">5min~10min</cx:pt>
          <cx:pt idx="5465">5min~10min</cx:pt>
          <cx:pt idx="5466">5min~10min</cx:pt>
          <cx:pt idx="5467">5min~10min</cx:pt>
          <cx:pt idx="5468">5min~10min</cx:pt>
          <cx:pt idx="5469">5min~10min</cx:pt>
          <cx:pt idx="5470">5min~10min</cx:pt>
          <cx:pt idx="5471">5min~10min</cx:pt>
          <cx:pt idx="5472">0~5min</cx:pt>
          <cx:pt idx="5473">0~5min</cx:pt>
          <cx:pt idx="5474">0~5min</cx:pt>
          <cx:pt idx="5475">0~5min</cx:pt>
          <cx:pt idx="5476">0~5min</cx:pt>
          <cx:pt idx="5477">0~5min</cx:pt>
          <cx:pt idx="5478">5min~10min</cx:pt>
          <cx:pt idx="5479">0~5min</cx:pt>
          <cx:pt idx="5480">0~5min</cx:pt>
          <cx:pt idx="5481">0~5min</cx:pt>
          <cx:pt idx="5482">0~5min</cx:pt>
          <cx:pt idx="5483">0~5min</cx:pt>
          <cx:pt idx="5484">0~5min</cx:pt>
          <cx:pt idx="5485">0~5min</cx:pt>
          <cx:pt idx="5486">0~5min</cx:pt>
          <cx:pt idx="5487">0~5min</cx:pt>
          <cx:pt idx="5488">5min~10min</cx:pt>
          <cx:pt idx="5489">0~5min</cx:pt>
          <cx:pt idx="5490">5min~10min</cx:pt>
          <cx:pt idx="5491">0~5min</cx:pt>
          <cx:pt idx="5492">0~5min</cx:pt>
          <cx:pt idx="5493">0~5min</cx:pt>
          <cx:pt idx="5494">0~5min</cx:pt>
          <cx:pt idx="5495">0~5min</cx:pt>
          <cx:pt idx="5496">0~5min</cx:pt>
          <cx:pt idx="5497">0~5min</cx:pt>
          <cx:pt idx="5498">5min~10min</cx:pt>
          <cx:pt idx="5499">0~5min</cx:pt>
          <cx:pt idx="5500">0~5min</cx:pt>
          <cx:pt idx="5501">0~5min</cx:pt>
          <cx:pt idx="5502">0~5min</cx:pt>
          <cx:pt idx="5503">0~5min</cx:pt>
          <cx:pt idx="5504">0~5min</cx:pt>
          <cx:pt idx="5505">5min~10min</cx:pt>
          <cx:pt idx="5506">0~5min</cx:pt>
          <cx:pt idx="5507">0~5min</cx:pt>
          <cx:pt idx="5508">0~5min</cx:pt>
          <cx:pt idx="5509">0~5min</cx:pt>
          <cx:pt idx="5510">0~5min</cx:pt>
          <cx:pt idx="5511">5min~10min</cx:pt>
          <cx:pt idx="5512">0~5min</cx:pt>
          <cx:pt idx="5513">0~5min</cx:pt>
          <cx:pt idx="5514">5min~10min</cx:pt>
          <cx:pt idx="5515">5min~10min</cx:pt>
          <cx:pt idx="5516">5min~10min</cx:pt>
          <cx:pt idx="5517">5min~10min</cx:pt>
          <cx:pt idx="5518">5min~10min</cx:pt>
          <cx:pt idx="5519">5min~10min</cx:pt>
          <cx:pt idx="5520">5min~10min</cx:pt>
          <cx:pt idx="5521">5min~10min</cx:pt>
          <cx:pt idx="5522">5min~10min</cx:pt>
          <cx:pt idx="5523">5min~10min</cx:pt>
          <cx:pt idx="5524">5min~10min</cx:pt>
          <cx:pt idx="5525">0~5min</cx:pt>
          <cx:pt idx="5526">5min~10min</cx:pt>
          <cx:pt idx="5527">5min~10min</cx:pt>
          <cx:pt idx="5528">5min~10min</cx:pt>
          <cx:pt idx="5529">0~5min</cx:pt>
          <cx:pt idx="5530">0~5min</cx:pt>
          <cx:pt idx="5531">0~5min</cx:pt>
          <cx:pt idx="5532">0~5min</cx:pt>
          <cx:pt idx="5533">0~5min</cx:pt>
          <cx:pt idx="5534">0~5min</cx:pt>
          <cx:pt idx="5535">0~5min</cx:pt>
          <cx:pt idx="5536">0~5min</cx:pt>
          <cx:pt idx="5537">0~5min</cx:pt>
          <cx:pt idx="5538">0~5min</cx:pt>
          <cx:pt idx="5539">5min~10min</cx:pt>
          <cx:pt idx="5540">0~5min</cx:pt>
          <cx:pt idx="5541">0~5min</cx:pt>
          <cx:pt idx="5542">0~5min</cx:pt>
          <cx:pt idx="5543">5min~10min</cx:pt>
          <cx:pt idx="5544">5min~10min</cx:pt>
          <cx:pt idx="5545">0~5min</cx:pt>
          <cx:pt idx="5546">5min~10min</cx:pt>
          <cx:pt idx="5547">0~5min</cx:pt>
          <cx:pt idx="5548">0~5min</cx:pt>
          <cx:pt idx="5549">0~5min</cx:pt>
          <cx:pt idx="5550">0~5min</cx:pt>
          <cx:pt idx="5551">0~5min</cx:pt>
          <cx:pt idx="5552">0~5min</cx:pt>
          <cx:pt idx="5553">0~5min</cx:pt>
          <cx:pt idx="5554">0~5min</cx:pt>
          <cx:pt idx="5555">5min~10min</cx:pt>
          <cx:pt idx="5556">5min~10min</cx:pt>
          <cx:pt idx="5557">0~5min</cx:pt>
          <cx:pt idx="5558">0~5min</cx:pt>
          <cx:pt idx="5559">0~5min</cx:pt>
          <cx:pt idx="5560">0~5min</cx:pt>
          <cx:pt idx="5561">0~5min</cx:pt>
          <cx:pt idx="5562">0~5min</cx:pt>
          <cx:pt idx="5563">0~5min</cx:pt>
          <cx:pt idx="5564">0~5min</cx:pt>
          <cx:pt idx="5565">0~5min</cx:pt>
          <cx:pt idx="5566">0~5min</cx:pt>
          <cx:pt idx="5567">0~5min</cx:pt>
          <cx:pt idx="5568">0~5min</cx:pt>
          <cx:pt idx="5569">5min~10min</cx:pt>
          <cx:pt idx="5570">5min~10min</cx:pt>
          <cx:pt idx="5571">5min~10min</cx:pt>
          <cx:pt idx="5572">0~5min</cx:pt>
          <cx:pt idx="5573">10min~15min</cx:pt>
          <cx:pt idx="5574">10min~15min</cx:pt>
          <cx:pt idx="5575">10min~15min</cx:pt>
          <cx:pt idx="5576">10min~15min</cx:pt>
          <cx:pt idx="5577">0~5min</cx:pt>
          <cx:pt idx="5578">0~5min</cx:pt>
          <cx:pt idx="5579">0~5min</cx:pt>
          <cx:pt idx="5580">0~5min</cx:pt>
          <cx:pt idx="5581">0~5min</cx:pt>
          <cx:pt idx="5582">5min~10min</cx:pt>
          <cx:pt idx="5583">5min~10min</cx:pt>
          <cx:pt idx="5584">5min~10min</cx:pt>
          <cx:pt idx="5585">5min~10min</cx:pt>
          <cx:pt idx="5586">5min~10min</cx:pt>
          <cx:pt idx="5587">5min~10min</cx:pt>
          <cx:pt idx="5588">5min~10min</cx:pt>
          <cx:pt idx="5589">5min~10min</cx:pt>
          <cx:pt idx="5590">5min~10min</cx:pt>
          <cx:pt idx="5591">5min~10min</cx:pt>
          <cx:pt idx="5592">5min~10min</cx:pt>
          <cx:pt idx="5593">5min~10min</cx:pt>
          <cx:pt idx="5594">0~5min</cx:pt>
          <cx:pt idx="5595">0~5min</cx:pt>
          <cx:pt idx="5596">0~5min</cx:pt>
          <cx:pt idx="5597">0~5min</cx:pt>
          <cx:pt idx="5598">0~5min</cx:pt>
          <cx:pt idx="5599">0~5min</cx:pt>
          <cx:pt idx="5600">0~5min</cx:pt>
          <cx:pt idx="5601">0~5min</cx:pt>
          <cx:pt idx="5602">0~5min</cx:pt>
          <cx:pt idx="5603">0~5min</cx:pt>
          <cx:pt idx="5604">0~5min</cx:pt>
          <cx:pt idx="5605">0~5min</cx:pt>
          <cx:pt idx="5606">0~5min</cx:pt>
          <cx:pt idx="5607">0~5min</cx:pt>
          <cx:pt idx="5608">0~5min</cx:pt>
          <cx:pt idx="5609">5min~10min</cx:pt>
          <cx:pt idx="5610">5min~10min</cx:pt>
          <cx:pt idx="5611">0~5min</cx:pt>
          <cx:pt idx="5612">0~5min</cx:pt>
          <cx:pt idx="5613">0~5min</cx:pt>
          <cx:pt idx="5614">0~5min</cx:pt>
          <cx:pt idx="5615">0~5min</cx:pt>
          <cx:pt idx="5616">0~5min</cx:pt>
          <cx:pt idx="5617">0~5min</cx:pt>
          <cx:pt idx="5618">0~5min</cx:pt>
          <cx:pt idx="5619">0~5min</cx:pt>
          <cx:pt idx="5620">0~5min</cx:pt>
          <cx:pt idx="5621">0~5min</cx:pt>
          <cx:pt idx="5622">0~5min</cx:pt>
          <cx:pt idx="5623">0~5min</cx:pt>
          <cx:pt idx="5624">5min~10min</cx:pt>
          <cx:pt idx="5625">0~5min</cx:pt>
          <cx:pt idx="5626">5min~10min</cx:pt>
          <cx:pt idx="5627">0~5min</cx:pt>
          <cx:pt idx="5628">5min~10min</cx:pt>
          <cx:pt idx="5629">0~5min</cx:pt>
          <cx:pt idx="5630">0~5min</cx:pt>
          <cx:pt idx="5631">0~5min</cx:pt>
          <cx:pt idx="5632">0~5min</cx:pt>
          <cx:pt idx="5633">0~5min</cx:pt>
          <cx:pt idx="5634">0~5min</cx:pt>
          <cx:pt idx="5635">0~5min</cx:pt>
          <cx:pt idx="5636">0~5min</cx:pt>
          <cx:pt idx="5637">0~5min</cx:pt>
          <cx:pt idx="5638">0~5min</cx:pt>
          <cx:pt idx="5639">0~5min</cx:pt>
          <cx:pt idx="5640">0~5min</cx:pt>
          <cx:pt idx="5641">5min~10min</cx:pt>
          <cx:pt idx="5642">0~5min</cx:pt>
          <cx:pt idx="5643">5min~10min</cx:pt>
          <cx:pt idx="5644">0~5min</cx:pt>
          <cx:pt idx="5645">5min~10min</cx:pt>
          <cx:pt idx="5646">0~5min</cx:pt>
          <cx:pt idx="5647">0~5min</cx:pt>
          <cx:pt idx="5648">0~5min</cx:pt>
          <cx:pt idx="5649">0~5min</cx:pt>
          <cx:pt idx="5650">0~5min</cx:pt>
          <cx:pt idx="5651">5min~10min</cx:pt>
          <cx:pt idx="5652">0~5min</cx:pt>
          <cx:pt idx="5653">0~5min</cx:pt>
          <cx:pt idx="5654">5min~10min</cx:pt>
          <cx:pt idx="5655">0~5min</cx:pt>
          <cx:pt idx="5656">0~5min</cx:pt>
          <cx:pt idx="5657">0~5min</cx:pt>
          <cx:pt idx="5658">0~5min</cx:pt>
          <cx:pt idx="5659">0~5min</cx:pt>
          <cx:pt idx="5660">5min~10min</cx:pt>
          <cx:pt idx="5661">0~5min</cx:pt>
          <cx:pt idx="5662">5min~10min</cx:pt>
          <cx:pt idx="5663">0~5min</cx:pt>
          <cx:pt idx="5664">0~5min</cx:pt>
          <cx:pt idx="5665">0~5min</cx:pt>
          <cx:pt idx="5666">0~5min</cx:pt>
          <cx:pt idx="5667">0~5min</cx:pt>
          <cx:pt idx="5668">0~5min</cx:pt>
          <cx:pt idx="5669">0~5min</cx:pt>
          <cx:pt idx="5670">0~5min</cx:pt>
          <cx:pt idx="5671">5min~10min</cx:pt>
          <cx:pt idx="5672">5min~10min</cx:pt>
          <cx:pt idx="5673">5min~10min</cx:pt>
          <cx:pt idx="5674">5min~10min</cx:pt>
          <cx:pt idx="5675">0~5min</cx:pt>
          <cx:pt idx="5676">0~5min</cx:pt>
          <cx:pt idx="5677">0~5min</cx:pt>
          <cx:pt idx="5678">5min~10min</cx:pt>
          <cx:pt idx="5679">5min~10min</cx:pt>
          <cx:pt idx="5680">5min~10min</cx:pt>
          <cx:pt idx="5681">5min~10min</cx:pt>
          <cx:pt idx="5682">5min~10min</cx:pt>
          <cx:pt idx="5683">5min~10min</cx:pt>
          <cx:pt idx="5684">5min~10min</cx:pt>
          <cx:pt idx="5685">0~5min</cx:pt>
          <cx:pt idx="5686">0~5min</cx:pt>
          <cx:pt idx="5687">5min~10min</cx:pt>
          <cx:pt idx="5688">5min~10min</cx:pt>
          <cx:pt idx="5689">5min~10min</cx:pt>
          <cx:pt idx="5690">5min~10min</cx:pt>
          <cx:pt idx="5691">5min~10min</cx:pt>
          <cx:pt idx="5692">5min~10min</cx:pt>
          <cx:pt idx="5693">0~5min</cx:pt>
          <cx:pt idx="5694">5min~10min</cx:pt>
          <cx:pt idx="5695">0~5min</cx:pt>
          <cx:pt idx="5696">5min~10min</cx:pt>
          <cx:pt idx="5697">5min~10min</cx:pt>
          <cx:pt idx="5698">5min~10min</cx:pt>
          <cx:pt idx="5699">5min~10min</cx:pt>
          <cx:pt idx="5700">5min~10min</cx:pt>
          <cx:pt idx="5701">5min~10min</cx:pt>
          <cx:pt idx="5702">5min~10min</cx:pt>
          <cx:pt idx="5703">5min~10min</cx:pt>
          <cx:pt idx="5704">0~5min</cx:pt>
          <cx:pt idx="5705">5min~10min</cx:pt>
          <cx:pt idx="5706">5min~10min</cx:pt>
          <cx:pt idx="5707">5min~10min</cx:pt>
          <cx:pt idx="5708">5min~10min</cx:pt>
          <cx:pt idx="5709">5min~10min</cx:pt>
          <cx:pt idx="5710">5min~10min</cx:pt>
          <cx:pt idx="5711">5min~10min</cx:pt>
          <cx:pt idx="5712">5min~10min</cx:pt>
          <cx:pt idx="5713">5min~10min</cx:pt>
          <cx:pt idx="5714">5min~10min</cx:pt>
          <cx:pt idx="5715">0~5min</cx:pt>
          <cx:pt idx="5716">0~5min</cx:pt>
          <cx:pt idx="5717">0~5min</cx:pt>
          <cx:pt idx="5718">0~5min</cx:pt>
          <cx:pt idx="5719">5min~10min</cx:pt>
          <cx:pt idx="5720">0~5min</cx:pt>
          <cx:pt idx="5721">0~5min</cx:pt>
          <cx:pt idx="5722">0~5min</cx:pt>
          <cx:pt idx="5723">0~5min</cx:pt>
          <cx:pt idx="5724">0~5min</cx:pt>
          <cx:pt idx="5725">0~5min</cx:pt>
          <cx:pt idx="5726">0~5min</cx:pt>
          <cx:pt idx="5727">0~5min</cx:pt>
          <cx:pt idx="5728">0~5min</cx:pt>
          <cx:pt idx="5729">0~5min</cx:pt>
          <cx:pt idx="5730">0~5min</cx:pt>
          <cx:pt idx="5731">0~5min</cx:pt>
          <cx:pt idx="5732">0~5min</cx:pt>
          <cx:pt idx="5733">5min~10min</cx:pt>
          <cx:pt idx="5734">0~5min</cx:pt>
          <cx:pt idx="5735">0~5min</cx:pt>
          <cx:pt idx="5736">0~5min</cx:pt>
          <cx:pt idx="5737">5min~10min</cx:pt>
          <cx:pt idx="5738">5min~10min</cx:pt>
          <cx:pt idx="5739">0~5min</cx:pt>
          <cx:pt idx="5740">0~5min</cx:pt>
          <cx:pt idx="5741">0~5min</cx:pt>
          <cx:pt idx="5742">5min~10min</cx:pt>
          <cx:pt idx="5743">0~5min</cx:pt>
          <cx:pt idx="5744">0~5min</cx:pt>
          <cx:pt idx="5745">0~5min</cx:pt>
          <cx:pt idx="5746">0~5min</cx:pt>
          <cx:pt idx="5747">5min~10min</cx:pt>
          <cx:pt idx="5748">0~5min</cx:pt>
          <cx:pt idx="5749">0~5min</cx:pt>
          <cx:pt idx="5750">5min~10min</cx:pt>
          <cx:pt idx="5751">0~5min</cx:pt>
          <cx:pt idx="5752">0~5min</cx:pt>
          <cx:pt idx="5753">0~5min</cx:pt>
          <cx:pt idx="5754">0~5min</cx:pt>
          <cx:pt idx="5755">0~5min</cx:pt>
          <cx:pt idx="5756">0~5min</cx:pt>
          <cx:pt idx="5757">0~5min</cx:pt>
          <cx:pt idx="5758">0~5min</cx:pt>
          <cx:pt idx="5759">0~5min</cx:pt>
          <cx:pt idx="5760">0~5min</cx:pt>
          <cx:pt idx="5761">0~5min</cx:pt>
          <cx:pt idx="5762">0~5min</cx:pt>
          <cx:pt idx="5763">0~5min</cx:pt>
          <cx:pt idx="5764">0~5min</cx:pt>
          <cx:pt idx="5765">5min~10min</cx:pt>
          <cx:pt idx="5766">0~5min</cx:pt>
          <cx:pt idx="5767">0~5min</cx:pt>
          <cx:pt idx="5768">0~5min</cx:pt>
          <cx:pt idx="5769">0~5min</cx:pt>
          <cx:pt idx="5770">0~5min</cx:pt>
          <cx:pt idx="5771">0~5min</cx:pt>
          <cx:pt idx="5772">5min~10min</cx:pt>
          <cx:pt idx="5773">0~5min</cx:pt>
          <cx:pt idx="5774">0~5min</cx:pt>
          <cx:pt idx="5775">0~5min</cx:pt>
          <cx:pt idx="5776">5min~10min</cx:pt>
          <cx:pt idx="5777">0~5min</cx:pt>
          <cx:pt idx="5778">5min~10min</cx:pt>
          <cx:pt idx="5779">0~5min</cx:pt>
          <cx:pt idx="5780">0~5min</cx:pt>
          <cx:pt idx="5781">5min~10min</cx:pt>
          <cx:pt idx="5782">0~5min</cx:pt>
          <cx:pt idx="5783">0~5min</cx:pt>
          <cx:pt idx="5784">0~5min</cx:pt>
          <cx:pt idx="5785">0~5min</cx:pt>
          <cx:pt idx="5786">0~5min</cx:pt>
          <cx:pt idx="5787">0~5min</cx:pt>
          <cx:pt idx="5788">0~5min</cx:pt>
          <cx:pt idx="5789">0~5min</cx:pt>
          <cx:pt idx="5790">0~5min</cx:pt>
          <cx:pt idx="5791">0~5min</cx:pt>
          <cx:pt idx="5792">0~5min</cx:pt>
          <cx:pt idx="5793">0~5min</cx:pt>
          <cx:pt idx="5794">0~5min</cx:pt>
          <cx:pt idx="5795">0~5min</cx:pt>
          <cx:pt idx="5796">0~5min</cx:pt>
          <cx:pt idx="5797">0~5min</cx:pt>
          <cx:pt idx="5798">0~5min</cx:pt>
          <cx:pt idx="5799">0~5min</cx:pt>
          <cx:pt idx="5800">0~5min</cx:pt>
          <cx:pt idx="5801">0~5min</cx:pt>
          <cx:pt idx="5802">0~5min</cx:pt>
          <cx:pt idx="5803">0~5min</cx:pt>
          <cx:pt idx="5804">0~5min</cx:pt>
          <cx:pt idx="5805">0~5min</cx:pt>
          <cx:pt idx="5806">5min~10min</cx:pt>
          <cx:pt idx="5807">0~5min</cx:pt>
          <cx:pt idx="5808">0~5min</cx:pt>
          <cx:pt idx="5809">0~5min</cx:pt>
          <cx:pt idx="5810">0~5min</cx:pt>
          <cx:pt idx="5811">0~5min</cx:pt>
          <cx:pt idx="5812">0~5min</cx:pt>
          <cx:pt idx="5813">0~5min</cx:pt>
          <cx:pt idx="5814">5min~10min</cx:pt>
          <cx:pt idx="5815">5min~10min</cx:pt>
          <cx:pt idx="5816">0~5min</cx:pt>
          <cx:pt idx="5817">0~5min</cx:pt>
          <cx:pt idx="5818">5min~10min</cx:pt>
          <cx:pt idx="5819">10min~15min</cx:pt>
          <cx:pt idx="5820">0~5min</cx:pt>
          <cx:pt idx="5821">0~5min</cx:pt>
          <cx:pt idx="5822">0~5min</cx:pt>
          <cx:pt idx="5823">5min~10min</cx:pt>
          <cx:pt idx="5824">5min~10min</cx:pt>
          <cx:pt idx="5825">5min~10min</cx:pt>
          <cx:pt idx="5826">5min~10min</cx:pt>
          <cx:pt idx="5827">0~5min</cx:pt>
          <cx:pt idx="5828">5min~10min</cx:pt>
          <cx:pt idx="5829">5min~10min</cx:pt>
          <cx:pt idx="5830">5min~10min</cx:pt>
          <cx:pt idx="5831">5min~10min</cx:pt>
          <cx:pt idx="5832">5min~10min</cx:pt>
          <cx:pt idx="5833">0~5min</cx:pt>
          <cx:pt idx="5834">0~5min</cx:pt>
          <cx:pt idx="5835">5min~10min</cx:pt>
          <cx:pt idx="5836">0~5min</cx:pt>
          <cx:pt idx="5837">0~5min</cx:pt>
          <cx:pt idx="5838">0~5min</cx:pt>
          <cx:pt idx="5839">5min~10min</cx:pt>
          <cx:pt idx="5840">5min~10min</cx:pt>
          <cx:pt idx="5841">0~5min</cx:pt>
          <cx:pt idx="5842">0~5min</cx:pt>
          <cx:pt idx="5843">0~5min</cx:pt>
          <cx:pt idx="5844">0~5min</cx:pt>
          <cx:pt idx="5845">0~5min</cx:pt>
          <cx:pt idx="5846">0~5min</cx:pt>
          <cx:pt idx="5847">0~5min</cx:pt>
          <cx:pt idx="5848">0~5min</cx:pt>
          <cx:pt idx="5849">0~5min</cx:pt>
          <cx:pt idx="5850">5min~10min</cx:pt>
          <cx:pt idx="5851">0~5min</cx:pt>
          <cx:pt idx="5852">0~5min</cx:pt>
          <cx:pt idx="5853">0~5min</cx:pt>
          <cx:pt idx="5854">0~5min</cx:pt>
          <cx:pt idx="5855">0~5min</cx:pt>
          <cx:pt idx="5856">5min~10min</cx:pt>
          <cx:pt idx="5857">5min~10min</cx:pt>
          <cx:pt idx="5858">0~5min</cx:pt>
          <cx:pt idx="5859">0~5min</cx:pt>
          <cx:pt idx="5860">0~5min</cx:pt>
          <cx:pt idx="5861">0~5min</cx:pt>
          <cx:pt idx="5862">0~5min</cx:pt>
          <cx:pt idx="5863">0~5min</cx:pt>
          <cx:pt idx="5864">0~5min</cx:pt>
          <cx:pt idx="5865">5min~10min</cx:pt>
          <cx:pt idx="5866">0~5min</cx:pt>
          <cx:pt idx="5867">0~5min</cx:pt>
          <cx:pt idx="5868">5min~10min</cx:pt>
          <cx:pt idx="5869">0~5min</cx:pt>
          <cx:pt idx="5870">0~5min</cx:pt>
          <cx:pt idx="5871">0~5min</cx:pt>
          <cx:pt idx="5872">0~5min</cx:pt>
          <cx:pt idx="5873">0~5min</cx:pt>
          <cx:pt idx="5874">0~5min</cx:pt>
          <cx:pt idx="5875">5min~10min</cx:pt>
          <cx:pt idx="5876">0~5min</cx:pt>
          <cx:pt idx="5877">0~5min</cx:pt>
          <cx:pt idx="5878">0~5min</cx:pt>
          <cx:pt idx="5879">0~5min</cx:pt>
          <cx:pt idx="5880">0~5min</cx:pt>
          <cx:pt idx="5881">0~5min</cx:pt>
          <cx:pt idx="5882">0~5min</cx:pt>
          <cx:pt idx="5883">5min~10min</cx:pt>
          <cx:pt idx="5884">0~5min</cx:pt>
          <cx:pt idx="5885">0~5min</cx:pt>
          <cx:pt idx="5886">0~5min</cx:pt>
          <cx:pt idx="5887">5min~10min</cx:pt>
          <cx:pt idx="5888">0~5min</cx:pt>
          <cx:pt idx="5889">0~5min</cx:pt>
          <cx:pt idx="5890">0~5min</cx:pt>
        </cx:lvl>
      </cx:strDim>
      <cx:numDim type="val">
        <cx:f>Daegu_Real_Estate_data!$V$2:$V$5892</cx:f>
        <cx:lvl ptCount="5891" formatCode="General">
          <cx:pt idx="0">141592</cx:pt>
          <cx:pt idx="1">51327</cx:pt>
          <cx:pt idx="2">48672</cx:pt>
          <cx:pt idx="3">380530</cx:pt>
          <cx:pt idx="4">221238</cx:pt>
          <cx:pt idx="5">35840</cx:pt>
          <cx:pt idx="6">78318</cx:pt>
          <cx:pt idx="7">61946</cx:pt>
          <cx:pt idx="8">84070</cx:pt>
          <cx:pt idx="9">83185</cx:pt>
          <cx:pt idx="10">168141</cx:pt>
          <cx:pt idx="11">153982</cx:pt>
          <cx:pt idx="12">200884</cx:pt>
          <cx:pt idx="13">60176</cx:pt>
          <cx:pt idx="14">93362</cx:pt>
          <cx:pt idx="15">185840</cx:pt>
          <cx:pt idx="16">120796</cx:pt>
          <cx:pt idx="17">64601</cx:pt>
          <cx:pt idx="18">176991</cx:pt>
          <cx:pt idx="19">55752</cx:pt>
          <cx:pt idx="20">38053</cx:pt>
          <cx:pt idx="21">92035</cx:pt>
          <cx:pt idx="22">181061</cx:pt>
          <cx:pt idx="23">165486</cx:pt>
          <cx:pt idx="24">198230</cx:pt>
          <cx:pt idx="25">185840</cx:pt>
          <cx:pt idx="26">448672</cx:pt>
          <cx:pt idx="27">371681</cx:pt>
          <cx:pt idx="28">167964</cx:pt>
          <cx:pt idx="29">198230</cx:pt>
          <cx:pt idx="30">74336</cx:pt>
          <cx:pt idx="31">46902</cx:pt>
          <cx:pt idx="32">61946</cx:pt>
          <cx:pt idx="33">292035</cx:pt>
          <cx:pt idx="34">221238</cx:pt>
          <cx:pt idx="35">38495</cx:pt>
          <cx:pt idx="36">60619</cx:pt>
          <cx:pt idx="37">138053</cx:pt>
          <cx:pt idx="38">39823</cx:pt>
          <cx:pt idx="39">36283</cx:pt>
          <cx:pt idx="40">92920</cx:pt>
          <cx:pt idx="41">176991</cx:pt>
          <cx:pt idx="42">134513</cx:pt>
          <cx:pt idx="43">77876</cx:pt>
          <cx:pt idx="44">85840</cx:pt>
          <cx:pt idx="45">141592</cx:pt>
          <cx:pt idx="46">98230</cx:pt>
          <cx:pt idx="47">35398</cx:pt>
          <cx:pt idx="48">159292</cx:pt>
          <cx:pt idx="49">95575</cx:pt>
          <cx:pt idx="50">147787</cx:pt>
          <cx:pt idx="51">340707</cx:pt>
          <cx:pt idx="52">197345</cx:pt>
          <cx:pt idx="53">181415</cx:pt>
          <cx:pt idx="54">346017</cx:pt>
          <cx:pt idx="55">55752</cx:pt>
          <cx:pt idx="56">347787</cx:pt>
          <cx:pt idx="57">347787</cx:pt>
          <cx:pt idx="58">383185</cx:pt>
          <cx:pt idx="59">462831</cx:pt>
          <cx:pt idx="60">407079</cx:pt>
          <cx:pt idx="61">360176</cx:pt>
          <cx:pt idx="62">315929</cx:pt>
          <cx:pt idx="63">289380</cx:pt>
          <cx:pt idx="64">348672</cx:pt>
          <cx:pt idx="65">465486</cx:pt>
          <cx:pt idx="66">393805</cx:pt>
          <cx:pt idx="67">408849</cx:pt>
          <cx:pt idx="68">348672</cx:pt>
          <cx:pt idx="69">371681</cx:pt>
          <cx:pt idx="70">326548</cx:pt>
          <cx:pt idx="71">348672</cx:pt>
          <cx:pt idx="72">371681</cx:pt>
          <cx:pt idx="73">348672</cx:pt>
          <cx:pt idx="74">371681</cx:pt>
          <cx:pt idx="75">337168</cx:pt>
          <cx:pt idx="76">360176</cx:pt>
          <cx:pt idx="77">360176</cx:pt>
          <cx:pt idx="78">95132</cx:pt>
          <cx:pt idx="79">110619</cx:pt>
          <cx:pt idx="80">163716</cx:pt>
          <cx:pt idx="81">232212</cx:pt>
          <cx:pt idx="82">86725</cx:pt>
          <cx:pt idx="83">172566</cx:pt>
          <cx:pt idx="84">194690</cx:pt>
          <cx:pt idx="85">36283</cx:pt>
          <cx:pt idx="86">60176</cx:pt>
          <cx:pt idx="87">88495</cx:pt>
          <cx:pt idx="88">61946</cx:pt>
          <cx:pt idx="89">81858</cx:pt>
          <cx:pt idx="90">60176</cx:pt>
          <cx:pt idx="91">191150</cx:pt>
          <cx:pt idx="92">408849</cx:pt>
          <cx:pt idx="93">162831</cx:pt>
          <cx:pt idx="94">203539</cx:pt>
          <cx:pt idx="95">94690</cx:pt>
          <cx:pt idx="96">242920</cx:pt>
          <cx:pt idx="97">307964</cx:pt>
          <cx:pt idx="98">287486</cx:pt>
          <cx:pt idx="99">285840</cx:pt>
          <cx:pt idx="100">132743</cx:pt>
          <cx:pt idx="101">176991</cx:pt>
          <cx:pt idx="102">323982</cx:pt>
          <cx:pt idx="103">92035</cx:pt>
          <cx:pt idx="104">115044</cx:pt>
          <cx:pt idx="105">137168</cx:pt>
          <cx:pt idx="106">265486</cx:pt>
          <cx:pt idx="107">97345</cx:pt>
          <cx:pt idx="108">199469</cx:pt>
          <cx:pt idx="109">290000</cx:pt>
          <cx:pt idx="110">82300</cx:pt>
          <cx:pt idx="111">134513</cx:pt>
          <cx:pt idx="112">201769</cx:pt>
          <cx:pt idx="113">185840</cx:pt>
          <cx:pt idx="114">174336</cx:pt>
          <cx:pt idx="115">319469</cx:pt>
          <cx:pt idx="116">170796</cx:pt>
          <cx:pt idx="117">112389</cx:pt>
          <cx:pt idx="118">72566</cx:pt>
          <cx:pt idx="119">448672</cx:pt>
          <cx:pt idx="120">462831</cx:pt>
          <cx:pt idx="121">317699</cx:pt>
          <cx:pt idx="122">295460</cx:pt>
          <cx:pt idx="123">44247</cx:pt>
          <cx:pt idx="124">51327</cx:pt>
          <cx:pt idx="125">52212</cx:pt>
          <cx:pt idx="126">265486</cx:pt>
          <cx:pt idx="127">38761</cx:pt>
          <cx:pt idx="128">39823</cx:pt>
          <cx:pt idx="129">84070</cx:pt>
          <cx:pt idx="130">212389</cx:pt>
          <cx:pt idx="131">225663</cx:pt>
          <cx:pt idx="132">151327</cx:pt>
          <cx:pt idx="133">91150</cx:pt>
          <cx:pt idx="134">131415</cx:pt>
          <cx:pt idx="135">135398</cx:pt>
          <cx:pt idx="136">163539</cx:pt>
          <cx:pt idx="137">176991</cx:pt>
          <cx:pt idx="138">80530</cx:pt>
          <cx:pt idx="139">86283</cx:pt>
          <cx:pt idx="140">126106</cx:pt>
          <cx:pt idx="141">207964</cx:pt>
          <cx:pt idx="142">198230</cx:pt>
          <cx:pt idx="143">203539</cx:pt>
          <cx:pt idx="144">194690</cx:pt>
          <cx:pt idx="145">351769</cx:pt>
          <cx:pt idx="146">119292</cx:pt>
          <cx:pt idx="147">193805</cx:pt>
          <cx:pt idx="148">221238</cx:pt>
          <cx:pt idx="149">150442</cx:pt>
          <cx:pt idx="150">191150</cx:pt>
          <cx:pt idx="151">110619</cx:pt>
          <cx:pt idx="152">61946</cx:pt>
          <cx:pt idx="153">283185</cx:pt>
          <cx:pt idx="154">383185</cx:pt>
          <cx:pt idx="155">357522</cx:pt>
          <cx:pt idx="156">337168</cx:pt>
          <cx:pt idx="157">93805</cx:pt>
          <cx:pt idx="158">197345</cx:pt>
          <cx:pt idx="159">101327</cx:pt>
          <cx:pt idx="160">146017</cx:pt>
          <cx:pt idx="161">243362</cx:pt>
          <cx:pt idx="162">69026</cx:pt>
          <cx:pt idx="163">79646</cx:pt>
          <cx:pt idx="164">295575</cx:pt>
          <cx:pt idx="165">64601</cx:pt>
          <cx:pt idx="166">127433</cx:pt>
          <cx:pt idx="167">66371</cx:pt>
          <cx:pt idx="168">160637</cx:pt>
          <cx:pt idx="169">35398</cx:pt>
          <cx:pt idx="170">256637</cx:pt>
          <cx:pt idx="171">254867</cx:pt>
          <cx:pt idx="172">176991</cx:pt>
          <cx:pt idx="173">188495</cx:pt>
          <cx:pt idx="174">176106</cx:pt>
          <cx:pt idx="175">428318</cx:pt>
          <cx:pt idx="176">176106</cx:pt>
          <cx:pt idx="177">166371</cx:pt>
          <cx:pt idx="178">151769</cx:pt>
          <cx:pt idx="179">150442</cx:pt>
          <cx:pt idx="180">115929</cx:pt>
          <cx:pt idx="181">63274</cx:pt>
          <cx:pt idx="182">219469</cx:pt>
          <cx:pt idx="183">123893</cx:pt>
          <cx:pt idx="184">59734</cx:pt>
          <cx:pt idx="185">60176</cx:pt>
          <cx:pt idx="186">327433</cx:pt>
          <cx:pt idx="187">307964</cx:pt>
          <cx:pt idx="188">448672</cx:pt>
          <cx:pt idx="189">370796</cx:pt>
          <cx:pt idx="190">347787</cx:pt>
          <cx:pt idx="191">462831</cx:pt>
          <cx:pt idx="192">448672</cx:pt>
          <cx:pt idx="193">435398</cx:pt>
          <cx:pt idx="194">51327</cx:pt>
          <cx:pt idx="195">269911</cx:pt>
          <cx:pt idx="196">256637</cx:pt>
          <cx:pt idx="197">272566</cx:pt>
          <cx:pt idx="198">178761</cx:pt>
          <cx:pt idx="199">194690</cx:pt>
          <cx:pt idx="200">174336</cx:pt>
          <cx:pt idx="201">37787</cx:pt>
          <cx:pt idx="202">161946</cx:pt>
          <cx:pt idx="203">70796</cx:pt>
          <cx:pt idx="204">84955</cx:pt>
          <cx:pt idx="205">92035</cx:pt>
          <cx:pt idx="206">90707</cx:pt>
          <cx:pt idx="207">194690</cx:pt>
          <cx:pt idx="208">153539</cx:pt>
          <cx:pt idx="209">122389</cx:pt>
          <cx:pt idx="210">123893</cx:pt>
          <cx:pt idx="211">341592</cx:pt>
          <cx:pt idx="212">37168</cx:pt>
          <cx:pt idx="213">124778</cx:pt>
          <cx:pt idx="214">222123</cx:pt>
          <cx:pt idx="215">207964</cx:pt>
          <cx:pt idx="216">168141</cx:pt>
          <cx:pt idx="217">80530</cx:pt>
          <cx:pt idx="218">169911</cx:pt>
          <cx:pt idx="219">207079</cx:pt>
          <cx:pt idx="220">381663</cx:pt>
          <cx:pt idx="221">184955</cx:pt>
          <cx:pt idx="222">356637</cx:pt>
          <cx:pt idx="223">207079</cx:pt>
          <cx:pt idx="224">184070</cx:pt>
          <cx:pt idx="225">170796</cx:pt>
          <cx:pt idx="226">147787</cx:pt>
          <cx:pt idx="227">442477</cx:pt>
          <cx:pt idx="228">150442</cx:pt>
          <cx:pt idx="229">408849</cx:pt>
          <cx:pt idx="230">70796</cx:pt>
          <cx:pt idx="231">57522</cx:pt>
          <cx:pt idx="232">383185</cx:pt>
          <cx:pt idx="233">382300</cx:pt>
          <cx:pt idx="234">462831</cx:pt>
          <cx:pt idx="235">371681</cx:pt>
          <cx:pt idx="236">373451</cx:pt>
          <cx:pt idx="237">347787</cx:pt>
          <cx:pt idx="238">383185</cx:pt>
          <cx:pt idx="239">48672</cx:pt>
          <cx:pt idx="240">191150</cx:pt>
          <cx:pt idx="241">272566</cx:pt>
          <cx:pt idx="242">212389</cx:pt>
          <cx:pt idx="243">86725</cx:pt>
          <cx:pt idx="244">247787</cx:pt>
          <cx:pt idx="245">128318</cx:pt>
          <cx:pt idx="246">85132</cx:pt>
          <cx:pt idx="247">265486</cx:pt>
          <cx:pt idx="248">162831</cx:pt>
          <cx:pt idx="249">84955</cx:pt>
          <cx:pt idx="250">89380</cx:pt>
          <cx:pt idx="251">185840</cx:pt>
          <cx:pt idx="252">38938</cx:pt>
          <cx:pt idx="253">221238</cx:pt>
          <cx:pt idx="254">164601</cx:pt>
          <cx:pt idx="255">176106</cx:pt>
          <cx:pt idx="256">142920</cx:pt>
          <cx:pt idx="257">66371</cx:pt>
          <cx:pt idx="258">72123</cx:pt>
          <cx:pt idx="259">44690</cx:pt>
          <cx:pt idx="260">448672</cx:pt>
          <cx:pt idx="261">383185</cx:pt>
          <cx:pt idx="262">307964</cx:pt>
          <cx:pt idx="263">53097</cx:pt>
          <cx:pt idx="264">53982</cx:pt>
          <cx:pt idx="265">265486</cx:pt>
          <cx:pt idx="266">265486</cx:pt>
          <cx:pt idx="267">173451</cx:pt>
          <cx:pt idx="268">141592</cx:pt>
          <cx:pt idx="269">65929</cx:pt>
          <cx:pt idx="270">185840</cx:pt>
          <cx:pt idx="271">265486</cx:pt>
          <cx:pt idx="272">181415</cx:pt>
          <cx:pt idx="273">127433</cx:pt>
          <cx:pt idx="274">181415</cx:pt>
          <cx:pt idx="275">144247</cx:pt>
          <cx:pt idx="276">183628</cx:pt>
          <cx:pt idx="277">44247</cx:pt>
          <cx:pt idx="278">185840</cx:pt>
          <cx:pt idx="279">291238</cx:pt>
          <cx:pt idx="280">291238</cx:pt>
          <cx:pt idx="281">277876</cx:pt>
          <cx:pt idx="282">137168</cx:pt>
          <cx:pt idx="283">176991</cx:pt>
          <cx:pt idx="284">198230</cx:pt>
          <cx:pt idx="285">332743</cx:pt>
          <cx:pt idx="286">69911</cx:pt>
          <cx:pt idx="287">194690</cx:pt>
          <cx:pt idx="288">55752</cx:pt>
          <cx:pt idx="289">61061</cx:pt>
          <cx:pt idx="290">326548</cx:pt>
          <cx:pt idx="291">360176</cx:pt>
          <cx:pt idx="292">289380</cx:pt>
          <cx:pt idx="293">307964</cx:pt>
          <cx:pt idx="294">371681</cx:pt>
          <cx:pt idx="295">317699</cx:pt>
          <cx:pt idx="296">315929</cx:pt>
          <cx:pt idx="297">346017</cx:pt>
          <cx:pt idx="298">171681</cx:pt>
          <cx:pt idx="299">268849</cx:pt>
          <cx:pt idx="300">172566</cx:pt>
          <cx:pt idx="301">353982</cx:pt>
          <cx:pt idx="302">128318</cx:pt>
          <cx:pt idx="303">283185</cx:pt>
          <cx:pt idx="304">169911</cx:pt>
          <cx:pt idx="305">38053</cx:pt>
          <cx:pt idx="306">221238</cx:pt>
          <cx:pt idx="307">159292</cx:pt>
          <cx:pt idx="308">129646</cx:pt>
          <cx:pt idx="309">176991</cx:pt>
          <cx:pt idx="310">225663</cx:pt>
          <cx:pt idx="311">92035</cx:pt>
          <cx:pt idx="312">38584</cx:pt>
          <cx:pt idx="313">225663</cx:pt>
          <cx:pt idx="314">333628</cx:pt>
          <cx:pt idx="315">185840</cx:pt>
          <cx:pt idx="316">163716</cx:pt>
          <cx:pt idx="317">167964</cx:pt>
          <cx:pt idx="318">348672</cx:pt>
          <cx:pt idx="319">362831</cx:pt>
          <cx:pt idx="320">333628</cx:pt>
          <cx:pt idx="321">168141</cx:pt>
          <cx:pt idx="322">199115</cx:pt>
          <cx:pt idx="323">141592</cx:pt>
          <cx:pt idx="324">194690</cx:pt>
          <cx:pt idx="325">346017</cx:pt>
          <cx:pt idx="326">317699</cx:pt>
          <cx:pt idx="327">383185</cx:pt>
          <cx:pt idx="328">348672</cx:pt>
          <cx:pt idx="329">408849</cx:pt>
          <cx:pt idx="330">337168</cx:pt>
          <cx:pt idx="331">348672</cx:pt>
          <cx:pt idx="332">340707</cx:pt>
          <cx:pt idx="333">380530</cx:pt>
          <cx:pt idx="334">380530</cx:pt>
          <cx:pt idx="335">58849</cx:pt>
          <cx:pt idx="336">61946</cx:pt>
          <cx:pt idx="337">137168</cx:pt>
          <cx:pt idx="338">121238</cx:pt>
          <cx:pt idx="339">65486</cx:pt>
          <cx:pt idx="340">141592</cx:pt>
          <cx:pt idx="341">68141</cx:pt>
          <cx:pt idx="342">92035</cx:pt>
          <cx:pt idx="343">230088</cx:pt>
          <cx:pt idx="344">80530</cx:pt>
          <cx:pt idx="345">48672</cx:pt>
          <cx:pt idx="346">38053</cx:pt>
          <cx:pt idx="347">185840</cx:pt>
          <cx:pt idx="348">123008</cx:pt>
          <cx:pt idx="349">132743</cx:pt>
          <cx:pt idx="350">151327</cx:pt>
          <cx:pt idx="351">398230</cx:pt>
          <cx:pt idx="352">190265</cx:pt>
          <cx:pt idx="353">165929</cx:pt>
          <cx:pt idx="354">408849</cx:pt>
          <cx:pt idx="355">307964</cx:pt>
          <cx:pt idx="356">383185</cx:pt>
          <cx:pt idx="357">371681</cx:pt>
          <cx:pt idx="358">348672</cx:pt>
          <cx:pt idx="359">360176</cx:pt>
          <cx:pt idx="360">278761</cx:pt>
          <cx:pt idx="361">380530</cx:pt>
          <cx:pt idx="362">204424</cx:pt>
          <cx:pt idx="363">75221</cx:pt>
          <cx:pt idx="364">84070</cx:pt>
          <cx:pt idx="365">92035</cx:pt>
          <cx:pt idx="366">79646</cx:pt>
          <cx:pt idx="367">204424</cx:pt>
          <cx:pt idx="368">252212</cx:pt>
          <cx:pt idx="369">194690</cx:pt>
          <cx:pt idx="370">63716</cx:pt>
          <cx:pt idx="371">37610</cx:pt>
          <cx:pt idx="372">90265</cx:pt>
          <cx:pt idx="373">115044</cx:pt>
          <cx:pt idx="374">273451</cx:pt>
          <cx:pt idx="375">36283</cx:pt>
          <cx:pt idx="376">154867</cx:pt>
          <cx:pt idx="377">90707</cx:pt>
          <cx:pt idx="378">128318</cx:pt>
          <cx:pt idx="379">172566</cx:pt>
          <cx:pt idx="380">348672</cx:pt>
          <cx:pt idx="381">362831</cx:pt>
          <cx:pt idx="382">448672</cx:pt>
          <cx:pt idx="383">75221</cx:pt>
          <cx:pt idx="384">73451</cx:pt>
          <cx:pt idx="385">70796</cx:pt>
          <cx:pt idx="386">180530</cx:pt>
          <cx:pt idx="387">123008</cx:pt>
          <cx:pt idx="388">100000</cx:pt>
          <cx:pt idx="389">247787</cx:pt>
          <cx:pt idx="390">90707</cx:pt>
          <cx:pt idx="391">182743</cx:pt>
          <cx:pt idx="392">137168</cx:pt>
          <cx:pt idx="393">61504</cx:pt>
          <cx:pt idx="394">215929</cx:pt>
          <cx:pt idx="395">291415</cx:pt>
          <cx:pt idx="396">78318</cx:pt>
          <cx:pt idx="397">46017</cx:pt>
          <cx:pt idx="398">112831</cx:pt>
          <cx:pt idx="399">82743</cx:pt>
          <cx:pt idx="400">66371</cx:pt>
          <cx:pt idx="401">77876</cx:pt>
          <cx:pt idx="402">91150</cx:pt>
          <cx:pt idx="403">137168</cx:pt>
          <cx:pt idx="404">168141</cx:pt>
          <cx:pt idx="405">333628</cx:pt>
          <cx:pt idx="406">348672</cx:pt>
          <cx:pt idx="407">143362</cx:pt>
          <cx:pt idx="408">389380</cx:pt>
          <cx:pt idx="409">141592</cx:pt>
          <cx:pt idx="410">346017</cx:pt>
          <cx:pt idx="411">58407</cx:pt>
          <cx:pt idx="412">55752</cx:pt>
          <cx:pt idx="413">59115</cx:pt>
          <cx:pt idx="414">92920</cx:pt>
          <cx:pt idx="415">230088</cx:pt>
          <cx:pt idx="416">127433</cx:pt>
          <cx:pt idx="417">176991</cx:pt>
          <cx:pt idx="418">119469</cx:pt>
          <cx:pt idx="419">60619</cx:pt>
          <cx:pt idx="420">277256</cx:pt>
          <cx:pt idx="421">291238</cx:pt>
          <cx:pt idx="422">281592</cx:pt>
          <cx:pt idx="423">277256</cx:pt>
          <cx:pt idx="424">282566</cx:pt>
          <cx:pt idx="425">286902</cx:pt>
          <cx:pt idx="426">209911</cx:pt>
          <cx:pt idx="427">286902</cx:pt>
          <cx:pt idx="428">277876</cx:pt>
          <cx:pt idx="429">291238</cx:pt>
          <cx:pt idx="430">277876</cx:pt>
          <cx:pt idx="431">282566</cx:pt>
          <cx:pt idx="432">282566</cx:pt>
          <cx:pt idx="433">220265</cx:pt>
          <cx:pt idx="434">286902</cx:pt>
          <cx:pt idx="435">295575</cx:pt>
          <cx:pt idx="436">291238</cx:pt>
          <cx:pt idx="437">286902</cx:pt>
          <cx:pt idx="438">295575</cx:pt>
          <cx:pt idx="439">282566</cx:pt>
          <cx:pt idx="440">273362</cx:pt>
          <cx:pt idx="441">286902</cx:pt>
          <cx:pt idx="442">277876</cx:pt>
          <cx:pt idx="443">282566</cx:pt>
          <cx:pt idx="444">282566</cx:pt>
          <cx:pt idx="445">282566</cx:pt>
          <cx:pt idx="446">273362</cx:pt>
          <cx:pt idx="447">286902</cx:pt>
          <cx:pt idx="448">277876</cx:pt>
          <cx:pt idx="449">291238</cx:pt>
          <cx:pt idx="450">295575</cx:pt>
          <cx:pt idx="451">295575</cx:pt>
          <cx:pt idx="452">286902</cx:pt>
          <cx:pt idx="453">295575</cx:pt>
          <cx:pt idx="454">295575</cx:pt>
          <cx:pt idx="455">295575</cx:pt>
          <cx:pt idx="456">282566</cx:pt>
          <cx:pt idx="457">291238</cx:pt>
          <cx:pt idx="458">277876</cx:pt>
          <cx:pt idx="459">286902</cx:pt>
          <cx:pt idx="460">286902</cx:pt>
          <cx:pt idx="461">291238</cx:pt>
          <cx:pt idx="462">277876</cx:pt>
          <cx:pt idx="463">38053</cx:pt>
          <cx:pt idx="464">115044</cx:pt>
          <cx:pt idx="465">123893</cx:pt>
          <cx:pt idx="466">209734</cx:pt>
          <cx:pt idx="467">155752</cx:pt>
          <cx:pt idx="468">176991</cx:pt>
          <cx:pt idx="469">556637</cx:pt>
          <cx:pt idx="470">185840</cx:pt>
          <cx:pt idx="471">47787</cx:pt>
          <cx:pt idx="472">91150</cx:pt>
          <cx:pt idx="473">262831</cx:pt>
          <cx:pt idx="474">84070</cx:pt>
          <cx:pt idx="475">286902</cx:pt>
          <cx:pt idx="476">115044</cx:pt>
          <cx:pt idx="477">37168</cx:pt>
          <cx:pt idx="478">138053</cx:pt>
          <cx:pt idx="479">123451</cx:pt>
          <cx:pt idx="480">34955</cx:pt>
          <cx:pt idx="481">291238</cx:pt>
          <cx:pt idx="482">123893</cx:pt>
          <cx:pt idx="483">115044</cx:pt>
          <cx:pt idx="484">75221</cx:pt>
          <cx:pt idx="485">277256</cx:pt>
          <cx:pt idx="486">200884</cx:pt>
          <cx:pt idx="487">130973</cx:pt>
          <cx:pt idx="488">71681</cx:pt>
          <cx:pt idx="489">74778</cx:pt>
          <cx:pt idx="490">66814</cx:pt>
          <cx:pt idx="491">119469</cx:pt>
          <cx:pt idx="492">188053</cx:pt>
          <cx:pt idx="493">53097</cx:pt>
          <cx:pt idx="494">284955</cx:pt>
          <cx:pt idx="495">219026</cx:pt>
          <cx:pt idx="496">88495</cx:pt>
          <cx:pt idx="497">34070</cx:pt>
          <cx:pt idx="498">95575</cx:pt>
          <cx:pt idx="499">215929</cx:pt>
          <cx:pt idx="500">66371</cx:pt>
          <cx:pt idx="501">150442</cx:pt>
          <cx:pt idx="502">121238</cx:pt>
          <cx:pt idx="503">408849</cx:pt>
          <cx:pt idx="504">408849</cx:pt>
          <cx:pt idx="505">527433</cx:pt>
          <cx:pt idx="506">150442</cx:pt>
          <cx:pt idx="507">126548</cx:pt>
          <cx:pt idx="508">209734</cx:pt>
          <cx:pt idx="509">79646</cx:pt>
          <cx:pt idx="510">79646</cx:pt>
          <cx:pt idx="511">90265</cx:pt>
          <cx:pt idx="512">166814</cx:pt>
          <cx:pt idx="513">84070</cx:pt>
          <cx:pt idx="514">215176</cx:pt>
          <cx:pt idx="515">79646</cx:pt>
          <cx:pt idx="516">230088</cx:pt>
          <cx:pt idx="517">221238</cx:pt>
          <cx:pt idx="518">32743</cx:pt>
          <cx:pt idx="519">154424</cx:pt>
          <cx:pt idx="520">216371</cx:pt>
          <cx:pt idx="521">501769</cx:pt>
          <cx:pt idx="522">501769</cx:pt>
          <cx:pt idx="523">194690</cx:pt>
          <cx:pt idx="524">162831</cx:pt>
          <cx:pt idx="525">123893</cx:pt>
          <cx:pt idx="526">168141</cx:pt>
          <cx:pt idx="527">137168</cx:pt>
          <cx:pt idx="528">167256</cx:pt>
          <cx:pt idx="529">160176</cx:pt>
          <cx:pt idx="530">144247</cx:pt>
          <cx:pt idx="531">70796</cx:pt>
          <cx:pt idx="532">36814</cx:pt>
          <cx:pt idx="533">51327</cx:pt>
          <cx:pt idx="534">163716</cx:pt>
          <cx:pt idx="535">251769</cx:pt>
          <cx:pt idx="536">203539</cx:pt>
          <cx:pt idx="537">247787</cx:pt>
          <cx:pt idx="538">221238</cx:pt>
          <cx:pt idx="539">135398</cx:pt>
          <cx:pt idx="540">142920</cx:pt>
          <cx:pt idx="541">221238</cx:pt>
          <cx:pt idx="542">221238</cx:pt>
          <cx:pt idx="543">35398</cx:pt>
          <cx:pt idx="544">527433</cx:pt>
          <cx:pt idx="545">159292</cx:pt>
          <cx:pt idx="546">215929</cx:pt>
          <cx:pt idx="547">115044</cx:pt>
          <cx:pt idx="548">115044</cx:pt>
          <cx:pt idx="549">138053</cx:pt>
          <cx:pt idx="550">101769</cx:pt>
          <cx:pt idx="551">53982</cx:pt>
          <cx:pt idx="552">58407</cx:pt>
          <cx:pt idx="553">64601</cx:pt>
          <cx:pt idx="554">63716</cx:pt>
          <cx:pt idx="555">203707</cx:pt>
          <cx:pt idx="556">207044</cx:pt>
          <cx:pt idx="557">195566</cx:pt>
          <cx:pt idx="558">200522</cx:pt>
          <cx:pt idx="559">200522</cx:pt>
          <cx:pt idx="560">201672</cx:pt>
          <cx:pt idx="561">185840</cx:pt>
          <cx:pt idx="562">150442</cx:pt>
          <cx:pt idx="563">55752</cx:pt>
          <cx:pt idx="564">265486</cx:pt>
          <cx:pt idx="565">161946</cx:pt>
          <cx:pt idx="566">223893</cx:pt>
          <cx:pt idx="567">37168</cx:pt>
          <cx:pt idx="568">77876</cx:pt>
          <cx:pt idx="569">53097</cx:pt>
          <cx:pt idx="570">159292</cx:pt>
          <cx:pt idx="571">141592</cx:pt>
          <cx:pt idx="572">138938</cx:pt>
          <cx:pt idx="573">238938</cx:pt>
          <cx:pt idx="574">209442</cx:pt>
          <cx:pt idx="575">153097</cx:pt>
          <cx:pt idx="576">75221</cx:pt>
          <cx:pt idx="577">115044</cx:pt>
          <cx:pt idx="578">146017</cx:pt>
          <cx:pt idx="579">154424</cx:pt>
          <cx:pt idx="580">157522</cx:pt>
          <cx:pt idx="581">110619</cx:pt>
          <cx:pt idx="582">92035</cx:pt>
          <cx:pt idx="583">152212</cx:pt>
          <cx:pt idx="584">225663</cx:pt>
          <cx:pt idx="585">194690</cx:pt>
          <cx:pt idx="586">123893</cx:pt>
          <cx:pt idx="587">110619</cx:pt>
          <cx:pt idx="588">123893</cx:pt>
          <cx:pt idx="589">157522</cx:pt>
          <cx:pt idx="590">36283</cx:pt>
          <cx:pt idx="591">128318</cx:pt>
          <cx:pt idx="592">168141</cx:pt>
          <cx:pt idx="593">148672</cx:pt>
          <cx:pt idx="594">154867</cx:pt>
          <cx:pt idx="595">191150</cx:pt>
          <cx:pt idx="596">243362</cx:pt>
          <cx:pt idx="597">230088</cx:pt>
          <cx:pt idx="598">448672</cx:pt>
          <cx:pt idx="599">194318</cx:pt>
          <cx:pt idx="600">200318</cx:pt>
          <cx:pt idx="601">209132</cx:pt>
          <cx:pt idx="602">265442</cx:pt>
          <cx:pt idx="603">203646</cx:pt>
          <cx:pt idx="604">200522</cx:pt>
          <cx:pt idx="605">262920</cx:pt>
          <cx:pt idx="606">200522</cx:pt>
          <cx:pt idx="607">203646</cx:pt>
          <cx:pt idx="608">203646</cx:pt>
          <cx:pt idx="609">203646</cx:pt>
          <cx:pt idx="610">200522</cx:pt>
          <cx:pt idx="611">177433</cx:pt>
          <cx:pt idx="612">181415</cx:pt>
          <cx:pt idx="613">76991</cx:pt>
          <cx:pt idx="614">88495</cx:pt>
          <cx:pt idx="615">150442</cx:pt>
          <cx:pt idx="616">213274</cx:pt>
          <cx:pt idx="617">37168</cx:pt>
          <cx:pt idx="618">67256</cx:pt>
          <cx:pt idx="619">76548</cx:pt>
          <cx:pt idx="620">48672</cx:pt>
          <cx:pt idx="621">212389</cx:pt>
          <cx:pt idx="622">168141</cx:pt>
          <cx:pt idx="623">84070</cx:pt>
          <cx:pt idx="624">149557</cx:pt>
          <cx:pt idx="625">194690</cx:pt>
          <cx:pt idx="626">161946</cx:pt>
          <cx:pt idx="627">84070</cx:pt>
          <cx:pt idx="628">90265</cx:pt>
          <cx:pt idx="629">128318</cx:pt>
          <cx:pt idx="630">164601</cx:pt>
          <cx:pt idx="631">221238</cx:pt>
          <cx:pt idx="632">229203</cx:pt>
          <cx:pt idx="633">203539</cx:pt>
          <cx:pt idx="634">165486</cx:pt>
          <cx:pt idx="635">185840</cx:pt>
          <cx:pt idx="636">415929</cx:pt>
          <cx:pt idx="637">141592</cx:pt>
          <cx:pt idx="638">380530</cx:pt>
          <cx:pt idx="639">448672</cx:pt>
          <cx:pt idx="640">155752</cx:pt>
          <cx:pt idx="641">152654</cx:pt>
          <cx:pt idx="642">286194</cx:pt>
          <cx:pt idx="643">153097</cx:pt>
          <cx:pt idx="644">201672</cx:pt>
          <cx:pt idx="645">203646</cx:pt>
          <cx:pt idx="646">265442</cx:pt>
          <cx:pt idx="647">196389</cx:pt>
          <cx:pt idx="648">200522</cx:pt>
          <cx:pt idx="649">200522</cx:pt>
          <cx:pt idx="650">207044</cx:pt>
          <cx:pt idx="651">61946</cx:pt>
          <cx:pt idx="652">232743</cx:pt>
          <cx:pt idx="653">265486</cx:pt>
          <cx:pt idx="654">274336</cx:pt>
          <cx:pt idx="655">196460</cx:pt>
          <cx:pt idx="656">87610</cx:pt>
          <cx:pt idx="657">221238</cx:pt>
          <cx:pt idx="658">37610</cx:pt>
          <cx:pt idx="659">161061</cx:pt>
          <cx:pt idx="660">295575</cx:pt>
          <cx:pt idx="661">34513</cx:pt>
          <cx:pt idx="662">81415</cx:pt>
          <cx:pt idx="663">150442</cx:pt>
          <cx:pt idx="664">135398</cx:pt>
          <cx:pt idx="665">119469</cx:pt>
          <cx:pt idx="666">121681</cx:pt>
          <cx:pt idx="667">147787</cx:pt>
          <cx:pt idx="668">56637</cx:pt>
          <cx:pt idx="669">161061</cx:pt>
          <cx:pt idx="670">141592</cx:pt>
          <cx:pt idx="671">362831</cx:pt>
          <cx:pt idx="672">144247</cx:pt>
          <cx:pt idx="673">184070</cx:pt>
          <cx:pt idx="674">203539</cx:pt>
          <cx:pt idx="675">153982</cx:pt>
          <cx:pt idx="676">161061</cx:pt>
          <cx:pt idx="677">149557</cx:pt>
          <cx:pt idx="678">141592</cx:pt>
          <cx:pt idx="679">123893</cx:pt>
          <cx:pt idx="680">159292</cx:pt>
          <cx:pt idx="681">176991</cx:pt>
          <cx:pt idx="682">160176</cx:pt>
          <cx:pt idx="683">201672</cx:pt>
          <cx:pt idx="684">203646</cx:pt>
          <cx:pt idx="685">265442</cx:pt>
          <cx:pt idx="686">198451</cx:pt>
          <cx:pt idx="687">207044</cx:pt>
          <cx:pt idx="688">201672</cx:pt>
          <cx:pt idx="689">203646</cx:pt>
          <cx:pt idx="690">200522</cx:pt>
          <cx:pt idx="691">198451</cx:pt>
          <cx:pt idx="692">203646</cx:pt>
          <cx:pt idx="693">200318</cx:pt>
          <cx:pt idx="694">198451</cx:pt>
          <cx:pt idx="695">198256</cx:pt>
          <cx:pt idx="696">198256</cx:pt>
          <cx:pt idx="697">203646</cx:pt>
          <cx:pt idx="698">200318</cx:pt>
          <cx:pt idx="699">192920</cx:pt>
          <cx:pt idx="700">119469</cx:pt>
          <cx:pt idx="701">57522</cx:pt>
          <cx:pt idx="702">199115</cx:pt>
          <cx:pt idx="703">150442</cx:pt>
          <cx:pt idx="704">184955</cx:pt>
          <cx:pt idx="705">137168</cx:pt>
          <cx:pt idx="706">154867</cx:pt>
          <cx:pt idx="707">233628</cx:pt>
          <cx:pt idx="708">90707</cx:pt>
          <cx:pt idx="709">139823</cx:pt>
          <cx:pt idx="710">265486</cx:pt>
          <cx:pt idx="711">176991</cx:pt>
          <cx:pt idx="712">57522</cx:pt>
          <cx:pt idx="713">78318</cx:pt>
          <cx:pt idx="714">37168</cx:pt>
          <cx:pt idx="715">79646</cx:pt>
          <cx:pt idx="716">115044</cx:pt>
          <cx:pt idx="717">214159</cx:pt>
          <cx:pt idx="718">164601</cx:pt>
          <cx:pt idx="719">135840</cx:pt>
          <cx:pt idx="720">79646</cx:pt>
          <cx:pt idx="721">161504</cx:pt>
          <cx:pt idx="722">172566</cx:pt>
          <cx:pt idx="723">346017</cx:pt>
          <cx:pt idx="724">208849</cx:pt>
          <cx:pt idx="725">416814</cx:pt>
          <cx:pt idx="726">206194</cx:pt>
          <cx:pt idx="727">527433</cx:pt>
          <cx:pt idx="728">141592</cx:pt>
          <cx:pt idx="729">194690</cx:pt>
          <cx:pt idx="730">362831</cx:pt>
          <cx:pt idx="731">306194</cx:pt>
          <cx:pt idx="732">223008</cx:pt>
          <cx:pt idx="733">283185</cx:pt>
          <cx:pt idx="734">380530</cx:pt>
          <cx:pt idx="735">442477</cx:pt>
          <cx:pt idx="736">348672</cx:pt>
          <cx:pt idx="737">207044</cx:pt>
          <cx:pt idx="738">199637</cx:pt>
          <cx:pt idx="739">200522</cx:pt>
          <cx:pt idx="740">197601</cx:pt>
          <cx:pt idx="741">265442</cx:pt>
          <cx:pt idx="742">175221</cx:pt>
          <cx:pt idx="743">207044</cx:pt>
          <cx:pt idx="744">200318</cx:pt>
          <cx:pt idx="745">203646</cx:pt>
          <cx:pt idx="746">199637</cx:pt>
          <cx:pt idx="747">265442</cx:pt>
          <cx:pt idx="748">265442</cx:pt>
          <cx:pt idx="749">203646</cx:pt>
          <cx:pt idx="750">207044</cx:pt>
          <cx:pt idx="751">197601</cx:pt>
          <cx:pt idx="752">201566</cx:pt>
          <cx:pt idx="753">265442</cx:pt>
          <cx:pt idx="754">262929</cx:pt>
          <cx:pt idx="755">203646</cx:pt>
          <cx:pt idx="756">265442</cx:pt>
          <cx:pt idx="757">265442</cx:pt>
          <cx:pt idx="758">207044</cx:pt>
          <cx:pt idx="759">201566</cx:pt>
          <cx:pt idx="760">198451</cx:pt>
          <cx:pt idx="761">201566</cx:pt>
          <cx:pt idx="762">203646</cx:pt>
          <cx:pt idx="763">196185</cx:pt>
          <cx:pt idx="764">201566</cx:pt>
          <cx:pt idx="765">201566</cx:pt>
          <cx:pt idx="766">262929</cx:pt>
          <cx:pt idx="767">191938</cx:pt>
          <cx:pt idx="768">191938</cx:pt>
          <cx:pt idx="769">191938</cx:pt>
          <cx:pt idx="770">193769</cx:pt>
          <cx:pt idx="771">193769</cx:pt>
          <cx:pt idx="772">143212</cx:pt>
          <cx:pt idx="773">190106</cx:pt>
          <cx:pt idx="774">190106</cx:pt>
          <cx:pt idx="775">193769</cx:pt>
          <cx:pt idx="776">190106</cx:pt>
          <cx:pt idx="777">145628</cx:pt>
          <cx:pt idx="778">190106</cx:pt>
          <cx:pt idx="779">191938</cx:pt>
          <cx:pt idx="780">142592</cx:pt>
          <cx:pt idx="781">193769</cx:pt>
          <cx:pt idx="782">188265</cx:pt>
          <cx:pt idx="783">148707</cx:pt>
          <cx:pt idx="784">149619</cx:pt>
          <cx:pt idx="785">144115</cx:pt>
          <cx:pt idx="786">191938</cx:pt>
          <cx:pt idx="787">149619</cx:pt>
          <cx:pt idx="788">147141</cx:pt>
          <cx:pt idx="789">188265</cx:pt>
          <cx:pt idx="790">149619</cx:pt>
          <cx:pt idx="791">193769</cx:pt>
          <cx:pt idx="792">191938</cx:pt>
          <cx:pt idx="793">191938</cx:pt>
          <cx:pt idx="794">201566</cx:pt>
          <cx:pt idx="795">207964</cx:pt>
          <cx:pt idx="796">265442</cx:pt>
          <cx:pt idx="797">175681</cx:pt>
          <cx:pt idx="798">212389</cx:pt>
          <cx:pt idx="799">115044</cx:pt>
          <cx:pt idx="800">55752</cx:pt>
          <cx:pt idx="801">55752</cx:pt>
          <cx:pt idx="802">168141</cx:pt>
          <cx:pt idx="803">176991</cx:pt>
          <cx:pt idx="804">166371</cx:pt>
          <cx:pt idx="805">119469</cx:pt>
          <cx:pt idx="806">137168</cx:pt>
          <cx:pt idx="807">112389</cx:pt>
          <cx:pt idx="808">116814</cx:pt>
          <cx:pt idx="809">260176</cx:pt>
          <cx:pt idx="810">165486</cx:pt>
          <cx:pt idx="811">78761</cx:pt>
          <cx:pt idx="812">118584</cx:pt>
          <cx:pt idx="813">165486</cx:pt>
          <cx:pt idx="814">110619</cx:pt>
          <cx:pt idx="815">176991</cx:pt>
          <cx:pt idx="816">134513</cx:pt>
          <cx:pt idx="817">146017</cx:pt>
          <cx:pt idx="818">221238</cx:pt>
          <cx:pt idx="819">149557</cx:pt>
          <cx:pt idx="820">207964</cx:pt>
          <cx:pt idx="821">141592</cx:pt>
          <cx:pt idx="822">144690</cx:pt>
          <cx:pt idx="823">176991</cx:pt>
          <cx:pt idx="824">163716</cx:pt>
          <cx:pt idx="825">163716</cx:pt>
          <cx:pt idx="826">163716</cx:pt>
          <cx:pt idx="827">156637</cx:pt>
          <cx:pt idx="828">161238</cx:pt>
          <cx:pt idx="829">153097</cx:pt>
          <cx:pt idx="830">163716</cx:pt>
          <cx:pt idx="831">155309</cx:pt>
          <cx:pt idx="832">212389</cx:pt>
          <cx:pt idx="833">159557</cx:pt>
          <cx:pt idx="834">209734</cx:pt>
          <cx:pt idx="835">210619</cx:pt>
          <cx:pt idx="836">157876</cx:pt>
          <cx:pt idx="837">207964</cx:pt>
          <cx:pt idx="838">156194</cx:pt>
          <cx:pt idx="839">210265</cx:pt>
          <cx:pt idx="840">203646</cx:pt>
          <cx:pt idx="841">123008</cx:pt>
          <cx:pt idx="842">173451</cx:pt>
          <cx:pt idx="843">168141</cx:pt>
          <cx:pt idx="844">261061</cx:pt>
          <cx:pt idx="845">256637</cx:pt>
          <cx:pt idx="846">254867</cx:pt>
          <cx:pt idx="847">168761</cx:pt>
          <cx:pt idx="848">83628</cx:pt>
          <cx:pt idx="849">161946</cx:pt>
          <cx:pt idx="850">83628</cx:pt>
          <cx:pt idx="851">75221</cx:pt>
          <cx:pt idx="852">121238</cx:pt>
          <cx:pt idx="853">65486</cx:pt>
          <cx:pt idx="854">194690</cx:pt>
          <cx:pt idx="855">93362</cx:pt>
          <cx:pt idx="856">107079</cx:pt>
          <cx:pt idx="857">57522</cx:pt>
          <cx:pt idx="858">169911</cx:pt>
          <cx:pt idx="859">160176</cx:pt>
          <cx:pt idx="860">166371</cx:pt>
          <cx:pt idx="861">159292</cx:pt>
          <cx:pt idx="862">86725</cx:pt>
          <cx:pt idx="863">122123</cx:pt>
          <cx:pt idx="864">36283</cx:pt>
          <cx:pt idx="865">192920</cx:pt>
          <cx:pt idx="866">64159</cx:pt>
          <cx:pt idx="867">169911</cx:pt>
          <cx:pt idx="868">75221</cx:pt>
          <cx:pt idx="869">140265</cx:pt>
          <cx:pt idx="870">169026</cx:pt>
          <cx:pt idx="871">163716</cx:pt>
          <cx:pt idx="872">172566</cx:pt>
          <cx:pt idx="873">132743</cx:pt>
          <cx:pt idx="874">123893</cx:pt>
          <cx:pt idx="875">238938</cx:pt>
          <cx:pt idx="876">286725</cx:pt>
          <cx:pt idx="877">209734</cx:pt>
          <cx:pt idx="878">380530</cx:pt>
          <cx:pt idx="879">207964</cx:pt>
          <cx:pt idx="880">318584</cx:pt>
          <cx:pt idx="881">206194</cx:pt>
          <cx:pt idx="882">210265</cx:pt>
          <cx:pt idx="883">208849</cx:pt>
          <cx:pt idx="884">208849</cx:pt>
          <cx:pt idx="885">207522</cx:pt>
          <cx:pt idx="886">57964</cx:pt>
          <cx:pt idx="887">55752</cx:pt>
          <cx:pt idx="888">261061</cx:pt>
          <cx:pt idx="889">234513</cx:pt>
          <cx:pt idx="890">181415</cx:pt>
          <cx:pt idx="891">260176</cx:pt>
          <cx:pt idx="892">123893</cx:pt>
          <cx:pt idx="893">199115</cx:pt>
          <cx:pt idx="894">91150</cx:pt>
          <cx:pt idx="895">125663</cx:pt>
          <cx:pt idx="896">145486</cx:pt>
          <cx:pt idx="897">163716</cx:pt>
          <cx:pt idx="898">147787</cx:pt>
          <cx:pt idx="899">165486</cx:pt>
          <cx:pt idx="900">131858</cx:pt>
          <cx:pt idx="901">123008</cx:pt>
          <cx:pt idx="902">236725</cx:pt>
          <cx:pt idx="903">155752</cx:pt>
          <cx:pt idx="904">58407</cx:pt>
          <cx:pt idx="905">91592</cx:pt>
          <cx:pt idx="906">181415</cx:pt>
          <cx:pt idx="907">124778</cx:pt>
          <cx:pt idx="908">176991</cx:pt>
          <cx:pt idx="909">63716</cx:pt>
          <cx:pt idx="910">220796</cx:pt>
          <cx:pt idx="911">106194</cx:pt>
          <cx:pt idx="912">122123</cx:pt>
          <cx:pt idx="913">60176</cx:pt>
          <cx:pt idx="914">219469</cx:pt>
          <cx:pt idx="915">77876</cx:pt>
          <cx:pt idx="916">83185</cx:pt>
          <cx:pt idx="917">227433</cx:pt>
          <cx:pt idx="918">90265</cx:pt>
          <cx:pt idx="919">64601</cx:pt>
          <cx:pt idx="920">92035</cx:pt>
          <cx:pt idx="921">128318</cx:pt>
          <cx:pt idx="922">162831</cx:pt>
          <cx:pt idx="923">187610</cx:pt>
          <cx:pt idx="924">190265</cx:pt>
          <cx:pt idx="925">128318</cx:pt>
          <cx:pt idx="926">428318</cx:pt>
          <cx:pt idx="927">209734</cx:pt>
          <cx:pt idx="928">203539</cx:pt>
          <cx:pt idx="929">428318</cx:pt>
          <cx:pt idx="930">318584</cx:pt>
          <cx:pt idx="931">141592</cx:pt>
          <cx:pt idx="932">161061</cx:pt>
          <cx:pt idx="933">207964</cx:pt>
          <cx:pt idx="934">394690</cx:pt>
          <cx:pt idx="935">317699</cx:pt>
          <cx:pt idx="936">347787</cx:pt>
          <cx:pt idx="937">327433</cx:pt>
          <cx:pt idx="938">151327</cx:pt>
          <cx:pt idx="939">39380</cx:pt>
          <cx:pt idx="940">79646</cx:pt>
          <cx:pt idx="941">181415</cx:pt>
          <cx:pt idx="942">174336</cx:pt>
          <cx:pt idx="943">63716</cx:pt>
          <cx:pt idx="944">176991</cx:pt>
          <cx:pt idx="945">61946</cx:pt>
          <cx:pt idx="946">38053</cx:pt>
          <cx:pt idx="947">82300</cx:pt>
          <cx:pt idx="948">131415</cx:pt>
          <cx:pt idx="949">212389</cx:pt>
          <cx:pt idx="950">63716</cx:pt>
          <cx:pt idx="951">168141</cx:pt>
          <cx:pt idx="952">123893</cx:pt>
          <cx:pt idx="953">95575</cx:pt>
          <cx:pt idx="954">62831</cx:pt>
          <cx:pt idx="955">66371</cx:pt>
          <cx:pt idx="956">35840</cx:pt>
          <cx:pt idx="957">193362</cx:pt>
          <cx:pt idx="958">164601</cx:pt>
          <cx:pt idx="959">124778</cx:pt>
          <cx:pt idx="960">232743</cx:pt>
          <cx:pt idx="961">215486</cx:pt>
          <cx:pt idx="962">103539</cx:pt>
          <cx:pt idx="963">237610</cx:pt>
          <cx:pt idx="964">242300</cx:pt>
          <cx:pt idx="965">172566</cx:pt>
          <cx:pt idx="966">146902</cx:pt>
          <cx:pt idx="967">346017</cx:pt>
          <cx:pt idx="968">398230</cx:pt>
          <cx:pt idx="969">202654</cx:pt>
          <cx:pt idx="970">78761</cx:pt>
          <cx:pt idx="971">83185</cx:pt>
          <cx:pt idx="972">68141</cx:pt>
          <cx:pt idx="973">92920</cx:pt>
          <cx:pt idx="974">153097</cx:pt>
          <cx:pt idx="975">176991</cx:pt>
          <cx:pt idx="976">164601</cx:pt>
          <cx:pt idx="977">337168</cx:pt>
          <cx:pt idx="978">360176</cx:pt>
          <cx:pt idx="979">326548</cx:pt>
          <cx:pt idx="980">383185</cx:pt>
          <cx:pt idx="981">181858</cx:pt>
          <cx:pt idx="982">176991</cx:pt>
          <cx:pt idx="983">197345</cx:pt>
          <cx:pt idx="984">201327</cx:pt>
          <cx:pt idx="985">78761</cx:pt>
          <cx:pt idx="986">107522</cx:pt>
          <cx:pt idx="987">173893</cx:pt>
          <cx:pt idx="988">83185</cx:pt>
          <cx:pt idx="989">172566</cx:pt>
          <cx:pt idx="990">36283</cx:pt>
          <cx:pt idx="991">96460</cx:pt>
          <cx:pt idx="992">53097</cx:pt>
          <cx:pt idx="993">92920</cx:pt>
          <cx:pt idx="994">180088</cx:pt>
          <cx:pt idx="995">172566</cx:pt>
          <cx:pt idx="996">194690</cx:pt>
          <cx:pt idx="997">333628</cx:pt>
          <cx:pt idx="998">194690</cx:pt>
          <cx:pt idx="999">428318</cx:pt>
          <cx:pt idx="1000">323008</cx:pt>
          <cx:pt idx="1001">300000</cx:pt>
          <cx:pt idx="1002">141592</cx:pt>
          <cx:pt idx="1003">192035</cx:pt>
          <cx:pt idx="1004">76991</cx:pt>
          <cx:pt idx="1005">75221</cx:pt>
          <cx:pt idx="1006">209734</cx:pt>
          <cx:pt idx="1007">207079</cx:pt>
          <cx:pt idx="1008">197345</cx:pt>
          <cx:pt idx="1009">337168</cx:pt>
          <cx:pt idx="1010">462831</cx:pt>
          <cx:pt idx="1011">476106</cx:pt>
          <cx:pt idx="1012">435398</cx:pt>
          <cx:pt idx="1013">317699</cx:pt>
          <cx:pt idx="1014">317699</cx:pt>
          <cx:pt idx="1015">196460</cx:pt>
          <cx:pt idx="1016">79646</cx:pt>
          <cx:pt idx="1017">143362</cx:pt>
          <cx:pt idx="1018">106194</cx:pt>
          <cx:pt idx="1019">212389</cx:pt>
          <cx:pt idx="1020">170796</cx:pt>
          <cx:pt idx="1021">57079</cx:pt>
          <cx:pt idx="1022">141592</cx:pt>
          <cx:pt idx="1023">191150</cx:pt>
          <cx:pt idx="1024">150442</cx:pt>
          <cx:pt idx="1025">216814</cx:pt>
          <cx:pt idx="1026">91592</cx:pt>
          <cx:pt idx="1027">61946</cx:pt>
          <cx:pt idx="1028">97345</cx:pt>
          <cx:pt idx="1029">123893</cx:pt>
          <cx:pt idx="1030">128318</cx:pt>
          <cx:pt idx="1031">165929</cx:pt>
          <cx:pt idx="1032">38053</cx:pt>
          <cx:pt idx="1033">168141</cx:pt>
          <cx:pt idx="1034">173451</cx:pt>
          <cx:pt idx="1035">168584</cx:pt>
          <cx:pt idx="1036">61946</cx:pt>
          <cx:pt idx="1037">115044</cx:pt>
          <cx:pt idx="1038">398230</cx:pt>
          <cx:pt idx="1039">176991</cx:pt>
          <cx:pt idx="1040">163716</cx:pt>
          <cx:pt idx="1041">180973</cx:pt>
          <cx:pt idx="1042">398230</cx:pt>
          <cx:pt idx="1043">318584</cx:pt>
          <cx:pt idx="1044">167256</cx:pt>
          <cx:pt idx="1045">203539</cx:pt>
          <cx:pt idx="1046">175221</cx:pt>
          <cx:pt idx="1047">66371</cx:pt>
          <cx:pt idx="1048">357522</cx:pt>
          <cx:pt idx="1049">448672</cx:pt>
          <cx:pt idx="1050">53982</cx:pt>
          <cx:pt idx="1051">261946</cx:pt>
          <cx:pt idx="1052">145132</cx:pt>
          <cx:pt idx="1053">55752</cx:pt>
          <cx:pt idx="1054">94690</cx:pt>
          <cx:pt idx="1055">92035</cx:pt>
          <cx:pt idx="1056">106194</cx:pt>
          <cx:pt idx="1057">137168</cx:pt>
          <cx:pt idx="1058">170353</cx:pt>
          <cx:pt idx="1059">245132</cx:pt>
          <cx:pt idx="1060">96460</cx:pt>
          <cx:pt idx="1061">38938</cx:pt>
          <cx:pt idx="1062">34513</cx:pt>
          <cx:pt idx="1063">159292</cx:pt>
          <cx:pt idx="1064">61061</cx:pt>
          <cx:pt idx="1065">68141</cx:pt>
          <cx:pt idx="1066">127876</cx:pt>
          <cx:pt idx="1067">148230</cx:pt>
          <cx:pt idx="1068">142477</cx:pt>
          <cx:pt idx="1069">86725</cx:pt>
          <cx:pt idx="1070">38938</cx:pt>
          <cx:pt idx="1071">135398</cx:pt>
          <cx:pt idx="1072">133628</cx:pt>
          <cx:pt idx="1073">152212</cx:pt>
          <cx:pt idx="1074">433628</cx:pt>
          <cx:pt idx="1075">129203</cx:pt>
          <cx:pt idx="1076">154690</cx:pt>
          <cx:pt idx="1077">215044</cx:pt>
          <cx:pt idx="1078">64601</cx:pt>
          <cx:pt idx="1079">78318</cx:pt>
          <cx:pt idx="1080">176991</cx:pt>
          <cx:pt idx="1081">146017</cx:pt>
          <cx:pt idx="1082">169026</cx:pt>
          <cx:pt idx="1083">448672</cx:pt>
          <cx:pt idx="1084">383185</cx:pt>
          <cx:pt idx="1085">393805</cx:pt>
          <cx:pt idx="1086">170796</cx:pt>
          <cx:pt idx="1087">202654</cx:pt>
          <cx:pt idx="1088">115044</cx:pt>
          <cx:pt idx="1089">38053</cx:pt>
          <cx:pt idx="1090">110619</cx:pt>
          <cx:pt idx="1091">118584</cx:pt>
          <cx:pt idx="1092">123893</cx:pt>
          <cx:pt idx="1093">84955</cx:pt>
          <cx:pt idx="1094">39823</cx:pt>
          <cx:pt idx="1095">88495</cx:pt>
          <cx:pt idx="1096">175221</cx:pt>
          <cx:pt idx="1097">117699</cx:pt>
          <cx:pt idx="1098">123893</cx:pt>
          <cx:pt idx="1099">233628</cx:pt>
          <cx:pt idx="1100">82300</cx:pt>
          <cx:pt idx="1101">101769</cx:pt>
          <cx:pt idx="1102">428318</cx:pt>
          <cx:pt idx="1103">185840</cx:pt>
          <cx:pt idx="1104">212389</cx:pt>
          <cx:pt idx="1105">155752</cx:pt>
          <cx:pt idx="1106">146017</cx:pt>
          <cx:pt idx="1107">115044</cx:pt>
          <cx:pt idx="1108">416814</cx:pt>
          <cx:pt idx="1109">194690</cx:pt>
          <cx:pt idx="1110">181415</cx:pt>
          <cx:pt idx="1111">132743</cx:pt>
          <cx:pt idx="1112">65486</cx:pt>
          <cx:pt idx="1113">114159</cx:pt>
          <cx:pt idx="1114">115486</cx:pt>
          <cx:pt idx="1115">61946</cx:pt>
          <cx:pt idx="1116">106194</cx:pt>
          <cx:pt idx="1117">168141</cx:pt>
          <cx:pt idx="1118">348672</cx:pt>
          <cx:pt idx="1119">371681</cx:pt>
          <cx:pt idx="1120">357522</cx:pt>
          <cx:pt idx="1121">462831</cx:pt>
          <cx:pt idx="1122">448672</cx:pt>
          <cx:pt idx="1123">347787</cx:pt>
          <cx:pt idx="1124">448672</cx:pt>
          <cx:pt idx="1125">46902</cx:pt>
          <cx:pt idx="1126">56637</cx:pt>
          <cx:pt idx="1127">180088</cx:pt>
          <cx:pt idx="1128">141592</cx:pt>
          <cx:pt idx="1129">165486</cx:pt>
          <cx:pt idx="1130">174336</cx:pt>
          <cx:pt idx="1131">131858</cx:pt>
          <cx:pt idx="1132">53097</cx:pt>
          <cx:pt idx="1133">65044</cx:pt>
          <cx:pt idx="1134">110176</cx:pt>
          <cx:pt idx="1135">96460</cx:pt>
          <cx:pt idx="1136">66371</cx:pt>
          <cx:pt idx="1137">92035</cx:pt>
          <cx:pt idx="1138">38938</cx:pt>
          <cx:pt idx="1139">87610</cx:pt>
          <cx:pt idx="1140">63716</cx:pt>
          <cx:pt idx="1141">109292</cx:pt>
          <cx:pt idx="1142">142920</cx:pt>
          <cx:pt idx="1143">161946</cx:pt>
          <cx:pt idx="1144">123451</cx:pt>
          <cx:pt idx="1145">106194</cx:pt>
          <cx:pt idx="1146">215044</cx:pt>
          <cx:pt idx="1147">140707</cx:pt>
          <cx:pt idx="1148">122123</cx:pt>
          <cx:pt idx="1149">110619</cx:pt>
          <cx:pt idx="1150">77876</cx:pt>
          <cx:pt idx="1151">146902</cx:pt>
          <cx:pt idx="1152">79646</cx:pt>
          <cx:pt idx="1153">132300</cx:pt>
          <cx:pt idx="1154">84513</cx:pt>
          <cx:pt idx="1155">141592</cx:pt>
          <cx:pt idx="1156">174336</cx:pt>
          <cx:pt idx="1157">227433</cx:pt>
          <cx:pt idx="1158">130973</cx:pt>
          <cx:pt idx="1159">180973</cx:pt>
          <cx:pt idx="1160">364601</cx:pt>
          <cx:pt idx="1161">163716</cx:pt>
          <cx:pt idx="1162">191150</cx:pt>
          <cx:pt idx="1163">55309</cx:pt>
          <cx:pt idx="1164">357522</cx:pt>
          <cx:pt idx="1165">448672</cx:pt>
          <cx:pt idx="1166">448672</cx:pt>
          <cx:pt idx="1167">92920</cx:pt>
          <cx:pt idx="1168">247787</cx:pt>
          <cx:pt idx="1169">38053</cx:pt>
          <cx:pt idx="1170">38938</cx:pt>
          <cx:pt idx="1171">62831</cx:pt>
          <cx:pt idx="1172">215929</cx:pt>
          <cx:pt idx="1173">82035</cx:pt>
          <cx:pt idx="1174">176991</cx:pt>
          <cx:pt idx="1175">38938</cx:pt>
          <cx:pt idx="1176">163716</cx:pt>
          <cx:pt idx="1177">127433</cx:pt>
          <cx:pt idx="1178">110619</cx:pt>
          <cx:pt idx="1179">238938</cx:pt>
          <cx:pt idx="1180">212389</cx:pt>
          <cx:pt idx="1181">238938</cx:pt>
          <cx:pt idx="1182">415929</cx:pt>
          <cx:pt idx="1183">146017</cx:pt>
          <cx:pt idx="1184">203539</cx:pt>
          <cx:pt idx="1185">181150</cx:pt>
          <cx:pt idx="1186">53097</cx:pt>
          <cx:pt idx="1187">337168</cx:pt>
          <cx:pt idx="1188">360176</cx:pt>
          <cx:pt idx="1189">405309</cx:pt>
          <cx:pt idx="1190">435398</cx:pt>
          <cx:pt idx="1191">56637</cx:pt>
          <cx:pt idx="1192">52477</cx:pt>
          <cx:pt idx="1193">73442</cx:pt>
          <cx:pt idx="1194">75920</cx:pt>
          <cx:pt idx="1195">73053</cx:pt>
          <cx:pt idx="1196">73840</cx:pt>
          <cx:pt idx="1197">74256</cx:pt>
          <cx:pt idx="1198">100884</cx:pt>
          <cx:pt idx="1199">75088</cx:pt>
          <cx:pt idx="1200">75088</cx:pt>
          <cx:pt idx="1201">75088</cx:pt>
          <cx:pt idx="1202">75504</cx:pt>
          <cx:pt idx="1203">75088</cx:pt>
          <cx:pt idx="1204">75920</cx:pt>
          <cx:pt idx="1205">75920</cx:pt>
          <cx:pt idx="1206">73840</cx:pt>
          <cx:pt idx="1207">72654</cx:pt>
          <cx:pt idx="1208">75920</cx:pt>
          <cx:pt idx="1209">75920</cx:pt>
          <cx:pt idx="1210">75920</cx:pt>
          <cx:pt idx="1211">75920</cx:pt>
          <cx:pt idx="1212">75088</cx:pt>
          <cx:pt idx="1213">74256</cx:pt>
          <cx:pt idx="1214">73840</cx:pt>
          <cx:pt idx="1215">73840</cx:pt>
          <cx:pt idx="1216">75920</cx:pt>
          <cx:pt idx="1217">75504</cx:pt>
          <cx:pt idx="1218">75920</cx:pt>
          <cx:pt idx="1219">73053</cx:pt>
          <cx:pt idx="1220">75920</cx:pt>
          <cx:pt idx="1221">75088</cx:pt>
          <cx:pt idx="1222">75504</cx:pt>
          <cx:pt idx="1223">75088</cx:pt>
          <cx:pt idx="1224">75920</cx:pt>
          <cx:pt idx="1225">75920</cx:pt>
          <cx:pt idx="1226">73840</cx:pt>
          <cx:pt idx="1227">75920</cx:pt>
          <cx:pt idx="1228">73008</cx:pt>
          <cx:pt idx="1229">75504</cx:pt>
          <cx:pt idx="1230">74256</cx:pt>
          <cx:pt idx="1231">73840</cx:pt>
          <cx:pt idx="1232">75088</cx:pt>
          <cx:pt idx="1233">75088</cx:pt>
          <cx:pt idx="1234">75920</cx:pt>
          <cx:pt idx="1235">252212</cx:pt>
          <cx:pt idx="1236">73053</cx:pt>
          <cx:pt idx="1237">73840</cx:pt>
          <cx:pt idx="1238">75088</cx:pt>
          <cx:pt idx="1239">73442</cx:pt>
          <cx:pt idx="1240">74672</cx:pt>
          <cx:pt idx="1241">75504</cx:pt>
          <cx:pt idx="1242">75920</cx:pt>
          <cx:pt idx="1243">75920</cx:pt>
          <cx:pt idx="1244">97345</cx:pt>
          <cx:pt idx="1245">103982</cx:pt>
          <cx:pt idx="1246">75920</cx:pt>
          <cx:pt idx="1247">75088</cx:pt>
          <cx:pt idx="1248">73053</cx:pt>
          <cx:pt idx="1249">75920</cx:pt>
          <cx:pt idx="1250">73442</cx:pt>
          <cx:pt idx="1251">75920</cx:pt>
          <cx:pt idx="1252">75920</cx:pt>
          <cx:pt idx="1253">75920</cx:pt>
          <cx:pt idx="1254">75920</cx:pt>
          <cx:pt idx="1255">75920</cx:pt>
          <cx:pt idx="1256">173451</cx:pt>
          <cx:pt idx="1257">74672</cx:pt>
          <cx:pt idx="1258">75920</cx:pt>
          <cx:pt idx="1259">75920</cx:pt>
          <cx:pt idx="1260">75504</cx:pt>
          <cx:pt idx="1261">75920</cx:pt>
          <cx:pt idx="1262">75920</cx:pt>
          <cx:pt idx="1263">103539</cx:pt>
          <cx:pt idx="1264">207079</cx:pt>
          <cx:pt idx="1265">75504</cx:pt>
          <cx:pt idx="1266">72256</cx:pt>
          <cx:pt idx="1267">75920</cx:pt>
          <cx:pt idx="1268">75088</cx:pt>
          <cx:pt idx="1269">73840</cx:pt>
          <cx:pt idx="1270">75920</cx:pt>
          <cx:pt idx="1271">74256</cx:pt>
          <cx:pt idx="1272">73008</cx:pt>
          <cx:pt idx="1273">75504</cx:pt>
          <cx:pt idx="1274">75920</cx:pt>
          <cx:pt idx="1275">75920</cx:pt>
          <cx:pt idx="1276">75920</cx:pt>
          <cx:pt idx="1277">74256</cx:pt>
          <cx:pt idx="1278">75920</cx:pt>
          <cx:pt idx="1279">75088</cx:pt>
          <cx:pt idx="1280">74256</cx:pt>
          <cx:pt idx="1281">73840</cx:pt>
          <cx:pt idx="1282">75920</cx:pt>
          <cx:pt idx="1283">75920</cx:pt>
          <cx:pt idx="1284">75504</cx:pt>
          <cx:pt idx="1285">75088</cx:pt>
          <cx:pt idx="1286">73840</cx:pt>
          <cx:pt idx="1287">73840</cx:pt>
          <cx:pt idx="1288">73840</cx:pt>
          <cx:pt idx="1289">75920</cx:pt>
          <cx:pt idx="1290">75504</cx:pt>
          <cx:pt idx="1291">73053</cx:pt>
          <cx:pt idx="1292">74256</cx:pt>
          <cx:pt idx="1293">75504</cx:pt>
          <cx:pt idx="1294">75920</cx:pt>
          <cx:pt idx="1295">75920</cx:pt>
          <cx:pt idx="1296">75920</cx:pt>
          <cx:pt idx="1297">75088</cx:pt>
          <cx:pt idx="1298">73840</cx:pt>
          <cx:pt idx="1299">73442</cx:pt>
          <cx:pt idx="1300">75920</cx:pt>
          <cx:pt idx="1301">75920</cx:pt>
          <cx:pt idx="1302">75920</cx:pt>
          <cx:pt idx="1303">75088</cx:pt>
          <cx:pt idx="1304">75920</cx:pt>
          <cx:pt idx="1305">75920</cx:pt>
          <cx:pt idx="1306">75504</cx:pt>
          <cx:pt idx="1307">72654</cx:pt>
          <cx:pt idx="1308">73840</cx:pt>
          <cx:pt idx="1309">74256</cx:pt>
          <cx:pt idx="1310">73053</cx:pt>
          <cx:pt idx="1311">75504</cx:pt>
          <cx:pt idx="1312">73840</cx:pt>
          <cx:pt idx="1313">73840</cx:pt>
          <cx:pt idx="1314">75920</cx:pt>
          <cx:pt idx="1315">74672</cx:pt>
          <cx:pt idx="1316">75504</cx:pt>
          <cx:pt idx="1317">73840</cx:pt>
          <cx:pt idx="1318">79646</cx:pt>
          <cx:pt idx="1319">73840</cx:pt>
          <cx:pt idx="1320">75088</cx:pt>
          <cx:pt idx="1321">75504</cx:pt>
          <cx:pt idx="1322">73840</cx:pt>
          <cx:pt idx="1323">75920</cx:pt>
          <cx:pt idx="1324">74672</cx:pt>
          <cx:pt idx="1325">75920</cx:pt>
          <cx:pt idx="1326">75088</cx:pt>
          <cx:pt idx="1327">75920</cx:pt>
          <cx:pt idx="1328">149557</cx:pt>
          <cx:pt idx="1329">141592</cx:pt>
          <cx:pt idx="1330">73840</cx:pt>
          <cx:pt idx="1331">72256</cx:pt>
          <cx:pt idx="1332">73442</cx:pt>
          <cx:pt idx="1333">74256</cx:pt>
          <cx:pt idx="1334">75920</cx:pt>
          <cx:pt idx="1335">75920</cx:pt>
          <cx:pt idx="1336">75920</cx:pt>
          <cx:pt idx="1337">141592</cx:pt>
          <cx:pt idx="1338">74256</cx:pt>
          <cx:pt idx="1339">80530</cx:pt>
          <cx:pt idx="1340">73442</cx:pt>
          <cx:pt idx="1341">97345</cx:pt>
          <cx:pt idx="1342">74256</cx:pt>
          <cx:pt idx="1343">79646</cx:pt>
          <cx:pt idx="1344">75920</cx:pt>
          <cx:pt idx="1345">75504</cx:pt>
          <cx:pt idx="1346">75920</cx:pt>
          <cx:pt idx="1347">104424</cx:pt>
          <cx:pt idx="1348">75920</cx:pt>
          <cx:pt idx="1349">143362</cx:pt>
          <cx:pt idx="1350">146460</cx:pt>
          <cx:pt idx="1351">75920</cx:pt>
          <cx:pt idx="1352">106194</cx:pt>
          <cx:pt idx="1353">161061</cx:pt>
          <cx:pt idx="1354">398230</cx:pt>
          <cx:pt idx="1355">162831</cx:pt>
          <cx:pt idx="1356">139823</cx:pt>
          <cx:pt idx="1357">61946</cx:pt>
          <cx:pt idx="1358">337168</cx:pt>
          <cx:pt idx="1359">107079</cx:pt>
          <cx:pt idx="1360">133628</cx:pt>
          <cx:pt idx="1361">84955</cx:pt>
          <cx:pt idx="1362">39380</cx:pt>
          <cx:pt idx="1363">130973</cx:pt>
          <cx:pt idx="1364">168141</cx:pt>
          <cx:pt idx="1365">88495</cx:pt>
          <cx:pt idx="1366">190265</cx:pt>
          <cx:pt idx="1367">106194</cx:pt>
          <cx:pt idx="1368">95575</cx:pt>
          <cx:pt idx="1369">165929</cx:pt>
          <cx:pt idx="1370">92920</cx:pt>
          <cx:pt idx="1371">84955</cx:pt>
          <cx:pt idx="1372">75920</cx:pt>
          <cx:pt idx="1373">75504</cx:pt>
          <cx:pt idx="1374">73008</cx:pt>
          <cx:pt idx="1375">168141</cx:pt>
          <cx:pt idx="1376">75920</cx:pt>
          <cx:pt idx="1377">86725</cx:pt>
          <cx:pt idx="1378">37168</cx:pt>
          <cx:pt idx="1379">105309</cx:pt>
          <cx:pt idx="1380">60619</cx:pt>
          <cx:pt idx="1381">133628</cx:pt>
          <cx:pt idx="1382">57964</cx:pt>
          <cx:pt idx="1383">161946</cx:pt>
          <cx:pt idx="1384">74256</cx:pt>
          <cx:pt idx="1385">194690</cx:pt>
          <cx:pt idx="1386">169911</cx:pt>
          <cx:pt idx="1387">162831</cx:pt>
          <cx:pt idx="1388">193805</cx:pt>
          <cx:pt idx="1389">104867</cx:pt>
          <cx:pt idx="1390">190265</cx:pt>
          <cx:pt idx="1391">182300</cx:pt>
          <cx:pt idx="1392">75221</cx:pt>
          <cx:pt idx="1393">199115</cx:pt>
          <cx:pt idx="1394">190265</cx:pt>
          <cx:pt idx="1395">179646</cx:pt>
          <cx:pt idx="1396">200000</cx:pt>
          <cx:pt idx="1397">287610</cx:pt>
          <cx:pt idx="1398">193805</cx:pt>
          <cx:pt idx="1399">109734</cx:pt>
          <cx:pt idx="1400">176991</cx:pt>
          <cx:pt idx="1401">247787</cx:pt>
          <cx:pt idx="1402">58849</cx:pt>
          <cx:pt idx="1403">39823</cx:pt>
          <cx:pt idx="1404">75920</cx:pt>
          <cx:pt idx="1405">125663</cx:pt>
          <cx:pt idx="1406">57964</cx:pt>
          <cx:pt idx="1407">132743</cx:pt>
          <cx:pt idx="1408">170353</cx:pt>
          <cx:pt idx="1409">85398</cx:pt>
          <cx:pt idx="1410">44247</cx:pt>
          <cx:pt idx="1411">167699</cx:pt>
          <cx:pt idx="1412">130088</cx:pt>
          <cx:pt idx="1413">170796</cx:pt>
          <cx:pt idx="1414">132300</cx:pt>
          <cx:pt idx="1415">188495</cx:pt>
          <cx:pt idx="1416">168141</cx:pt>
          <cx:pt idx="1417">144247</cx:pt>
          <cx:pt idx="1418">178761</cx:pt>
          <cx:pt idx="1419">132743</cx:pt>
          <cx:pt idx="1420">172566</cx:pt>
          <cx:pt idx="1421">53982</cx:pt>
          <cx:pt idx="1422">55752</cx:pt>
          <cx:pt idx="1423">227876</cx:pt>
          <cx:pt idx="1424">265486</cx:pt>
          <cx:pt idx="1425">190265</cx:pt>
          <cx:pt idx="1426">169911</cx:pt>
          <cx:pt idx="1427">105309</cx:pt>
          <cx:pt idx="1428">194690</cx:pt>
          <cx:pt idx="1429">126548</cx:pt>
          <cx:pt idx="1430">95575</cx:pt>
          <cx:pt idx="1431">126548</cx:pt>
          <cx:pt idx="1432">141592</cx:pt>
          <cx:pt idx="1433">60000</cx:pt>
          <cx:pt idx="1434">107964</cx:pt>
          <cx:pt idx="1435">82300</cx:pt>
          <cx:pt idx="1436">61946</cx:pt>
          <cx:pt idx="1437">84070</cx:pt>
          <cx:pt idx="1438">59292</cx:pt>
          <cx:pt idx="1439">128938</cx:pt>
          <cx:pt idx="1440">145575</cx:pt>
          <cx:pt idx="1441">142035</cx:pt>
          <cx:pt idx="1442">36548</cx:pt>
          <cx:pt idx="1443">109734</cx:pt>
          <cx:pt idx="1444">65929</cx:pt>
          <cx:pt idx="1445">201769</cx:pt>
          <cx:pt idx="1446">168141</cx:pt>
          <cx:pt idx="1447">75920</cx:pt>
          <cx:pt idx="1448">79646</cx:pt>
          <cx:pt idx="1449">92920</cx:pt>
          <cx:pt idx="1450">79646</cx:pt>
          <cx:pt idx="1451">143362</cx:pt>
          <cx:pt idx="1452">203539</cx:pt>
          <cx:pt idx="1453">94690</cx:pt>
          <cx:pt idx="1454">113274</cx:pt>
          <cx:pt idx="1455">178761</cx:pt>
          <cx:pt idx="1456">178761</cx:pt>
          <cx:pt idx="1457">95575</cx:pt>
          <cx:pt idx="1458">161946</cx:pt>
          <cx:pt idx="1459">234513</cx:pt>
          <cx:pt idx="1460">185840</cx:pt>
          <cx:pt idx="1461">156637</cx:pt>
          <cx:pt idx="1462">416814</cx:pt>
          <cx:pt idx="1463">221238</cx:pt>
          <cx:pt idx="1464">384955</cx:pt>
          <cx:pt idx="1465">158584</cx:pt>
          <cx:pt idx="1466">362831</cx:pt>
          <cx:pt idx="1467">223008</cx:pt>
          <cx:pt idx="1468">212389</cx:pt>
          <cx:pt idx="1469">75221</cx:pt>
          <cx:pt idx="1470">154867</cx:pt>
          <cx:pt idx="1471">153982</cx:pt>
          <cx:pt idx="1472">53097</cx:pt>
          <cx:pt idx="1473">265486</cx:pt>
          <cx:pt idx="1474">318584</cx:pt>
          <cx:pt idx="1475">380530</cx:pt>
          <cx:pt idx="1476">54867</cx:pt>
          <cx:pt idx="1477">80973</cx:pt>
          <cx:pt idx="1478">172566</cx:pt>
          <cx:pt idx="1479">143805</cx:pt>
          <cx:pt idx="1480">186725</cx:pt>
          <cx:pt idx="1481">173008</cx:pt>
          <cx:pt idx="1482">79646</cx:pt>
          <cx:pt idx="1483">146460</cx:pt>
          <cx:pt idx="1484">182300</cx:pt>
          <cx:pt idx="1485">130088</cx:pt>
          <cx:pt idx="1486">190265</cx:pt>
          <cx:pt idx="1487">129203</cx:pt>
          <cx:pt idx="1488">172566</cx:pt>
          <cx:pt idx="1489">171681</cx:pt>
          <cx:pt idx="1490">353982</cx:pt>
          <cx:pt idx="1491">162831</cx:pt>
          <cx:pt idx="1492">157522</cx:pt>
          <cx:pt idx="1493">173451</cx:pt>
          <cx:pt idx="1494">159292</cx:pt>
          <cx:pt idx="1495">170796</cx:pt>
          <cx:pt idx="1496">172123</cx:pt>
          <cx:pt idx="1497">216814</cx:pt>
          <cx:pt idx="1498">143805</cx:pt>
          <cx:pt idx="1499">162831</cx:pt>
          <cx:pt idx="1500">175221</cx:pt>
          <cx:pt idx="1501">97345</cx:pt>
          <cx:pt idx="1502">165486</cx:pt>
          <cx:pt idx="1503">179646</cx:pt>
          <cx:pt idx="1504">181415</cx:pt>
          <cx:pt idx="1505">180530</cx:pt>
          <cx:pt idx="1506">150442</cx:pt>
          <cx:pt idx="1507">383185</cx:pt>
          <cx:pt idx="1508">370796</cx:pt>
          <cx:pt idx="1509">462831</cx:pt>
          <cx:pt idx="1510">382300</cx:pt>
          <cx:pt idx="1511">371681</cx:pt>
          <cx:pt idx="1512">448672</cx:pt>
          <cx:pt idx="1513">360176</cx:pt>
          <cx:pt idx="1514">382300</cx:pt>
          <cx:pt idx="1515">435398</cx:pt>
          <cx:pt idx="1516">371681</cx:pt>
          <cx:pt idx="1517">94690</cx:pt>
          <cx:pt idx="1518">256637</cx:pt>
          <cx:pt idx="1519">186725</cx:pt>
          <cx:pt idx="1520">92035</cx:pt>
          <cx:pt idx="1521">90265</cx:pt>
          <cx:pt idx="1522">214159</cx:pt>
          <cx:pt idx="1523">49557</cx:pt>
          <cx:pt idx="1524">188053</cx:pt>
          <cx:pt idx="1525">60176</cx:pt>
          <cx:pt idx="1526">130973</cx:pt>
          <cx:pt idx="1527">43185</cx:pt>
          <cx:pt idx="1528">110619</cx:pt>
          <cx:pt idx="1529">196460</cx:pt>
          <cx:pt idx="1530">65486</cx:pt>
          <cx:pt idx="1531">169026</cx:pt>
          <cx:pt idx="1532">85840</cx:pt>
          <cx:pt idx="1533">85840</cx:pt>
          <cx:pt idx="1534">177876</cx:pt>
          <cx:pt idx="1535">178761</cx:pt>
          <cx:pt idx="1536">185840</cx:pt>
          <cx:pt idx="1537">155584</cx:pt>
          <cx:pt idx="1538">209734</cx:pt>
          <cx:pt idx="1539">221238</cx:pt>
          <cx:pt idx="1540">161946</cx:pt>
          <cx:pt idx="1541">165929</cx:pt>
          <cx:pt idx="1542">141592</cx:pt>
          <cx:pt idx="1543">130973</cx:pt>
          <cx:pt idx="1544">91592</cx:pt>
          <cx:pt idx="1545">146017</cx:pt>
          <cx:pt idx="1546">243362</cx:pt>
          <cx:pt idx="1547">166814</cx:pt>
          <cx:pt idx="1548">141592</cx:pt>
          <cx:pt idx="1549">176991</cx:pt>
          <cx:pt idx="1550">115044</cx:pt>
          <cx:pt idx="1551">100884</cx:pt>
          <cx:pt idx="1552">163716</cx:pt>
          <cx:pt idx="1553">210619</cx:pt>
          <cx:pt idx="1554">82300</cx:pt>
          <cx:pt idx="1555">153539</cx:pt>
          <cx:pt idx="1556">103097</cx:pt>
          <cx:pt idx="1557">161946</cx:pt>
          <cx:pt idx="1558">83628</cx:pt>
          <cx:pt idx="1559">184070</cx:pt>
          <cx:pt idx="1560">148672</cx:pt>
          <cx:pt idx="1561">262831</cx:pt>
          <cx:pt idx="1562">126548</cx:pt>
          <cx:pt idx="1563">229203</cx:pt>
          <cx:pt idx="1564">185840</cx:pt>
          <cx:pt idx="1565">196460</cx:pt>
          <cx:pt idx="1566">238938</cx:pt>
          <cx:pt idx="1567">76548</cx:pt>
          <cx:pt idx="1568">75221</cx:pt>
          <cx:pt idx="1569">149557</cx:pt>
          <cx:pt idx="1570">191150</cx:pt>
          <cx:pt idx="1571">199115</cx:pt>
          <cx:pt idx="1572">183185</cx:pt>
          <cx:pt idx="1573">191150</cx:pt>
          <cx:pt idx="1574">408849</cx:pt>
          <cx:pt idx="1575">368141</cx:pt>
          <cx:pt idx="1576">383185</cx:pt>
          <cx:pt idx="1577">383185</cx:pt>
          <cx:pt idx="1578">422123</cx:pt>
          <cx:pt idx="1579">383185</cx:pt>
          <cx:pt idx="1580">348672</cx:pt>
          <cx:pt idx="1581">370796</cx:pt>
          <cx:pt idx="1582">422123</cx:pt>
          <cx:pt idx="1583">57522</cx:pt>
          <cx:pt idx="1584">97345</cx:pt>
          <cx:pt idx="1585">65929</cx:pt>
          <cx:pt idx="1586">194690</cx:pt>
          <cx:pt idx="1587">238053</cx:pt>
          <cx:pt idx="1588">258407</cx:pt>
          <cx:pt idx="1589">176991</cx:pt>
          <cx:pt idx="1590">128318</cx:pt>
          <cx:pt idx="1591">130973</cx:pt>
          <cx:pt idx="1592">141592</cx:pt>
          <cx:pt idx="1593">200884</cx:pt>
          <cx:pt idx="1594">179646</cx:pt>
          <cx:pt idx="1595">132743</cx:pt>
          <cx:pt idx="1596">82300</cx:pt>
          <cx:pt idx="1597">236283</cx:pt>
          <cx:pt idx="1598">170796</cx:pt>
          <cx:pt idx="1599">238938</cx:pt>
          <cx:pt idx="1600">168141</cx:pt>
          <cx:pt idx="1601">84070</cx:pt>
          <cx:pt idx="1602">95575</cx:pt>
          <cx:pt idx="1603">230088</cx:pt>
          <cx:pt idx="1604">132300</cx:pt>
          <cx:pt idx="1605">38495</cx:pt>
          <cx:pt idx="1606">88495</cx:pt>
          <cx:pt idx="1607">277876</cx:pt>
          <cx:pt idx="1608">94690</cx:pt>
          <cx:pt idx="1609">112566</cx:pt>
          <cx:pt idx="1610">37610</cx:pt>
          <cx:pt idx="1611">61946</cx:pt>
          <cx:pt idx="1612">172566</cx:pt>
          <cx:pt idx="1613">170796</cx:pt>
          <cx:pt idx="1614">212389</cx:pt>
          <cx:pt idx="1615">61681</cx:pt>
          <cx:pt idx="1616">113716</cx:pt>
          <cx:pt idx="1617">221238</cx:pt>
          <cx:pt idx="1618">240707</cx:pt>
          <cx:pt idx="1619">242477</cx:pt>
          <cx:pt idx="1620">176991</cx:pt>
          <cx:pt idx="1621">233628</cx:pt>
          <cx:pt idx="1622">221238</cx:pt>
          <cx:pt idx="1623">104424</cx:pt>
          <cx:pt idx="1624">346017</cx:pt>
          <cx:pt idx="1625">163716</cx:pt>
          <cx:pt idx="1626">198849</cx:pt>
          <cx:pt idx="1627">64601</cx:pt>
          <cx:pt idx="1628">371681</cx:pt>
          <cx:pt idx="1629">360176</cx:pt>
          <cx:pt idx="1630">370796</cx:pt>
          <cx:pt idx="1631">405309</cx:pt>
          <cx:pt idx="1632">370796</cx:pt>
          <cx:pt idx="1633">383185</cx:pt>
          <cx:pt idx="1634">382300</cx:pt>
          <cx:pt idx="1635">65929</cx:pt>
          <cx:pt idx="1636">199115</cx:pt>
          <cx:pt idx="1637">189823</cx:pt>
          <cx:pt idx="1638">314159</cx:pt>
          <cx:pt idx="1639">83185</cx:pt>
          <cx:pt idx="1640">142477</cx:pt>
          <cx:pt idx="1641">92920</cx:pt>
          <cx:pt idx="1642">132743</cx:pt>
          <cx:pt idx="1643">63893</cx:pt>
          <cx:pt idx="1644">108407</cx:pt>
          <cx:pt idx="1645">175221</cx:pt>
          <cx:pt idx="1646">92920</cx:pt>
          <cx:pt idx="1647">63716</cx:pt>
          <cx:pt idx="1648">168141</cx:pt>
          <cx:pt idx="1649">243362</cx:pt>
          <cx:pt idx="1650">146460</cx:pt>
          <cx:pt idx="1651">62389</cx:pt>
          <cx:pt idx="1652">181415</cx:pt>
          <cx:pt idx="1653">168141</cx:pt>
          <cx:pt idx="1654">34513</cx:pt>
          <cx:pt idx="1655">41061</cx:pt>
          <cx:pt idx="1656">142035</cx:pt>
          <cx:pt idx="1657">97345</cx:pt>
          <cx:pt idx="1658">132743</cx:pt>
          <cx:pt idx="1659">245575</cx:pt>
          <cx:pt idx="1660">221238</cx:pt>
          <cx:pt idx="1661">167256</cx:pt>
          <cx:pt idx="1662">167699</cx:pt>
          <cx:pt idx="1663">176991</cx:pt>
          <cx:pt idx="1664">73840</cx:pt>
          <cx:pt idx="1665">228318</cx:pt>
          <cx:pt idx="1666">135398</cx:pt>
          <cx:pt idx="1667">119469</cx:pt>
          <cx:pt idx="1668">159292</cx:pt>
          <cx:pt idx="1669">228318</cx:pt>
          <cx:pt idx="1670">207964</cx:pt>
          <cx:pt idx="1671">218584</cx:pt>
          <cx:pt idx="1672">206194</cx:pt>
          <cx:pt idx="1673">190265</cx:pt>
          <cx:pt idx="1674">215044</cx:pt>
          <cx:pt idx="1675">112389</cx:pt>
          <cx:pt idx="1676">230088</cx:pt>
          <cx:pt idx="1677">234513</cx:pt>
          <cx:pt idx="1678">75221</cx:pt>
          <cx:pt idx="1679">74778</cx:pt>
          <cx:pt idx="1680">76106</cx:pt>
          <cx:pt idx="1681">66814</cx:pt>
          <cx:pt idx="1682">128318</cx:pt>
          <cx:pt idx="1683">90707</cx:pt>
          <cx:pt idx="1684">76991</cx:pt>
          <cx:pt idx="1685">199115</cx:pt>
          <cx:pt idx="1686">201769</cx:pt>
          <cx:pt idx="1687">181415</cx:pt>
          <cx:pt idx="1688">192920</cx:pt>
          <cx:pt idx="1689">435398</cx:pt>
          <cx:pt idx="1690">393805</cx:pt>
          <cx:pt idx="1691">448672</cx:pt>
          <cx:pt idx="1692">383185</cx:pt>
          <cx:pt idx="1693">383185</cx:pt>
          <cx:pt idx="1694">393805</cx:pt>
          <cx:pt idx="1695">394690</cx:pt>
          <cx:pt idx="1696">394690</cx:pt>
          <cx:pt idx="1697">406194</cx:pt>
          <cx:pt idx="1698">382300</cx:pt>
          <cx:pt idx="1699">419469</cx:pt>
          <cx:pt idx="1700">370796</cx:pt>
          <cx:pt idx="1701">360176</cx:pt>
          <cx:pt idx="1702">394690</cx:pt>
          <cx:pt idx="1703">393805</cx:pt>
          <cx:pt idx="1704">370796</cx:pt>
          <cx:pt idx="1705">360176</cx:pt>
          <cx:pt idx="1706">393805</cx:pt>
          <cx:pt idx="1707">59911</cx:pt>
          <cx:pt idx="1708">278761</cx:pt>
          <cx:pt idx="1709">186725</cx:pt>
          <cx:pt idx="1710">115044</cx:pt>
          <cx:pt idx="1711">223008</cx:pt>
          <cx:pt idx="1712">185840</cx:pt>
          <cx:pt idx="1713">92035</cx:pt>
          <cx:pt idx="1714">38053</cx:pt>
          <cx:pt idx="1715">176991</cx:pt>
          <cx:pt idx="1716">215929</cx:pt>
          <cx:pt idx="1717">145132</cx:pt>
          <cx:pt idx="1718">171681</cx:pt>
          <cx:pt idx="1719">214601</cx:pt>
          <cx:pt idx="1720">167256</cx:pt>
          <cx:pt idx="1721">271681</cx:pt>
          <cx:pt idx="1722">171681</cx:pt>
          <cx:pt idx="1723">40088</cx:pt>
          <cx:pt idx="1724">143805</cx:pt>
          <cx:pt idx="1725">83185</cx:pt>
          <cx:pt idx="1726">199115</cx:pt>
          <cx:pt idx="1727">219469</cx:pt>
          <cx:pt idx="1728">171681</cx:pt>
          <cx:pt idx="1729">130088</cx:pt>
          <cx:pt idx="1730">142477</cx:pt>
          <cx:pt idx="1731">169026</cx:pt>
          <cx:pt idx="1732">163716</cx:pt>
          <cx:pt idx="1733">92920</cx:pt>
          <cx:pt idx="1734">113274</cx:pt>
          <cx:pt idx="1735">175221</cx:pt>
          <cx:pt idx="1736">91150</cx:pt>
          <cx:pt idx="1737">135398</cx:pt>
          <cx:pt idx="1738">43362</cx:pt>
          <cx:pt idx="1739">84070</cx:pt>
          <cx:pt idx="1740">86725</cx:pt>
          <cx:pt idx="1741">136283</cx:pt>
          <cx:pt idx="1742">154424</cx:pt>
          <cx:pt idx="1743">215929</cx:pt>
          <cx:pt idx="1744">159292</cx:pt>
          <cx:pt idx="1745">168141</cx:pt>
          <cx:pt idx="1746">205752</cx:pt>
          <cx:pt idx="1747">141592</cx:pt>
          <cx:pt idx="1748">154867</cx:pt>
          <cx:pt idx="1749">161946</cx:pt>
          <cx:pt idx="1750">194690</cx:pt>
          <cx:pt idx="1751">345132</cx:pt>
          <cx:pt idx="1752">172566</cx:pt>
          <cx:pt idx="1753">178761</cx:pt>
          <cx:pt idx="1754">194690</cx:pt>
          <cx:pt idx="1755">60176</cx:pt>
          <cx:pt idx="1756">458407</cx:pt>
          <cx:pt idx="1757">368141</cx:pt>
          <cx:pt idx="1758">422123</cx:pt>
          <cx:pt idx="1759">432743</cx:pt>
          <cx:pt idx="1760">370796</cx:pt>
          <cx:pt idx="1761">383185</cx:pt>
          <cx:pt idx="1762">393805</cx:pt>
          <cx:pt idx="1763">422123</cx:pt>
          <cx:pt idx="1764">383185</cx:pt>
          <cx:pt idx="1765">432743</cx:pt>
          <cx:pt idx="1766">407079</cx:pt>
          <cx:pt idx="1767">176991</cx:pt>
          <cx:pt idx="1768">171681</cx:pt>
          <cx:pt idx="1769">203539</cx:pt>
          <cx:pt idx="1770">202654</cx:pt>
          <cx:pt idx="1771">137168</cx:pt>
          <cx:pt idx="1772">178761</cx:pt>
          <cx:pt idx="1773">96902</cx:pt>
          <cx:pt idx="1774">138495</cx:pt>
          <cx:pt idx="1775">139823</cx:pt>
          <cx:pt idx="1776">185840</cx:pt>
          <cx:pt idx="1777">140707</cx:pt>
          <cx:pt idx="1778">82300</cx:pt>
          <cx:pt idx="1779">135398</cx:pt>
          <cx:pt idx="1780">177876</cx:pt>
          <cx:pt idx="1781">65486</cx:pt>
          <cx:pt idx="1782">172566</cx:pt>
          <cx:pt idx="1783">39823</cx:pt>
          <cx:pt idx="1784">197345</cx:pt>
          <cx:pt idx="1785">97345</cx:pt>
          <cx:pt idx="1786">148230</cx:pt>
          <cx:pt idx="1787">185840</cx:pt>
          <cx:pt idx="1788">136725</cx:pt>
          <cx:pt idx="1789">169026</cx:pt>
          <cx:pt idx="1790">242477</cx:pt>
          <cx:pt idx="1791">108849</cx:pt>
          <cx:pt idx="1792">210619</cx:pt>
          <cx:pt idx="1793">115044</cx:pt>
          <cx:pt idx="1794">74778</cx:pt>
          <cx:pt idx="1795">175221</cx:pt>
          <cx:pt idx="1796">105309</cx:pt>
          <cx:pt idx="1797">181415</cx:pt>
          <cx:pt idx="1798">234513</cx:pt>
          <cx:pt idx="1799">88495</cx:pt>
          <cx:pt idx="1800">115044</cx:pt>
          <cx:pt idx="1801">166371</cx:pt>
          <cx:pt idx="1802">178761</cx:pt>
          <cx:pt idx="1803">161061</cx:pt>
          <cx:pt idx="1804">181415</cx:pt>
          <cx:pt idx="1805">353982</cx:pt>
          <cx:pt idx="1806">237168</cx:pt>
          <cx:pt idx="1807">238053</cx:pt>
          <cx:pt idx="1808">210619</cx:pt>
          <cx:pt idx="1809">216814</cx:pt>
          <cx:pt idx="1810">185398</cx:pt>
          <cx:pt idx="1811">158407</cx:pt>
          <cx:pt idx="1812">66371</cx:pt>
          <cx:pt idx="1813">69911</cx:pt>
          <cx:pt idx="1814">70796</cx:pt>
          <cx:pt idx="1815">77433</cx:pt>
          <cx:pt idx="1816">174778</cx:pt>
          <cx:pt idx="1817">159292</cx:pt>
          <cx:pt idx="1818">180530</cx:pt>
          <cx:pt idx="1819">167256</cx:pt>
          <cx:pt idx="1820">203539</cx:pt>
          <cx:pt idx="1821">177699</cx:pt>
          <cx:pt idx="1822">446017</cx:pt>
          <cx:pt idx="1823">446017</cx:pt>
          <cx:pt idx="1824">446017</cx:pt>
          <cx:pt idx="1825">446017</cx:pt>
          <cx:pt idx="1826">432743</cx:pt>
          <cx:pt idx="1827">448672</cx:pt>
          <cx:pt idx="1828">448672</cx:pt>
          <cx:pt idx="1829">446017</cx:pt>
          <cx:pt idx="1830">435398</cx:pt>
          <cx:pt idx="1831">419469</cx:pt>
          <cx:pt idx="1832">393805</cx:pt>
          <cx:pt idx="1833">392920</cx:pt>
          <cx:pt idx="1834">393805</cx:pt>
          <cx:pt idx="1835">422123</cx:pt>
          <cx:pt idx="1836">422123</cx:pt>
          <cx:pt idx="1837">55752</cx:pt>
          <cx:pt idx="1838">56637</cx:pt>
          <cx:pt idx="1839">252212</cx:pt>
          <cx:pt idx="1840">238938</cx:pt>
          <cx:pt idx="1841">238938</cx:pt>
          <cx:pt idx="1842">219469</cx:pt>
          <cx:pt idx="1843">175221</cx:pt>
          <cx:pt idx="1844">97345</cx:pt>
          <cx:pt idx="1845">176991</cx:pt>
          <cx:pt idx="1846">194690</cx:pt>
          <cx:pt idx="1847">96460</cx:pt>
          <cx:pt idx="1848">185840</cx:pt>
          <cx:pt idx="1849">171681</cx:pt>
          <cx:pt idx="1850">89380</cx:pt>
          <cx:pt idx="1851">143362</cx:pt>
          <cx:pt idx="1852">39823</cx:pt>
          <cx:pt idx="1853">119469</cx:pt>
          <cx:pt idx="1854">168141</cx:pt>
          <cx:pt idx="1855">97345</cx:pt>
          <cx:pt idx="1856">250442</cx:pt>
          <cx:pt idx="1857">169292</cx:pt>
          <cx:pt idx="1858">84513</cx:pt>
          <cx:pt idx="1859">115929</cx:pt>
          <cx:pt idx="1860">123008</cx:pt>
          <cx:pt idx="1861">216371</cx:pt>
          <cx:pt idx="1862">194690</cx:pt>
          <cx:pt idx="1863">184070</cx:pt>
          <cx:pt idx="1864">165486</cx:pt>
          <cx:pt idx="1865">88495</cx:pt>
          <cx:pt idx="1866">100000</cx:pt>
          <cx:pt idx="1867">115044</cx:pt>
          <cx:pt idx="1868">115044</cx:pt>
          <cx:pt idx="1869">145132</cx:pt>
          <cx:pt idx="1870">148672</cx:pt>
          <cx:pt idx="1871">176991</cx:pt>
          <cx:pt idx="1872">230088</cx:pt>
          <cx:pt idx="1873">212389</cx:pt>
          <cx:pt idx="1874">207079</cx:pt>
          <cx:pt idx="1875">206194</cx:pt>
          <cx:pt idx="1876">168141</cx:pt>
          <cx:pt idx="1877">163716</cx:pt>
          <cx:pt idx="1878">127876</cx:pt>
          <cx:pt idx="1879">145132</cx:pt>
          <cx:pt idx="1880">129203</cx:pt>
          <cx:pt idx="1881">176106</cx:pt>
          <cx:pt idx="1882">143805</cx:pt>
          <cx:pt idx="1883">117699</cx:pt>
          <cx:pt idx="1884">170353</cx:pt>
          <cx:pt idx="1885">393805</cx:pt>
          <cx:pt idx="1886">393805</cx:pt>
          <cx:pt idx="1887">393805</cx:pt>
          <cx:pt idx="1888">205309</cx:pt>
          <cx:pt idx="1889">189380</cx:pt>
          <cx:pt idx="1890">200000</cx:pt>
          <cx:pt idx="1891">95575</cx:pt>
          <cx:pt idx="1892">80088</cx:pt>
          <cx:pt idx="1893">197345</cx:pt>
          <cx:pt idx="1894">99115</cx:pt>
          <cx:pt idx="1895">171681</cx:pt>
          <cx:pt idx="1896">143805</cx:pt>
          <cx:pt idx="1897">119469</cx:pt>
          <cx:pt idx="1898">236283</cx:pt>
          <cx:pt idx="1899">171238</cx:pt>
          <cx:pt idx="1900">170796</cx:pt>
          <cx:pt idx="1901">137168</cx:pt>
          <cx:pt idx="1902">283185</cx:pt>
          <cx:pt idx="1903">180088</cx:pt>
          <cx:pt idx="1904">227433</cx:pt>
          <cx:pt idx="1905">230088</cx:pt>
          <cx:pt idx="1906">171681</cx:pt>
          <cx:pt idx="1907">109734</cx:pt>
          <cx:pt idx="1908">69469</cx:pt>
          <cx:pt idx="1909">168141</cx:pt>
          <cx:pt idx="1910">39823</cx:pt>
          <cx:pt idx="1911">153097</cx:pt>
          <cx:pt idx="1912">185840</cx:pt>
          <cx:pt idx="1913">66371</cx:pt>
          <cx:pt idx="1914">205309</cx:pt>
          <cx:pt idx="1915">202654</cx:pt>
          <cx:pt idx="1916">169911</cx:pt>
          <cx:pt idx="1917">157522</cx:pt>
          <cx:pt idx="1918">171681</cx:pt>
          <cx:pt idx="1919">267256</cx:pt>
          <cx:pt idx="1920">159292</cx:pt>
          <cx:pt idx="1921">153097</cx:pt>
          <cx:pt idx="1922">242035</cx:pt>
          <cx:pt idx="1923">225663</cx:pt>
          <cx:pt idx="1924">238938</cx:pt>
          <cx:pt idx="1925">230088</cx:pt>
          <cx:pt idx="1926">238938</cx:pt>
          <cx:pt idx="1927">373893</cx:pt>
          <cx:pt idx="1928">153097</cx:pt>
          <cx:pt idx="1929">156637</cx:pt>
          <cx:pt idx="1930">237168</cx:pt>
          <cx:pt idx="1931">246017</cx:pt>
          <cx:pt idx="1932">325663</cx:pt>
          <cx:pt idx="1933">238938</cx:pt>
          <cx:pt idx="1934">175221</cx:pt>
          <cx:pt idx="1935">191150</cx:pt>
          <cx:pt idx="1936">186725</cx:pt>
          <cx:pt idx="1937">141592</cx:pt>
          <cx:pt idx="1938">55752</cx:pt>
          <cx:pt idx="1939">192035</cx:pt>
          <cx:pt idx="1940">172566</cx:pt>
          <cx:pt idx="1941">187610</cx:pt>
          <cx:pt idx="1942">83185</cx:pt>
          <cx:pt idx="1943">184070</cx:pt>
          <cx:pt idx="1944">176991</cx:pt>
          <cx:pt idx="1945">66814</cx:pt>
          <cx:pt idx="1946">132743</cx:pt>
          <cx:pt idx="1947">152654</cx:pt>
          <cx:pt idx="1948">243362</cx:pt>
          <cx:pt idx="1949">133628</cx:pt>
          <cx:pt idx="1950">184070</cx:pt>
          <cx:pt idx="1951">165486</cx:pt>
          <cx:pt idx="1952">104867</cx:pt>
          <cx:pt idx="1953">165486</cx:pt>
          <cx:pt idx="1954">193805</cx:pt>
          <cx:pt idx="1955">89380</cx:pt>
          <cx:pt idx="1956">147787</cx:pt>
          <cx:pt idx="1957">114159</cx:pt>
          <cx:pt idx="1958">114159</cx:pt>
          <cx:pt idx="1959">102212</cx:pt>
          <cx:pt idx="1960">102212</cx:pt>
          <cx:pt idx="1961">126548</cx:pt>
          <cx:pt idx="1962">84070</cx:pt>
          <cx:pt idx="1963">154867</cx:pt>
          <cx:pt idx="1964">243362</cx:pt>
          <cx:pt idx="1965">172566</cx:pt>
          <cx:pt idx="1966">209734</cx:pt>
          <cx:pt idx="1967">166371</cx:pt>
          <cx:pt idx="1968">235398</cx:pt>
          <cx:pt idx="1969">58849</cx:pt>
          <cx:pt idx="1970">57522</cx:pt>
          <cx:pt idx="1971">307079</cx:pt>
          <cx:pt idx="1972">192035</cx:pt>
          <cx:pt idx="1973">179646</cx:pt>
          <cx:pt idx="1974">218584</cx:pt>
          <cx:pt idx="1975">106194</cx:pt>
          <cx:pt idx="1976">261061</cx:pt>
          <cx:pt idx="1977">192035</cx:pt>
          <cx:pt idx="1978">196460</cx:pt>
          <cx:pt idx="1979">75221</cx:pt>
          <cx:pt idx="1980">185840</cx:pt>
          <cx:pt idx="1981">207079</cx:pt>
          <cx:pt idx="1982">172566</cx:pt>
          <cx:pt idx="1983">199115</cx:pt>
          <cx:pt idx="1984">40265</cx:pt>
          <cx:pt idx="1985">143362</cx:pt>
          <cx:pt idx="1986">176991</cx:pt>
          <cx:pt idx="1987">141592</cx:pt>
          <cx:pt idx="1988">246902</cx:pt>
          <cx:pt idx="1989">64601</cx:pt>
          <cx:pt idx="1990">153097</cx:pt>
          <cx:pt idx="1991">143362</cx:pt>
          <cx:pt idx="1992">146902</cx:pt>
          <cx:pt idx="1993">149292</cx:pt>
          <cx:pt idx="1994">203539</cx:pt>
          <cx:pt idx="1995">181415</cx:pt>
          <cx:pt idx="1996">163716</cx:pt>
          <cx:pt idx="1997">172566</cx:pt>
          <cx:pt idx="1998">163716</cx:pt>
          <cx:pt idx="1999">143362</cx:pt>
          <cx:pt idx="2000">168141</cx:pt>
          <cx:pt idx="2001">230088</cx:pt>
          <cx:pt idx="2002">176991</cx:pt>
          <cx:pt idx="2003">184070</cx:pt>
          <cx:pt idx="2004">210619</cx:pt>
          <cx:pt idx="2005">218584</cx:pt>
          <cx:pt idx="2006">220353</cx:pt>
          <cx:pt idx="2007">181415</cx:pt>
          <cx:pt idx="2008">57964</cx:pt>
          <cx:pt idx="2009">61681</cx:pt>
          <cx:pt idx="2010">75221</cx:pt>
          <cx:pt idx="2011">216814</cx:pt>
          <cx:pt idx="2012">172566</cx:pt>
          <cx:pt idx="2013">188495</cx:pt>
          <cx:pt idx="2014">194690</cx:pt>
          <cx:pt idx="2015">119469</cx:pt>
          <cx:pt idx="2016">432743</cx:pt>
          <cx:pt idx="2017">448672</cx:pt>
          <cx:pt idx="2018">435398</cx:pt>
          <cx:pt idx="2019">448672</cx:pt>
          <cx:pt idx="2020">448672</cx:pt>
          <cx:pt idx="2021">432743</cx:pt>
          <cx:pt idx="2022">378761</cx:pt>
          <cx:pt idx="2023">199115</cx:pt>
          <cx:pt idx="2024">148672</cx:pt>
          <cx:pt idx="2025">69026</cx:pt>
          <cx:pt idx="2026">78761</cx:pt>
          <cx:pt idx="2027">65486</cx:pt>
          <cx:pt idx="2028">203539</cx:pt>
          <cx:pt idx="2029">97345</cx:pt>
          <cx:pt idx="2030">112389</cx:pt>
          <cx:pt idx="2031">135398</cx:pt>
          <cx:pt idx="2032">176991</cx:pt>
          <cx:pt idx="2033">121681</cx:pt>
          <cx:pt idx="2034">92920</cx:pt>
          <cx:pt idx="2035">103097</cx:pt>
          <cx:pt idx="2036">157522</cx:pt>
          <cx:pt idx="2037">148672</cx:pt>
          <cx:pt idx="2038">94690</cx:pt>
          <cx:pt idx="2039">163716</cx:pt>
          <cx:pt idx="2040">84955</cx:pt>
          <cx:pt idx="2041">192035</cx:pt>
          <cx:pt idx="2042">256637</cx:pt>
          <cx:pt idx="2043">247787</cx:pt>
          <cx:pt idx="2044">221238</cx:pt>
          <cx:pt idx="2045">150442</cx:pt>
          <cx:pt idx="2046">163716</cx:pt>
          <cx:pt idx="2047">205309</cx:pt>
          <cx:pt idx="2048">161946</cx:pt>
          <cx:pt idx="2049">163716</cx:pt>
          <cx:pt idx="2050">219469</cx:pt>
          <cx:pt idx="2051">154867</cx:pt>
          <cx:pt idx="2052">178761</cx:pt>
          <cx:pt idx="2053">221238</cx:pt>
          <cx:pt idx="2054">225663</cx:pt>
          <cx:pt idx="2055">327433</cx:pt>
          <cx:pt idx="2056">194690</cx:pt>
          <cx:pt idx="2057">71238</cx:pt>
          <cx:pt idx="2058">180530</cx:pt>
          <cx:pt idx="2059">180530</cx:pt>
          <cx:pt idx="2060">181415</cx:pt>
          <cx:pt idx="2061">185840</cx:pt>
          <cx:pt idx="2062">432743</cx:pt>
          <cx:pt idx="2063">432743</cx:pt>
          <cx:pt idx="2064">271681</cx:pt>
          <cx:pt idx="2065">197345</cx:pt>
          <cx:pt idx="2066">196460</cx:pt>
          <cx:pt idx="2067">241592</cx:pt>
          <cx:pt idx="2068">212389</cx:pt>
          <cx:pt idx="2069">117699</cx:pt>
          <cx:pt idx="2070">159292</cx:pt>
          <cx:pt idx="2071">112389</cx:pt>
          <cx:pt idx="2072">117699</cx:pt>
          <cx:pt idx="2073">137168</cx:pt>
          <cx:pt idx="2074">146017</cx:pt>
          <cx:pt idx="2075">192035</cx:pt>
          <cx:pt idx="2076">74336</cx:pt>
          <cx:pt idx="2077">218584</cx:pt>
          <cx:pt idx="2078">183185</cx:pt>
          <cx:pt idx="2079">116814</cx:pt>
          <cx:pt idx="2080">39823</cx:pt>
          <cx:pt idx="2081">198230</cx:pt>
          <cx:pt idx="2082">159292</cx:pt>
          <cx:pt idx="2083">336283</cx:pt>
          <cx:pt idx="2084">168141</cx:pt>
          <cx:pt idx="2085">147787</cx:pt>
          <cx:pt idx="2086">252212</cx:pt>
          <cx:pt idx="2087">190265</cx:pt>
          <cx:pt idx="2088">82300</cx:pt>
          <cx:pt idx="2089">183185</cx:pt>
          <cx:pt idx="2090">221238</cx:pt>
          <cx:pt idx="2091">232743</cx:pt>
          <cx:pt idx="2092">168141</cx:pt>
          <cx:pt idx="2093">192920</cx:pt>
          <cx:pt idx="2094">243362</cx:pt>
          <cx:pt idx="2095">200884</cx:pt>
          <cx:pt idx="2096">115044</cx:pt>
          <cx:pt idx="2097">212389</cx:pt>
          <cx:pt idx="2098">210619</cx:pt>
          <cx:pt idx="2099">197345</cx:pt>
          <cx:pt idx="2100">172566</cx:pt>
          <cx:pt idx="2101">73893</cx:pt>
          <cx:pt idx="2102">192920</cx:pt>
          <cx:pt idx="2103">201769</cx:pt>
          <cx:pt idx="2104">96460</cx:pt>
          <cx:pt idx="2105">214159</cx:pt>
          <cx:pt idx="2106">260176</cx:pt>
          <cx:pt idx="2107">126991</cx:pt>
          <cx:pt idx="2108">123008</cx:pt>
          <cx:pt idx="2109">99557</cx:pt>
          <cx:pt idx="2110">197345</cx:pt>
          <cx:pt idx="2111">117256</cx:pt>
          <cx:pt idx="2112">49557</cx:pt>
          <cx:pt idx="2113">216814</cx:pt>
          <cx:pt idx="2114">212389</cx:pt>
          <cx:pt idx="2115">176106</cx:pt>
          <cx:pt idx="2116">203539</cx:pt>
          <cx:pt idx="2117">219469</cx:pt>
          <cx:pt idx="2118">223893</cx:pt>
          <cx:pt idx="2119">178761</cx:pt>
          <cx:pt idx="2120">207964</cx:pt>
          <cx:pt idx="2121">218141</cx:pt>
          <cx:pt idx="2122">415929</cx:pt>
          <cx:pt idx="2123">119469</cx:pt>
          <cx:pt idx="2124">183185</cx:pt>
          <cx:pt idx="2125">190265</cx:pt>
          <cx:pt idx="2126">178318</cx:pt>
          <cx:pt idx="2127">193805</cx:pt>
          <cx:pt idx="2128">201769</cx:pt>
          <cx:pt idx="2129">419469</cx:pt>
          <cx:pt idx="2130">407079</cx:pt>
          <cx:pt idx="2131">432743</cx:pt>
          <cx:pt idx="2132">247787</cx:pt>
          <cx:pt idx="2133">274336</cx:pt>
          <cx:pt idx="2134">117699</cx:pt>
          <cx:pt idx="2135">42477</cx:pt>
          <cx:pt idx="2136">79203</cx:pt>
          <cx:pt idx="2137">228318</cx:pt>
          <cx:pt idx="2138">120353</cx:pt>
          <cx:pt idx="2139">247787</cx:pt>
          <cx:pt idx="2140">144247</cx:pt>
          <cx:pt idx="2141">141592</cx:pt>
          <cx:pt idx="2142">272566</cx:pt>
          <cx:pt idx="2143">221238</cx:pt>
          <cx:pt idx="2144">264601</cx:pt>
          <cx:pt idx="2145">209734</cx:pt>
          <cx:pt idx="2146">194690</cx:pt>
          <cx:pt idx="2147">230088</cx:pt>
          <cx:pt idx="2148">162831</cx:pt>
          <cx:pt idx="2149">130088</cx:pt>
          <cx:pt idx="2150">203539</cx:pt>
          <cx:pt idx="2151">202654</cx:pt>
          <cx:pt idx="2152">112831</cx:pt>
          <cx:pt idx="2153">216814</cx:pt>
          <cx:pt idx="2154">170796</cx:pt>
          <cx:pt idx="2155">168141</cx:pt>
          <cx:pt idx="2156">238938</cx:pt>
          <cx:pt idx="2157">158407</cx:pt>
          <cx:pt idx="2158">284955</cx:pt>
          <cx:pt idx="2159">209734</cx:pt>
          <cx:pt idx="2160">247787</cx:pt>
          <cx:pt idx="2161">238053</cx:pt>
          <cx:pt idx="2162">85840</cx:pt>
          <cx:pt idx="2163">216814</cx:pt>
          <cx:pt idx="2164">159292</cx:pt>
          <cx:pt idx="2165">333628</cx:pt>
          <cx:pt idx="2166">330088</cx:pt>
          <cx:pt idx="2167">250442</cx:pt>
          <cx:pt idx="2168">194690</cx:pt>
          <cx:pt idx="2169">253982</cx:pt>
          <cx:pt idx="2170">225663</cx:pt>
          <cx:pt idx="2171">106194</cx:pt>
          <cx:pt idx="2172">183628</cx:pt>
          <cx:pt idx="2173">270796</cx:pt>
          <cx:pt idx="2174">300884</cx:pt>
          <cx:pt idx="2175">124778</cx:pt>
          <cx:pt idx="2176">194690</cx:pt>
          <cx:pt idx="2177">229203</cx:pt>
          <cx:pt idx="2178">199115</cx:pt>
          <cx:pt idx="2179">131415</cx:pt>
          <cx:pt idx="2180">227433</cx:pt>
          <cx:pt idx="2181">119469</cx:pt>
          <cx:pt idx="2182">159292</cx:pt>
          <cx:pt idx="2183">174336</cx:pt>
          <cx:pt idx="2184">243362</cx:pt>
          <cx:pt idx="2185">181415</cx:pt>
          <cx:pt idx="2186">185840</cx:pt>
          <cx:pt idx="2187">81415</cx:pt>
          <cx:pt idx="2188">101769</cx:pt>
          <cx:pt idx="2189">159557</cx:pt>
          <cx:pt idx="2190">100000</cx:pt>
          <cx:pt idx="2191">192035</cx:pt>
          <cx:pt idx="2192">211150</cx:pt>
          <cx:pt idx="2193">159292</cx:pt>
          <cx:pt idx="2194">163716</cx:pt>
          <cx:pt idx="2195">253097</cx:pt>
          <cx:pt idx="2196">238053</cx:pt>
          <cx:pt idx="2197">150442</cx:pt>
          <cx:pt idx="2198">185840</cx:pt>
          <cx:pt idx="2199">194690</cx:pt>
          <cx:pt idx="2200">194690</cx:pt>
          <cx:pt idx="2201">176991</cx:pt>
          <cx:pt idx="2202">155752</cx:pt>
          <cx:pt idx="2203">117699</cx:pt>
          <cx:pt idx="2204">176991</cx:pt>
          <cx:pt idx="2205">85398</cx:pt>
          <cx:pt idx="2206">68141</cx:pt>
          <cx:pt idx="2207">185840</cx:pt>
          <cx:pt idx="2208">207964</cx:pt>
          <cx:pt idx="2209">192920</cx:pt>
          <cx:pt idx="2210">79646</cx:pt>
          <cx:pt idx="2211">419469</cx:pt>
          <cx:pt idx="2212">383185</cx:pt>
          <cx:pt idx="2213">207964</cx:pt>
          <cx:pt idx="2214">181415</cx:pt>
          <cx:pt idx="2215">78318</cx:pt>
          <cx:pt idx="2216">78761</cx:pt>
          <cx:pt idx="2217">43362</cx:pt>
          <cx:pt idx="2218">232743</cx:pt>
          <cx:pt idx="2219">51327</cx:pt>
          <cx:pt idx="2220">248672</cx:pt>
          <cx:pt idx="2221">210619</cx:pt>
          <cx:pt idx="2222">70796</cx:pt>
          <cx:pt idx="2223">169911</cx:pt>
          <cx:pt idx="2224">137168</cx:pt>
          <cx:pt idx="2225">227433</cx:pt>
          <cx:pt idx="2226">84070</cx:pt>
          <cx:pt idx="2227">264424</cx:pt>
          <cx:pt idx="2228">132743</cx:pt>
          <cx:pt idx="2229">278761</cx:pt>
          <cx:pt idx="2230">151327</cx:pt>
          <cx:pt idx="2231">216814</cx:pt>
          <cx:pt idx="2232">230088</cx:pt>
          <cx:pt idx="2233">221238</cx:pt>
          <cx:pt idx="2234">212389</cx:pt>
          <cx:pt idx="2235">223893</cx:pt>
          <cx:pt idx="2236">176991</cx:pt>
          <cx:pt idx="2237">168141</cx:pt>
          <cx:pt idx="2238">185840</cx:pt>
          <cx:pt idx="2239">152212</cx:pt>
          <cx:pt idx="2240">189380</cx:pt>
          <cx:pt idx="2241">62389</cx:pt>
          <cx:pt idx="2242">275663</cx:pt>
          <cx:pt idx="2243">131858</cx:pt>
          <cx:pt idx="2244">230088</cx:pt>
          <cx:pt idx="2245">119469</cx:pt>
          <cx:pt idx="2246">119469</cx:pt>
          <cx:pt idx="2247">108849</cx:pt>
          <cx:pt idx="2248">117699</cx:pt>
          <cx:pt idx="2249">118584</cx:pt>
          <cx:pt idx="2250">161946</cx:pt>
          <cx:pt idx="2251">168141</cx:pt>
          <cx:pt idx="2252">253097</cx:pt>
          <cx:pt idx="2253">123893</cx:pt>
          <cx:pt idx="2254">215044</cx:pt>
          <cx:pt idx="2255">197345</cx:pt>
          <cx:pt idx="2256">216814</cx:pt>
          <cx:pt idx="2257">130973</cx:pt>
          <cx:pt idx="2258">157522</cx:pt>
          <cx:pt idx="2259">196902</cx:pt>
          <cx:pt idx="2260">130088</cx:pt>
          <cx:pt idx="2261">113274</cx:pt>
          <cx:pt idx="2262">123893</cx:pt>
          <cx:pt idx="2263">360176</cx:pt>
          <cx:pt idx="2264">245132</cx:pt>
          <cx:pt idx="2265">232300</cx:pt>
          <cx:pt idx="2266">154867</cx:pt>
          <cx:pt idx="2267">228849</cx:pt>
          <cx:pt idx="2268">190265</cx:pt>
          <cx:pt idx="2269">154867</cx:pt>
          <cx:pt idx="2270">150442</cx:pt>
          <cx:pt idx="2271">389380</cx:pt>
          <cx:pt idx="2272">225663</cx:pt>
          <cx:pt idx="2273">84070</cx:pt>
          <cx:pt idx="2274">87610</cx:pt>
          <cx:pt idx="2275">231858</cx:pt>
          <cx:pt idx="2276">192920</cx:pt>
          <cx:pt idx="2277">187610</cx:pt>
          <cx:pt idx="2278">193805</cx:pt>
          <cx:pt idx="2279">220353</cx:pt>
          <cx:pt idx="2280">203539</cx:pt>
          <cx:pt idx="2281">150442</cx:pt>
          <cx:pt idx="2282">53097</cx:pt>
          <cx:pt idx="2283">130973</cx:pt>
          <cx:pt idx="2284">216814</cx:pt>
          <cx:pt idx="2285">219026</cx:pt>
          <cx:pt idx="2286">185840</cx:pt>
          <cx:pt idx="2287">123893</cx:pt>
          <cx:pt idx="2288">113274</cx:pt>
          <cx:pt idx="2289">228318</cx:pt>
          <cx:pt idx="2290">212389</cx:pt>
          <cx:pt idx="2291">223893</cx:pt>
          <cx:pt idx="2292">170796</cx:pt>
          <cx:pt idx="2293">192920</cx:pt>
          <cx:pt idx="2294">158407</cx:pt>
          <cx:pt idx="2295">123893</cx:pt>
          <cx:pt idx="2296">130973</cx:pt>
          <cx:pt idx="2297">168141</cx:pt>
          <cx:pt idx="2298">49734</cx:pt>
          <cx:pt idx="2299">247787</cx:pt>
          <cx:pt idx="2300">280973</cx:pt>
          <cx:pt idx="2301">125663</cx:pt>
          <cx:pt idx="2302">137168</cx:pt>
          <cx:pt idx="2303">169469</cx:pt>
          <cx:pt idx="2304">215929</cx:pt>
          <cx:pt idx="2305">168141</cx:pt>
          <cx:pt idx="2306">228761</cx:pt>
          <cx:pt idx="2307">178761</cx:pt>
          <cx:pt idx="2308">402654</cx:pt>
          <cx:pt idx="2309">255309</cx:pt>
          <cx:pt idx="2310">353982</cx:pt>
          <cx:pt idx="2311">175221</cx:pt>
          <cx:pt idx="2312">111504</cx:pt>
          <cx:pt idx="2313">336283</cx:pt>
          <cx:pt idx="2314">88495</cx:pt>
          <cx:pt idx="2315">174336</cx:pt>
          <cx:pt idx="2316">187610</cx:pt>
          <cx:pt idx="2317">182300</cx:pt>
          <cx:pt idx="2318">199115</cx:pt>
          <cx:pt idx="2319">61061</cx:pt>
          <cx:pt idx="2320">65929</cx:pt>
          <cx:pt idx="2321">234513</cx:pt>
          <cx:pt idx="2322">221238</cx:pt>
          <cx:pt idx="2323">222566</cx:pt>
          <cx:pt idx="2324">131858</cx:pt>
          <cx:pt idx="2325">177876</cx:pt>
          <cx:pt idx="2326">211946</cx:pt>
          <cx:pt idx="2327">243362</cx:pt>
          <cx:pt idx="2328">207079</cx:pt>
          <cx:pt idx="2329">196460</cx:pt>
          <cx:pt idx="2330">226548</cx:pt>
          <cx:pt idx="2331">48053</cx:pt>
          <cx:pt idx="2332">247787</cx:pt>
          <cx:pt idx="2333">238938</cx:pt>
          <cx:pt idx="2334">228318</cx:pt>
          <cx:pt idx="2335">238053</cx:pt>
          <cx:pt idx="2336">162831</cx:pt>
          <cx:pt idx="2337">197345</cx:pt>
          <cx:pt idx="2338">95132</cx:pt>
          <cx:pt idx="2339">224778</cx:pt>
          <cx:pt idx="2340">230088</cx:pt>
          <cx:pt idx="2341">158407</cx:pt>
          <cx:pt idx="2342">158407</cx:pt>
          <cx:pt idx="2343">169911</cx:pt>
          <cx:pt idx="2344">117699</cx:pt>
          <cx:pt idx="2345">117256</cx:pt>
          <cx:pt idx="2346">207964</cx:pt>
          <cx:pt idx="2347">139823</cx:pt>
          <cx:pt idx="2348">118141</cx:pt>
          <cx:pt idx="2349">170796</cx:pt>
          <cx:pt idx="2350">146017</cx:pt>
          <cx:pt idx="2351">119469</cx:pt>
          <cx:pt idx="2352">230088</cx:pt>
          <cx:pt idx="2353">104424</cx:pt>
          <cx:pt idx="2354">210619</cx:pt>
          <cx:pt idx="2355">111504</cx:pt>
          <cx:pt idx="2356">170796</cx:pt>
          <cx:pt idx="2357">183185</cx:pt>
          <cx:pt idx="2358">312389</cx:pt>
          <cx:pt idx="2359">126548</cx:pt>
          <cx:pt idx="2360">252212</cx:pt>
          <cx:pt idx="2361">159292</cx:pt>
          <cx:pt idx="2362">215044</cx:pt>
          <cx:pt idx="2363">367256</cx:pt>
          <cx:pt idx="2364">194690</cx:pt>
          <cx:pt idx="2365">88495</cx:pt>
          <cx:pt idx="2366">208407</cx:pt>
          <cx:pt idx="2367">209734</cx:pt>
          <cx:pt idx="2368">262831</cx:pt>
          <cx:pt idx="2369">84955</cx:pt>
          <cx:pt idx="2370">141592</cx:pt>
          <cx:pt idx="2371">123893</cx:pt>
          <cx:pt idx="2372">220353</cx:pt>
          <cx:pt idx="2373">232300</cx:pt>
          <cx:pt idx="2374">184070</cx:pt>
          <cx:pt idx="2375">115044</cx:pt>
          <cx:pt idx="2376">216814</cx:pt>
          <cx:pt idx="2377">229203</cx:pt>
          <cx:pt idx="2378">195575</cx:pt>
          <cx:pt idx="2379">256637</cx:pt>
          <cx:pt idx="2380">157522</cx:pt>
          <cx:pt idx="2381">200000</cx:pt>
          <cx:pt idx="2382">91150</cx:pt>
          <cx:pt idx="2383">210619</cx:pt>
          <cx:pt idx="2384">265044</cx:pt>
          <cx:pt idx="2385">215929</cx:pt>
          <cx:pt idx="2386">198230</cx:pt>
          <cx:pt idx="2387">247787</cx:pt>
          <cx:pt idx="2388">210619</cx:pt>
          <cx:pt idx="2389">259292</cx:pt>
          <cx:pt idx="2390">159292</cx:pt>
          <cx:pt idx="2391">238053</cx:pt>
          <cx:pt idx="2392">166371</cx:pt>
          <cx:pt idx="2393">168141</cx:pt>
          <cx:pt idx="2394">86725</cx:pt>
          <cx:pt idx="2395">192920</cx:pt>
          <cx:pt idx="2396">207964</cx:pt>
          <cx:pt idx="2397">208849</cx:pt>
          <cx:pt idx="2398">132743</cx:pt>
          <cx:pt idx="2399">111504</cx:pt>
          <cx:pt idx="2400">106194</cx:pt>
          <cx:pt idx="2401">343362</cx:pt>
          <cx:pt idx="2402">265486</cx:pt>
          <cx:pt idx="2403">278318</cx:pt>
          <cx:pt idx="2404">127433</cx:pt>
          <cx:pt idx="2405">118584</cx:pt>
          <cx:pt idx="2406">138495</cx:pt>
          <cx:pt idx="2407">143362</cx:pt>
          <cx:pt idx="2408">85840</cx:pt>
          <cx:pt idx="2409">219469</cx:pt>
          <cx:pt idx="2410">175221</cx:pt>
          <cx:pt idx="2411">161061</cx:pt>
          <cx:pt idx="2412">249557</cx:pt>
          <cx:pt idx="2413">238938</cx:pt>
          <cx:pt idx="2414">203982</cx:pt>
          <cx:pt idx="2415">82300</cx:pt>
          <cx:pt idx="2416">243362</cx:pt>
          <cx:pt idx="2417">128318</cx:pt>
          <cx:pt idx="2418">84070</cx:pt>
          <cx:pt idx="2419">49115</cx:pt>
          <cx:pt idx="2420">212389</cx:pt>
          <cx:pt idx="2421">154867</cx:pt>
          <cx:pt idx="2422">224778</cx:pt>
          <cx:pt idx="2423">253097</cx:pt>
          <cx:pt idx="2424">159292</cx:pt>
          <cx:pt idx="2425">169911</cx:pt>
          <cx:pt idx="2426">377876</cx:pt>
          <cx:pt idx="2427">176106</cx:pt>
          <cx:pt idx="2428">153982</cx:pt>
          <cx:pt idx="2429">192035</cx:pt>
          <cx:pt idx="2430">82300</cx:pt>
          <cx:pt idx="2431">217699</cx:pt>
          <cx:pt idx="2432">185840</cx:pt>
          <cx:pt idx="2433">216814</cx:pt>
          <cx:pt idx="2434">112389</cx:pt>
          <cx:pt idx="2435">64601</cx:pt>
          <cx:pt idx="2436">65486</cx:pt>
          <cx:pt idx="2437">287610</cx:pt>
          <cx:pt idx="2438">194690</cx:pt>
          <cx:pt idx="2439">273451</cx:pt>
          <cx:pt idx="2440">252212</cx:pt>
          <cx:pt idx="2441">194690</cx:pt>
          <cx:pt idx="2442">218584</cx:pt>
          <cx:pt idx="2443">185840</cx:pt>
          <cx:pt idx="2444">96460</cx:pt>
          <cx:pt idx="2445">124778</cx:pt>
          <cx:pt idx="2446">192920</cx:pt>
          <cx:pt idx="2447">261061</cx:pt>
          <cx:pt idx="2448">115486</cx:pt>
          <cx:pt idx="2449">181415</cx:pt>
          <cx:pt idx="2450">119469</cx:pt>
          <cx:pt idx="2451">75221</cx:pt>
          <cx:pt idx="2452">128318</cx:pt>
          <cx:pt idx="2453">118584</cx:pt>
          <cx:pt idx="2454">46902</cx:pt>
          <cx:pt idx="2455">216814</cx:pt>
          <cx:pt idx="2456">242477</cx:pt>
          <cx:pt idx="2457">300884</cx:pt>
          <cx:pt idx="2458">176991</cx:pt>
          <cx:pt idx="2459">380530</cx:pt>
          <cx:pt idx="2460">184070</cx:pt>
          <cx:pt idx="2461">140707</cx:pt>
          <cx:pt idx="2462">75221</cx:pt>
          <cx:pt idx="2463">203539</cx:pt>
          <cx:pt idx="2464">123893</cx:pt>
          <cx:pt idx="2465">146017</cx:pt>
          <cx:pt idx="2466">211504</cx:pt>
          <cx:pt idx="2467">214159</cx:pt>
          <cx:pt idx="2468">211504</cx:pt>
          <cx:pt idx="2469">188495</cx:pt>
          <cx:pt idx="2470">117699</cx:pt>
          <cx:pt idx="2471">185840</cx:pt>
          <cx:pt idx="2472">256637</cx:pt>
          <cx:pt idx="2473">107964</cx:pt>
          <cx:pt idx="2474">55752</cx:pt>
          <cx:pt idx="2475">128318</cx:pt>
          <cx:pt idx="2476">210619</cx:pt>
          <cx:pt idx="2477">109292</cx:pt>
          <cx:pt idx="2478">216814</cx:pt>
          <cx:pt idx="2479">181415</cx:pt>
          <cx:pt idx="2480">52212</cx:pt>
          <cx:pt idx="2481">261061</cx:pt>
          <cx:pt idx="2482">238938</cx:pt>
          <cx:pt idx="2483">207079</cx:pt>
          <cx:pt idx="2484">206194</cx:pt>
          <cx:pt idx="2485">66371</cx:pt>
          <cx:pt idx="2486">194690</cx:pt>
          <cx:pt idx="2487">154867</cx:pt>
          <cx:pt idx="2488">216814</cx:pt>
          <cx:pt idx="2489">217699</cx:pt>
          <cx:pt idx="2490">233628</cx:pt>
          <cx:pt idx="2491">203539</cx:pt>
          <cx:pt idx="2492">237168</cx:pt>
          <cx:pt idx="2493">231415</cx:pt>
          <cx:pt idx="2494">57522</cx:pt>
          <cx:pt idx="2495">194690</cx:pt>
          <cx:pt idx="2496">166371</cx:pt>
          <cx:pt idx="2497">221238</cx:pt>
          <cx:pt idx="2498">130088</cx:pt>
          <cx:pt idx="2499">218584</cx:pt>
          <cx:pt idx="2500">159292</cx:pt>
          <cx:pt idx="2501">230088</cx:pt>
          <cx:pt idx="2502">181415</cx:pt>
          <cx:pt idx="2503">202654</cx:pt>
          <cx:pt idx="2504">210619</cx:pt>
          <cx:pt idx="2505">261061</cx:pt>
          <cx:pt idx="2506">194690</cx:pt>
          <cx:pt idx="2507">263716</cx:pt>
          <cx:pt idx="2508">100000</cx:pt>
          <cx:pt idx="2509">190265</cx:pt>
          <cx:pt idx="2510">172566</cx:pt>
          <cx:pt idx="2511">214159</cx:pt>
          <cx:pt idx="2512">212389</cx:pt>
          <cx:pt idx="2513">234513</cx:pt>
          <cx:pt idx="2514">218584</cx:pt>
          <cx:pt idx="2515">54867</cx:pt>
          <cx:pt idx="2516">307079</cx:pt>
          <cx:pt idx="2517">445132</cx:pt>
          <cx:pt idx="2518">105309</cx:pt>
          <cx:pt idx="2519">236283</cx:pt>
          <cx:pt idx="2520">136283</cx:pt>
          <cx:pt idx="2521">191150</cx:pt>
          <cx:pt idx="2522">163716</cx:pt>
          <cx:pt idx="2523">241592</cx:pt>
          <cx:pt idx="2524">161946</cx:pt>
          <cx:pt idx="2525">181415</cx:pt>
          <cx:pt idx="2526">159292</cx:pt>
          <cx:pt idx="2527">230088</cx:pt>
          <cx:pt idx="2528">225663</cx:pt>
          <cx:pt idx="2529">232743</cx:pt>
          <cx:pt idx="2530">214601</cx:pt>
          <cx:pt idx="2531">199115</cx:pt>
          <cx:pt idx="2532">157522</cx:pt>
          <cx:pt idx="2533">185840</cx:pt>
          <cx:pt idx="2534">142477</cx:pt>
          <cx:pt idx="2535">155752</cx:pt>
          <cx:pt idx="2536">212389</cx:pt>
          <cx:pt idx="2537">90265</cx:pt>
          <cx:pt idx="2538">157522</cx:pt>
          <cx:pt idx="2539">192035</cx:pt>
          <cx:pt idx="2540">245132</cx:pt>
          <cx:pt idx="2541">237168</cx:pt>
          <cx:pt idx="2542">176991</cx:pt>
          <cx:pt idx="2543">198230</cx:pt>
          <cx:pt idx="2544">201327</cx:pt>
          <cx:pt idx="2545">362831</cx:pt>
          <cx:pt idx="2546">246017</cx:pt>
          <cx:pt idx="2547">237168</cx:pt>
          <cx:pt idx="2548">159292</cx:pt>
          <cx:pt idx="2549">80088</cx:pt>
          <cx:pt idx="2550">108849</cx:pt>
          <cx:pt idx="2551">78761</cx:pt>
          <cx:pt idx="2552">161061</cx:pt>
          <cx:pt idx="2553">174336</cx:pt>
          <cx:pt idx="2554">192920</cx:pt>
          <cx:pt idx="2555">234513</cx:pt>
          <cx:pt idx="2556">199115</cx:pt>
          <cx:pt idx="2557">393805</cx:pt>
          <cx:pt idx="2558">292035</cx:pt>
          <cx:pt idx="2559">205309</cx:pt>
          <cx:pt idx="2560">279646</cx:pt>
          <cx:pt idx="2561">318584</cx:pt>
          <cx:pt idx="2562">267256</cx:pt>
          <cx:pt idx="2563">232477</cx:pt>
          <cx:pt idx="2564">199115</cx:pt>
          <cx:pt idx="2565">199115</cx:pt>
          <cx:pt idx="2566">218584</cx:pt>
          <cx:pt idx="2567">192920</cx:pt>
          <cx:pt idx="2568">215486</cx:pt>
          <cx:pt idx="2569">198230</cx:pt>
          <cx:pt idx="2570">214159</cx:pt>
          <cx:pt idx="2571">256637</cx:pt>
          <cx:pt idx="2572">91592</cx:pt>
          <cx:pt idx="2573">130973</cx:pt>
          <cx:pt idx="2574">128318</cx:pt>
          <cx:pt idx="2575">238938</cx:pt>
          <cx:pt idx="2576">119469</cx:pt>
          <cx:pt idx="2577">178761</cx:pt>
          <cx:pt idx="2578">234513</cx:pt>
          <cx:pt idx="2579">274336</cx:pt>
          <cx:pt idx="2580">166371</cx:pt>
          <cx:pt idx="2581">209734</cx:pt>
          <cx:pt idx="2582">148230</cx:pt>
          <cx:pt idx="2583">210176</cx:pt>
          <cx:pt idx="2584">261061</cx:pt>
          <cx:pt idx="2585">145132</cx:pt>
          <cx:pt idx="2586">279646</cx:pt>
          <cx:pt idx="2587">213716</cx:pt>
          <cx:pt idx="2588">123893</cx:pt>
          <cx:pt idx="2589">161504</cx:pt>
          <cx:pt idx="2590">231415</cx:pt>
          <cx:pt idx="2591">117256</cx:pt>
          <cx:pt idx="2592">88938</cx:pt>
          <cx:pt idx="2593">172566</cx:pt>
          <cx:pt idx="2594">222123</cx:pt>
          <cx:pt idx="2595">237168</cx:pt>
          <cx:pt idx="2596">95575</cx:pt>
          <cx:pt idx="2597">92920</cx:pt>
          <cx:pt idx="2598">76106</cx:pt>
          <cx:pt idx="2599">188495</cx:pt>
          <cx:pt idx="2600">187610</cx:pt>
          <cx:pt idx="2601">185840</cx:pt>
          <cx:pt idx="2602">190265</cx:pt>
          <cx:pt idx="2603">141592</cx:pt>
          <cx:pt idx="2604">193805</cx:pt>
          <cx:pt idx="2605">224778</cx:pt>
          <cx:pt idx="2606">224823</cx:pt>
          <cx:pt idx="2607">73451</cx:pt>
          <cx:pt idx="2608">207964</cx:pt>
          <cx:pt idx="2609">204424</cx:pt>
          <cx:pt idx="2610">214159</cx:pt>
          <cx:pt idx="2611">283185</cx:pt>
          <cx:pt idx="2612">259292</cx:pt>
          <cx:pt idx="2613">288495</cx:pt>
          <cx:pt idx="2614">157522</cx:pt>
          <cx:pt idx="2615">183185</cx:pt>
          <cx:pt idx="2616">143362</cx:pt>
          <cx:pt idx="2617">245132</cx:pt>
          <cx:pt idx="2618">216814</cx:pt>
          <cx:pt idx="2619">243362</cx:pt>
          <cx:pt idx="2620">124778</cx:pt>
          <cx:pt idx="2621">259292</cx:pt>
          <cx:pt idx="2622">185840</cx:pt>
          <cx:pt idx="2623">131415</cx:pt>
          <cx:pt idx="2624">218584</cx:pt>
          <cx:pt idx="2625">232743</cx:pt>
          <cx:pt idx="2626">123893</cx:pt>
          <cx:pt idx="2627">233628</cx:pt>
          <cx:pt idx="2628">228318</cx:pt>
          <cx:pt idx="2629">132743</cx:pt>
          <cx:pt idx="2630">206194</cx:pt>
          <cx:pt idx="2631">254867</cx:pt>
          <cx:pt idx="2632">135398</cx:pt>
          <cx:pt idx="2633">225663</cx:pt>
          <cx:pt idx="2634">196460</cx:pt>
          <cx:pt idx="2635">261946</cx:pt>
          <cx:pt idx="2636">199115</cx:pt>
          <cx:pt idx="2637">194690</cx:pt>
          <cx:pt idx="2638">118584</cx:pt>
          <cx:pt idx="2639">193805</cx:pt>
          <cx:pt idx="2640">217699</cx:pt>
          <cx:pt idx="2641">203539</cx:pt>
          <cx:pt idx="2642">261946</cx:pt>
          <cx:pt idx="2643">163716</cx:pt>
          <cx:pt idx="2644">258407</cx:pt>
          <cx:pt idx="2645">215929</cx:pt>
          <cx:pt idx="2646">159292</cx:pt>
          <cx:pt idx="2647">174336</cx:pt>
          <cx:pt idx="2648">238938</cx:pt>
          <cx:pt idx="2649">317699</cx:pt>
          <cx:pt idx="2650">181415</cx:pt>
          <cx:pt idx="2651">72566</cx:pt>
          <cx:pt idx="2652">73893</cx:pt>
          <cx:pt idx="2653">207079</cx:pt>
          <cx:pt idx="2654">190265</cx:pt>
          <cx:pt idx="2655">184955</cx:pt>
          <cx:pt idx="2656">223893</cx:pt>
          <cx:pt idx="2657">207964</cx:pt>
          <cx:pt idx="2658">280530</cx:pt>
          <cx:pt idx="2659">63716</cx:pt>
          <cx:pt idx="2660">283185</cx:pt>
          <cx:pt idx="2661">305309</cx:pt>
          <cx:pt idx="2662">216814</cx:pt>
          <cx:pt idx="2663">371681</cx:pt>
          <cx:pt idx="2664">231858</cx:pt>
          <cx:pt idx="2665">166371</cx:pt>
          <cx:pt idx="2666">247787</cx:pt>
          <cx:pt idx="2667">112389</cx:pt>
          <cx:pt idx="2668">190265</cx:pt>
          <cx:pt idx="2669">161061</cx:pt>
          <cx:pt idx="2670">159292</cx:pt>
          <cx:pt idx="2671">147787</cx:pt>
          <cx:pt idx="2672">262831</cx:pt>
          <cx:pt idx="2673">222123</cx:pt>
          <cx:pt idx="2674">243362</cx:pt>
          <cx:pt idx="2675">184070</cx:pt>
          <cx:pt idx="2676">134513</cx:pt>
          <cx:pt idx="2677">278761</cx:pt>
          <cx:pt idx="2678">230088</cx:pt>
          <cx:pt idx="2679">131858</cx:pt>
          <cx:pt idx="2680">216814</cx:pt>
          <cx:pt idx="2681">134513</cx:pt>
          <cx:pt idx="2682">207964</cx:pt>
          <cx:pt idx="2683">55752</cx:pt>
          <cx:pt idx="2684">158407</cx:pt>
          <cx:pt idx="2685">320353</cx:pt>
          <cx:pt idx="2686">336283</cx:pt>
          <cx:pt idx="2687">232743</cx:pt>
          <cx:pt idx="2688">230088</cx:pt>
          <cx:pt idx="2689">442477</cx:pt>
          <cx:pt idx="2690">253982</cx:pt>
          <cx:pt idx="2691">245132</cx:pt>
          <cx:pt idx="2692">207964</cx:pt>
          <cx:pt idx="2693">328318</cx:pt>
          <cx:pt idx="2694">398230</cx:pt>
          <cx:pt idx="2695">320353</cx:pt>
          <cx:pt idx="2696">111504</cx:pt>
          <cx:pt idx="2697">92920</cx:pt>
          <cx:pt idx="2698">194247</cx:pt>
          <cx:pt idx="2699">234513</cx:pt>
          <cx:pt idx="2700">220353</cx:pt>
          <cx:pt idx="2701">227876</cx:pt>
          <cx:pt idx="2702">261061</cx:pt>
          <cx:pt idx="2703">262389</cx:pt>
          <cx:pt idx="2704">207079</cx:pt>
          <cx:pt idx="2705">230088</cx:pt>
          <cx:pt idx="2706">161946</cx:pt>
          <cx:pt idx="2707">292035</cx:pt>
          <cx:pt idx="2708">184070</cx:pt>
          <cx:pt idx="2709">211061</cx:pt>
          <cx:pt idx="2710">190265</cx:pt>
          <cx:pt idx="2711">202654</cx:pt>
          <cx:pt idx="2712">263716</cx:pt>
          <cx:pt idx="2713">201769</cx:pt>
          <cx:pt idx="2714">234513</cx:pt>
          <cx:pt idx="2715">168141</cx:pt>
          <cx:pt idx="2716">165486</cx:pt>
          <cx:pt idx="2717">138938</cx:pt>
          <cx:pt idx="2718">137168</cx:pt>
          <cx:pt idx="2719">203539</cx:pt>
          <cx:pt idx="2720">223893</cx:pt>
          <cx:pt idx="2721">261061</cx:pt>
          <cx:pt idx="2722">252212</cx:pt>
          <cx:pt idx="2723">243362</cx:pt>
          <cx:pt idx="2724">159292</cx:pt>
          <cx:pt idx="2725">137168</cx:pt>
          <cx:pt idx="2726">84070</cx:pt>
          <cx:pt idx="2727">218584</cx:pt>
          <cx:pt idx="2728">261061</cx:pt>
          <cx:pt idx="2729">221238</cx:pt>
          <cx:pt idx="2730">252212</cx:pt>
          <cx:pt idx="2731">323893</cx:pt>
          <cx:pt idx="2732">250442</cx:pt>
          <cx:pt idx="2733">163716</cx:pt>
          <cx:pt idx="2734">161061</cx:pt>
          <cx:pt idx="2735">179646</cx:pt>
          <cx:pt idx="2736">338053</cx:pt>
          <cx:pt idx="2737">251327</cx:pt>
          <cx:pt idx="2738">157522</cx:pt>
          <cx:pt idx="2739">197345</cx:pt>
          <cx:pt idx="2740">341592</cx:pt>
          <cx:pt idx="2741">228318</cx:pt>
          <cx:pt idx="2742">69911</cx:pt>
          <cx:pt idx="2743">86725</cx:pt>
          <cx:pt idx="2744">68584</cx:pt>
          <cx:pt idx="2745">69469</cx:pt>
          <cx:pt idx="2746">267256</cx:pt>
          <cx:pt idx="2747">291150</cx:pt>
          <cx:pt idx="2748">226548</cx:pt>
          <cx:pt idx="2749">268141</cx:pt>
          <cx:pt idx="2750">283185</cx:pt>
          <cx:pt idx="2751">203539</cx:pt>
          <cx:pt idx="2752">149557</cx:pt>
          <cx:pt idx="2753">154424</cx:pt>
          <cx:pt idx="2754">230088</cx:pt>
          <cx:pt idx="2755">183628</cx:pt>
          <cx:pt idx="2756">88495</cx:pt>
          <cx:pt idx="2757">159292</cx:pt>
          <cx:pt idx="2758">193805</cx:pt>
          <cx:pt idx="2759">220353</cx:pt>
          <cx:pt idx="2760">233185</cx:pt>
          <cx:pt idx="2761">131858</cx:pt>
          <cx:pt idx="2762">189115</cx:pt>
          <cx:pt idx="2763">234513</cx:pt>
          <cx:pt idx="2764">132743</cx:pt>
          <cx:pt idx="2765">221238</cx:pt>
          <cx:pt idx="2766">253982</cx:pt>
          <cx:pt idx="2767">210176</cx:pt>
          <cx:pt idx="2768">220353</cx:pt>
          <cx:pt idx="2769">163716</cx:pt>
          <cx:pt idx="2770">221238</cx:pt>
          <cx:pt idx="2771">115044</cx:pt>
          <cx:pt idx="2772">153982</cx:pt>
          <cx:pt idx="2773">265486</cx:pt>
          <cx:pt idx="2774">132743</cx:pt>
          <cx:pt idx="2775">232743</cx:pt>
          <cx:pt idx="2776">187610</cx:pt>
          <cx:pt idx="2777">205309</cx:pt>
          <cx:pt idx="2778">126548</cx:pt>
          <cx:pt idx="2779">362831</cx:pt>
          <cx:pt idx="2780">166814</cx:pt>
          <cx:pt idx="2781">210619</cx:pt>
          <cx:pt idx="2782">60176</cx:pt>
          <cx:pt idx="2783">192035</cx:pt>
          <cx:pt idx="2784">311504</cx:pt>
          <cx:pt idx="2785">231858</cx:pt>
          <cx:pt idx="2786">206194</cx:pt>
          <cx:pt idx="2787">213274</cx:pt>
          <cx:pt idx="2788">207964</cx:pt>
          <cx:pt idx="2789">206194</cx:pt>
          <cx:pt idx="2790">209734</cx:pt>
          <cx:pt idx="2791">175221</cx:pt>
          <cx:pt idx="2792">36283</cx:pt>
          <cx:pt idx="2793">169911</cx:pt>
          <cx:pt idx="2794">228318</cx:pt>
          <cx:pt idx="2795">247787</cx:pt>
          <cx:pt idx="2796">141150</cx:pt>
          <cx:pt idx="2797">174336</cx:pt>
          <cx:pt idx="2798">190265</cx:pt>
          <cx:pt idx="2799">138495</cx:pt>
          <cx:pt idx="2800">101769</cx:pt>
          <cx:pt idx="2801">163716</cx:pt>
          <cx:pt idx="2802">132743</cx:pt>
          <cx:pt idx="2803">167256</cx:pt>
          <cx:pt idx="2804">168141</cx:pt>
          <cx:pt idx="2805">194690</cx:pt>
          <cx:pt idx="2806">203539</cx:pt>
          <cx:pt idx="2807">246460</cx:pt>
          <cx:pt idx="2808">281858</cx:pt>
          <cx:pt idx="2809">108318</cx:pt>
          <cx:pt idx="2810">219469</cx:pt>
          <cx:pt idx="2811">241592</cx:pt>
          <cx:pt idx="2812">92920</cx:pt>
          <cx:pt idx="2813">196460</cx:pt>
          <cx:pt idx="2814">307079</cx:pt>
          <cx:pt idx="2815">362831</cx:pt>
          <cx:pt idx="2816">238938</cx:pt>
          <cx:pt idx="2817">123008</cx:pt>
          <cx:pt idx="2818">221238</cx:pt>
          <cx:pt idx="2819">175221</cx:pt>
          <cx:pt idx="2820">400884</cx:pt>
          <cx:pt idx="2821">221238</cx:pt>
          <cx:pt idx="2822">266371</cx:pt>
          <cx:pt idx="2823">194690</cx:pt>
          <cx:pt idx="2824">194690</cx:pt>
          <cx:pt idx="2825">388495</cx:pt>
          <cx:pt idx="2826">181415</cx:pt>
          <cx:pt idx="2827">199115</cx:pt>
          <cx:pt idx="2828">250176</cx:pt>
          <cx:pt idx="2829">258079</cx:pt>
          <cx:pt idx="2830">252814</cx:pt>
          <cx:pt idx="2831">250176</cx:pt>
          <cx:pt idx="2832">263345</cx:pt>
          <cx:pt idx="2833">260707</cx:pt>
          <cx:pt idx="2834">254123</cx:pt>
          <cx:pt idx="2835">263345</cx:pt>
          <cx:pt idx="2836">258079</cx:pt>
          <cx:pt idx="2837">260707</cx:pt>
          <cx:pt idx="2838">250176</cx:pt>
          <cx:pt idx="2839">260707</cx:pt>
          <cx:pt idx="2840">244911</cx:pt>
          <cx:pt idx="2841">250176</cx:pt>
          <cx:pt idx="2842">260707</cx:pt>
          <cx:pt idx="2843">254123</cx:pt>
          <cx:pt idx="2844">255442</cx:pt>
          <cx:pt idx="2845">258079</cx:pt>
          <cx:pt idx="2846">250176</cx:pt>
          <cx:pt idx="2847">263345</cx:pt>
          <cx:pt idx="2848">260707</cx:pt>
          <cx:pt idx="2849">260707</cx:pt>
          <cx:pt idx="2850">250176</cx:pt>
          <cx:pt idx="2851">244911</cx:pt>
          <cx:pt idx="2852">252814</cx:pt>
          <cx:pt idx="2853">255840</cx:pt>
          <cx:pt idx="2854">242274</cx:pt>
          <cx:pt idx="2855">255442</cx:pt>
          <cx:pt idx="2856">246230</cx:pt>
          <cx:pt idx="2857">229106</cx:pt>
          <cx:pt idx="2858">255442</cx:pt>
          <cx:pt idx="2859">229212</cx:pt>
          <cx:pt idx="2860">258079</cx:pt>
          <cx:pt idx="2861">252814</cx:pt>
          <cx:pt idx="2862">255442</cx:pt>
          <cx:pt idx="2863">263345</cx:pt>
          <cx:pt idx="2864">260707</cx:pt>
          <cx:pt idx="2865">263345</cx:pt>
          <cx:pt idx="2866">185840</cx:pt>
          <cx:pt idx="2867">128318</cx:pt>
          <cx:pt idx="2868">422123</cx:pt>
          <cx:pt idx="2869">230088</cx:pt>
          <cx:pt idx="2870">211061</cx:pt>
          <cx:pt idx="2871">300884</cx:pt>
          <cx:pt idx="2872">215044</cx:pt>
          <cx:pt idx="2873">353982</cx:pt>
          <cx:pt idx="2874">221238</cx:pt>
          <cx:pt idx="2875">203539</cx:pt>
          <cx:pt idx="2876">221238</cx:pt>
          <cx:pt idx="2877">225663</cx:pt>
          <cx:pt idx="2878">168141</cx:pt>
          <cx:pt idx="2879">150000</cx:pt>
          <cx:pt idx="2880">283185</cx:pt>
          <cx:pt idx="2881">262831</cx:pt>
          <cx:pt idx="2882">156637</cx:pt>
          <cx:pt idx="2883">88495</cx:pt>
          <cx:pt idx="2884">212389</cx:pt>
          <cx:pt idx="2885">155752</cx:pt>
          <cx:pt idx="2886">130973</cx:pt>
          <cx:pt idx="2887">154867</cx:pt>
          <cx:pt idx="2888">155309</cx:pt>
          <cx:pt idx="2889">250000</cx:pt>
          <cx:pt idx="2890">225663</cx:pt>
          <cx:pt idx="2891">114159</cx:pt>
          <cx:pt idx="2892">225663</cx:pt>
          <cx:pt idx="2893">221681</cx:pt>
          <cx:pt idx="2894">203539</cx:pt>
          <cx:pt idx="2895">230088</cx:pt>
          <cx:pt idx="2896">165929</cx:pt>
          <cx:pt idx="2897">203539</cx:pt>
          <cx:pt idx="2898">278761</cx:pt>
          <cx:pt idx="2899">246017</cx:pt>
          <cx:pt idx="2900">101769</cx:pt>
          <cx:pt idx="2901">212389</cx:pt>
          <cx:pt idx="2902">194690</cx:pt>
          <cx:pt idx="2903">378053</cx:pt>
          <cx:pt idx="2904">339035</cx:pt>
          <cx:pt idx="2905">350008</cx:pt>
          <cx:pt idx="2906">265486</cx:pt>
          <cx:pt idx="2907">360176</cx:pt>
          <cx:pt idx="2908">237168</cx:pt>
          <cx:pt idx="2909">252212</cx:pt>
          <cx:pt idx="2910">211504</cx:pt>
          <cx:pt idx="2911">203539</cx:pt>
          <cx:pt idx="2912">170796</cx:pt>
          <cx:pt idx="2913">238938</cx:pt>
          <cx:pt idx="2914">223008</cx:pt>
          <cx:pt idx="2915">433628</cx:pt>
          <cx:pt idx="2916">90265</cx:pt>
          <cx:pt idx="2917">61946</cx:pt>
          <cx:pt idx="2918">188938</cx:pt>
          <cx:pt idx="2919">230088</cx:pt>
          <cx:pt idx="2920">259008</cx:pt>
          <cx:pt idx="2921">255442</cx:pt>
          <cx:pt idx="2922">250176</cx:pt>
          <cx:pt idx="2923">265557</cx:pt>
          <cx:pt idx="2924">255442</cx:pt>
          <cx:pt idx="2925">252814</cx:pt>
          <cx:pt idx="2926">254123</cx:pt>
          <cx:pt idx="2927">252814</cx:pt>
          <cx:pt idx="2928">255442</cx:pt>
          <cx:pt idx="2929">252814</cx:pt>
          <cx:pt idx="2930">254123</cx:pt>
          <cx:pt idx="2931">255442</cx:pt>
          <cx:pt idx="2932">254123</cx:pt>
          <cx:pt idx="2933">255442</cx:pt>
          <cx:pt idx="2934">258079</cx:pt>
          <cx:pt idx="2935">244911</cx:pt>
          <cx:pt idx="2936">255442</cx:pt>
          <cx:pt idx="2937">250176</cx:pt>
          <cx:pt idx="2938">255442</cx:pt>
          <cx:pt idx="2939">255442</cx:pt>
          <cx:pt idx="2940">250176</cx:pt>
          <cx:pt idx="2941">255442</cx:pt>
          <cx:pt idx="2942">257654</cx:pt>
          <cx:pt idx="2943">255442</cx:pt>
          <cx:pt idx="2944">255442</cx:pt>
          <cx:pt idx="2945">250176</cx:pt>
          <cx:pt idx="2946">258079</cx:pt>
          <cx:pt idx="2947">250176</cx:pt>
          <cx:pt idx="2948">255442</cx:pt>
          <cx:pt idx="2949">250176</cx:pt>
          <cx:pt idx="2950">258079</cx:pt>
          <cx:pt idx="2951">250176</cx:pt>
          <cx:pt idx="2952">255442</cx:pt>
          <cx:pt idx="2953">244911</cx:pt>
          <cx:pt idx="2954">244911</cx:pt>
          <cx:pt idx="2955">255442</cx:pt>
          <cx:pt idx="2956">237008</cx:pt>
          <cx:pt idx="2957">250176</cx:pt>
          <cx:pt idx="2958">250176</cx:pt>
          <cx:pt idx="2959">252814</cx:pt>
          <cx:pt idx="2960">259026</cx:pt>
          <cx:pt idx="2961">250176</cx:pt>
          <cx:pt idx="2962">260707</cx:pt>
          <cx:pt idx="2963">258079</cx:pt>
          <cx:pt idx="2964">255442</cx:pt>
          <cx:pt idx="2965">260707</cx:pt>
          <cx:pt idx="2966">265557</cx:pt>
          <cx:pt idx="2967">255442</cx:pt>
          <cx:pt idx="2968">255840</cx:pt>
          <cx:pt idx="2969">263345</cx:pt>
          <cx:pt idx="2970">248884</cx:pt>
          <cx:pt idx="2971">252814</cx:pt>
          <cx:pt idx="2972">178318</cx:pt>
          <cx:pt idx="2973">316814</cx:pt>
          <cx:pt idx="2974">318584</cx:pt>
          <cx:pt idx="2975">336283</cx:pt>
          <cx:pt idx="2976">215044</cx:pt>
          <cx:pt idx="2977">241592</cx:pt>
          <cx:pt idx="2978">293805</cx:pt>
          <cx:pt idx="2979">190707</cx:pt>
          <cx:pt idx="2980">123893</cx:pt>
          <cx:pt idx="2981">150442</cx:pt>
          <cx:pt idx="2982">280530</cx:pt>
          <cx:pt idx="2983">150442</cx:pt>
          <cx:pt idx="2984">172566</cx:pt>
          <cx:pt idx="2985">169911</cx:pt>
          <cx:pt idx="2986">225663</cx:pt>
          <cx:pt idx="2987">156637</cx:pt>
          <cx:pt idx="2988">134513</cx:pt>
          <cx:pt idx="2989">251327</cx:pt>
          <cx:pt idx="2990">172566</cx:pt>
          <cx:pt idx="2991">115044</cx:pt>
          <cx:pt idx="2992">207079</cx:pt>
          <cx:pt idx="2993">292035</cx:pt>
          <cx:pt idx="2994">128318</cx:pt>
          <cx:pt idx="2995">122123</cx:pt>
          <cx:pt idx="2996">158407</cx:pt>
          <cx:pt idx="2997">255752</cx:pt>
          <cx:pt idx="2998">269911</cx:pt>
          <cx:pt idx="2999">128318</cx:pt>
          <cx:pt idx="3000">215929</cx:pt>
          <cx:pt idx="3001">194690</cx:pt>
          <cx:pt idx="3002">411504</cx:pt>
          <cx:pt idx="3003">176991</cx:pt>
          <cx:pt idx="3004">356778</cx:pt>
          <cx:pt idx="3005">268141</cx:pt>
          <cx:pt idx="3006">238938</cx:pt>
          <cx:pt idx="3007">168141</cx:pt>
          <cx:pt idx="3008">86725</cx:pt>
          <cx:pt idx="3009">205309</cx:pt>
          <cx:pt idx="3010">194690</cx:pt>
          <cx:pt idx="3011">185840</cx:pt>
          <cx:pt idx="3012">212389</cx:pt>
          <cx:pt idx="3013">258079</cx:pt>
          <cx:pt idx="3014">255442</cx:pt>
          <cx:pt idx="3015">263345</cx:pt>
          <cx:pt idx="3016">255442</cx:pt>
          <cx:pt idx="3017">255442</cx:pt>
          <cx:pt idx="3018">252814</cx:pt>
          <cx:pt idx="3019">255442</cx:pt>
          <cx:pt idx="3020">250176</cx:pt>
          <cx:pt idx="3021">252814</cx:pt>
          <cx:pt idx="3022">261592</cx:pt>
          <cx:pt idx="3023">252814</cx:pt>
          <cx:pt idx="3024">255442</cx:pt>
          <cx:pt idx="3025">237008</cx:pt>
          <cx:pt idx="3026">255442</cx:pt>
          <cx:pt idx="3027">258079</cx:pt>
          <cx:pt idx="3028">255442</cx:pt>
          <cx:pt idx="3029">255442</cx:pt>
          <cx:pt idx="3030">255442</cx:pt>
          <cx:pt idx="3031">250176</cx:pt>
          <cx:pt idx="3032">244911</cx:pt>
          <cx:pt idx="3033">214159</cx:pt>
          <cx:pt idx="3034">172566</cx:pt>
          <cx:pt idx="3035">207522</cx:pt>
          <cx:pt idx="3036">182300</cx:pt>
          <cx:pt idx="3037">76106</cx:pt>
          <cx:pt idx="3038">305309</cx:pt>
          <cx:pt idx="3039">281415</cx:pt>
          <cx:pt idx="3040">216814</cx:pt>
          <cx:pt idx="3041">152212</cx:pt>
          <cx:pt idx="3042">256637</cx:pt>
          <cx:pt idx="3043">219469</cx:pt>
          <cx:pt idx="3044">158407</cx:pt>
          <cx:pt idx="3045">203539</cx:pt>
          <cx:pt idx="3046">203539</cx:pt>
          <cx:pt idx="3047">149557</cx:pt>
          <cx:pt idx="3048">265486</cx:pt>
          <cx:pt idx="3049">154867</cx:pt>
          <cx:pt idx="3050">230088</cx:pt>
          <cx:pt idx="3051">281415</cx:pt>
          <cx:pt idx="3052">265486</cx:pt>
          <cx:pt idx="3053">199115</cx:pt>
          <cx:pt idx="3054">149557</cx:pt>
          <cx:pt idx="3055">252212</cx:pt>
          <cx:pt idx="3056">168141</cx:pt>
          <cx:pt idx="3057">157079</cx:pt>
          <cx:pt idx="3058">252212</cx:pt>
          <cx:pt idx="3059">250442</cx:pt>
          <cx:pt idx="3060">238938</cx:pt>
          <cx:pt idx="3061">343362</cx:pt>
          <cx:pt idx="3062">221238</cx:pt>
          <cx:pt idx="3063">257522</cx:pt>
          <cx:pt idx="3064">269911</cx:pt>
          <cx:pt idx="3065">127433</cx:pt>
          <cx:pt idx="3066">208584</cx:pt>
          <cx:pt idx="3067">194690</cx:pt>
          <cx:pt idx="3068">211504</cx:pt>
          <cx:pt idx="3069">164601</cx:pt>
          <cx:pt idx="3070">255442</cx:pt>
          <cx:pt idx="3071">250176</cx:pt>
          <cx:pt idx="3072">250176</cx:pt>
          <cx:pt idx="3073">250176</cx:pt>
          <cx:pt idx="3074">244911</cx:pt>
          <cx:pt idx="3075">265486</cx:pt>
          <cx:pt idx="3076">61946</cx:pt>
          <cx:pt idx="3077">309734</cx:pt>
          <cx:pt idx="3078">300884</cx:pt>
          <cx:pt idx="3079">184070</cx:pt>
          <cx:pt idx="3080">157522</cx:pt>
          <cx:pt idx="3081">227433</cx:pt>
          <cx:pt idx="3082">159292</cx:pt>
          <cx:pt idx="3083">143362</cx:pt>
          <cx:pt idx="3084">247787</cx:pt>
          <cx:pt idx="3085">252212</cx:pt>
          <cx:pt idx="3086">223008</cx:pt>
          <cx:pt idx="3087">54867</cx:pt>
          <cx:pt idx="3088">212389</cx:pt>
          <cx:pt idx="3089">183628</cx:pt>
          <cx:pt idx="3090">243362</cx:pt>
          <cx:pt idx="3091">153097</cx:pt>
          <cx:pt idx="3092">144247</cx:pt>
          <cx:pt idx="3093">192920</cx:pt>
          <cx:pt idx="3094">265486</cx:pt>
          <cx:pt idx="3095">265486</cx:pt>
          <cx:pt idx="3096">212389</cx:pt>
          <cx:pt idx="3097">349115</cx:pt>
          <cx:pt idx="3098">119469</cx:pt>
          <cx:pt idx="3099">212389</cx:pt>
          <cx:pt idx="3100">265486</cx:pt>
          <cx:pt idx="3101">185840</cx:pt>
          <cx:pt idx="3102">232743</cx:pt>
          <cx:pt idx="3103">232743</cx:pt>
          <cx:pt idx="3104">281415</cx:pt>
          <cx:pt idx="3105">300884</cx:pt>
          <cx:pt idx="3106">149115</cx:pt>
          <cx:pt idx="3107">158407</cx:pt>
          <cx:pt idx="3108">238053</cx:pt>
          <cx:pt idx="3109">164601</cx:pt>
          <cx:pt idx="3110">150442</cx:pt>
          <cx:pt idx="3111">145132</cx:pt>
          <cx:pt idx="3112">110619</cx:pt>
          <cx:pt idx="3113">162831</cx:pt>
          <cx:pt idx="3114">260176</cx:pt>
          <cx:pt idx="3115">161061</cx:pt>
          <cx:pt idx="3116">172566</cx:pt>
          <cx:pt idx="3117">147787</cx:pt>
          <cx:pt idx="3118">299115</cx:pt>
          <cx:pt idx="3119">106194</cx:pt>
          <cx:pt idx="3120">154867</cx:pt>
          <cx:pt idx="3121">149557</cx:pt>
          <cx:pt idx="3122">119026</cx:pt>
          <cx:pt idx="3123">181415</cx:pt>
          <cx:pt idx="3124">243362</cx:pt>
          <cx:pt idx="3125">143362</cx:pt>
          <cx:pt idx="3126">192920</cx:pt>
          <cx:pt idx="3127">207079</cx:pt>
          <cx:pt idx="3128">310079</cx:pt>
          <cx:pt idx="3129">199115</cx:pt>
          <cx:pt idx="3130">264601</cx:pt>
          <cx:pt idx="3131">223451</cx:pt>
          <cx:pt idx="3132">199115</cx:pt>
          <cx:pt idx="3133">219469</cx:pt>
          <cx:pt idx="3134">250000</cx:pt>
          <cx:pt idx="3135">223893</cx:pt>
          <cx:pt idx="3136">223008</cx:pt>
          <cx:pt idx="3137">86725</cx:pt>
          <cx:pt idx="3138">94955</cx:pt>
          <cx:pt idx="3139">291150</cx:pt>
          <cx:pt idx="3140">314159</cx:pt>
          <cx:pt idx="3141">367256</cx:pt>
          <cx:pt idx="3142">300884</cx:pt>
          <cx:pt idx="3143">247787</cx:pt>
          <cx:pt idx="3144">276991</cx:pt>
          <cx:pt idx="3145">300884</cx:pt>
          <cx:pt idx="3146">314159</cx:pt>
          <cx:pt idx="3147">161504</cx:pt>
          <cx:pt idx="3148">153982</cx:pt>
          <cx:pt idx="3149">150442</cx:pt>
          <cx:pt idx="3150">254867</cx:pt>
          <cx:pt idx="3151">145132</cx:pt>
          <cx:pt idx="3152">245132</cx:pt>
          <cx:pt idx="3153">119469</cx:pt>
          <cx:pt idx="3154">233185</cx:pt>
          <cx:pt idx="3155">254867</cx:pt>
          <cx:pt idx="3156">203539</cx:pt>
          <cx:pt idx="3157">262831</cx:pt>
          <cx:pt idx="3158">215044</cx:pt>
          <cx:pt idx="3159">338938</cx:pt>
          <cx:pt idx="3160">210619</cx:pt>
          <cx:pt idx="3161">215044</cx:pt>
          <cx:pt idx="3162">265486</cx:pt>
          <cx:pt idx="3163">361061</cx:pt>
          <cx:pt idx="3164">230088</cx:pt>
          <cx:pt idx="3165">225663</cx:pt>
          <cx:pt idx="3166">203539</cx:pt>
          <cx:pt idx="3167">97345</cx:pt>
          <cx:pt idx="3168">243362</cx:pt>
          <cx:pt idx="3169">238938</cx:pt>
          <cx:pt idx="3170">277876</cx:pt>
          <cx:pt idx="3171">225663</cx:pt>
          <cx:pt idx="3172">93805</cx:pt>
          <cx:pt idx="3173">314159</cx:pt>
          <cx:pt idx="3174">242477</cx:pt>
          <cx:pt idx="3175">265486</cx:pt>
          <cx:pt idx="3176">349557</cx:pt>
          <cx:pt idx="3177">247787</cx:pt>
          <cx:pt idx="3178">106194</cx:pt>
          <cx:pt idx="3179">122123</cx:pt>
          <cx:pt idx="3180">218584</cx:pt>
          <cx:pt idx="3181">148672</cx:pt>
          <cx:pt idx="3182">269911</cx:pt>
          <cx:pt idx="3183">116814</cx:pt>
          <cx:pt idx="3184">243362</cx:pt>
          <cx:pt idx="3185">194690</cx:pt>
          <cx:pt idx="3186">157079</cx:pt>
          <cx:pt idx="3187">230088</cx:pt>
          <cx:pt idx="3188">263451</cx:pt>
          <cx:pt idx="3189">118584</cx:pt>
          <cx:pt idx="3190">230088</cx:pt>
          <cx:pt idx="3191">255752</cx:pt>
          <cx:pt idx="3192">103539</cx:pt>
          <cx:pt idx="3193">256637</cx:pt>
          <cx:pt idx="3194">148672</cx:pt>
          <cx:pt idx="3195">228761</cx:pt>
          <cx:pt idx="3196">261061</cx:pt>
          <cx:pt idx="3197">172566</cx:pt>
          <cx:pt idx="3198">259292</cx:pt>
          <cx:pt idx="3199">157522</cx:pt>
          <cx:pt idx="3200">179646</cx:pt>
          <cx:pt idx="3201">229203</cx:pt>
          <cx:pt idx="3202">159292</cx:pt>
          <cx:pt idx="3203">172566</cx:pt>
          <cx:pt idx="3204">230088</cx:pt>
          <cx:pt idx="3205">151769</cx:pt>
          <cx:pt idx="3206">109734</cx:pt>
          <cx:pt idx="3207">238053</cx:pt>
          <cx:pt idx="3208">168141</cx:pt>
          <cx:pt idx="3209">322814</cx:pt>
          <cx:pt idx="3210">203539</cx:pt>
          <cx:pt idx="3211">351247</cx:pt>
          <cx:pt idx="3212">203539</cx:pt>
          <cx:pt idx="3213">271681</cx:pt>
          <cx:pt idx="3214">206194</cx:pt>
          <cx:pt idx="3215">278761</cx:pt>
          <cx:pt idx="3216">263716</cx:pt>
          <cx:pt idx="3217">320469</cx:pt>
          <cx:pt idx="3218">322566</cx:pt>
          <cx:pt idx="3219">225663</cx:pt>
          <cx:pt idx="3220">262831</cx:pt>
          <cx:pt idx="3221">283185</cx:pt>
          <cx:pt idx="3222">83185</cx:pt>
          <cx:pt idx="3223">332743</cx:pt>
          <cx:pt idx="3224">279646</cx:pt>
          <cx:pt idx="3225">281415</cx:pt>
          <cx:pt idx="3226">287610</cx:pt>
          <cx:pt idx="3227">300000</cx:pt>
          <cx:pt idx="3228">274336</cx:pt>
          <cx:pt idx="3229">143362</cx:pt>
          <cx:pt idx="3230">99115</cx:pt>
          <cx:pt idx="3231">250442</cx:pt>
          <cx:pt idx="3232">116814</cx:pt>
          <cx:pt idx="3233">153097</cx:pt>
          <cx:pt idx="3234">228761</cx:pt>
          <cx:pt idx="3235">151327</cx:pt>
          <cx:pt idx="3236">230088</cx:pt>
          <cx:pt idx="3237">250442</cx:pt>
          <cx:pt idx="3238">293238</cx:pt>
          <cx:pt idx="3239">220353</cx:pt>
          <cx:pt idx="3240">280530</cx:pt>
          <cx:pt idx="3241">206194</cx:pt>
          <cx:pt idx="3242">169026</cx:pt>
          <cx:pt idx="3243">230088</cx:pt>
          <cx:pt idx="3244">285433</cx:pt>
          <cx:pt idx="3245">207964</cx:pt>
          <cx:pt idx="3246">139823</cx:pt>
          <cx:pt idx="3247">228318</cx:pt>
          <cx:pt idx="3248">207079</cx:pt>
          <cx:pt idx="3249">353982</cx:pt>
          <cx:pt idx="3250">137610</cx:pt>
          <cx:pt idx="3251">230088</cx:pt>
          <cx:pt idx="3252">300884</cx:pt>
          <cx:pt idx="3253">265486</cx:pt>
          <cx:pt idx="3254">230088</cx:pt>
          <cx:pt idx="3255">319469</cx:pt>
          <cx:pt idx="3256">353982</cx:pt>
          <cx:pt idx="3257">294690</cx:pt>
          <cx:pt idx="3258">156637</cx:pt>
          <cx:pt idx="3259">307964</cx:pt>
          <cx:pt idx="3260">380530</cx:pt>
          <cx:pt idx="3261">284955</cx:pt>
          <cx:pt idx="3262">181415</cx:pt>
          <cx:pt idx="3263">265486</cx:pt>
          <cx:pt idx="3264">242477</cx:pt>
          <cx:pt idx="3265">194690</cx:pt>
          <cx:pt idx="3266">256637</cx:pt>
          <cx:pt idx="3267">232743</cx:pt>
          <cx:pt idx="3268">238938</cx:pt>
          <cx:pt idx="3269">234513</cx:pt>
          <cx:pt idx="3270">157964</cx:pt>
          <cx:pt idx="3271">149557</cx:pt>
          <cx:pt idx="3272">205309</cx:pt>
          <cx:pt idx="3273">169469</cx:pt>
          <cx:pt idx="3274">218584</cx:pt>
          <cx:pt idx="3275">146017</cx:pt>
          <cx:pt idx="3276">292035</cx:pt>
          <cx:pt idx="3277">197345</cx:pt>
          <cx:pt idx="3278">250442</cx:pt>
          <cx:pt idx="3279">278761</cx:pt>
          <cx:pt idx="3280">235840</cx:pt>
          <cx:pt idx="3281">154867</cx:pt>
          <cx:pt idx="3282">158407</cx:pt>
          <cx:pt idx="3283">203539</cx:pt>
          <cx:pt idx="3284">219469</cx:pt>
          <cx:pt idx="3285">214159</cx:pt>
          <cx:pt idx="3286">299026</cx:pt>
          <cx:pt idx="3287">256637</cx:pt>
          <cx:pt idx="3288">334070</cx:pt>
          <cx:pt idx="3289">334070</cx:pt>
          <cx:pt idx="3290">181415</cx:pt>
          <cx:pt idx="3291">234513</cx:pt>
          <cx:pt idx="3292">238938</cx:pt>
          <cx:pt idx="3293">278761</cx:pt>
          <cx:pt idx="3294">176991</cx:pt>
          <cx:pt idx="3295">209734</cx:pt>
          <cx:pt idx="3296">225663</cx:pt>
          <cx:pt idx="3297">448672</cx:pt>
          <cx:pt idx="3298">256637</cx:pt>
          <cx:pt idx="3299">228318</cx:pt>
          <cx:pt idx="3300">283185</cx:pt>
          <cx:pt idx="3301">203539</cx:pt>
          <cx:pt idx="3302">287610</cx:pt>
          <cx:pt idx="3303">331858</cx:pt>
          <cx:pt idx="3304">294690</cx:pt>
          <cx:pt idx="3305">323893</cx:pt>
          <cx:pt idx="3306">295575</cx:pt>
          <cx:pt idx="3307">291150</cx:pt>
          <cx:pt idx="3308">320353</cx:pt>
          <cx:pt idx="3309">261061</cx:pt>
          <cx:pt idx="3310">131858</cx:pt>
          <cx:pt idx="3311">106194</cx:pt>
          <cx:pt idx="3312">252212</cx:pt>
          <cx:pt idx="3313">111061</cx:pt>
          <cx:pt idx="3314">236283</cx:pt>
          <cx:pt idx="3315">199115</cx:pt>
          <cx:pt idx="3316">276991</cx:pt>
          <cx:pt idx="3317">285398</cx:pt>
          <cx:pt idx="3318">162389</cx:pt>
          <cx:pt idx="3319">225663</cx:pt>
          <cx:pt idx="3320">247787</cx:pt>
          <cx:pt idx="3321">116814</cx:pt>
          <cx:pt idx="3322">176991</cx:pt>
          <cx:pt idx="3323">130973</cx:pt>
          <cx:pt idx="3324">221238</cx:pt>
          <cx:pt idx="3325">165486</cx:pt>
          <cx:pt idx="3326">241592</cx:pt>
          <cx:pt idx="3327">207964</cx:pt>
          <cx:pt idx="3328">194690</cx:pt>
          <cx:pt idx="3329">185840</cx:pt>
          <cx:pt idx="3330">189380</cx:pt>
          <cx:pt idx="3331">238938</cx:pt>
          <cx:pt idx="3332">131858</cx:pt>
          <cx:pt idx="3333">141592</cx:pt>
          <cx:pt idx="3334">212389</cx:pt>
          <cx:pt idx="3335">260176</cx:pt>
          <cx:pt idx="3336">279646</cx:pt>
          <cx:pt idx="3337">202654</cx:pt>
          <cx:pt idx="3338">117699</cx:pt>
          <cx:pt idx="3339">238938</cx:pt>
          <cx:pt idx="3340">262831</cx:pt>
          <cx:pt idx="3341">221238</cx:pt>
          <cx:pt idx="3342">240707</cx:pt>
          <cx:pt idx="3343">200221</cx:pt>
          <cx:pt idx="3344">276548</cx:pt>
          <cx:pt idx="3345">329203</cx:pt>
          <cx:pt idx="3346">313274</cx:pt>
          <cx:pt idx="3347">327433</cx:pt>
          <cx:pt idx="3348">332743</cx:pt>
          <cx:pt idx="3349">238053</cx:pt>
          <cx:pt idx="3350">302654</cx:pt>
          <cx:pt idx="3351">253982</cx:pt>
          <cx:pt idx="3352">324778</cx:pt>
          <cx:pt idx="3353">234513</cx:pt>
          <cx:pt idx="3354">96017</cx:pt>
          <cx:pt idx="3355">61946</cx:pt>
          <cx:pt idx="3356">153982</cx:pt>
          <cx:pt idx="3357">166371</cx:pt>
          <cx:pt idx="3358">283185</cx:pt>
          <cx:pt idx="3359">261061</cx:pt>
          <cx:pt idx="3360">307964</cx:pt>
          <cx:pt idx="3361">254867</cx:pt>
          <cx:pt idx="3362">260176</cx:pt>
          <cx:pt idx="3363">234513</cx:pt>
          <cx:pt idx="3364">134513</cx:pt>
          <cx:pt idx="3365">271681</cx:pt>
          <cx:pt idx="3366">205309</cx:pt>
          <cx:pt idx="3367">237168</cx:pt>
          <cx:pt idx="3368">199115</cx:pt>
          <cx:pt idx="3369">318584</cx:pt>
          <cx:pt idx="3370">169026</cx:pt>
          <cx:pt idx="3371">123893</cx:pt>
          <cx:pt idx="3372">230088</cx:pt>
          <cx:pt idx="3373">203539</cx:pt>
          <cx:pt idx="3374">169911</cx:pt>
          <cx:pt idx="3375">254867</cx:pt>
          <cx:pt idx="3376">216814</cx:pt>
          <cx:pt idx="3377">285840</cx:pt>
          <cx:pt idx="3378">210176</cx:pt>
          <cx:pt idx="3379">217256</cx:pt>
          <cx:pt idx="3380">216814</cx:pt>
          <cx:pt idx="3381">211061</cx:pt>
          <cx:pt idx="3382">244690</cx:pt>
          <cx:pt idx="3383">202212</cx:pt>
          <cx:pt idx="3384">203539</cx:pt>
          <cx:pt idx="3385">345132</cx:pt>
          <cx:pt idx="3386">217699</cx:pt>
          <cx:pt idx="3387">247787</cx:pt>
          <cx:pt idx="3388">212389</cx:pt>
          <cx:pt idx="3389">104424</cx:pt>
          <cx:pt idx="3390">112389</cx:pt>
          <cx:pt idx="3391">230088</cx:pt>
          <cx:pt idx="3392">283185</cx:pt>
          <cx:pt idx="3393">281415</cx:pt>
          <cx:pt idx="3394">283185</cx:pt>
          <cx:pt idx="3395">219911</cx:pt>
          <cx:pt idx="3396">226991</cx:pt>
          <cx:pt idx="3397">243362</cx:pt>
          <cx:pt idx="3398">223008</cx:pt>
          <cx:pt idx="3399">61946</cx:pt>
          <cx:pt idx="3400">61504</cx:pt>
          <cx:pt idx="3401">318584</cx:pt>
          <cx:pt idx="3402">331858</cx:pt>
          <cx:pt idx="3403">212389</cx:pt>
          <cx:pt idx="3404">362831</cx:pt>
          <cx:pt idx="3405">346902</cx:pt>
          <cx:pt idx="3406">207079</cx:pt>
          <cx:pt idx="3407">243362</cx:pt>
          <cx:pt idx="3408">146017</cx:pt>
          <cx:pt idx="3409">234513</cx:pt>
          <cx:pt idx="3410">181415</cx:pt>
          <cx:pt idx="3411">187610</cx:pt>
          <cx:pt idx="3412">261061</cx:pt>
          <cx:pt idx="3413">261061</cx:pt>
          <cx:pt idx="3414">190265</cx:pt>
          <cx:pt idx="3415">130088</cx:pt>
          <cx:pt idx="3416">206637</cx:pt>
          <cx:pt idx="3417">207079</cx:pt>
          <cx:pt idx="3418">246902</cx:pt>
          <cx:pt idx="3419">141592</cx:pt>
          <cx:pt idx="3420">159292</cx:pt>
          <cx:pt idx="3421">227433</cx:pt>
          <cx:pt idx="3422">194690</cx:pt>
          <cx:pt idx="3423">146017</cx:pt>
          <cx:pt idx="3424">236725</cx:pt>
          <cx:pt idx="3425">203539</cx:pt>
          <cx:pt idx="3426">134513</cx:pt>
          <cx:pt idx="3427">157522</cx:pt>
          <cx:pt idx="3428">265486</cx:pt>
          <cx:pt idx="3429">63716</cx:pt>
          <cx:pt idx="3430">233628</cx:pt>
          <cx:pt idx="3431">100000</cx:pt>
          <cx:pt idx="3432">203539</cx:pt>
          <cx:pt idx="3433">308849</cx:pt>
          <cx:pt idx="3434">193805</cx:pt>
          <cx:pt idx="3435">256637</cx:pt>
          <cx:pt idx="3436">286283</cx:pt>
          <cx:pt idx="3437">340707</cx:pt>
          <cx:pt idx="3438">247787</cx:pt>
          <cx:pt idx="3439">338053</cx:pt>
          <cx:pt idx="3440">323389</cx:pt>
          <cx:pt idx="3441">223008</cx:pt>
          <cx:pt idx="3442">438053</cx:pt>
          <cx:pt idx="3443">229203</cx:pt>
          <cx:pt idx="3444">225663</cx:pt>
          <cx:pt idx="3445">380530</cx:pt>
          <cx:pt idx="3446">269911</cx:pt>
          <cx:pt idx="3447">206194</cx:pt>
          <cx:pt idx="3448">349557</cx:pt>
          <cx:pt idx="3449">247787</cx:pt>
          <cx:pt idx="3450">299115</cx:pt>
          <cx:pt idx="3451">185840</cx:pt>
          <cx:pt idx="3452">353982</cx:pt>
          <cx:pt idx="3453">132743</cx:pt>
          <cx:pt idx="3454">84955</cx:pt>
          <cx:pt idx="3455">111504</cx:pt>
          <cx:pt idx="3456">243362</cx:pt>
          <cx:pt idx="3457">296460</cx:pt>
          <cx:pt idx="3458">242920</cx:pt>
          <cx:pt idx="3459">247345</cx:pt>
          <cx:pt idx="3460">238938</cx:pt>
          <cx:pt idx="3461">196902</cx:pt>
          <cx:pt idx="3462">230088</cx:pt>
          <cx:pt idx="3463">319469</cx:pt>
          <cx:pt idx="3464">84070</cx:pt>
          <cx:pt idx="3465">336283</cx:pt>
          <cx:pt idx="3466">369911</cx:pt>
          <cx:pt idx="3467">187610</cx:pt>
          <cx:pt idx="3468">96017</cx:pt>
          <cx:pt idx="3469">161946</cx:pt>
          <cx:pt idx="3470">96017</cx:pt>
          <cx:pt idx="3471">138938</cx:pt>
          <cx:pt idx="3472">92831</cx:pt>
          <cx:pt idx="3473">98761</cx:pt>
          <cx:pt idx="3474">323008</cx:pt>
          <cx:pt idx="3475">119469</cx:pt>
          <cx:pt idx="3476">147787</cx:pt>
          <cx:pt idx="3477">153982</cx:pt>
          <cx:pt idx="3478">157522</cx:pt>
          <cx:pt idx="3479">129646</cx:pt>
          <cx:pt idx="3480">88318</cx:pt>
          <cx:pt idx="3481">185840</cx:pt>
          <cx:pt idx="3482">225663</cx:pt>
          <cx:pt idx="3483">152212</cx:pt>
          <cx:pt idx="3484">312389</cx:pt>
          <cx:pt idx="3485">199115</cx:pt>
          <cx:pt idx="3486">246902</cx:pt>
          <cx:pt idx="3487">99823</cx:pt>
          <cx:pt idx="3488">260176</cx:pt>
          <cx:pt idx="3489">99823</cx:pt>
          <cx:pt idx="3490">292035</cx:pt>
          <cx:pt idx="3491">153982</cx:pt>
          <cx:pt idx="3492">228318</cx:pt>
          <cx:pt idx="3493">130088</cx:pt>
          <cx:pt idx="3494">241150</cx:pt>
          <cx:pt idx="3495">192035</cx:pt>
          <cx:pt idx="3496">245132</cx:pt>
          <cx:pt idx="3497">324610</cx:pt>
          <cx:pt idx="3498">228318</cx:pt>
          <cx:pt idx="3499">339513</cx:pt>
          <cx:pt idx="3500">353982</cx:pt>
          <cx:pt idx="3501">184955</cx:pt>
          <cx:pt idx="3502">209734</cx:pt>
          <cx:pt idx="3503">358407</cx:pt>
          <cx:pt idx="3504">136283</cx:pt>
          <cx:pt idx="3505">88495</cx:pt>
          <cx:pt idx="3506">110176</cx:pt>
          <cx:pt idx="3507">251327</cx:pt>
          <cx:pt idx="3508">252212</cx:pt>
          <cx:pt idx="3509">212389</cx:pt>
          <cx:pt idx="3510">283185</cx:pt>
          <cx:pt idx="3511">365486</cx:pt>
          <cx:pt idx="3512">386725</cx:pt>
          <cx:pt idx="3513">148672</cx:pt>
          <cx:pt idx="3514">195575</cx:pt>
          <cx:pt idx="3515">155752</cx:pt>
          <cx:pt idx="3516">344247</cx:pt>
          <cx:pt idx="3517">171681</cx:pt>
          <cx:pt idx="3518">246017</cx:pt>
          <cx:pt idx="3519">160176</cx:pt>
          <cx:pt idx="3520">70796</cx:pt>
          <cx:pt idx="3521">109734</cx:pt>
          <cx:pt idx="3522">167256</cx:pt>
          <cx:pt idx="3523">244247</cx:pt>
          <cx:pt idx="3524">226548</cx:pt>
          <cx:pt idx="3525">105309</cx:pt>
          <cx:pt idx="3526">238938</cx:pt>
          <cx:pt idx="3527">98407</cx:pt>
          <cx:pt idx="3528">256637</cx:pt>
          <cx:pt idx="3529">154867</cx:pt>
          <cx:pt idx="3530">243362</cx:pt>
          <cx:pt idx="3531">114601</cx:pt>
          <cx:pt idx="3532">247787</cx:pt>
          <cx:pt idx="3533">64159</cx:pt>
          <cx:pt idx="3534">178761</cx:pt>
          <cx:pt idx="3535">274336</cx:pt>
          <cx:pt idx="3536">356637</cx:pt>
          <cx:pt idx="3537">322150</cx:pt>
          <cx:pt idx="3538">349557</cx:pt>
          <cx:pt idx="3539">184070</cx:pt>
          <cx:pt idx="3540">245575</cx:pt>
          <cx:pt idx="3541">167256</cx:pt>
          <cx:pt idx="3542">267699</cx:pt>
          <cx:pt idx="3543">386469</cx:pt>
          <cx:pt idx="3544">185840</cx:pt>
          <cx:pt idx="3545">247787</cx:pt>
          <cx:pt idx="3546">226548</cx:pt>
          <cx:pt idx="3547">225663</cx:pt>
          <cx:pt idx="3548">86283</cx:pt>
          <cx:pt idx="3549">57522</cx:pt>
          <cx:pt idx="3550">307079</cx:pt>
          <cx:pt idx="3551">345132</cx:pt>
          <cx:pt idx="3552">307079</cx:pt>
          <cx:pt idx="3553">256637</cx:pt>
          <cx:pt idx="3554">232743</cx:pt>
          <cx:pt idx="3555">203539</cx:pt>
          <cx:pt idx="3556">200000</cx:pt>
          <cx:pt idx="3557">178761</cx:pt>
          <cx:pt idx="3558">168141</cx:pt>
          <cx:pt idx="3559">64601</cx:pt>
          <cx:pt idx="3560">254424</cx:pt>
          <cx:pt idx="3561">105752</cx:pt>
          <cx:pt idx="3562">139823</cx:pt>
          <cx:pt idx="3563">153097</cx:pt>
          <cx:pt idx="3564">321238</cx:pt>
          <cx:pt idx="3565">68141</cx:pt>
          <cx:pt idx="3566">143362</cx:pt>
          <cx:pt idx="3567">69026</cx:pt>
          <cx:pt idx="3568">69026</cx:pt>
          <cx:pt idx="3569">209734</cx:pt>
          <cx:pt idx="3570">279646</cx:pt>
          <cx:pt idx="3571">253982</cx:pt>
          <cx:pt idx="3572">159292</cx:pt>
          <cx:pt idx="3573">198230</cx:pt>
          <cx:pt idx="3574">238938</cx:pt>
          <cx:pt idx="3575">252212</cx:pt>
          <cx:pt idx="3576">74778</cx:pt>
          <cx:pt idx="3577">223893</cx:pt>
          <cx:pt idx="3578">200000</cx:pt>
          <cx:pt idx="3579">380530</cx:pt>
          <cx:pt idx="3580">300884</cx:pt>
          <cx:pt idx="3581">367256</cx:pt>
          <cx:pt idx="3582">132300</cx:pt>
          <cx:pt idx="3583">367256</cx:pt>
          <cx:pt idx="3584">361823</cx:pt>
          <cx:pt idx="3585">156637</cx:pt>
          <cx:pt idx="3586">222123</cx:pt>
          <cx:pt idx="3587">285840</cx:pt>
          <cx:pt idx="3588">371681</cx:pt>
          <cx:pt idx="3589">362831</cx:pt>
          <cx:pt idx="3590">343628</cx:pt>
          <cx:pt idx="3591">274336</cx:pt>
          <cx:pt idx="3592">173451</cx:pt>
          <cx:pt idx="3593">361946</cx:pt>
          <cx:pt idx="3594">368398</cx:pt>
          <cx:pt idx="3595">323088</cx:pt>
          <cx:pt idx="3596">260619</cx:pt>
          <cx:pt idx="3597">292035</cx:pt>
          <cx:pt idx="3598">226991</cx:pt>
          <cx:pt idx="3599">254867</cx:pt>
          <cx:pt idx="3600">92920</cx:pt>
          <cx:pt idx="3601">60176</cx:pt>
          <cx:pt idx="3602">60176</cx:pt>
          <cx:pt idx="3603">63893</cx:pt>
          <cx:pt idx="3604">300884</cx:pt>
          <cx:pt idx="3605">295575</cx:pt>
          <cx:pt idx="3606">280088</cx:pt>
          <cx:pt idx="3607">362831</cx:pt>
          <cx:pt idx="3608">318584</cx:pt>
          <cx:pt idx="3609">75221</cx:pt>
          <cx:pt idx="3610">349557</cx:pt>
          <cx:pt idx="3611">224690</cx:pt>
          <cx:pt idx="3612">115044</cx:pt>
          <cx:pt idx="3613">253982</cx:pt>
          <cx:pt idx="3614">320353</cx:pt>
          <cx:pt idx="3615">302212</cx:pt>
          <cx:pt idx="3616">255752</cx:pt>
          <cx:pt idx="3617">246017</cx:pt>
          <cx:pt idx="3618">130973</cx:pt>
          <cx:pt idx="3619">103362</cx:pt>
          <cx:pt idx="3620">225663</cx:pt>
          <cx:pt idx="3621">155752</cx:pt>
          <cx:pt idx="3622">261061</cx:pt>
          <cx:pt idx="3623">230088</cx:pt>
          <cx:pt idx="3624">157079</cx:pt>
          <cx:pt idx="3625">169469</cx:pt>
          <cx:pt idx="3626">154867</cx:pt>
          <cx:pt idx="3627">206637</cx:pt>
          <cx:pt idx="3628">171238</cx:pt>
          <cx:pt idx="3629">192035</cx:pt>
          <cx:pt idx="3630">295575</cx:pt>
          <cx:pt idx="3631">236283</cx:pt>
          <cx:pt idx="3632">200884</cx:pt>
          <cx:pt idx="3633">353982</cx:pt>
          <cx:pt idx="3634">347530</cx:pt>
          <cx:pt idx="3635">372566</cx:pt>
          <cx:pt idx="3636">218584</cx:pt>
          <cx:pt idx="3637">278761</cx:pt>
          <cx:pt idx="3638">199115</cx:pt>
          <cx:pt idx="3639">269026</cx:pt>
          <cx:pt idx="3640">377876</cx:pt>
          <cx:pt idx="3641">371681</cx:pt>
          <cx:pt idx="3642">471238</cx:pt>
          <cx:pt idx="3643">353982</cx:pt>
          <cx:pt idx="3644">207964</cx:pt>
          <cx:pt idx="3645">394353</cx:pt>
          <cx:pt idx="3646">367256</cx:pt>
          <cx:pt idx="3647">347345</cx:pt>
          <cx:pt idx="3648">272566</cx:pt>
          <cx:pt idx="3649">225663</cx:pt>
          <cx:pt idx="3650">389380</cx:pt>
          <cx:pt idx="3651">161061</cx:pt>
          <cx:pt idx="3652">268141</cx:pt>
          <cx:pt idx="3653">367256</cx:pt>
          <cx:pt idx="3654">113274</cx:pt>
          <cx:pt idx="3655">134513</cx:pt>
          <cx:pt idx="3656">295575</cx:pt>
          <cx:pt idx="3657">300884</cx:pt>
          <cx:pt idx="3658">292035</cx:pt>
          <cx:pt idx="3659">300884</cx:pt>
          <cx:pt idx="3660">234513</cx:pt>
          <cx:pt idx="3661">243362</cx:pt>
          <cx:pt idx="3662">220353</cx:pt>
          <cx:pt idx="3663">250442</cx:pt>
          <cx:pt idx="3664">60973</cx:pt>
          <cx:pt idx="3665">296460</cx:pt>
          <cx:pt idx="3666">314159</cx:pt>
          <cx:pt idx="3667">302654</cx:pt>
          <cx:pt idx="3668">119469</cx:pt>
          <cx:pt idx="3669">238938</cx:pt>
          <cx:pt idx="3670">318584</cx:pt>
          <cx:pt idx="3671">95221</cx:pt>
          <cx:pt idx="3672">159292</cx:pt>
          <cx:pt idx="3673">305309</cx:pt>
          <cx:pt idx="3674">299115</cx:pt>
          <cx:pt idx="3675">66371</cx:pt>
          <cx:pt idx="3676">256637</cx:pt>
          <cx:pt idx="3677">175221</cx:pt>
          <cx:pt idx="3678">259292</cx:pt>
          <cx:pt idx="3679">101327</cx:pt>
          <cx:pt idx="3680">106194</cx:pt>
          <cx:pt idx="3681">274336</cx:pt>
          <cx:pt idx="3682">199115</cx:pt>
          <cx:pt idx="3683">154867</cx:pt>
          <cx:pt idx="3684">172566</cx:pt>
          <cx:pt idx="3685">265486</cx:pt>
          <cx:pt idx="3686">242477</cx:pt>
          <cx:pt idx="3687">158407</cx:pt>
          <cx:pt idx="3688">203539</cx:pt>
          <cx:pt idx="3689">318584</cx:pt>
          <cx:pt idx="3690">162743</cx:pt>
          <cx:pt idx="3691">88318</cx:pt>
          <cx:pt idx="3692">207964</cx:pt>
          <cx:pt idx="3693">72920</cx:pt>
          <cx:pt idx="3694">120353</cx:pt>
          <cx:pt idx="3695">62831</cx:pt>
          <cx:pt idx="3696">211946</cx:pt>
          <cx:pt idx="3697">309734</cx:pt>
          <cx:pt idx="3698">279646</cx:pt>
          <cx:pt idx="3699">240707</cx:pt>
          <cx:pt idx="3700">256637</cx:pt>
          <cx:pt idx="3701">161946</cx:pt>
          <cx:pt idx="3702">252212</cx:pt>
          <cx:pt idx="3703">238053</cx:pt>
          <cx:pt idx="3704">174336</cx:pt>
          <cx:pt idx="3705">353982</cx:pt>
          <cx:pt idx="3706">292035</cx:pt>
          <cx:pt idx="3707">230088</cx:pt>
          <cx:pt idx="3708">269911</cx:pt>
          <cx:pt idx="3709">274336</cx:pt>
          <cx:pt idx="3710">361061</cx:pt>
          <cx:pt idx="3711">354123</cx:pt>
          <cx:pt idx="3712">310309</cx:pt>
          <cx:pt idx="3713">345902</cx:pt>
          <cx:pt idx="3714">282300</cx:pt>
          <cx:pt idx="3715">265486</cx:pt>
          <cx:pt idx="3716">292035</cx:pt>
          <cx:pt idx="3717">433628</cx:pt>
          <cx:pt idx="3718">290265</cx:pt>
          <cx:pt idx="3719">256637</cx:pt>
          <cx:pt idx="3720">265486</cx:pt>
          <cx:pt idx="3721">247787</cx:pt>
          <cx:pt idx="3722">296460</cx:pt>
          <cx:pt idx="3723">287610</cx:pt>
          <cx:pt idx="3724">249557</cx:pt>
          <cx:pt idx="3725">253982</cx:pt>
          <cx:pt idx="3726">93362</cx:pt>
          <cx:pt idx="3727">110619</cx:pt>
          <cx:pt idx="3728">60176</cx:pt>
          <cx:pt idx="3729">319469</cx:pt>
          <cx:pt idx="3730">318584</cx:pt>
          <cx:pt idx="3731">70796</cx:pt>
          <cx:pt idx="3732">251769</cx:pt>
          <cx:pt idx="3733">300884</cx:pt>
          <cx:pt idx="3734">344247</cx:pt>
          <cx:pt idx="3735">304424</cx:pt>
          <cx:pt idx="3736">240707</cx:pt>
          <cx:pt idx="3737">349557</cx:pt>
          <cx:pt idx="3738">366371</cx:pt>
          <cx:pt idx="3739">237168</cx:pt>
          <cx:pt idx="3740">172566</cx:pt>
          <cx:pt idx="3741">154867</cx:pt>
          <cx:pt idx="3742">61946</cx:pt>
          <cx:pt idx="3743">170796</cx:pt>
          <cx:pt idx="3744">190265</cx:pt>
          <cx:pt idx="3745">333628</cx:pt>
          <cx:pt idx="3746">190265</cx:pt>
          <cx:pt idx="3747">207079</cx:pt>
          <cx:pt idx="3748">150442</cx:pt>
          <cx:pt idx="3749">234513</cx:pt>
          <cx:pt idx="3750">115044</cx:pt>
          <cx:pt idx="3751">159734</cx:pt>
          <cx:pt idx="3752">203539</cx:pt>
          <cx:pt idx="3753">281415</cx:pt>
          <cx:pt idx="3754">274336</cx:pt>
          <cx:pt idx="3755">93097</cx:pt>
          <cx:pt idx="3756">283185</cx:pt>
          <cx:pt idx="3757">265486</cx:pt>
          <cx:pt idx="3758">252212</cx:pt>
          <cx:pt idx="3759">284955</cx:pt>
          <cx:pt idx="3760">152212</cx:pt>
          <cx:pt idx="3761">260176</cx:pt>
          <cx:pt idx="3762">211946</cx:pt>
          <cx:pt idx="3763">309292</cx:pt>
          <cx:pt idx="3764">184955</cx:pt>
          <cx:pt idx="3765">221238</cx:pt>
          <cx:pt idx="3766">207079</cx:pt>
          <cx:pt idx="3767">175663</cx:pt>
          <cx:pt idx="3768">269911</cx:pt>
          <cx:pt idx="3769">283185</cx:pt>
          <cx:pt idx="3770">114159</cx:pt>
          <cx:pt idx="3771">63274</cx:pt>
          <cx:pt idx="3772">176548</cx:pt>
          <cx:pt idx="3773">278761</cx:pt>
          <cx:pt idx="3774">353982</cx:pt>
          <cx:pt idx="3775">353097</cx:pt>
          <cx:pt idx="3776">308849</cx:pt>
          <cx:pt idx="3777">290265</cx:pt>
          <cx:pt idx="3778">387610</cx:pt>
          <cx:pt idx="3779">402654</cx:pt>
          <cx:pt idx="3780">292035</cx:pt>
          <cx:pt idx="3781">280530</cx:pt>
          <cx:pt idx="3782">303539</cx:pt>
          <cx:pt idx="3783">223008</cx:pt>
          <cx:pt idx="3784">398230</cx:pt>
          <cx:pt idx="3785">271681</cx:pt>
          <cx:pt idx="3786">273451</cx:pt>
          <cx:pt idx="3787">300884</cx:pt>
          <cx:pt idx="3788">269911</cx:pt>
          <cx:pt idx="3789">238938</cx:pt>
          <cx:pt idx="3790">268141</cx:pt>
          <cx:pt idx="3791">396460</cx:pt>
          <cx:pt idx="3792">369628</cx:pt>
          <cx:pt idx="3793">423619</cx:pt>
          <cx:pt idx="3794">388690</cx:pt>
          <cx:pt idx="3795">348283</cx:pt>
          <cx:pt idx="3796">230088</cx:pt>
          <cx:pt idx="3797">54867</cx:pt>
          <cx:pt idx="3798">292035</cx:pt>
          <cx:pt idx="3799">265486</cx:pt>
          <cx:pt idx="3800">264601</cx:pt>
          <cx:pt idx="3801">265486</cx:pt>
          <cx:pt idx="3802">314159</cx:pt>
          <cx:pt idx="3803">287610</cx:pt>
          <cx:pt idx="3804">331858</cx:pt>
          <cx:pt idx="3805">291150</cx:pt>
          <cx:pt idx="3806">232743</cx:pt>
          <cx:pt idx="3807">210619</cx:pt>
          <cx:pt idx="3808">224778</cx:pt>
          <cx:pt idx="3809">212389</cx:pt>
          <cx:pt idx="3810">264159</cx:pt>
          <cx:pt idx="3811">53982</cx:pt>
          <cx:pt idx="3812">53982</cx:pt>
          <cx:pt idx="3813">343362</cx:pt>
          <cx:pt idx="3814">353097</cx:pt>
          <cx:pt idx="3815">398230</cx:pt>
          <cx:pt idx="3816">315929</cx:pt>
          <cx:pt idx="3817">159292</cx:pt>
          <cx:pt idx="3818">87610</cx:pt>
          <cx:pt idx="3819">252212</cx:pt>
          <cx:pt idx="3820">247787</cx:pt>
          <cx:pt idx="3821">345132</cx:pt>
          <cx:pt idx="3822">257522</cx:pt>
          <cx:pt idx="3823">365486</cx:pt>
          <cx:pt idx="3824">308849</cx:pt>
          <cx:pt idx="3825">342477</cx:pt>
          <cx:pt idx="3826">282300</cx:pt>
          <cx:pt idx="3827">282053</cx:pt>
          <cx:pt idx="3828">280973</cx:pt>
          <cx:pt idx="3829">119469</cx:pt>
          <cx:pt idx="3830">138938</cx:pt>
          <cx:pt idx="3831">238053</cx:pt>
          <cx:pt idx="3832">280530</cx:pt>
          <cx:pt idx="3833">219469</cx:pt>
          <cx:pt idx="3834">226725</cx:pt>
          <cx:pt idx="3835">101769</cx:pt>
          <cx:pt idx="3836">194690</cx:pt>
          <cx:pt idx="3837">159292</cx:pt>
          <cx:pt idx="3838">232743</cx:pt>
          <cx:pt idx="3839">118584</cx:pt>
          <cx:pt idx="3840">63716</cx:pt>
          <cx:pt idx="3841">168141</cx:pt>
          <cx:pt idx="3842">179646</cx:pt>
          <cx:pt idx="3843">256637</cx:pt>
          <cx:pt idx="3844">284955</cx:pt>
          <cx:pt idx="3845">325221</cx:pt>
          <cx:pt idx="3846">103982</cx:pt>
          <cx:pt idx="3847">184070</cx:pt>
          <cx:pt idx="3848">152654</cx:pt>
          <cx:pt idx="3849">155752</cx:pt>
          <cx:pt idx="3850">139823</cx:pt>
          <cx:pt idx="3851">290265</cx:pt>
          <cx:pt idx="3852">83902</cx:pt>
          <cx:pt idx="3853">345132</cx:pt>
          <cx:pt idx="3854">383716</cx:pt>
          <cx:pt idx="3855">376867</cx:pt>
          <cx:pt idx="3856">398230</cx:pt>
          <cx:pt idx="3857">393805</cx:pt>
          <cx:pt idx="3858">211504</cx:pt>
          <cx:pt idx="3859">291150</cx:pt>
          <cx:pt idx="3860">300000</cx:pt>
          <cx:pt idx="3861">283185</cx:pt>
          <cx:pt idx="3862">309734</cx:pt>
          <cx:pt idx="3863">315044</cx:pt>
          <cx:pt idx="3864">247787</cx:pt>
          <cx:pt idx="3865">429203</cx:pt>
          <cx:pt idx="3866">274336</cx:pt>
          <cx:pt idx="3867">314690</cx:pt>
          <cx:pt idx="3868">291150</cx:pt>
          <cx:pt idx="3869">128318</cx:pt>
          <cx:pt idx="3870">118584</cx:pt>
          <cx:pt idx="3871">271681</cx:pt>
          <cx:pt idx="3872">212389</cx:pt>
          <cx:pt idx="3873">314159</cx:pt>
          <cx:pt idx="3874">311504</cx:pt>
          <cx:pt idx="3875">307079</cx:pt>
          <cx:pt idx="3876">255752</cx:pt>
          <cx:pt idx="3877">57522</cx:pt>
          <cx:pt idx="3878">57522</cx:pt>
          <cx:pt idx="3879">380530</cx:pt>
          <cx:pt idx="3880">384955</cx:pt>
          <cx:pt idx="3881">323008</cx:pt>
          <cx:pt idx="3882">348672</cx:pt>
          <cx:pt idx="3883">75221</cx:pt>
          <cx:pt idx="3884">256637</cx:pt>
          <cx:pt idx="3885">331858</cx:pt>
          <cx:pt idx="3886">292035</cx:pt>
          <cx:pt idx="3887">182743</cx:pt>
          <cx:pt idx="3888">309734</cx:pt>
          <cx:pt idx="3889">315929</cx:pt>
          <cx:pt idx="3890">203539</cx:pt>
          <cx:pt idx="3891">374336</cx:pt>
          <cx:pt idx="3892">349557</cx:pt>
          <cx:pt idx="3893">240707</cx:pt>
          <cx:pt idx="3894">286725</cx:pt>
          <cx:pt idx="3895">286725</cx:pt>
          <cx:pt idx="3896">212389</cx:pt>
          <cx:pt idx="3897">253097</cx:pt>
          <cx:pt idx="3898">210619</cx:pt>
          <cx:pt idx="3899">157964</cx:pt>
          <cx:pt idx="3900">268141</cx:pt>
          <cx:pt idx="3901">105752</cx:pt>
          <cx:pt idx="3902">181415</cx:pt>
          <cx:pt idx="3903">246902</cx:pt>
          <cx:pt idx="3904">118584</cx:pt>
          <cx:pt idx="3905">310150</cx:pt>
          <cx:pt idx="3906">331265</cx:pt>
          <cx:pt idx="3907">320345</cx:pt>
          <cx:pt idx="3908">353716</cx:pt>
          <cx:pt idx="3909">365548</cx:pt>
          <cx:pt idx="3910">424778</cx:pt>
          <cx:pt idx="3911">238938</cx:pt>
          <cx:pt idx="3912">221238</cx:pt>
          <cx:pt idx="3913">442477</cx:pt>
          <cx:pt idx="3914">308849</cx:pt>
          <cx:pt idx="3915">373743</cx:pt>
          <cx:pt idx="3916">238938</cx:pt>
          <cx:pt idx="3917">381831</cx:pt>
          <cx:pt idx="3918">362601</cx:pt>
          <cx:pt idx="3919">296460</cx:pt>
          <cx:pt idx="3920">347982</cx:pt>
          <cx:pt idx="3921">265486</cx:pt>
          <cx:pt idx="3922">181415</cx:pt>
          <cx:pt idx="3923">300442</cx:pt>
          <cx:pt idx="3924">393805</cx:pt>
          <cx:pt idx="3925">274336</cx:pt>
          <cx:pt idx="3926">252212</cx:pt>
          <cx:pt idx="3927">321238</cx:pt>
          <cx:pt idx="3928">325663</cx:pt>
          <cx:pt idx="3929">305309</cx:pt>
          <cx:pt idx="3930">435398</cx:pt>
          <cx:pt idx="3931">371681</cx:pt>
          <cx:pt idx="3932">323008</cx:pt>
          <cx:pt idx="3933">362831</cx:pt>
          <cx:pt idx="3934">451327</cx:pt>
          <cx:pt idx="3935">83628</cx:pt>
          <cx:pt idx="3936">371681</cx:pt>
          <cx:pt idx="3937">353097</cx:pt>
          <cx:pt idx="3938">385398</cx:pt>
          <cx:pt idx="3939">389380</cx:pt>
          <cx:pt idx="3940">407964</cx:pt>
          <cx:pt idx="3941">296460</cx:pt>
          <cx:pt idx="3942">380530</cx:pt>
          <cx:pt idx="3943">265486</cx:pt>
          <cx:pt idx="3944">280530</cx:pt>
          <cx:pt idx="3945">243362</cx:pt>
          <cx:pt idx="3946">250442</cx:pt>
          <cx:pt idx="3947">137168</cx:pt>
          <cx:pt idx="3948">247345</cx:pt>
          <cx:pt idx="3949">117699</cx:pt>
          <cx:pt idx="3950">190265</cx:pt>
          <cx:pt idx="3951">174778</cx:pt>
          <cx:pt idx="3952">73008</cx:pt>
          <cx:pt idx="3953">255752</cx:pt>
          <cx:pt idx="3954">96017</cx:pt>
          <cx:pt idx="3955">250000</cx:pt>
          <cx:pt idx="3956">255752</cx:pt>
          <cx:pt idx="3957">176991</cx:pt>
          <cx:pt idx="3958">261061</cx:pt>
          <cx:pt idx="3959">259292</cx:pt>
          <cx:pt idx="3960">294690</cx:pt>
          <cx:pt idx="3961">221238</cx:pt>
          <cx:pt idx="3962">287610</cx:pt>
          <cx:pt idx="3963">291150</cx:pt>
          <cx:pt idx="3964">103539</cx:pt>
          <cx:pt idx="3965">243362</cx:pt>
          <cx:pt idx="3966">429203</cx:pt>
          <cx:pt idx="3967">408849</cx:pt>
          <cx:pt idx="3968">340707</cx:pt>
          <cx:pt idx="3969">290265</cx:pt>
          <cx:pt idx="3970">292035</cx:pt>
          <cx:pt idx="3971">285840</cx:pt>
          <cx:pt idx="3972">318584</cx:pt>
          <cx:pt idx="3973">309734</cx:pt>
          <cx:pt idx="3974">309734</cx:pt>
          <cx:pt idx="3975">265486</cx:pt>
          <cx:pt idx="3976">276991</cx:pt>
          <cx:pt idx="3977">105309</cx:pt>
          <cx:pt idx="3978">60176</cx:pt>
          <cx:pt idx="3979">62831</cx:pt>
          <cx:pt idx="3980">442477</cx:pt>
          <cx:pt idx="3981">353982</cx:pt>
          <cx:pt idx="3982">368672</cx:pt>
          <cx:pt idx="3983">377876</cx:pt>
          <cx:pt idx="3984">262831</cx:pt>
          <cx:pt idx="3985">282300</cx:pt>
          <cx:pt idx="3986">374336</cx:pt>
          <cx:pt idx="3987">381415</cx:pt>
          <cx:pt idx="3988">290707</cx:pt>
          <cx:pt idx="3989">140265</cx:pt>
          <cx:pt idx="3990">290265</cx:pt>
          <cx:pt idx="3991">265486</cx:pt>
          <cx:pt idx="3992">191150</cx:pt>
          <cx:pt idx="3993">70353</cx:pt>
          <cx:pt idx="3994">305309</cx:pt>
          <cx:pt idx="3995">263716</cx:pt>
          <cx:pt idx="3996">115044</cx:pt>
          <cx:pt idx="3997">283185</cx:pt>
          <cx:pt idx="3998">203539</cx:pt>
          <cx:pt idx="3999">73008</cx:pt>
          <cx:pt idx="4000">261946</cx:pt>
          <cx:pt idx="4001">228318</cx:pt>
          <cx:pt idx="4002">254867</cx:pt>
          <cx:pt idx="4003">251327</cx:pt>
          <cx:pt idx="4004">221238</cx:pt>
          <cx:pt idx="4005">190265</cx:pt>
          <cx:pt idx="4006">371681</cx:pt>
          <cx:pt idx="4007">265486</cx:pt>
          <cx:pt idx="4008">188495</cx:pt>
          <cx:pt idx="4009">105309</cx:pt>
          <cx:pt idx="4010">327433</cx:pt>
          <cx:pt idx="4011">101769</cx:pt>
          <cx:pt idx="4012">173451</cx:pt>
          <cx:pt idx="4013">105309</cx:pt>
          <cx:pt idx="4014">77433</cx:pt>
          <cx:pt idx="4015">79646</cx:pt>
          <cx:pt idx="4016">120353</cx:pt>
          <cx:pt idx="4017">88495</cx:pt>
          <cx:pt idx="4018">269026</cx:pt>
          <cx:pt idx="4019">287610</cx:pt>
          <cx:pt idx="4020">292035</cx:pt>
          <cx:pt idx="4021">265486</cx:pt>
          <cx:pt idx="4022">464601</cx:pt>
          <cx:pt idx="4023">386725</cx:pt>
          <cx:pt idx="4024">174336</cx:pt>
          <cx:pt idx="4025">433628</cx:pt>
          <cx:pt idx="4026">415929</cx:pt>
          <cx:pt idx="4027">181415</cx:pt>
          <cx:pt idx="4028">290265</cx:pt>
          <cx:pt idx="4029">462831</cx:pt>
          <cx:pt idx="4030">228318</cx:pt>
          <cx:pt idx="4031">445132</cx:pt>
          <cx:pt idx="4032">300442</cx:pt>
          <cx:pt idx="4033">438053</cx:pt>
          <cx:pt idx="4034">274336</cx:pt>
          <cx:pt idx="4035">261061</cx:pt>
          <cx:pt idx="4036">424778</cx:pt>
          <cx:pt idx="4037">402654</cx:pt>
          <cx:pt idx="4038">308849</cx:pt>
          <cx:pt idx="4039">296460</cx:pt>
          <cx:pt idx="4040">307522</cx:pt>
          <cx:pt idx="4041">126548</cx:pt>
          <cx:pt idx="4042">300884</cx:pt>
          <cx:pt idx="4043">281415</cx:pt>
          <cx:pt idx="4044">333628</cx:pt>
          <cx:pt idx="4045">314159</cx:pt>
          <cx:pt idx="4046">331858</cx:pt>
          <cx:pt idx="4047">245132</cx:pt>
          <cx:pt idx="4048">376106</cx:pt>
          <cx:pt idx="4049">442477</cx:pt>
          <cx:pt idx="4050">380530</cx:pt>
          <cx:pt idx="4051">287610</cx:pt>
          <cx:pt idx="4052">395575</cx:pt>
          <cx:pt idx="4053">411504</cx:pt>
          <cx:pt idx="4054">253097</cx:pt>
          <cx:pt idx="4055">371681</cx:pt>
          <cx:pt idx="4056">176991</cx:pt>
          <cx:pt idx="4057">296460</cx:pt>
          <cx:pt idx="4058">258407</cx:pt>
          <cx:pt idx="4059">240707</cx:pt>
          <cx:pt idx="4060">263716</cx:pt>
          <cx:pt idx="4061">265486</cx:pt>
          <cx:pt idx="4062">343362</cx:pt>
          <cx:pt idx="4063">161061</cx:pt>
          <cx:pt idx="4064">154867</cx:pt>
          <cx:pt idx="4065">100884</cx:pt>
          <cx:pt idx="4066">153982</cx:pt>
          <cx:pt idx="4067">234513</cx:pt>
          <cx:pt idx="4068">262831</cx:pt>
          <cx:pt idx="4069">105309</cx:pt>
          <cx:pt idx="4070">299115</cx:pt>
          <cx:pt idx="4071">103982</cx:pt>
          <cx:pt idx="4072">261061</cx:pt>
          <cx:pt idx="4073">206194</cx:pt>
          <cx:pt idx="4074">222123</cx:pt>
          <cx:pt idx="4075">125221</cx:pt>
          <cx:pt idx="4076">157079</cx:pt>
          <cx:pt idx="4077">469026</cx:pt>
          <cx:pt idx="4078">232743</cx:pt>
          <cx:pt idx="4079">308849</cx:pt>
          <cx:pt idx="4080">278761</cx:pt>
          <cx:pt idx="4081">400000</cx:pt>
          <cx:pt idx="4082">261061</cx:pt>
          <cx:pt idx="4083">307964</cx:pt>
          <cx:pt idx="4084">278761</cx:pt>
          <cx:pt idx="4085">311504</cx:pt>
          <cx:pt idx="4086">331858</cx:pt>
          <cx:pt idx="4087">486725</cx:pt>
          <cx:pt idx="4088">228318</cx:pt>
          <cx:pt idx="4089">398230</cx:pt>
          <cx:pt idx="4090">263716</cx:pt>
          <cx:pt idx="4091">315929</cx:pt>
          <cx:pt idx="4092">300000</cx:pt>
          <cx:pt idx="4093">345132</cx:pt>
          <cx:pt idx="4094">327433</cx:pt>
          <cx:pt idx="4095">336283</cx:pt>
          <cx:pt idx="4096">309734</cx:pt>
          <cx:pt idx="4097">353716</cx:pt>
          <cx:pt idx="4098">345132</cx:pt>
          <cx:pt idx="4099">253097</cx:pt>
          <cx:pt idx="4100">296460</cx:pt>
          <cx:pt idx="4101">273451</cx:pt>
          <cx:pt idx="4102">175221</cx:pt>
          <cx:pt idx="4103">269911</cx:pt>
          <cx:pt idx="4104">104424</cx:pt>
          <cx:pt idx="4105">398230</cx:pt>
          <cx:pt idx="4106">94690</cx:pt>
          <cx:pt idx="4107">164601</cx:pt>
          <cx:pt idx="4108">402654</cx:pt>
          <cx:pt idx="4109">392035</cx:pt>
          <cx:pt idx="4110">400884</cx:pt>
          <cx:pt idx="4111">287610</cx:pt>
          <cx:pt idx="4112">420353</cx:pt>
          <cx:pt idx="4113">283185</cx:pt>
          <cx:pt idx="4114">336283</cx:pt>
          <cx:pt idx="4115">265486</cx:pt>
          <cx:pt idx="4116">176106</cx:pt>
          <cx:pt idx="4117">189380</cx:pt>
          <cx:pt idx="4118">206194</cx:pt>
          <cx:pt idx="4119">265486</cx:pt>
          <cx:pt idx="4120">314159</cx:pt>
          <cx:pt idx="4121">261061</cx:pt>
          <cx:pt idx="4122">288495</cx:pt>
          <cx:pt idx="4123">192920</cx:pt>
          <cx:pt idx="4124">168141</cx:pt>
          <cx:pt idx="4125">184070</cx:pt>
          <cx:pt idx="4126">158407</cx:pt>
          <cx:pt idx="4127">189380</cx:pt>
          <cx:pt idx="4128">260176</cx:pt>
          <cx:pt idx="4129">296460</cx:pt>
          <cx:pt idx="4130">123893</cx:pt>
          <cx:pt idx="4131">232743</cx:pt>
          <cx:pt idx="4132">174778</cx:pt>
          <cx:pt idx="4133">266814</cx:pt>
          <cx:pt idx="4134">262831</cx:pt>
          <cx:pt idx="4135">203539</cx:pt>
          <cx:pt idx="4136">101769</cx:pt>
          <cx:pt idx="4137">101769</cx:pt>
          <cx:pt idx="4138">104424</cx:pt>
          <cx:pt idx="4139">221238</cx:pt>
          <cx:pt idx="4140">269911</cx:pt>
          <cx:pt idx="4141">106194</cx:pt>
          <cx:pt idx="4142">75221</cx:pt>
          <cx:pt idx="4143">101769</cx:pt>
          <cx:pt idx="4144">261061</cx:pt>
          <cx:pt idx="4145">119469</cx:pt>
          <cx:pt idx="4146">295575</cx:pt>
          <cx:pt idx="4147">211504</cx:pt>
          <cx:pt idx="4148">189380</cx:pt>
          <cx:pt idx="4149">316814</cx:pt>
          <cx:pt idx="4150">219469</cx:pt>
          <cx:pt idx="4151">273451</cx:pt>
          <cx:pt idx="4152">423008</cx:pt>
          <cx:pt idx="4153">429203</cx:pt>
          <cx:pt idx="4154">318584</cx:pt>
          <cx:pt idx="4155">404424</cx:pt>
          <cx:pt idx="4156">442477</cx:pt>
          <cx:pt idx="4157">318584</cx:pt>
          <cx:pt idx="4158">274336</cx:pt>
          <cx:pt idx="4159">265486</cx:pt>
          <cx:pt idx="4160">327433</cx:pt>
          <cx:pt idx="4161">429203</cx:pt>
          <cx:pt idx="4162">265486</cx:pt>
          <cx:pt idx="4163">433628</cx:pt>
          <cx:pt idx="4164">464601</cx:pt>
          <cx:pt idx="4165">327433</cx:pt>
          <cx:pt idx="4166">173451</cx:pt>
          <cx:pt idx="4167">362831</cx:pt>
          <cx:pt idx="4168">345132</cx:pt>
          <cx:pt idx="4169">330973</cx:pt>
          <cx:pt idx="4170">327433</cx:pt>
          <cx:pt idx="4171">349557</cx:pt>
          <cx:pt idx="4172">255752</cx:pt>
          <cx:pt idx="4173">109734</cx:pt>
          <cx:pt idx="4174">112831</cx:pt>
          <cx:pt idx="4175">65044</cx:pt>
          <cx:pt idx="4176">67256</cx:pt>
          <cx:pt idx="4177">74336</cx:pt>
          <cx:pt idx="4178">60176</cx:pt>
          <cx:pt idx="4179">380530</cx:pt>
          <cx:pt idx="4180">389380</cx:pt>
          <cx:pt idx="4181">433628</cx:pt>
          <cx:pt idx="4182">362831</cx:pt>
          <cx:pt idx="4183">424778</cx:pt>
          <cx:pt idx="4184">262831</cx:pt>
          <cx:pt idx="4185">292035</cx:pt>
          <cx:pt idx="4186">247787</cx:pt>
          <cx:pt idx="4187">216814</cx:pt>
          <cx:pt idx="4188">219469</cx:pt>
          <cx:pt idx="4189">268141</cx:pt>
          <cx:pt idx="4190">102212</cx:pt>
          <cx:pt idx="4191">168141</cx:pt>
          <cx:pt idx="4192">220353</cx:pt>
          <cx:pt idx="4193">197787</cx:pt>
          <cx:pt idx="4194">159292</cx:pt>
          <cx:pt idx="4195">275221</cx:pt>
          <cx:pt idx="4196">185840</cx:pt>
          <cx:pt idx="4197">99557</cx:pt>
          <cx:pt idx="4198">129203</cx:pt>
          <cx:pt idx="4199">146017</cx:pt>
          <cx:pt idx="4200">267699</cx:pt>
          <cx:pt idx="4201">451327</cx:pt>
          <cx:pt idx="4202">279646</cx:pt>
          <cx:pt idx="4203">263716</cx:pt>
          <cx:pt idx="4204">334513</cx:pt>
          <cx:pt idx="4205">402654</cx:pt>
          <cx:pt idx="4206">460176</cx:pt>
          <cx:pt idx="4207">189380</cx:pt>
          <cx:pt idx="4208">477876</cx:pt>
          <cx:pt idx="4209">246017</cx:pt>
          <cx:pt idx="4210">245132</cx:pt>
          <cx:pt idx="4211">314159</cx:pt>
          <cx:pt idx="4212">346902</cx:pt>
          <cx:pt idx="4213">318584</cx:pt>
          <cx:pt idx="4214">345132</cx:pt>
          <cx:pt idx="4215">361061</cx:pt>
          <cx:pt idx="4216">325663</cx:pt>
          <cx:pt idx="4217">266371</cx:pt>
          <cx:pt idx="4218">296460</cx:pt>
          <cx:pt idx="4219">284070</cx:pt>
          <cx:pt idx="4220">109734</cx:pt>
          <cx:pt idx="4221">58407</cx:pt>
          <cx:pt idx="4222">59292</cx:pt>
          <cx:pt idx="4223">442477</cx:pt>
          <cx:pt idx="4224">362831</cx:pt>
          <cx:pt idx="4225">387610</cx:pt>
          <cx:pt idx="4226">358407</cx:pt>
          <cx:pt idx="4227">371681</cx:pt>
          <cx:pt idx="4228">292035</cx:pt>
          <cx:pt idx="4229">386725</cx:pt>
          <cx:pt idx="4230">415929</cx:pt>
          <cx:pt idx="4231">440707</cx:pt>
          <cx:pt idx="4232">424778</cx:pt>
          <cx:pt idx="4233">356637</cx:pt>
          <cx:pt idx="4234">294690</cx:pt>
          <cx:pt idx="4235">292920</cx:pt>
          <cx:pt idx="4236">389380</cx:pt>
          <cx:pt idx="4237">303539</cx:pt>
          <cx:pt idx="4238">361061</cx:pt>
          <cx:pt idx="4239">175663</cx:pt>
          <cx:pt idx="4240">252212</cx:pt>
          <cx:pt idx="4241">273451</cx:pt>
          <cx:pt idx="4242">107079</cx:pt>
          <cx:pt idx="4243">216814</cx:pt>
          <cx:pt idx="4244">292035</cx:pt>
          <cx:pt idx="4245">238938</cx:pt>
          <cx:pt idx="4246">330973</cx:pt>
          <cx:pt idx="4247">277876</cx:pt>
          <cx:pt idx="4248">226991</cx:pt>
          <cx:pt idx="4249">79646</cx:pt>
          <cx:pt idx="4250">278761</cx:pt>
          <cx:pt idx="4251">131858</cx:pt>
          <cx:pt idx="4252">290265</cx:pt>
          <cx:pt idx="4253">372566</cx:pt>
          <cx:pt idx="4254">168141</cx:pt>
          <cx:pt idx="4255">178761</cx:pt>
          <cx:pt idx="4256">196460</cx:pt>
          <cx:pt idx="4257">362831</cx:pt>
          <cx:pt idx="4258">138053</cx:pt>
          <cx:pt idx="4259">253982</cx:pt>
          <cx:pt idx="4260">343362</cx:pt>
          <cx:pt idx="4261">340707</cx:pt>
          <cx:pt idx="4262">513274</cx:pt>
          <cx:pt idx="4263">398230</cx:pt>
          <cx:pt idx="4264">341592</cx:pt>
          <cx:pt idx="4265">407424</cx:pt>
          <cx:pt idx="4266">296460</cx:pt>
          <cx:pt idx="4267">403336</cx:pt>
          <cx:pt idx="4268">433778</cx:pt>
          <cx:pt idx="4269">348672</cx:pt>
          <cx:pt idx="4270">488415</cx:pt>
          <cx:pt idx="4271">427610</cx:pt>
          <cx:pt idx="4272">283185</cx:pt>
          <cx:pt idx="4273">486725</cx:pt>
          <cx:pt idx="4274">300884</cx:pt>
          <cx:pt idx="4275">367256</cx:pt>
          <cx:pt idx="4276">324778</cx:pt>
          <cx:pt idx="4277">433628</cx:pt>
          <cx:pt idx="4278">345132</cx:pt>
          <cx:pt idx="4279">355752</cx:pt>
          <cx:pt idx="4280">353982</cx:pt>
          <cx:pt idx="4281">351327</cx:pt>
          <cx:pt idx="4282">353097</cx:pt>
          <cx:pt idx="4283">57522</cx:pt>
          <cx:pt idx="4284">371681</cx:pt>
          <cx:pt idx="4285">465486</cx:pt>
          <cx:pt idx="4286">442477</cx:pt>
          <cx:pt idx="4287">460176</cx:pt>
          <cx:pt idx="4288">451327</cx:pt>
          <cx:pt idx="4289">327433</cx:pt>
          <cx:pt idx="4290">380530</cx:pt>
          <cx:pt idx="4291">125663</cx:pt>
          <cx:pt idx="4292">150442</cx:pt>
          <cx:pt idx="4293">396460</cx:pt>
          <cx:pt idx="4294">427433</cx:pt>
          <cx:pt idx="4295">364601</cx:pt>
          <cx:pt idx="4296">294690</cx:pt>
          <cx:pt idx="4297">252212</cx:pt>
          <cx:pt idx="4298">435840</cx:pt>
          <cx:pt idx="4299">307964</cx:pt>
          <cx:pt idx="4300">176991</cx:pt>
          <cx:pt idx="4301">250000</cx:pt>
          <cx:pt idx="4302">292035</cx:pt>
          <cx:pt idx="4303">326548</cx:pt>
          <cx:pt idx="4304">442477</cx:pt>
          <cx:pt idx="4305">323008</cx:pt>
          <cx:pt idx="4306">351769</cx:pt>
          <cx:pt idx="4307">314159</cx:pt>
          <cx:pt idx="4308">274336</cx:pt>
          <cx:pt idx="4309">307079</cx:pt>
          <cx:pt idx="4310">159292</cx:pt>
          <cx:pt idx="4311">277433</cx:pt>
          <cx:pt idx="4312">353982</cx:pt>
          <cx:pt idx="4313">176991</cx:pt>
          <cx:pt idx="4314">433628</cx:pt>
          <cx:pt idx="4315">247787</cx:pt>
          <cx:pt idx="4316">200884</cx:pt>
          <cx:pt idx="4317">71681</cx:pt>
          <cx:pt idx="4318">79646</cx:pt>
          <cx:pt idx="4319">315044</cx:pt>
          <cx:pt idx="4320">104867</cx:pt>
          <cx:pt idx="4321">391150</cx:pt>
          <cx:pt idx="4322">104424</cx:pt>
          <cx:pt idx="4323">130973</cx:pt>
          <cx:pt idx="4324">104424</cx:pt>
          <cx:pt idx="4325">79646</cx:pt>
          <cx:pt idx="4326">78761</cx:pt>
          <cx:pt idx="4327">570796</cx:pt>
          <cx:pt idx="4328">486725</cx:pt>
          <cx:pt idx="4329">256637</cx:pt>
          <cx:pt idx="4330">420353</cx:pt>
          <cx:pt idx="4331">347787</cx:pt>
          <cx:pt idx="4332">194690</cx:pt>
          <cx:pt idx="4333">438053</cx:pt>
          <cx:pt idx="4334">345132</cx:pt>
          <cx:pt idx="4335">472566</cx:pt>
          <cx:pt idx="4336">322123</cx:pt>
          <cx:pt idx="4337">172566</cx:pt>
          <cx:pt idx="4338">325663</cx:pt>
          <cx:pt idx="4339">344247</cx:pt>
          <cx:pt idx="4340">157522</cx:pt>
          <cx:pt idx="4341">362831</cx:pt>
          <cx:pt idx="4342">353982</cx:pt>
          <cx:pt idx="4343">357964</cx:pt>
          <cx:pt idx="4344">423008</cx:pt>
          <cx:pt idx="4345">61946</cx:pt>
          <cx:pt idx="4346">115044</cx:pt>
          <cx:pt idx="4347">35398</cx:pt>
          <cx:pt idx="4348">35398</cx:pt>
          <cx:pt idx="4349">35398</cx:pt>
          <cx:pt idx="4350">442477</cx:pt>
          <cx:pt idx="4351">336283</cx:pt>
          <cx:pt idx="4352">460176</cx:pt>
          <cx:pt idx="4353">292035</cx:pt>
          <cx:pt idx="4354">352212</cx:pt>
          <cx:pt idx="4355">305309</cx:pt>
          <cx:pt idx="4356">356637</cx:pt>
          <cx:pt idx="4357">349557</cx:pt>
          <cx:pt idx="4358">330088</cx:pt>
          <cx:pt idx="4359">132743</cx:pt>
          <cx:pt idx="4360">309734</cx:pt>
          <cx:pt idx="4361">79646</cx:pt>
          <cx:pt idx="4362">389380</cx:pt>
          <cx:pt idx="4363">105309</cx:pt>
          <cx:pt idx="4364">336283</cx:pt>
          <cx:pt idx="4365">123893</cx:pt>
          <cx:pt idx="4366">379203</cx:pt>
          <cx:pt idx="4367">411504</cx:pt>
          <cx:pt idx="4368">205752</cx:pt>
          <cx:pt idx="4369">330088</cx:pt>
          <cx:pt idx="4370">300884</cx:pt>
          <cx:pt idx="4371">74336</cx:pt>
          <cx:pt idx="4372">181415</cx:pt>
          <cx:pt idx="4373">86725</cx:pt>
          <cx:pt idx="4374">296460</cx:pt>
          <cx:pt idx="4375">303539</cx:pt>
          <cx:pt idx="4376">300000</cx:pt>
          <cx:pt idx="4377">330088</cx:pt>
          <cx:pt idx="4378">411504</cx:pt>
          <cx:pt idx="4379">221238</cx:pt>
          <cx:pt idx="4380">294690</cx:pt>
          <cx:pt idx="4381">168141</cx:pt>
          <cx:pt idx="4382">271681</cx:pt>
          <cx:pt idx="4383">201769</cx:pt>
          <cx:pt idx="4384">150442</cx:pt>
          <cx:pt idx="4385">475663</cx:pt>
          <cx:pt idx="4386">302654</cx:pt>
          <cx:pt idx="4387">163716</cx:pt>
          <cx:pt idx="4388">530973</cx:pt>
          <cx:pt idx="4389">566371</cx:pt>
          <cx:pt idx="4390">528318</cx:pt>
          <cx:pt idx="4391">250442</cx:pt>
          <cx:pt idx="4392">271681</cx:pt>
          <cx:pt idx="4393">205752</cx:pt>
          <cx:pt idx="4394">303982</cx:pt>
          <cx:pt idx="4395">395575</cx:pt>
          <cx:pt idx="4396">358407</cx:pt>
          <cx:pt idx="4397">298230</cx:pt>
          <cx:pt idx="4398">265486</cx:pt>
          <cx:pt idx="4399">110619</cx:pt>
          <cx:pt idx="4400">376106</cx:pt>
          <cx:pt idx="4401">199115</cx:pt>
          <cx:pt idx="4402">101769</cx:pt>
          <cx:pt idx="4403">141592</cx:pt>
          <cx:pt idx="4404">318584</cx:pt>
          <cx:pt idx="4405">101769</cx:pt>
          <cx:pt idx="4406">231858</cx:pt>
          <cx:pt idx="4407">237168</cx:pt>
          <cx:pt idx="4408">333628</cx:pt>
          <cx:pt idx="4409">130088</cx:pt>
          <cx:pt idx="4410">102654</cx:pt>
          <cx:pt idx="4411">530973</cx:pt>
          <cx:pt idx="4412">345132</cx:pt>
          <cx:pt idx="4413">289380</cx:pt>
          <cx:pt idx="4414">256637</cx:pt>
          <cx:pt idx="4415">298230</cx:pt>
          <cx:pt idx="4416">335398</cx:pt>
          <cx:pt idx="4417">292035</cx:pt>
          <cx:pt idx="4418">371681</cx:pt>
          <cx:pt idx="4419">529203</cx:pt>
          <cx:pt idx="4420">234513</cx:pt>
          <cx:pt idx="4421">526548</cx:pt>
          <cx:pt idx="4422">553097</cx:pt>
          <cx:pt idx="4423">304424</cx:pt>
          <cx:pt idx="4424">371681</cx:pt>
          <cx:pt idx="4425">393805</cx:pt>
          <cx:pt idx="4426">283185</cx:pt>
          <cx:pt idx="4427">253982</cx:pt>
          <cx:pt idx="4428">409734</cx:pt>
          <cx:pt idx="4429">398230</cx:pt>
          <cx:pt idx="4430">446902</cx:pt>
          <cx:pt idx="4431">103982</cx:pt>
          <cx:pt idx="4432">358407</cx:pt>
          <cx:pt idx="4433">415929</cx:pt>
          <cx:pt idx="4434">449557</cx:pt>
          <cx:pt idx="4435">300000</cx:pt>
          <cx:pt idx="4436">249557</cx:pt>
          <cx:pt idx="4437">104424</cx:pt>
          <cx:pt idx="4438">392743</cx:pt>
          <cx:pt idx="4439">107964</cx:pt>
          <cx:pt idx="4440">274336</cx:pt>
          <cx:pt idx="4441">73893</cx:pt>
          <cx:pt idx="4442">77876</cx:pt>
          <cx:pt idx="4443">469026</cx:pt>
          <cx:pt idx="4444">221238</cx:pt>
          <cx:pt idx="4445">358407</cx:pt>
          <cx:pt idx="4446">335398</cx:pt>
          <cx:pt idx="4447">460176</cx:pt>
          <cx:pt idx="4448">448672</cx:pt>
          <cx:pt idx="4449">283185</cx:pt>
          <cx:pt idx="4450">486725</cx:pt>
          <cx:pt idx="4451">491150</cx:pt>
          <cx:pt idx="4452">371681</cx:pt>
          <cx:pt idx="4453">508849</cx:pt>
          <cx:pt idx="4454">162831</cx:pt>
          <cx:pt idx="4455">278761</cx:pt>
          <cx:pt idx="4456">300000</cx:pt>
          <cx:pt idx="4457">54424</cx:pt>
          <cx:pt idx="4458">59292</cx:pt>
          <cx:pt idx="4459">54867</cx:pt>
          <cx:pt idx="4460">377876</cx:pt>
          <cx:pt idx="4461">429203</cx:pt>
          <cx:pt idx="4462">389380</cx:pt>
          <cx:pt idx="4463">464601</cx:pt>
          <cx:pt idx="4464">105309</cx:pt>
          <cx:pt idx="4465">448672</cx:pt>
          <cx:pt idx="4466">380530</cx:pt>
          <cx:pt idx="4467">389380</cx:pt>
          <cx:pt idx="4468">292035</cx:pt>
          <cx:pt idx="4469">322123</cx:pt>
          <cx:pt idx="4470">296460</cx:pt>
          <cx:pt idx="4471">81415</cx:pt>
          <cx:pt idx="4472">250442</cx:pt>
          <cx:pt idx="4473">250000</cx:pt>
          <cx:pt idx="4474">367256</cx:pt>
          <cx:pt idx="4475">335398</cx:pt>
          <cx:pt idx="4476">236283</cx:pt>
          <cx:pt idx="4477">166371</cx:pt>
          <cx:pt idx="4478">371681</cx:pt>
          <cx:pt idx="4479">247787</cx:pt>
          <cx:pt idx="4480">293805</cx:pt>
          <cx:pt idx="4481">255752</cx:pt>
          <cx:pt idx="4482">252212</cx:pt>
          <cx:pt idx="4483">389380</cx:pt>
          <cx:pt idx="4484">380530</cx:pt>
          <cx:pt idx="4485">384070</cx:pt>
          <cx:pt idx="4486">418584</cx:pt>
          <cx:pt idx="4487">174336</cx:pt>
          <cx:pt idx="4488">250442</cx:pt>
          <cx:pt idx="4489">245132</cx:pt>
          <cx:pt idx="4490">101769</cx:pt>
          <cx:pt idx="4491">132743</cx:pt>
          <cx:pt idx="4492">504424</cx:pt>
          <cx:pt idx="4493">379203</cx:pt>
          <cx:pt idx="4494">561946</cx:pt>
          <cx:pt idx="4495">371681</cx:pt>
          <cx:pt idx="4496">283185</cx:pt>
          <cx:pt idx="4497">339823</cx:pt>
          <cx:pt idx="4498">288053</cx:pt>
          <cx:pt idx="4499">203539</cx:pt>
          <cx:pt idx="4500">197345</cx:pt>
          <cx:pt idx="4501">269911</cx:pt>
          <cx:pt idx="4502">269911</cx:pt>
          <cx:pt idx="4503">442477</cx:pt>
          <cx:pt idx="4504">331858</cx:pt>
          <cx:pt idx="4505">89380</cx:pt>
          <cx:pt idx="4506">298230</cx:pt>
          <cx:pt idx="4507">249557</cx:pt>
          <cx:pt idx="4508">279203</cx:pt>
          <cx:pt idx="4509">178761</cx:pt>
          <cx:pt idx="4510">172566</cx:pt>
          <cx:pt idx="4511">251327</cx:pt>
          <cx:pt idx="4512">168141</cx:pt>
          <cx:pt idx="4513">327433</cx:pt>
          <cx:pt idx="4514">336283</cx:pt>
          <cx:pt idx="4515">347787</cx:pt>
          <cx:pt idx="4516">242477</cx:pt>
          <cx:pt idx="4517">353982</cx:pt>
          <cx:pt idx="4518">265486</cx:pt>
          <cx:pt idx="4519">107345</cx:pt>
          <cx:pt idx="4520">300884</cx:pt>
          <cx:pt idx="4521">35398</cx:pt>
          <cx:pt idx="4522">402654</cx:pt>
          <cx:pt idx="4523">380530</cx:pt>
          <cx:pt idx="4524">320353</cx:pt>
          <cx:pt idx="4525">301327</cx:pt>
          <cx:pt idx="4526">138938</cx:pt>
          <cx:pt idx="4527">156637</cx:pt>
          <cx:pt idx="4528">358407</cx:pt>
          <cx:pt idx="4529">102654</cx:pt>
          <cx:pt idx="4530">176991</cx:pt>
          <cx:pt idx="4531">309734</cx:pt>
          <cx:pt idx="4532">424778</cx:pt>
          <cx:pt idx="4533">185840</cx:pt>
          <cx:pt idx="4534">119469</cx:pt>
          <cx:pt idx="4535">334513</cx:pt>
          <cx:pt idx="4536">517699</cx:pt>
          <cx:pt idx="4537">517699</cx:pt>
          <cx:pt idx="4538">245132</cx:pt>
          <cx:pt idx="4539">149274</cx:pt>
          <cx:pt idx="4540">102601</cx:pt>
          <cx:pt idx="4541">101548</cx:pt>
          <cx:pt idx="4542">146256</cx:pt>
          <cx:pt idx="4543">140380</cx:pt>
          <cx:pt idx="4544">149274</cx:pt>
          <cx:pt idx="4545">146256</cx:pt>
          <cx:pt idx="4546">149274</cx:pt>
          <cx:pt idx="4547">103663</cx:pt>
          <cx:pt idx="4548">147761</cx:pt>
          <cx:pt idx="4549">149274</cx:pt>
          <cx:pt idx="4550">103663</cx:pt>
          <cx:pt idx="4551">103663</cx:pt>
          <cx:pt idx="4552">143389</cx:pt>
          <cx:pt idx="4553">150778</cx:pt>
          <cx:pt idx="4554">147761</cx:pt>
          <cx:pt idx="4555">143238</cx:pt>
          <cx:pt idx="4556">144752</cx:pt>
          <cx:pt idx="4557">146256</cx:pt>
          <cx:pt idx="4558">150778</cx:pt>
          <cx:pt idx="4559">147761</cx:pt>
          <cx:pt idx="4560">140380</cx:pt>
          <cx:pt idx="4561">103663</cx:pt>
          <cx:pt idx="4562">146256</cx:pt>
          <cx:pt idx="4563">149274</cx:pt>
          <cx:pt idx="4564">149274</cx:pt>
          <cx:pt idx="4565">150778</cx:pt>
          <cx:pt idx="4566">144752</cx:pt>
          <cx:pt idx="4567">150778</cx:pt>
          <cx:pt idx="4568">150778</cx:pt>
          <cx:pt idx="4569">103663</cx:pt>
          <cx:pt idx="4570">150778</cx:pt>
          <cx:pt idx="4571">149274</cx:pt>
          <cx:pt idx="4572">149274</cx:pt>
          <cx:pt idx="4573">137513</cx:pt>
          <cx:pt idx="4574">147761</cx:pt>
          <cx:pt idx="4575">147761</cx:pt>
          <cx:pt idx="4576">144752</cx:pt>
          <cx:pt idx="4577">103663</cx:pt>
          <cx:pt idx="4578">150778</cx:pt>
          <cx:pt idx="4579">147761</cx:pt>
          <cx:pt idx="4580">143389</cx:pt>
          <cx:pt idx="4581">147761</cx:pt>
          <cx:pt idx="4582">149274</cx:pt>
          <cx:pt idx="4583">149274</cx:pt>
          <cx:pt idx="4584">149274</cx:pt>
          <cx:pt idx="4585">150778</cx:pt>
          <cx:pt idx="4586">149274</cx:pt>
          <cx:pt idx="4587">98477</cx:pt>
          <cx:pt idx="4588">102601</cx:pt>
          <cx:pt idx="4589">149274</cx:pt>
          <cx:pt idx="4590">143238</cx:pt>
          <cx:pt idx="4591">144752</cx:pt>
          <cx:pt idx="4592">99539</cx:pt>
          <cx:pt idx="4593">103663</cx:pt>
          <cx:pt idx="4594">150778</cx:pt>
          <cx:pt idx="4595">147761</cx:pt>
          <cx:pt idx="4596">146256</cx:pt>
          <cx:pt idx="4597">146256</cx:pt>
          <cx:pt idx="4598">150778</cx:pt>
          <cx:pt idx="4599">149274</cx:pt>
          <cx:pt idx="4600">149274</cx:pt>
          <cx:pt idx="4601">149274</cx:pt>
          <cx:pt idx="4602">96469</cx:pt>
          <cx:pt idx="4603">149274</cx:pt>
          <cx:pt idx="4604">102601</cx:pt>
          <cx:pt idx="4605">150778</cx:pt>
          <cx:pt idx="4606">146256</cx:pt>
          <cx:pt idx="4607">150778</cx:pt>
          <cx:pt idx="4608">150778</cx:pt>
          <cx:pt idx="4609">150778</cx:pt>
          <cx:pt idx="4610">103663</cx:pt>
          <cx:pt idx="4611">147761</cx:pt>
          <cx:pt idx="4612">147761</cx:pt>
          <cx:pt idx="4613">146256</cx:pt>
          <cx:pt idx="4614">141884</cx:pt>
          <cx:pt idx="4615">143389</cx:pt>
          <cx:pt idx="4616">103663</cx:pt>
          <cx:pt idx="4617">147761</cx:pt>
          <cx:pt idx="4618">147761</cx:pt>
          <cx:pt idx="4619">147761</cx:pt>
          <cx:pt idx="4620">149274</cx:pt>
          <cx:pt idx="4621">147761</cx:pt>
          <cx:pt idx="4622">140380</cx:pt>
          <cx:pt idx="4623">99539</cx:pt>
          <cx:pt idx="4624">103663</cx:pt>
          <cx:pt idx="4625">147761</cx:pt>
          <cx:pt idx="4626">147761</cx:pt>
          <cx:pt idx="4627">143389</cx:pt>
          <cx:pt idx="4628">150778</cx:pt>
          <cx:pt idx="4629">147761</cx:pt>
          <cx:pt idx="4630">150778</cx:pt>
          <cx:pt idx="4631">146256</cx:pt>
          <cx:pt idx="4632">144752</cx:pt>
          <cx:pt idx="4633">149274</cx:pt>
          <cx:pt idx="4634">150778</cx:pt>
          <cx:pt idx="4635">150778</cx:pt>
          <cx:pt idx="4636">150778</cx:pt>
          <cx:pt idx="4637">146256</cx:pt>
          <cx:pt idx="4638">96469</cx:pt>
          <cx:pt idx="4639">147761</cx:pt>
          <cx:pt idx="4640">149274</cx:pt>
          <cx:pt idx="4641">149274</cx:pt>
          <cx:pt idx="4642">100592</cx:pt>
          <cx:pt idx="4643">147761</cx:pt>
          <cx:pt idx="4644">149274</cx:pt>
          <cx:pt idx="4645">146256</cx:pt>
          <cx:pt idx="4646">149274</cx:pt>
          <cx:pt idx="4647">149274</cx:pt>
          <cx:pt idx="4648">147761</cx:pt>
          <cx:pt idx="4649">150778</cx:pt>
          <cx:pt idx="4650">103663</cx:pt>
          <cx:pt idx="4651">147761</cx:pt>
          <cx:pt idx="4652">103663</cx:pt>
          <cx:pt idx="4653">149274</cx:pt>
          <cx:pt idx="4654">146256</cx:pt>
          <cx:pt idx="4655">150778</cx:pt>
          <cx:pt idx="4656">140380</cx:pt>
          <cx:pt idx="4657">147761</cx:pt>
          <cx:pt idx="4658">150778</cx:pt>
          <cx:pt idx="4659">141884</cx:pt>
          <cx:pt idx="4660">144752</cx:pt>
          <cx:pt idx="4661">103663</cx:pt>
          <cx:pt idx="4662">144752</cx:pt>
          <cx:pt idx="4663">140380</cx:pt>
          <cx:pt idx="4664">140380</cx:pt>
          <cx:pt idx="4665">143389</cx:pt>
          <cx:pt idx="4666">150778</cx:pt>
          <cx:pt idx="4667">144752</cx:pt>
          <cx:pt idx="4668">103663</cx:pt>
          <cx:pt idx="4669">149274</cx:pt>
          <cx:pt idx="4670">141884</cx:pt>
          <cx:pt idx="4671">147761</cx:pt>
          <cx:pt idx="4672">149274</cx:pt>
          <cx:pt idx="4673">141884</cx:pt>
          <cx:pt idx="4674">147761</cx:pt>
          <cx:pt idx="4675">103663</cx:pt>
          <cx:pt idx="4676">149274</cx:pt>
          <cx:pt idx="4677">149274</cx:pt>
          <cx:pt idx="4678">146256</cx:pt>
          <cx:pt idx="4679">103663</cx:pt>
          <cx:pt idx="4680">147761</cx:pt>
          <cx:pt idx="4681">150778</cx:pt>
          <cx:pt idx="4682">146256</cx:pt>
          <cx:pt idx="4683">99539</cx:pt>
          <cx:pt idx="4684">101548</cx:pt>
          <cx:pt idx="4685">103663</cx:pt>
          <cx:pt idx="4686">149274</cx:pt>
          <cx:pt idx="4687">149274</cx:pt>
          <cx:pt idx="4688">147761</cx:pt>
          <cx:pt idx="4689">146256</cx:pt>
          <cx:pt idx="4690">149274</cx:pt>
          <cx:pt idx="4691">149274</cx:pt>
          <cx:pt idx="4692">149274</cx:pt>
          <cx:pt idx="4693">98477</cx:pt>
          <cx:pt idx="4694">149274</cx:pt>
          <cx:pt idx="4695">149274</cx:pt>
          <cx:pt idx="4696">150778</cx:pt>
          <cx:pt idx="4697">144752</cx:pt>
          <cx:pt idx="4698">149274</cx:pt>
          <cx:pt idx="4699">102601</cx:pt>
          <cx:pt idx="4700">102601</cx:pt>
          <cx:pt idx="4701">140380</cx:pt>
          <cx:pt idx="4702">150778</cx:pt>
          <cx:pt idx="4703">149274</cx:pt>
          <cx:pt idx="4704">149274</cx:pt>
          <cx:pt idx="4705">149274</cx:pt>
          <cx:pt idx="4706">143238</cx:pt>
          <cx:pt idx="4707">149274</cx:pt>
          <cx:pt idx="4708">149274</cx:pt>
          <cx:pt idx="4709">146256</cx:pt>
          <cx:pt idx="4710">149274</cx:pt>
          <cx:pt idx="4711">140380</cx:pt>
          <cx:pt idx="4712">103663</cx:pt>
          <cx:pt idx="4713">146256</cx:pt>
          <cx:pt idx="4714">143238</cx:pt>
          <cx:pt idx="4715">103663</cx:pt>
          <cx:pt idx="4716">149274</cx:pt>
          <cx:pt idx="4717">147761</cx:pt>
          <cx:pt idx="4718">103663</cx:pt>
          <cx:pt idx="4719">149274</cx:pt>
          <cx:pt idx="4720">147761</cx:pt>
          <cx:pt idx="4721">149274</cx:pt>
          <cx:pt idx="4722">146256</cx:pt>
          <cx:pt idx="4723">149274</cx:pt>
          <cx:pt idx="4724">103663</cx:pt>
          <cx:pt idx="4725">149274</cx:pt>
          <cx:pt idx="4726">144752</cx:pt>
          <cx:pt idx="4727">146256</cx:pt>
          <cx:pt idx="4728">149274</cx:pt>
          <cx:pt idx="4729">144752</cx:pt>
          <cx:pt idx="4730">147761</cx:pt>
          <cx:pt idx="4731">149274</cx:pt>
          <cx:pt idx="4732">103663</cx:pt>
          <cx:pt idx="4733">146256</cx:pt>
          <cx:pt idx="4734">146256</cx:pt>
          <cx:pt idx="4735">149274</cx:pt>
          <cx:pt idx="4736">150778</cx:pt>
          <cx:pt idx="4737">101548</cx:pt>
          <cx:pt idx="4738">149274</cx:pt>
          <cx:pt idx="4739">140380</cx:pt>
          <cx:pt idx="4740">147761</cx:pt>
          <cx:pt idx="4741">150778</cx:pt>
          <cx:pt idx="4742">103663</cx:pt>
          <cx:pt idx="4743">147761</cx:pt>
          <cx:pt idx="4744">144752</cx:pt>
          <cx:pt idx="4745">146256</cx:pt>
          <cx:pt idx="4746">146256</cx:pt>
          <cx:pt idx="4747">150778</cx:pt>
          <cx:pt idx="4748">146256</cx:pt>
          <cx:pt idx="4749">149274</cx:pt>
          <cx:pt idx="4750">146256</cx:pt>
          <cx:pt idx="4751">147761</cx:pt>
          <cx:pt idx="4752">149274</cx:pt>
          <cx:pt idx="4753">146256</cx:pt>
          <cx:pt idx="4754">144752</cx:pt>
          <cx:pt idx="4755">147761</cx:pt>
          <cx:pt idx="4756">143238</cx:pt>
          <cx:pt idx="4757">146256</cx:pt>
          <cx:pt idx="4758">103663</cx:pt>
          <cx:pt idx="4759">146256</cx:pt>
          <cx:pt idx="4760">144752</cx:pt>
          <cx:pt idx="4761">150778</cx:pt>
          <cx:pt idx="4762">102601</cx:pt>
          <cx:pt idx="4763">147761</cx:pt>
          <cx:pt idx="4764">149274</cx:pt>
          <cx:pt idx="4765">146256</cx:pt>
          <cx:pt idx="4766">143238</cx:pt>
          <cx:pt idx="4767">149274</cx:pt>
          <cx:pt idx="4768">144752</cx:pt>
          <cx:pt idx="4769">149274</cx:pt>
          <cx:pt idx="4770">146256</cx:pt>
          <cx:pt idx="4771">146256</cx:pt>
          <cx:pt idx="4772">144752</cx:pt>
          <cx:pt idx="4773">149274</cx:pt>
          <cx:pt idx="4774">143238</cx:pt>
          <cx:pt idx="4775">149274</cx:pt>
          <cx:pt idx="4776">247787</cx:pt>
          <cx:pt idx="4777">100000</cx:pt>
          <cx:pt idx="4778">276106</cx:pt>
          <cx:pt idx="4779">105840</cx:pt>
          <cx:pt idx="4780">168141</cx:pt>
          <cx:pt idx="4781">201769</cx:pt>
          <cx:pt idx="4782">247787</cx:pt>
          <cx:pt idx="4783">327433</cx:pt>
          <cx:pt idx="4784">374336</cx:pt>
          <cx:pt idx="4785">336283</cx:pt>
          <cx:pt idx="4786">309734</cx:pt>
          <cx:pt idx="4787">376106</cx:pt>
          <cx:pt idx="4788">353982</cx:pt>
          <cx:pt idx="4789">299115</cx:pt>
          <cx:pt idx="4790">345132</cx:pt>
          <cx:pt idx="4791">305309</cx:pt>
          <cx:pt idx="4792">166371</cx:pt>
          <cx:pt idx="4793">353982</cx:pt>
          <cx:pt idx="4794">144752</cx:pt>
          <cx:pt idx="4795">140380</cx:pt>
          <cx:pt idx="4796">149274</cx:pt>
          <cx:pt idx="4797">150778</cx:pt>
          <cx:pt idx="4798">147761</cx:pt>
          <cx:pt idx="4799">141884</cx:pt>
          <cx:pt idx="4800">129203</cx:pt>
          <cx:pt idx="4801">53982</cx:pt>
          <cx:pt idx="4802">414159</cx:pt>
          <cx:pt idx="4803">353982</cx:pt>
          <cx:pt idx="4804">106194</cx:pt>
          <cx:pt idx="4805">314159</cx:pt>
          <cx:pt idx="4806">119469</cx:pt>
          <cx:pt idx="4807">256637</cx:pt>
          <cx:pt idx="4808">203539</cx:pt>
          <cx:pt idx="4809">80530</cx:pt>
          <cx:pt idx="4810">211061</cx:pt>
          <cx:pt idx="4811">132743</cx:pt>
          <cx:pt idx="4812">131858</cx:pt>
          <cx:pt idx="4813">331858</cx:pt>
          <cx:pt idx="4814">292035</cx:pt>
          <cx:pt idx="4815">100000</cx:pt>
          <cx:pt idx="4816">104424</cx:pt>
          <cx:pt idx="4817">310619</cx:pt>
          <cx:pt idx="4818">168141</cx:pt>
          <cx:pt idx="4819">327433</cx:pt>
          <cx:pt idx="4820">210619</cx:pt>
          <cx:pt idx="4821">309734</cx:pt>
          <cx:pt idx="4822">278761</cx:pt>
          <cx:pt idx="4823">229203</cx:pt>
          <cx:pt idx="4824">507079</cx:pt>
          <cx:pt idx="4825">262831</cx:pt>
          <cx:pt idx="4826">513274</cx:pt>
          <cx:pt idx="4827">276991</cx:pt>
          <cx:pt idx="4828">345132</cx:pt>
          <cx:pt idx="4829">353938</cx:pt>
          <cx:pt idx="4830">367256</cx:pt>
          <cx:pt idx="4831">353982</cx:pt>
          <cx:pt idx="4832">364601</cx:pt>
          <cx:pt idx="4833">252212</cx:pt>
          <cx:pt idx="4834">300884</cx:pt>
          <cx:pt idx="4835">280530</cx:pt>
          <cx:pt idx="4836">261061</cx:pt>
          <cx:pt idx="4837">115044</cx:pt>
          <cx:pt idx="4838">53274</cx:pt>
          <cx:pt idx="4839">53982</cx:pt>
          <cx:pt idx="4840">56637</cx:pt>
          <cx:pt idx="4841">60176</cx:pt>
          <cx:pt idx="4842">384955</cx:pt>
          <cx:pt idx="4843">446902</cx:pt>
          <cx:pt idx="4844">97345</cx:pt>
          <cx:pt idx="4845">185840</cx:pt>
          <cx:pt idx="4846">119469</cx:pt>
          <cx:pt idx="4847">310176</cx:pt>
          <cx:pt idx="4848">374336</cx:pt>
          <cx:pt idx="4849">206637</cx:pt>
          <cx:pt idx="4850">99115</cx:pt>
          <cx:pt idx="4851">230088</cx:pt>
          <cx:pt idx="4852">307964</cx:pt>
          <cx:pt idx="4853">169026</cx:pt>
          <cx:pt idx="4854">305309</cx:pt>
          <cx:pt idx="4855">309734</cx:pt>
          <cx:pt idx="4856">238938</cx:pt>
          <cx:pt idx="4857">130973</cx:pt>
          <cx:pt idx="4858">289380</cx:pt>
          <cx:pt idx="4859">345132</cx:pt>
          <cx:pt idx="4860">107964</cx:pt>
          <cx:pt idx="4861">402654</cx:pt>
          <cx:pt idx="4862">140707</cx:pt>
          <cx:pt idx="4863">243362</cx:pt>
          <cx:pt idx="4864">250442</cx:pt>
          <cx:pt idx="4865">123893</cx:pt>
          <cx:pt idx="4866">451327</cx:pt>
          <cx:pt idx="4867">84070</cx:pt>
          <cx:pt idx="4868">361061</cx:pt>
          <cx:pt idx="4869">460176</cx:pt>
          <cx:pt idx="4870">336283</cx:pt>
          <cx:pt idx="4871">486725</cx:pt>
          <cx:pt idx="4872">311504</cx:pt>
          <cx:pt idx="4873">274336</cx:pt>
          <cx:pt idx="4874">260176</cx:pt>
          <cx:pt idx="4875">480530</cx:pt>
          <cx:pt idx="4876">338938</cx:pt>
          <cx:pt idx="4877">148672</cx:pt>
          <cx:pt idx="4878">362831</cx:pt>
          <cx:pt idx="4879">107964</cx:pt>
          <cx:pt idx="4880">350442</cx:pt>
          <cx:pt idx="4881">336283</cx:pt>
          <cx:pt idx="4882">422123</cx:pt>
          <cx:pt idx="4883">169911</cx:pt>
          <cx:pt idx="4884">221238</cx:pt>
          <cx:pt idx="4885">265486</cx:pt>
          <cx:pt idx="4886">330088</cx:pt>
          <cx:pt idx="4887">72566</cx:pt>
          <cx:pt idx="4888">110619</cx:pt>
          <cx:pt idx="4889">111504</cx:pt>
          <cx:pt idx="4890">371681</cx:pt>
          <cx:pt idx="4891">81415</cx:pt>
          <cx:pt idx="4892">190265</cx:pt>
          <cx:pt idx="4893">242477</cx:pt>
          <cx:pt idx="4894">190265</cx:pt>
          <cx:pt idx="4895">101769</cx:pt>
          <cx:pt idx="4896">334513</cx:pt>
          <cx:pt idx="4897">292035</cx:pt>
          <cx:pt idx="4898">265486</cx:pt>
          <cx:pt idx="4899">237168</cx:pt>
          <cx:pt idx="4900">279646</cx:pt>
          <cx:pt idx="4901">300884</cx:pt>
          <cx:pt idx="4902">309734</cx:pt>
          <cx:pt idx="4903">314159</cx:pt>
          <cx:pt idx="4904">253982</cx:pt>
          <cx:pt idx="4905">300884</cx:pt>
          <cx:pt idx="4906">265486</cx:pt>
          <cx:pt idx="4907">460176</cx:pt>
          <cx:pt idx="4908">364601</cx:pt>
          <cx:pt idx="4909">330088</cx:pt>
          <cx:pt idx="4910">225663</cx:pt>
          <cx:pt idx="4911">271681</cx:pt>
          <cx:pt idx="4912">138053</cx:pt>
          <cx:pt idx="4913">342477</cx:pt>
          <cx:pt idx="4914">336283</cx:pt>
          <cx:pt idx="4915">327433</cx:pt>
          <cx:pt idx="4916">331858</cx:pt>
          <cx:pt idx="4917">246017</cx:pt>
          <cx:pt idx="4918">353982</cx:pt>
          <cx:pt idx="4919">194690</cx:pt>
          <cx:pt idx="4920">373451</cx:pt>
          <cx:pt idx="4921">361946</cx:pt>
          <cx:pt idx="4922">195575</cx:pt>
          <cx:pt idx="4923">376106</cx:pt>
          <cx:pt idx="4924">185840</cx:pt>
          <cx:pt idx="4925">184955</cx:pt>
          <cx:pt idx="4926">371681</cx:pt>
          <cx:pt idx="4927">241592</cx:pt>
          <cx:pt idx="4928">362831</cx:pt>
          <cx:pt idx="4929">451327</cx:pt>
          <cx:pt idx="4930">201769</cx:pt>
          <cx:pt idx="4931">323008</cx:pt>
          <cx:pt idx="4932">307079</cx:pt>
          <cx:pt idx="4933">285398</cx:pt>
          <cx:pt idx="4934">274336</cx:pt>
          <cx:pt idx="4935">438053</cx:pt>
          <cx:pt idx="4936">451327</cx:pt>
          <cx:pt idx="4937">268141</cx:pt>
          <cx:pt idx="4938">504424</cx:pt>
          <cx:pt idx="4939">283185</cx:pt>
          <cx:pt idx="4940">344247</cx:pt>
          <cx:pt idx="4941">358407</cx:pt>
          <cx:pt idx="4942">346902</cx:pt>
          <cx:pt idx="4943">283185</cx:pt>
          <cx:pt idx="4944">292035</cx:pt>
          <cx:pt idx="4945">236725</cx:pt>
          <cx:pt idx="4946">296460</cx:pt>
          <cx:pt idx="4947">62831</cx:pt>
          <cx:pt idx="4948">55752</cx:pt>
          <cx:pt idx="4949">55752</cx:pt>
          <cx:pt idx="4950">362831</cx:pt>
          <cx:pt idx="4951">398230</cx:pt>
          <cx:pt idx="4952">97345</cx:pt>
          <cx:pt idx="4953">175221</cx:pt>
          <cx:pt idx="4954">458407</cx:pt>
          <cx:pt idx="4955">269911</cx:pt>
          <cx:pt idx="4956">221238</cx:pt>
          <cx:pt idx="4957">313274</cx:pt>
          <cx:pt idx="4958">158849</cx:pt>
          <cx:pt idx="4959">283185</cx:pt>
          <cx:pt idx="4960">340707</cx:pt>
          <cx:pt idx="4961">389380</cx:pt>
          <cx:pt idx="4962">175221</cx:pt>
          <cx:pt idx="4963">239823</cx:pt>
          <cx:pt idx="4964">239823</cx:pt>
          <cx:pt idx="4965">181415</cx:pt>
          <cx:pt idx="4966">94690</cx:pt>
          <cx:pt idx="4967">309734</cx:pt>
          <cx:pt idx="4968">242477</cx:pt>
          <cx:pt idx="4969">336283</cx:pt>
          <cx:pt idx="4970">381415</cx:pt>
          <cx:pt idx="4971">261061</cx:pt>
          <cx:pt idx="4972">349557</cx:pt>
          <cx:pt idx="4973">327433</cx:pt>
          <cx:pt idx="4974">458407</cx:pt>
          <cx:pt idx="4975">336283</cx:pt>
          <cx:pt idx="4976">254867</cx:pt>
          <cx:pt idx="4977">172566</cx:pt>
          <cx:pt idx="4978">345132</cx:pt>
          <cx:pt idx="4979">150778</cx:pt>
          <cx:pt idx="4980">149274</cx:pt>
          <cx:pt idx="4981">338938</cx:pt>
          <cx:pt idx="4982">274336</cx:pt>
          <cx:pt idx="4983">55309</cx:pt>
          <cx:pt idx="4984">389380</cx:pt>
          <cx:pt idx="4985">438053</cx:pt>
          <cx:pt idx="4986">469026</cx:pt>
          <cx:pt idx="4987">269026</cx:pt>
          <cx:pt idx="4988">308849</cx:pt>
          <cx:pt idx="4989">396460</cx:pt>
          <cx:pt idx="4990">291150</cx:pt>
          <cx:pt idx="4991">446902</cx:pt>
          <cx:pt idx="4992">325663</cx:pt>
          <cx:pt idx="4993">235398</cx:pt>
          <cx:pt idx="4994">79646</cx:pt>
          <cx:pt idx="4995">159292</cx:pt>
          <cx:pt idx="4996">119469</cx:pt>
          <cx:pt idx="4997">367256</cx:pt>
          <cx:pt idx="4998">362831</cx:pt>
          <cx:pt idx="4999">314159</cx:pt>
          <cx:pt idx="5000">245575</cx:pt>
          <cx:pt idx="5001">206637</cx:pt>
          <cx:pt idx="5002">287610</cx:pt>
          <cx:pt idx="5003">371681</cx:pt>
          <cx:pt idx="5004">374336</cx:pt>
          <cx:pt idx="5005">255752</cx:pt>
          <cx:pt idx="5006">429203</cx:pt>
          <cx:pt idx="5007">119469</cx:pt>
          <cx:pt idx="5008">207964</cx:pt>
          <cx:pt idx="5009">244247</cx:pt>
          <cx:pt idx="5010">252212</cx:pt>
          <cx:pt idx="5011">168141</cx:pt>
          <cx:pt idx="5012">344247</cx:pt>
          <cx:pt idx="5013">172566</cx:pt>
          <cx:pt idx="5014">329203</cx:pt>
          <cx:pt idx="5015">247787</cx:pt>
          <cx:pt idx="5016">242477</cx:pt>
          <cx:pt idx="5017">330088</cx:pt>
          <cx:pt idx="5018">119469</cx:pt>
          <cx:pt idx="5019">530973</cx:pt>
          <cx:pt idx="5020">309734</cx:pt>
          <cx:pt idx="5021">529203</cx:pt>
          <cx:pt idx="5022">326548</cx:pt>
          <cx:pt idx="5023">438053</cx:pt>
          <cx:pt idx="5024">331858</cx:pt>
          <cx:pt idx="5025">273893</cx:pt>
          <cx:pt idx="5026">352212</cx:pt>
          <cx:pt idx="5027">304424</cx:pt>
          <cx:pt idx="5028">123008</cx:pt>
          <cx:pt idx="5029">54867</cx:pt>
          <cx:pt idx="5030">60176</cx:pt>
          <cx:pt idx="5031">55752</cx:pt>
          <cx:pt idx="5032">238938</cx:pt>
          <cx:pt idx="5033">230088</cx:pt>
          <cx:pt idx="5034">323008</cx:pt>
          <cx:pt idx="5035">108407</cx:pt>
          <cx:pt idx="5036">464601</cx:pt>
          <cx:pt idx="5037">333628</cx:pt>
          <cx:pt idx="5038">287610</cx:pt>
          <cx:pt idx="5039">326548</cx:pt>
          <cx:pt idx="5040">332743</cx:pt>
          <cx:pt idx="5041">240265</cx:pt>
          <cx:pt idx="5042">362831</cx:pt>
          <cx:pt idx="5043">224336</cx:pt>
          <cx:pt idx="5044">176991</cx:pt>
          <cx:pt idx="5045">318584</cx:pt>
          <cx:pt idx="5046">247787</cx:pt>
          <cx:pt idx="5047">168141</cx:pt>
          <cx:pt idx="5048">327433</cx:pt>
          <cx:pt idx="5049">346017</cx:pt>
          <cx:pt idx="5050">371681</cx:pt>
          <cx:pt idx="5051">196902</cx:pt>
          <cx:pt idx="5052">242035</cx:pt>
          <cx:pt idx="5053">269911</cx:pt>
          <cx:pt idx="5054">343362</cx:pt>
          <cx:pt idx="5055">210619</cx:pt>
          <cx:pt idx="5056">262831</cx:pt>
          <cx:pt idx="5057">277876</cx:pt>
          <cx:pt idx="5058">262831</cx:pt>
          <cx:pt idx="5059">241592</cx:pt>
          <cx:pt idx="5060">256637</cx:pt>
          <cx:pt idx="5061">119469</cx:pt>
          <cx:pt idx="5062">343362</cx:pt>
          <cx:pt idx="5063">191150</cx:pt>
          <cx:pt idx="5064">330973</cx:pt>
          <cx:pt idx="5065">221238</cx:pt>
          <cx:pt idx="5066">446902</cx:pt>
          <cx:pt idx="5067">265486</cx:pt>
          <cx:pt idx="5068">427876</cx:pt>
          <cx:pt idx="5069">265486</cx:pt>
          <cx:pt idx="5070">218584</cx:pt>
          <cx:pt idx="5071">256637</cx:pt>
          <cx:pt idx="5072">303539</cx:pt>
          <cx:pt idx="5073">269911</cx:pt>
          <cx:pt idx="5074">106194</cx:pt>
          <cx:pt idx="5075">283185</cx:pt>
          <cx:pt idx="5076">258407</cx:pt>
          <cx:pt idx="5077">358407</cx:pt>
          <cx:pt idx="5078">358407</cx:pt>
          <cx:pt idx="5079">366371</cx:pt>
          <cx:pt idx="5080">243362</cx:pt>
          <cx:pt idx="5081">59911</cx:pt>
          <cx:pt idx="5082">55663</cx:pt>
          <cx:pt idx="5083">464601</cx:pt>
          <cx:pt idx="5084">371681</cx:pt>
          <cx:pt idx="5085">274336</cx:pt>
          <cx:pt idx="5086">292035</cx:pt>
          <cx:pt idx="5087">181415</cx:pt>
          <cx:pt idx="5088">243362</cx:pt>
          <cx:pt idx="5089">236283</cx:pt>
          <cx:pt idx="5090">338053</cx:pt>
          <cx:pt idx="5091">345132</cx:pt>
          <cx:pt idx="5092">340707</cx:pt>
          <cx:pt idx="5093">414159</cx:pt>
          <cx:pt idx="5094">65486</cx:pt>
          <cx:pt idx="5095">342477</cx:pt>
          <cx:pt idx="5096">284955</cx:pt>
          <cx:pt idx="5097">340707</cx:pt>
          <cx:pt idx="5098">352212</cx:pt>
          <cx:pt idx="5099">179646</cx:pt>
          <cx:pt idx="5100">361061</cx:pt>
          <cx:pt idx="5101">309734</cx:pt>
          <cx:pt idx="5102">119469</cx:pt>
          <cx:pt idx="5103">265486</cx:pt>
          <cx:pt idx="5104">265486</cx:pt>
          <cx:pt idx="5105">129203</cx:pt>
          <cx:pt idx="5106">125221</cx:pt>
          <cx:pt idx="5107">336283</cx:pt>
          <cx:pt idx="5108">81415</cx:pt>
          <cx:pt idx="5109">380530</cx:pt>
          <cx:pt idx="5110">367256</cx:pt>
          <cx:pt idx="5111">321238</cx:pt>
          <cx:pt idx="5112">280530</cx:pt>
          <cx:pt idx="5113">309292</cx:pt>
          <cx:pt idx="5114">259292</cx:pt>
          <cx:pt idx="5115">252654</cx:pt>
          <cx:pt idx="5116">438053</cx:pt>
          <cx:pt idx="5117">340707</cx:pt>
          <cx:pt idx="5118">339823</cx:pt>
          <cx:pt idx="5119">353982</cx:pt>
          <cx:pt idx="5120">331858</cx:pt>
          <cx:pt idx="5121">526548</cx:pt>
          <cx:pt idx="5122">331858</cx:pt>
          <cx:pt idx="5123">469026</cx:pt>
          <cx:pt idx="5124">469026</cx:pt>
          <cx:pt idx="5125">274336</cx:pt>
          <cx:pt idx="5126">307079</cx:pt>
          <cx:pt idx="5127">361061</cx:pt>
          <cx:pt idx="5128">353982</cx:pt>
          <cx:pt idx="5129">171681</cx:pt>
          <cx:pt idx="5130">318584</cx:pt>
          <cx:pt idx="5131">296460</cx:pt>
          <cx:pt idx="5132">131415</cx:pt>
          <cx:pt idx="5133">486725</cx:pt>
          <cx:pt idx="5134">442477</cx:pt>
          <cx:pt idx="5135">460176</cx:pt>
          <cx:pt idx="5136">424778</cx:pt>
          <cx:pt idx="5137">283185</cx:pt>
          <cx:pt idx="5138">169026</cx:pt>
          <cx:pt idx="5139">250442</cx:pt>
          <cx:pt idx="5140">236725</cx:pt>
          <cx:pt idx="5141">451327</cx:pt>
          <cx:pt idx="5142">349557</cx:pt>
          <cx:pt idx="5143">243362</cx:pt>
          <cx:pt idx="5144">344247</cx:pt>
          <cx:pt idx="5145">334955</cx:pt>
          <cx:pt idx="5146">317699</cx:pt>
          <cx:pt idx="5147">206637</cx:pt>
          <cx:pt idx="5148">378761</cx:pt>
          <cx:pt idx="5149">353982</cx:pt>
          <cx:pt idx="5150">345132</cx:pt>
          <cx:pt idx="5151">207079</cx:pt>
          <cx:pt idx="5152">415929</cx:pt>
          <cx:pt idx="5153">292035</cx:pt>
          <cx:pt idx="5154">318584</cx:pt>
          <cx:pt idx="5155">272566</cx:pt>
          <cx:pt idx="5156">171681</cx:pt>
          <cx:pt idx="5157">172566</cx:pt>
          <cx:pt idx="5158">376106</cx:pt>
          <cx:pt idx="5159">315044</cx:pt>
          <cx:pt idx="5160">108849</cx:pt>
          <cx:pt idx="5161">265486</cx:pt>
          <cx:pt idx="5162">276991</cx:pt>
          <cx:pt idx="5163">345132</cx:pt>
          <cx:pt idx="5164">283185</cx:pt>
          <cx:pt idx="5165">272566</cx:pt>
          <cx:pt idx="5166">264601</cx:pt>
          <cx:pt idx="5167">349557</cx:pt>
          <cx:pt idx="5168">383185</cx:pt>
          <cx:pt idx="5169">172566</cx:pt>
          <cx:pt idx="5170">107079</cx:pt>
          <cx:pt idx="5171">212389</cx:pt>
          <cx:pt idx="5172">358407</cx:pt>
          <cx:pt idx="5173">326548</cx:pt>
          <cx:pt idx="5174">436283</cx:pt>
          <cx:pt idx="5175">327433</cx:pt>
          <cx:pt idx="5176">248672</cx:pt>
          <cx:pt idx="5177">522123</cx:pt>
          <cx:pt idx="5178">255752</cx:pt>
          <cx:pt idx="5179">247787</cx:pt>
          <cx:pt idx="5180">429203</cx:pt>
          <cx:pt idx="5181">350442</cx:pt>
          <cx:pt idx="5182">469026</cx:pt>
          <cx:pt idx="5183">272123</cx:pt>
          <cx:pt idx="5184">278761</cx:pt>
          <cx:pt idx="5185">223008</cx:pt>
          <cx:pt idx="5186">237168</cx:pt>
          <cx:pt idx="5187">222123</cx:pt>
          <cx:pt idx="5188">331858</cx:pt>
          <cx:pt idx="5189">212389</cx:pt>
          <cx:pt idx="5190">269026</cx:pt>
          <cx:pt idx="5191">274336</cx:pt>
          <cx:pt idx="5192">282300</cx:pt>
          <cx:pt idx="5193">269911</cx:pt>
          <cx:pt idx="5194">369026</cx:pt>
          <cx:pt idx="5195">371681</cx:pt>
          <cx:pt idx="5196">352212</cx:pt>
          <cx:pt idx="5197">377876</cx:pt>
          <cx:pt idx="5198">353982</cx:pt>
          <cx:pt idx="5199">73451</cx:pt>
          <cx:pt idx="5200">115044</cx:pt>
          <cx:pt idx="5201">60176</cx:pt>
          <cx:pt idx="5202">455752</cx:pt>
          <cx:pt idx="5203">394690</cx:pt>
          <cx:pt idx="5204">287610</cx:pt>
          <cx:pt idx="5205">289380</cx:pt>
          <cx:pt idx="5206">265486</cx:pt>
          <cx:pt idx="5207">256637</cx:pt>
          <cx:pt idx="5208">269911</cx:pt>
          <cx:pt idx="5209">453982</cx:pt>
          <cx:pt idx="5210">291150</cx:pt>
          <cx:pt idx="5211">279646</cx:pt>
          <cx:pt idx="5212">336283</cx:pt>
          <cx:pt idx="5213">463716</cx:pt>
          <cx:pt idx="5214">252212</cx:pt>
          <cx:pt idx="5215">290265</cx:pt>
          <cx:pt idx="5216">154159</cx:pt>
          <cx:pt idx="5217">330973</cx:pt>
          <cx:pt idx="5218">77876</cx:pt>
          <cx:pt idx="5219">183628</cx:pt>
          <cx:pt idx="5220">267256</cx:pt>
          <cx:pt idx="5221">207964</cx:pt>
          <cx:pt idx="5222">243362</cx:pt>
          <cx:pt idx="5223">85840</cx:pt>
          <cx:pt idx="5224">212389</cx:pt>
          <cx:pt idx="5225">81415</cx:pt>
          <cx:pt idx="5226">314159</cx:pt>
          <cx:pt idx="5227">231858</cx:pt>
          <cx:pt idx="5228">330088</cx:pt>
          <cx:pt idx="5229">334513</cx:pt>
          <cx:pt idx="5230">364601</cx:pt>
          <cx:pt idx="5231">161061</cx:pt>
          <cx:pt idx="5232">159292</cx:pt>
          <cx:pt idx="5233">349557</cx:pt>
          <cx:pt idx="5234">300884</cx:pt>
          <cx:pt idx="5235">341150</cx:pt>
          <cx:pt idx="5236">331415</cx:pt>
          <cx:pt idx="5237">265486</cx:pt>
          <cx:pt idx="5238">271681</cx:pt>
          <cx:pt idx="5239">324778</cx:pt>
          <cx:pt idx="5240">272566</cx:pt>
          <cx:pt idx="5241">268141</cx:pt>
          <cx:pt idx="5242">345132</cx:pt>
          <cx:pt idx="5243">362831</cx:pt>
          <cx:pt idx="5244">238938</cx:pt>
          <cx:pt idx="5245">484955</cx:pt>
          <cx:pt idx="5246">247787</cx:pt>
          <cx:pt idx="5247">267247</cx:pt>
          <cx:pt idx="5248">128318</cx:pt>
          <cx:pt idx="5249">295575</cx:pt>
          <cx:pt idx="5250">287610</cx:pt>
          <cx:pt idx="5251">264601</cx:pt>
          <cx:pt idx="5252">311061</cx:pt>
          <cx:pt idx="5253">134513</cx:pt>
          <cx:pt idx="5254">405309</cx:pt>
          <cx:pt idx="5255">154867</cx:pt>
          <cx:pt idx="5256">386725</cx:pt>
          <cx:pt idx="5257">287610</cx:pt>
          <cx:pt idx="5258">287610</cx:pt>
          <cx:pt idx="5259">371681</cx:pt>
          <cx:pt idx="5260">336283</cx:pt>
          <cx:pt idx="5261">329646</cx:pt>
          <cx:pt idx="5262">394690</cx:pt>
          <cx:pt idx="5263">296460</cx:pt>
          <cx:pt idx="5264">330088</cx:pt>
          <cx:pt idx="5265">137168</cx:pt>
          <cx:pt idx="5266">252212</cx:pt>
          <cx:pt idx="5267">353982</cx:pt>
          <cx:pt idx="5268">121238</cx:pt>
          <cx:pt idx="5269">340707</cx:pt>
          <cx:pt idx="5270">265486</cx:pt>
          <cx:pt idx="5271">305309</cx:pt>
          <cx:pt idx="5272">284955</cx:pt>
          <cx:pt idx="5273">193805</cx:pt>
          <cx:pt idx="5274">366371</cx:pt>
          <cx:pt idx="5275">371681</cx:pt>
          <cx:pt idx="5276">409734</cx:pt>
          <cx:pt idx="5277">262831</cx:pt>
          <cx:pt idx="5278">265486</cx:pt>
          <cx:pt idx="5279">84070</cx:pt>
          <cx:pt idx="5280">340707</cx:pt>
          <cx:pt idx="5281">268141</cx:pt>
          <cx:pt idx="5282">338938</cx:pt>
          <cx:pt idx="5283">495575</cx:pt>
          <cx:pt idx="5284">526548</cx:pt>
          <cx:pt idx="5285">283185</cx:pt>
          <cx:pt idx="5286">336283</cx:pt>
          <cx:pt idx="5287">212389</cx:pt>
          <cx:pt idx="5288">196460</cx:pt>
          <cx:pt idx="5289">460176</cx:pt>
          <cx:pt idx="5290">265486</cx:pt>
          <cx:pt idx="5291">247787</cx:pt>
          <cx:pt idx="5292">469026</cx:pt>
          <cx:pt idx="5293">284955</cx:pt>
          <cx:pt idx="5294">317699</cx:pt>
          <cx:pt idx="5295">318584</cx:pt>
          <cx:pt idx="5296">212389</cx:pt>
          <cx:pt idx="5297">119469</cx:pt>
          <cx:pt idx="5298">292035</cx:pt>
          <cx:pt idx="5299">263716</cx:pt>
          <cx:pt idx="5300">121238</cx:pt>
          <cx:pt idx="5301">185840</cx:pt>
          <cx:pt idx="5302">105309</cx:pt>
          <cx:pt idx="5303">202654</cx:pt>
          <cx:pt idx="5304">154867</cx:pt>
          <cx:pt idx="5305">362566</cx:pt>
          <cx:pt idx="5306">320353</cx:pt>
          <cx:pt idx="5307">74955</cx:pt>
          <cx:pt idx="5308">331858</cx:pt>
          <cx:pt idx="5309">345132</cx:pt>
          <cx:pt idx="5310">323008</cx:pt>
          <cx:pt idx="5311">451327</cx:pt>
          <cx:pt idx="5312">336283</cx:pt>
          <cx:pt idx="5313">564601</cx:pt>
          <cx:pt idx="5314">174601</cx:pt>
          <cx:pt idx="5315">294690</cx:pt>
          <cx:pt idx="5316">370796</cx:pt>
          <cx:pt idx="5317">371681</cx:pt>
          <cx:pt idx="5318">362831</cx:pt>
          <cx:pt idx="5319">371681</cx:pt>
          <cx:pt idx="5320">247787</cx:pt>
          <cx:pt idx="5321">57522</cx:pt>
          <cx:pt idx="5322">56637</cx:pt>
          <cx:pt idx="5323">97345</cx:pt>
          <cx:pt idx="5324">109734</cx:pt>
          <cx:pt idx="5325">300884</cx:pt>
          <cx:pt idx="5326">318584</cx:pt>
          <cx:pt idx="5327">376106</cx:pt>
          <cx:pt idx="5328">288495</cx:pt>
          <cx:pt idx="5329">406194</cx:pt>
          <cx:pt idx="5330">379646</cx:pt>
          <cx:pt idx="5331">296460</cx:pt>
          <cx:pt idx="5332">369026</cx:pt>
          <cx:pt idx="5333">380530</cx:pt>
          <cx:pt idx="5334">349557</cx:pt>
          <cx:pt idx="5335">362831</cx:pt>
          <cx:pt idx="5336">362831</cx:pt>
          <cx:pt idx="5337">349557</cx:pt>
          <cx:pt idx="5338">340707</cx:pt>
          <cx:pt idx="5339">324778</cx:pt>
          <cx:pt idx="5340">323008</cx:pt>
          <cx:pt idx="5341">202654</cx:pt>
          <cx:pt idx="5342">175221</cx:pt>
          <cx:pt idx="5343">269911</cx:pt>
          <cx:pt idx="5344">361946</cx:pt>
          <cx:pt idx="5345">261061</cx:pt>
          <cx:pt idx="5346">272566</cx:pt>
          <cx:pt idx="5347">180530</cx:pt>
          <cx:pt idx="5348">178761</cx:pt>
          <cx:pt idx="5349">270796</cx:pt>
          <cx:pt idx="5350">265486</cx:pt>
          <cx:pt idx="5351">295575</cx:pt>
          <cx:pt idx="5352">155752</cx:pt>
          <cx:pt idx="5353">203539</cx:pt>
          <cx:pt idx="5354">132743</cx:pt>
          <cx:pt idx="5355">242477</cx:pt>
          <cx:pt idx="5356">263716</cx:pt>
          <cx:pt idx="5357">315929</cx:pt>
          <cx:pt idx="5358">256637</cx:pt>
          <cx:pt idx="5359">363716</cx:pt>
          <cx:pt idx="5360">237168</cx:pt>
          <cx:pt idx="5361">296460</cx:pt>
          <cx:pt idx="5362">228318</cx:pt>
          <cx:pt idx="5363">345132</cx:pt>
          <cx:pt idx="5364">469026</cx:pt>
          <cx:pt idx="5365">349557</cx:pt>
          <cx:pt idx="5366">176991</cx:pt>
          <cx:pt idx="5367">218584</cx:pt>
          <cx:pt idx="5368">256637</cx:pt>
          <cx:pt idx="5369">261061</cx:pt>
          <cx:pt idx="5370">128318</cx:pt>
          <cx:pt idx="5371">361061</cx:pt>
          <cx:pt idx="5372">380530</cx:pt>
          <cx:pt idx="5373">283185</cx:pt>
          <cx:pt idx="5374">254867</cx:pt>
          <cx:pt idx="5375">128318</cx:pt>
          <cx:pt idx="5376">57522</cx:pt>
          <cx:pt idx="5377">414159</cx:pt>
          <cx:pt idx="5378">194690</cx:pt>
          <cx:pt idx="5379">303539</cx:pt>
          <cx:pt idx="5380">376106</cx:pt>
          <cx:pt idx="5381">451327</cx:pt>
          <cx:pt idx="5382">376106</cx:pt>
          <cx:pt idx="5383">392035</cx:pt>
          <cx:pt idx="5384">300884</cx:pt>
          <cx:pt idx="5385">353982</cx:pt>
          <cx:pt idx="5386">377433</cx:pt>
          <cx:pt idx="5387">292035</cx:pt>
          <cx:pt idx="5388">376106</cx:pt>
          <cx:pt idx="5389">285840</cx:pt>
          <cx:pt idx="5390">271681</cx:pt>
          <cx:pt idx="5391">179646</cx:pt>
          <cx:pt idx="5392">110619</cx:pt>
          <cx:pt idx="5393">214159</cx:pt>
          <cx:pt idx="5394">101769</cx:pt>
          <cx:pt idx="5395">256637</cx:pt>
          <cx:pt idx="5396">230088</cx:pt>
          <cx:pt idx="5397">68141</cx:pt>
          <cx:pt idx="5398">358407</cx:pt>
          <cx:pt idx="5399">260176</cx:pt>
          <cx:pt idx="5400">402654</cx:pt>
          <cx:pt idx="5401">336283</cx:pt>
          <cx:pt idx="5402">141592</cx:pt>
          <cx:pt idx="5403">271681</cx:pt>
          <cx:pt idx="5404">391150</cx:pt>
          <cx:pt idx="5405">440707</cx:pt>
          <cx:pt idx="5406">338053</cx:pt>
          <cx:pt idx="5407">358407</cx:pt>
          <cx:pt idx="5408">350884</cx:pt>
          <cx:pt idx="5409">270796</cx:pt>
          <cx:pt idx="5410">243362</cx:pt>
          <cx:pt idx="5411">114159</cx:pt>
          <cx:pt idx="5412">256637</cx:pt>
          <cx:pt idx="5413">261061</cx:pt>
          <cx:pt idx="5414">357522</cx:pt>
          <cx:pt idx="5415">322123</cx:pt>
          <cx:pt idx="5416">334513</cx:pt>
          <cx:pt idx="5417">361061</cx:pt>
          <cx:pt idx="5418">230088</cx:pt>
          <cx:pt idx="5419">257522</cx:pt>
          <cx:pt idx="5420">276991</cx:pt>
          <cx:pt idx="5421">285840</cx:pt>
          <cx:pt idx="5422">353982</cx:pt>
          <cx:pt idx="5423">116814</cx:pt>
          <cx:pt idx="5424">247787</cx:pt>
          <cx:pt idx="5425">353982</cx:pt>
          <cx:pt idx="5426">334513</cx:pt>
          <cx:pt idx="5427">86725</cx:pt>
          <cx:pt idx="5428">108849</cx:pt>
          <cx:pt idx="5429">320353</cx:pt>
          <cx:pt idx="5430">102654</cx:pt>
          <cx:pt idx="5431">385840</cx:pt>
          <cx:pt idx="5432">276106</cx:pt>
          <cx:pt idx="5433">321238</cx:pt>
          <cx:pt idx="5434">278761</cx:pt>
          <cx:pt idx="5435">469026</cx:pt>
          <cx:pt idx="5436">194690</cx:pt>
          <cx:pt idx="5437">336283</cx:pt>
          <cx:pt idx="5438">424778</cx:pt>
          <cx:pt idx="5439">225663</cx:pt>
          <cx:pt idx="5440">504424</cx:pt>
          <cx:pt idx="5441">234513</cx:pt>
          <cx:pt idx="5442">252212</cx:pt>
          <cx:pt idx="5443">272123</cx:pt>
          <cx:pt idx="5444">345132</cx:pt>
          <cx:pt idx="5445">276991</cx:pt>
          <cx:pt idx="5446">146017</cx:pt>
          <cx:pt idx="5447">305309</cx:pt>
          <cx:pt idx="5448">371681</cx:pt>
          <cx:pt idx="5449">377876</cx:pt>
          <cx:pt idx="5450">398230</cx:pt>
          <cx:pt idx="5451">296460</cx:pt>
          <cx:pt idx="5452">59292</cx:pt>
          <cx:pt idx="5453">55752</cx:pt>
          <cx:pt idx="5454">57522</cx:pt>
          <cx:pt idx="5455">75221</cx:pt>
          <cx:pt idx="5456">415929</cx:pt>
          <cx:pt idx="5457">486725</cx:pt>
          <cx:pt idx="5458">108407</cx:pt>
          <cx:pt idx="5459">110619</cx:pt>
          <cx:pt idx="5460">393805</cx:pt>
          <cx:pt idx="5461">432743</cx:pt>
          <cx:pt idx="5462">314159</cx:pt>
          <cx:pt idx="5463">442477</cx:pt>
          <cx:pt idx="5464">354867</cx:pt>
          <cx:pt idx="5465">353982</cx:pt>
          <cx:pt idx="5466">278761</cx:pt>
          <cx:pt idx="5467">383185</cx:pt>
          <cx:pt idx="5468">380530</cx:pt>
          <cx:pt idx="5469">278761</cx:pt>
          <cx:pt idx="5470">455752</cx:pt>
          <cx:pt idx="5471">298672</cx:pt>
          <cx:pt idx="5472">345132</cx:pt>
          <cx:pt idx="5473">271681</cx:pt>
          <cx:pt idx="5474">269026</cx:pt>
          <cx:pt idx="5475">232743</cx:pt>
          <cx:pt idx="5476">460176</cx:pt>
          <cx:pt idx="5477">367256</cx:pt>
          <cx:pt idx="5478">119469</cx:pt>
          <cx:pt idx="5479">471504</cx:pt>
          <cx:pt idx="5480">267256</cx:pt>
          <cx:pt idx="5481">358407</cx:pt>
          <cx:pt idx="5482">420353</cx:pt>
          <cx:pt idx="5483">262831</cx:pt>
          <cx:pt idx="5484">460176</cx:pt>
          <cx:pt idx="5485">336283</cx:pt>
          <cx:pt idx="5486">172566</cx:pt>
          <cx:pt idx="5487">185840</cx:pt>
          <cx:pt idx="5488">154867</cx:pt>
          <cx:pt idx="5489">181415</cx:pt>
          <cx:pt idx="5490">151327</cx:pt>
          <cx:pt idx="5491">267256</cx:pt>
          <cx:pt idx="5492">107964</cx:pt>
          <cx:pt idx="5493">271681</cx:pt>
          <cx:pt idx="5494">251327</cx:pt>
          <cx:pt idx="5495">495575</cx:pt>
          <cx:pt idx="5496">351327</cx:pt>
          <cx:pt idx="5497">232743</cx:pt>
          <cx:pt idx="5498">143362</cx:pt>
          <cx:pt idx="5499">278761</cx:pt>
          <cx:pt idx="5500">307964</cx:pt>
          <cx:pt idx="5501">370796</cx:pt>
          <cx:pt idx="5502">366371</cx:pt>
          <cx:pt idx="5503">262831</cx:pt>
          <cx:pt idx="5504">381415</cx:pt>
          <cx:pt idx="5505">300884</cx:pt>
          <cx:pt idx="5506">495575</cx:pt>
          <cx:pt idx="5507">464601</cx:pt>
          <cx:pt idx="5508">407079</cx:pt>
          <cx:pt idx="5509">442477</cx:pt>
          <cx:pt idx="5510">100884</cx:pt>
          <cx:pt idx="5511">369911</cx:pt>
          <cx:pt idx="5512">477876</cx:pt>
          <cx:pt idx="5513">420353</cx:pt>
          <cx:pt idx="5514">387610</cx:pt>
          <cx:pt idx="5515">455752</cx:pt>
          <cx:pt idx="5516">288495</cx:pt>
          <cx:pt idx="5517">383185</cx:pt>
          <cx:pt idx="5518">380530</cx:pt>
          <cx:pt idx="5519">384955</cx:pt>
          <cx:pt idx="5520">299115</cx:pt>
          <cx:pt idx="5521">389380</cx:pt>
          <cx:pt idx="5522">294690</cx:pt>
          <cx:pt idx="5523">287610</cx:pt>
          <cx:pt idx="5524">298230</cx:pt>
          <cx:pt idx="5525">362831</cx:pt>
          <cx:pt idx="5526">218584</cx:pt>
          <cx:pt idx="5527">77876</cx:pt>
          <cx:pt idx="5528">119469</cx:pt>
          <cx:pt idx="5529">274336</cx:pt>
          <cx:pt idx="5530">185840</cx:pt>
          <cx:pt idx="5531">201769</cx:pt>
          <cx:pt idx="5532">344690</cx:pt>
          <cx:pt idx="5533">314159</cx:pt>
          <cx:pt idx="5534">298230</cx:pt>
          <cx:pt idx="5535">92920</cx:pt>
          <cx:pt idx="5536">249557</cx:pt>
          <cx:pt idx="5537">338938</cx:pt>
          <cx:pt idx="5538">380530</cx:pt>
          <cx:pt idx="5539">78761</cx:pt>
          <cx:pt idx="5540">314159</cx:pt>
          <cx:pt idx="5541">269911</cx:pt>
          <cx:pt idx="5542">172566</cx:pt>
          <cx:pt idx="5543">297345</cx:pt>
          <cx:pt idx="5544">316814</cx:pt>
          <cx:pt idx="5545">327433</cx:pt>
          <cx:pt idx="5546">115044</cx:pt>
          <cx:pt idx="5547">323008</cx:pt>
          <cx:pt idx="5548">309734</cx:pt>
          <cx:pt idx="5549">323893</cx:pt>
          <cx:pt idx="5550">274336</cx:pt>
          <cx:pt idx="5551">329203</cx:pt>
          <cx:pt idx="5552">276106</cx:pt>
          <cx:pt idx="5553">331858</cx:pt>
          <cx:pt idx="5554">266371</cx:pt>
          <cx:pt idx="5555">325663</cx:pt>
          <cx:pt idx="5556">316371</cx:pt>
          <cx:pt idx="5557">529203</cx:pt>
          <cx:pt idx="5558">566371</cx:pt>
          <cx:pt idx="5559">291247</cx:pt>
          <cx:pt idx="5560">515929</cx:pt>
          <cx:pt idx="5561">585840</cx:pt>
          <cx:pt idx="5562">442477</cx:pt>
          <cx:pt idx="5563">345132</cx:pt>
          <cx:pt idx="5564">302654</cx:pt>
          <cx:pt idx="5565">442477</cx:pt>
          <cx:pt idx="5566">285840</cx:pt>
          <cx:pt idx="5567">388495</cx:pt>
          <cx:pt idx="5568">389380</cx:pt>
          <cx:pt idx="5569">237168</cx:pt>
          <cx:pt idx="5570">250442</cx:pt>
          <cx:pt idx="5571">274336</cx:pt>
          <cx:pt idx="5572">125663</cx:pt>
          <cx:pt idx="5573">55752</cx:pt>
          <cx:pt idx="5574">58407</cx:pt>
          <cx:pt idx="5575">53982</cx:pt>
          <cx:pt idx="5576">71681</cx:pt>
          <cx:pt idx="5577">408849</cx:pt>
          <cx:pt idx="5578">376106</cx:pt>
          <cx:pt idx="5579">504424</cx:pt>
          <cx:pt idx="5580">309734</cx:pt>
          <cx:pt idx="5581">314159</cx:pt>
          <cx:pt idx="5582">382300</cx:pt>
          <cx:pt idx="5583">451327</cx:pt>
          <cx:pt idx="5584">273451</cx:pt>
          <cx:pt idx="5585">392920</cx:pt>
          <cx:pt idx="5586">389380</cx:pt>
          <cx:pt idx="5587">356637</cx:pt>
          <cx:pt idx="5588">393805</cx:pt>
          <cx:pt idx="5589">256637</cx:pt>
          <cx:pt idx="5590">349557</cx:pt>
          <cx:pt idx="5591">297345</cx:pt>
          <cx:pt idx="5592">380530</cx:pt>
          <cx:pt idx="5593">391150</cx:pt>
          <cx:pt idx="5594">199115</cx:pt>
          <cx:pt idx="5595">267699</cx:pt>
          <cx:pt idx="5596">234513</cx:pt>
          <cx:pt idx="5597">269911</cx:pt>
          <cx:pt idx="5598">442477</cx:pt>
          <cx:pt idx="5599">398230</cx:pt>
          <cx:pt idx="5600">331858</cx:pt>
          <cx:pt idx="5601">340707</cx:pt>
          <cx:pt idx="5602">346902</cx:pt>
          <cx:pt idx="5603">353097</cx:pt>
          <cx:pt idx="5604">270796</cx:pt>
          <cx:pt idx="5605">283185</cx:pt>
          <cx:pt idx="5606">354867</cx:pt>
          <cx:pt idx="5607">269911</cx:pt>
          <cx:pt idx="5608">276106</cx:pt>
          <cx:pt idx="5609">318584</cx:pt>
          <cx:pt idx="5610">312389</cx:pt>
          <cx:pt idx="5611">309292</cx:pt>
          <cx:pt idx="5612">371681</cx:pt>
          <cx:pt idx="5613">323008</cx:pt>
          <cx:pt idx="5614">274336</cx:pt>
          <cx:pt idx="5615">331858</cx:pt>
          <cx:pt idx="5616">338053</cx:pt>
          <cx:pt idx="5617">338053</cx:pt>
          <cx:pt idx="5618">353982</cx:pt>
          <cx:pt idx="5619">331858</cx:pt>
          <cx:pt idx="5620">238938</cx:pt>
          <cx:pt idx="5621">237168</cx:pt>
          <cx:pt idx="5622">360176</cx:pt>
          <cx:pt idx="5623">337168</cx:pt>
          <cx:pt idx="5624">123008</cx:pt>
          <cx:pt idx="5625">334513</cx:pt>
          <cx:pt idx="5626">293805</cx:pt>
          <cx:pt idx="5627">261061</cx:pt>
          <cx:pt idx="5628">157079</cx:pt>
          <cx:pt idx="5629">384955</cx:pt>
          <cx:pt idx="5630">336283</cx:pt>
          <cx:pt idx="5631">176106</cx:pt>
          <cx:pt idx="5632">266371</cx:pt>
          <cx:pt idx="5633">267256</cx:pt>
          <cx:pt idx="5634">366371</cx:pt>
          <cx:pt idx="5635">370796</cx:pt>
          <cx:pt idx="5636">362831</cx:pt>
          <cx:pt idx="5637">371681</cx:pt>
          <cx:pt idx="5638">371681</cx:pt>
          <cx:pt idx="5639">349557</cx:pt>
          <cx:pt idx="5640">207079</cx:pt>
          <cx:pt idx="5641">123893</cx:pt>
          <cx:pt idx="5642">336283</cx:pt>
          <cx:pt idx="5643">154867</cx:pt>
          <cx:pt idx="5644">362831</cx:pt>
          <cx:pt idx="5645">261061</cx:pt>
          <cx:pt idx="5646">367256</cx:pt>
          <cx:pt idx="5647">333628</cx:pt>
          <cx:pt idx="5648">243362</cx:pt>
          <cx:pt idx="5649">464601</cx:pt>
          <cx:pt idx="5650">495575</cx:pt>
          <cx:pt idx="5651">272566</cx:pt>
          <cx:pt idx="5652">282300</cx:pt>
          <cx:pt idx="5653">517699</cx:pt>
          <cx:pt idx="5654">353097</cx:pt>
          <cx:pt idx="5655">232743</cx:pt>
          <cx:pt idx="5656">358407</cx:pt>
          <cx:pt idx="5657">284955</cx:pt>
          <cx:pt idx="5658">221238</cx:pt>
          <cx:pt idx="5659">407079</cx:pt>
          <cx:pt idx="5660">252212</cx:pt>
          <cx:pt idx="5661">378761</cx:pt>
          <cx:pt idx="5662">307079</cx:pt>
          <cx:pt idx="5663">409734</cx:pt>
          <cx:pt idx="5664">286725</cx:pt>
          <cx:pt idx="5665">233185</cx:pt>
          <cx:pt idx="5666">284070</cx:pt>
          <cx:pt idx="5667">358407</cx:pt>
          <cx:pt idx="5668">362831</cx:pt>
          <cx:pt idx="5669">376991</cx:pt>
          <cx:pt idx="5670">415929</cx:pt>
          <cx:pt idx="5671">287610</cx:pt>
          <cx:pt idx="5672">307079</cx:pt>
          <cx:pt idx="5673">283185</cx:pt>
          <cx:pt idx="5674">307079</cx:pt>
          <cx:pt idx="5675">88495</cx:pt>
          <cx:pt idx="5676">460176</cx:pt>
          <cx:pt idx="5677">108849</cx:pt>
          <cx:pt idx="5678">287610</cx:pt>
          <cx:pt idx="5679">299115</cx:pt>
          <cx:pt idx="5680">396017</cx:pt>
          <cx:pt idx="5681">390707</cx:pt>
          <cx:pt idx="5682">484070</cx:pt>
          <cx:pt idx="5683">292035</cx:pt>
          <cx:pt idx="5684">283185</cx:pt>
          <cx:pt idx="5685">376106</cx:pt>
          <cx:pt idx="5686">327433</cx:pt>
          <cx:pt idx="5687">392035</cx:pt>
          <cx:pt idx="5688">389380</cx:pt>
          <cx:pt idx="5689">384955</cx:pt>
          <cx:pt idx="5690">389380</cx:pt>
          <cx:pt idx="5691">384955</cx:pt>
          <cx:pt idx="5692">393805</cx:pt>
          <cx:pt idx="5693">324778</cx:pt>
          <cx:pt idx="5694">392035</cx:pt>
          <cx:pt idx="5695">464601</cx:pt>
          <cx:pt idx="5696">300884</cx:pt>
          <cx:pt idx="5697">386725</cx:pt>
          <cx:pt idx="5698">364159</cx:pt>
          <cx:pt idx="5699">389380</cx:pt>
          <cx:pt idx="5700">406194</cx:pt>
          <cx:pt idx="5701">413274</cx:pt>
          <cx:pt idx="5702">305309</cx:pt>
          <cx:pt idx="5703">400884</cx:pt>
          <cx:pt idx="5704">460176</cx:pt>
          <cx:pt idx="5705">398230</cx:pt>
          <cx:pt idx="5706">393805</cx:pt>
          <cx:pt idx="5707">389380</cx:pt>
          <cx:pt idx="5708">415044</cx:pt>
          <cx:pt idx="5709">389380</cx:pt>
          <cx:pt idx="5710">413716</cx:pt>
          <cx:pt idx="5711">402654</cx:pt>
          <cx:pt idx="5712">407079</cx:pt>
          <cx:pt idx="5713">274336</cx:pt>
          <cx:pt idx="5714">81858</cx:pt>
          <cx:pt idx="5715">241592</cx:pt>
          <cx:pt idx="5716">325221</cx:pt>
          <cx:pt idx="5717">379646</cx:pt>
          <cx:pt idx="5718">154867</cx:pt>
          <cx:pt idx="5719">293805</cx:pt>
          <cx:pt idx="5720">420353</cx:pt>
          <cx:pt idx="5721">367256</cx:pt>
          <cx:pt idx="5722">321681</cx:pt>
          <cx:pt idx="5723">269026</cx:pt>
          <cx:pt idx="5724">369026</cx:pt>
          <cx:pt idx="5725">230088</cx:pt>
          <cx:pt idx="5726">317699</cx:pt>
          <cx:pt idx="5727">515044</cx:pt>
          <cx:pt idx="5728">269911</cx:pt>
          <cx:pt idx="5729">358407</cx:pt>
          <cx:pt idx="5730">415929</cx:pt>
          <cx:pt idx="5731">433628</cx:pt>
          <cx:pt idx="5732">231858</cx:pt>
          <cx:pt idx="5733">216814</cx:pt>
          <cx:pt idx="5734">374336</cx:pt>
          <cx:pt idx="5735">349557</cx:pt>
          <cx:pt idx="5736">280530</cx:pt>
          <cx:pt idx="5737">126548</cx:pt>
          <cx:pt idx="5738">82300</cx:pt>
          <cx:pt idx="5739">207079</cx:pt>
          <cx:pt idx="5740">365486</cx:pt>
          <cx:pt idx="5741">318584</cx:pt>
          <cx:pt idx="5742">153982</cx:pt>
          <cx:pt idx="5743">274336</cx:pt>
          <cx:pt idx="5744">325221</cx:pt>
          <cx:pt idx="5745">360176</cx:pt>
          <cx:pt idx="5746">287610</cx:pt>
          <cx:pt idx="5747">334513</cx:pt>
          <cx:pt idx="5748">276106</cx:pt>
          <cx:pt idx="5749">278761</cx:pt>
          <cx:pt idx="5750">163716</cx:pt>
          <cx:pt idx="5751">327433</cx:pt>
          <cx:pt idx="5752">238938</cx:pt>
          <cx:pt idx="5753">192035</cx:pt>
          <cx:pt idx="5754">323008</cx:pt>
          <cx:pt idx="5755">415929</cx:pt>
          <cx:pt idx="5756">380530</cx:pt>
          <cx:pt idx="5757">396460</cx:pt>
          <cx:pt idx="5758">367256</cx:pt>
          <cx:pt idx="5759">240707</cx:pt>
          <cx:pt idx="5760">468141</cx:pt>
          <cx:pt idx="5761">202654</cx:pt>
          <cx:pt idx="5762">327433</cx:pt>
          <cx:pt idx="5763">365486</cx:pt>
          <cx:pt idx="5764">339823</cx:pt>
          <cx:pt idx="5765">335398</cx:pt>
          <cx:pt idx="5766">247787</cx:pt>
          <cx:pt idx="5767">362831</cx:pt>
          <cx:pt idx="5768">369911</cx:pt>
          <cx:pt idx="5769">351327</cx:pt>
          <cx:pt idx="5770">274336</cx:pt>
          <cx:pt idx="5771">362831</cx:pt>
          <cx:pt idx="5772">121238</cx:pt>
          <cx:pt idx="5773">309734</cx:pt>
          <cx:pt idx="5774">269911</cx:pt>
          <cx:pt idx="5775">243362</cx:pt>
          <cx:pt idx="5776">327433</cx:pt>
          <cx:pt idx="5777">362831</cx:pt>
          <cx:pt idx="5778">221238</cx:pt>
          <cx:pt idx="5779">192920</cx:pt>
          <cx:pt idx="5780">353982</cx:pt>
          <cx:pt idx="5781">323008</cx:pt>
          <cx:pt idx="5782">349557</cx:pt>
          <cx:pt idx="5783">241592</cx:pt>
          <cx:pt idx="5784">349557</cx:pt>
          <cx:pt idx="5785">241592</cx:pt>
          <cx:pt idx="5786">209734</cx:pt>
          <cx:pt idx="5787">281415</cx:pt>
          <cx:pt idx="5788">495575</cx:pt>
          <cx:pt idx="5789">529203</cx:pt>
          <cx:pt idx="5790">207964</cx:pt>
          <cx:pt idx="5791">291150</cx:pt>
          <cx:pt idx="5792">247787</cx:pt>
          <cx:pt idx="5793">477876</cx:pt>
          <cx:pt idx="5794">230088</cx:pt>
          <cx:pt idx="5795">292035</cx:pt>
          <cx:pt idx="5796">287610</cx:pt>
          <cx:pt idx="5797">433628</cx:pt>
          <cx:pt idx="5798">287610</cx:pt>
          <cx:pt idx="5799">300884</cx:pt>
          <cx:pt idx="5800">433628</cx:pt>
          <cx:pt idx="5801">353982</cx:pt>
          <cx:pt idx="5802">526548</cx:pt>
          <cx:pt idx="5803">495575</cx:pt>
          <cx:pt idx="5804">336283</cx:pt>
          <cx:pt idx="5805">320353</cx:pt>
          <cx:pt idx="5806">297787</cx:pt>
          <cx:pt idx="5807">260176</cx:pt>
          <cx:pt idx="5808">336283</cx:pt>
          <cx:pt idx="5809">522123</cx:pt>
          <cx:pt idx="5810">464601</cx:pt>
          <cx:pt idx="5811">389380</cx:pt>
          <cx:pt idx="5812">330088</cx:pt>
          <cx:pt idx="5813">384070</cx:pt>
          <cx:pt idx="5814">283185</cx:pt>
          <cx:pt idx="5815">119469</cx:pt>
          <cx:pt idx="5816">299115</cx:pt>
          <cx:pt idx="5817">353982</cx:pt>
          <cx:pt idx="5818">339823</cx:pt>
          <cx:pt idx="5819">53097</cx:pt>
          <cx:pt idx="5820">433628</cx:pt>
          <cx:pt idx="5821">415929</cx:pt>
          <cx:pt idx="5822">405309</cx:pt>
          <cx:pt idx="5823">460176</cx:pt>
          <cx:pt idx="5824">469026</cx:pt>
          <cx:pt idx="5825">402654</cx:pt>
          <cx:pt idx="5826">484070</cx:pt>
          <cx:pt idx="5827">290265</cx:pt>
          <cx:pt idx="5828">321238</cx:pt>
          <cx:pt idx="5829">411504</cx:pt>
          <cx:pt idx="5830">323008</cx:pt>
          <cx:pt idx="5831">382300</cx:pt>
          <cx:pt idx="5832">346902</cx:pt>
          <cx:pt idx="5833">358407</cx:pt>
          <cx:pt idx="5834">371681</cx:pt>
          <cx:pt idx="5835">141150</cx:pt>
          <cx:pt idx="5836">376106</cx:pt>
          <cx:pt idx="5837">305309</cx:pt>
          <cx:pt idx="5838">276991</cx:pt>
          <cx:pt idx="5839">237168</cx:pt>
          <cx:pt idx="5840">349557</cx:pt>
          <cx:pt idx="5841">244247</cx:pt>
          <cx:pt idx="5842">283185</cx:pt>
          <cx:pt idx="5843">283185</cx:pt>
          <cx:pt idx="5844">286283</cx:pt>
          <cx:pt idx="5845">290265</cx:pt>
          <cx:pt idx="5846">380530</cx:pt>
          <cx:pt idx="5847">184070</cx:pt>
          <cx:pt idx="5848">293805</cx:pt>
          <cx:pt idx="5849">342920</cx:pt>
          <cx:pt idx="5850">307079</cx:pt>
          <cx:pt idx="5851">185840</cx:pt>
          <cx:pt idx="5852">184513</cx:pt>
          <cx:pt idx="5853">407079</cx:pt>
          <cx:pt idx="5854">296460</cx:pt>
          <cx:pt idx="5855">388495</cx:pt>
          <cx:pt idx="5856">349557</cx:pt>
          <cx:pt idx="5857">292035</cx:pt>
          <cx:pt idx="5858">170796</cx:pt>
          <cx:pt idx="5859">278761</cx:pt>
          <cx:pt idx="5860">181415</cx:pt>
          <cx:pt idx="5861">246017</cx:pt>
          <cx:pt idx="5862">199115</cx:pt>
          <cx:pt idx="5863">211504</cx:pt>
          <cx:pt idx="5864">283185</cx:pt>
          <cx:pt idx="5865">70796</cx:pt>
          <cx:pt idx="5866">72566</cx:pt>
          <cx:pt idx="5867">470796</cx:pt>
          <cx:pt idx="5868">305309</cx:pt>
          <cx:pt idx="5869">183185</cx:pt>
          <cx:pt idx="5870">342477</cx:pt>
          <cx:pt idx="5871">237168</cx:pt>
          <cx:pt idx="5872">442477</cx:pt>
          <cx:pt idx="5873">201769</cx:pt>
          <cx:pt idx="5874">300884</cx:pt>
          <cx:pt idx="5875">265486</cx:pt>
          <cx:pt idx="5876">491150</cx:pt>
          <cx:pt idx="5877">283185</cx:pt>
          <cx:pt idx="5878">349557</cx:pt>
          <cx:pt idx="5879">256637</cx:pt>
          <cx:pt idx="5880">292035</cx:pt>
          <cx:pt idx="5881">557522</cx:pt>
          <cx:pt idx="5882">570796</cx:pt>
          <cx:pt idx="5883">254867</cx:pt>
          <cx:pt idx="5884">307079</cx:pt>
          <cx:pt idx="5885">482300</cx:pt>
          <cx:pt idx="5886">511504</cx:pt>
          <cx:pt idx="5887">298230</cx:pt>
          <cx:pt idx="5888">357522</cx:pt>
          <cx:pt idx="5889">312389</cx:pt>
          <cx:pt idx="5890">393805</cx:pt>
        </cx:lvl>
      </cx:numDim>
    </cx:data>
  </cx:chartData>
  <cx:chart>
    <cx:title pos="t" align="ctr" overlay="0">
      <cx:tx>
        <cx:rich>
          <a:bodyPr spcFirstLastPara="1" vertOverflow="ellipsis" horzOverflow="overflow" wrap="square" lIns="0" tIns="0" rIns="0" bIns="0" anchor="ctr" anchorCtr="1"/>
          <a:lstStyle/>
          <a:p>
            <a:pPr algn="ctr" rtl="0">
              <a:defRPr/>
            </a:pPr>
            <a:r>
              <a:rPr lang="en-US" sz="1200" b="0" i="0" u="none" strike="noStrike" baseline="0" dirty="0">
                <a:solidFill>
                  <a:srgbClr val="EEEEEE"/>
                </a:solidFill>
                <a:latin typeface="+mj-lt"/>
              </a:rPr>
              <a:t>Sale Price vs </a:t>
            </a:r>
            <a:r>
              <a:rPr lang="en-US" sz="1200" b="0" i="0" u="none" strike="noStrike" baseline="0" dirty="0">
                <a:solidFill>
                  <a:srgbClr val="EEEEEE"/>
                </a:solidFill>
                <a:effectLst/>
                <a:latin typeface="+mj-lt"/>
                <a:ea typeface="Calibri" panose="020F0502020204030204" pitchFamily="34" charset="0"/>
                <a:cs typeface="Calibri" panose="020F0502020204030204" pitchFamily="34" charset="0"/>
              </a:rPr>
              <a:t>Distance From Bus Stop </a:t>
            </a:r>
            <a:endParaRPr lang="en-US" sz="1200" b="0" i="0" u="none" strike="noStrike" baseline="0" dirty="0">
              <a:solidFill>
                <a:srgbClr val="EEEEEE"/>
              </a:solidFill>
              <a:latin typeface="+mj-lt"/>
            </a:endParaRPr>
          </a:p>
        </cx:rich>
      </cx:tx>
    </cx:title>
    <cx:plotArea>
      <cx:plotAreaRegion>
        <cx:series layoutId="boxWhisker" uniqueId="{FF21A407-CE99-4913-8183-D0E3AF03466D}">
          <cx:tx>
            <cx:txData>
              <cx:f>Daegu_Real_Estate_data!$V$1</cx:f>
              <cx:v>SalePrice</cx:v>
            </cx:txData>
          </cx:tx>
          <cx:dataId val="0"/>
          <cx:layoutPr>
            <cx:visibility meanLine="0" meanMarker="1" nonoutliers="0" outliers="1"/>
            <cx:statistics quartileMethod="exclusive"/>
          </cx:layoutPr>
        </cx:series>
      </cx:plotAreaRegion>
      <cx:axis id="0">
        <cx:catScaling gapWidth="1"/>
        <cx:title>
          <cx:tx>
            <cx:txData>
              <cx:v>Minutes From Bus Stop</cx:v>
            </cx:txData>
          </cx:tx>
          <cx:txPr>
            <a:bodyPr spcFirstLastPara="1" vertOverflow="ellipsis" horzOverflow="overflow" wrap="square" lIns="0" tIns="0" rIns="0" bIns="0" anchor="ctr" anchorCtr="1"/>
            <a:lstStyle/>
            <a:p>
              <a:pPr algn="ctr" rtl="0">
                <a:defRPr/>
              </a:pPr>
              <a:r>
                <a:rPr lang="en-US" sz="900" b="0" i="0" u="none" strike="noStrike" baseline="0" dirty="0">
                  <a:solidFill>
                    <a:srgbClr val="FFFFFF"/>
                  </a:solidFill>
                  <a:latin typeface="+mj-lt"/>
                </a:rPr>
                <a:t>Minutes From Bus Stop</a:t>
              </a:r>
            </a:p>
          </cx:txPr>
        </cx:title>
        <cx:tickLabels/>
        <cx:txPr>
          <a:bodyPr spcFirstLastPara="1" vertOverflow="ellipsis" horzOverflow="overflow" wrap="square" lIns="0" tIns="0" rIns="0" bIns="0" anchor="ctr" anchorCtr="1"/>
          <a:lstStyle/>
          <a:p>
            <a:pPr algn="ctr" rtl="0">
              <a:defRPr/>
            </a:pPr>
            <a:endParaRPr lang="en-US" sz="900" b="0" i="0" u="none" strike="noStrike" baseline="0">
              <a:solidFill>
                <a:prstClr val="white">
                  <a:lumMod val="65000"/>
                  <a:lumOff val="35000"/>
                </a:prstClr>
              </a:solidFill>
              <a:latin typeface="Rockwell" panose="02060603020205020403"/>
            </a:endParaRPr>
          </a:p>
        </cx:txPr>
      </cx:axis>
      <cx:axis id="1">
        <cx:valScaling/>
        <cx:title>
          <cx:tx>
            <cx:txData>
              <cx:v>Sale Price</cx:v>
            </cx:txData>
          </cx:tx>
          <cx:spPr>
            <a:noFill/>
          </cx:spPr>
          <cx:txPr>
            <a:bodyPr spcFirstLastPara="1" vertOverflow="ellipsis" horzOverflow="overflow" wrap="square" lIns="0" tIns="0" rIns="0" bIns="0" anchor="ctr" anchorCtr="1"/>
            <a:lstStyle/>
            <a:p>
              <a:pPr algn="ctr" rtl="0">
                <a:defRPr/>
              </a:pPr>
              <a:r>
                <a:rPr lang="en-US" sz="900" b="0" i="0" u="none" strike="noStrike" baseline="0" dirty="0">
                  <a:solidFill>
                    <a:srgbClr val="FFFFFF"/>
                  </a:solidFill>
                  <a:latin typeface="+mj-lt"/>
                </a:rPr>
                <a:t>Sale Price</a:t>
              </a:r>
            </a:p>
          </cx:txPr>
        </cx:title>
        <cx:tickLabels/>
        <cx:numFmt formatCode="$#,##0" sourceLinked="0"/>
      </cx:axis>
    </cx:plotArea>
  </cx:chart>
  <cx:spPr>
    <a:ln>
      <a:solidFill>
        <a:srgbClr val="AEAEAE"/>
      </a:solidFill>
    </a:ln>
  </cx:spPr>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Daegu_Real_Estate_data!$U$2:$U$5892</cx:f>
        <cx:lvl ptCount="5891">
          <cx:pt idx="0">terraced</cx:pt>
          <cx:pt idx="1">corridor</cx:pt>
          <cx:pt idx="2">corridor</cx:pt>
          <cx:pt idx="3">terraced</cx:pt>
          <cx:pt idx="4">mixed</cx:pt>
          <cx:pt idx="5">corridor</cx:pt>
          <cx:pt idx="6">mixed</cx:pt>
          <cx:pt idx="7">mixed</cx:pt>
          <cx:pt idx="8">mixed</cx:pt>
          <cx:pt idx="9">mixed</cx:pt>
          <cx:pt idx="10">terraced</cx:pt>
          <cx:pt idx="11">terraced</cx:pt>
          <cx:pt idx="12">terraced</cx:pt>
          <cx:pt idx="13">corridor</cx:pt>
          <cx:pt idx="14">corridor</cx:pt>
          <cx:pt idx="15">mixed</cx:pt>
          <cx:pt idx="16">mixed</cx:pt>
          <cx:pt idx="17">corridor</cx:pt>
          <cx:pt idx="18">mixed</cx:pt>
          <cx:pt idx="19">corridor</cx:pt>
          <cx:pt idx="20">corridor</cx:pt>
          <cx:pt idx="21">mixed</cx:pt>
          <cx:pt idx="22">terraced</cx:pt>
          <cx:pt idx="23">terraced</cx:pt>
          <cx:pt idx="24">terraced</cx:pt>
          <cx:pt idx="25">terraced</cx:pt>
          <cx:pt idx="26">terraced</cx:pt>
          <cx:pt idx="27">terraced</cx:pt>
          <cx:pt idx="28">terraced</cx:pt>
          <cx:pt idx="29">terraced</cx:pt>
          <cx:pt idx="30">mixed</cx:pt>
          <cx:pt idx="31">corridor</cx:pt>
          <cx:pt idx="32">corridor</cx:pt>
          <cx:pt idx="33">terraced</cx:pt>
          <cx:pt idx="34">mixed</cx:pt>
          <cx:pt idx="35">corridor</cx:pt>
          <cx:pt idx="36">corridor</cx:pt>
          <cx:pt idx="37">mixed</cx:pt>
          <cx:pt idx="38">corridor</cx:pt>
          <cx:pt idx="39">corridor</cx:pt>
          <cx:pt idx="40">mixed</cx:pt>
          <cx:pt idx="41">mixed</cx:pt>
          <cx:pt idx="42">mixed</cx:pt>
          <cx:pt idx="43">mixed</cx:pt>
          <cx:pt idx="44">mixed</cx:pt>
          <cx:pt idx="45">mixed</cx:pt>
          <cx:pt idx="46">mixed</cx:pt>
          <cx:pt idx="47">corridor</cx:pt>
          <cx:pt idx="48">mixed</cx:pt>
          <cx:pt idx="49">mixed</cx:pt>
          <cx:pt idx="50">mixed</cx:pt>
          <cx:pt idx="51">terraced</cx:pt>
          <cx:pt idx="52">terraced</cx:pt>
          <cx:pt idx="53">terraced</cx:pt>
          <cx:pt idx="54">terraced</cx:pt>
          <cx:pt idx="55">corridor</cx:pt>
          <cx:pt idx="56">terraced</cx:pt>
          <cx:pt idx="57">terraced</cx:pt>
          <cx:pt idx="58">terraced</cx:pt>
          <cx:pt idx="59">terraced</cx:pt>
          <cx:pt idx="60">terraced</cx:pt>
          <cx:pt idx="61">terraced</cx:pt>
          <cx:pt idx="62">terraced</cx:pt>
          <cx:pt idx="63">terraced</cx:pt>
          <cx:pt idx="64">terraced</cx:pt>
          <cx:pt idx="65">terraced</cx:pt>
          <cx:pt idx="66">terraced</cx:pt>
          <cx:pt idx="67">terraced</cx:pt>
          <cx:pt idx="68">terraced</cx:pt>
          <cx:pt idx="69">terraced</cx:pt>
          <cx:pt idx="70">terraced</cx:pt>
          <cx:pt idx="71">terraced</cx:pt>
          <cx:pt idx="72">terraced</cx:pt>
          <cx:pt idx="73">terraced</cx:pt>
          <cx:pt idx="74">terraced</cx:pt>
          <cx:pt idx="75">terraced</cx:pt>
          <cx:pt idx="76">terraced</cx:pt>
          <cx:pt idx="77">terraced</cx:pt>
          <cx:pt idx="78">corridor</cx:pt>
          <cx:pt idx="79">mixed</cx:pt>
          <cx:pt idx="80">mixed</cx:pt>
          <cx:pt idx="81">terraced</cx:pt>
          <cx:pt idx="82">mixed</cx:pt>
          <cx:pt idx="83">mixed</cx:pt>
          <cx:pt idx="84">mixed</cx:pt>
          <cx:pt idx="85">corridor</cx:pt>
          <cx:pt idx="86">corridor</cx:pt>
          <cx:pt idx="87">mixed</cx:pt>
          <cx:pt idx="88">corridor</cx:pt>
          <cx:pt idx="89">mixed</cx:pt>
          <cx:pt idx="90">corridor</cx:pt>
          <cx:pt idx="91">terraced</cx:pt>
          <cx:pt idx="92">terraced</cx:pt>
          <cx:pt idx="93">terraced</cx:pt>
          <cx:pt idx="94">terraced</cx:pt>
          <cx:pt idx="95">corridor</cx:pt>
          <cx:pt idx="96">terraced</cx:pt>
          <cx:pt idx="97">terraced</cx:pt>
          <cx:pt idx="98">terraced</cx:pt>
          <cx:pt idx="99">terraced</cx:pt>
          <cx:pt idx="100">mixed</cx:pt>
          <cx:pt idx="101">terraced</cx:pt>
          <cx:pt idx="102">terraced</cx:pt>
          <cx:pt idx="103">mixed</cx:pt>
          <cx:pt idx="104">mixed</cx:pt>
          <cx:pt idx="105">mixed</cx:pt>
          <cx:pt idx="106">terraced</cx:pt>
          <cx:pt idx="107">mixed</cx:pt>
          <cx:pt idx="108">terraced</cx:pt>
          <cx:pt idx="109">terraced</cx:pt>
          <cx:pt idx="110">mixed</cx:pt>
          <cx:pt idx="111">mixed</cx:pt>
          <cx:pt idx="112">terraced</cx:pt>
          <cx:pt idx="113">terraced</cx:pt>
          <cx:pt idx="114">terraced</cx:pt>
          <cx:pt idx="115">terraced</cx:pt>
          <cx:pt idx="116">terraced</cx:pt>
          <cx:pt idx="117">mixed</cx:pt>
          <cx:pt idx="118">corridor</cx:pt>
          <cx:pt idx="119">terraced</cx:pt>
          <cx:pt idx="120">terraced</cx:pt>
          <cx:pt idx="121">terraced</cx:pt>
          <cx:pt idx="122">terraced</cx:pt>
          <cx:pt idx="123">corridor</cx:pt>
          <cx:pt idx="124">corridor</cx:pt>
          <cx:pt idx="125">corridor</cx:pt>
          <cx:pt idx="126">terraced</cx:pt>
          <cx:pt idx="127">corridor</cx:pt>
          <cx:pt idx="128">corridor</cx:pt>
          <cx:pt idx="129">mixed</cx:pt>
          <cx:pt idx="130">mixed</cx:pt>
          <cx:pt idx="131">terraced</cx:pt>
          <cx:pt idx="132">mixed</cx:pt>
          <cx:pt idx="133">mixed</cx:pt>
          <cx:pt idx="134">mixed</cx:pt>
          <cx:pt idx="135">mixed</cx:pt>
          <cx:pt idx="136">terraced</cx:pt>
          <cx:pt idx="137">terraced</cx:pt>
          <cx:pt idx="138">mixed</cx:pt>
          <cx:pt idx="139">mixed</cx:pt>
          <cx:pt idx="140">mixed</cx:pt>
          <cx:pt idx="141">terraced</cx:pt>
          <cx:pt idx="142">terraced</cx:pt>
          <cx:pt idx="143">terraced</cx:pt>
          <cx:pt idx="144">terraced</cx:pt>
          <cx:pt idx="145">terraced</cx:pt>
          <cx:pt idx="146">terraced</cx:pt>
          <cx:pt idx="147">terraced</cx:pt>
          <cx:pt idx="148">terraced</cx:pt>
          <cx:pt idx="149">terraced</cx:pt>
          <cx:pt idx="150">terraced</cx:pt>
          <cx:pt idx="151">mixed</cx:pt>
          <cx:pt idx="152">corridor</cx:pt>
          <cx:pt idx="153">terraced</cx:pt>
          <cx:pt idx="154">terraced</cx:pt>
          <cx:pt idx="155">terraced</cx:pt>
          <cx:pt idx="156">terraced</cx:pt>
          <cx:pt idx="157">corridor</cx:pt>
          <cx:pt idx="158">terraced</cx:pt>
          <cx:pt idx="159">mixed</cx:pt>
          <cx:pt idx="160">mixed</cx:pt>
          <cx:pt idx="161">mixed</cx:pt>
          <cx:pt idx="162">corridor</cx:pt>
          <cx:pt idx="163">mixed</cx:pt>
          <cx:pt idx="164">terraced</cx:pt>
          <cx:pt idx="165">corridor</cx:pt>
          <cx:pt idx="166">mixed</cx:pt>
          <cx:pt idx="167">corridor</cx:pt>
          <cx:pt idx="168">terraced</cx:pt>
          <cx:pt idx="169">corridor</cx:pt>
          <cx:pt idx="170">terraced</cx:pt>
          <cx:pt idx="171">terraced</cx:pt>
          <cx:pt idx="172">terraced</cx:pt>
          <cx:pt idx="173">terraced</cx:pt>
          <cx:pt idx="174">terraced</cx:pt>
          <cx:pt idx="175">terraced</cx:pt>
          <cx:pt idx="176">terraced</cx:pt>
          <cx:pt idx="177">terraced</cx:pt>
          <cx:pt idx="178">terraced</cx:pt>
          <cx:pt idx="179">terraced</cx:pt>
          <cx:pt idx="180">mixed</cx:pt>
          <cx:pt idx="181">mixed</cx:pt>
          <cx:pt idx="182">terraced</cx:pt>
          <cx:pt idx="183">mixed</cx:pt>
          <cx:pt idx="184">corridor</cx:pt>
          <cx:pt idx="185">corridor</cx:pt>
          <cx:pt idx="186">terraced</cx:pt>
          <cx:pt idx="187">terraced</cx:pt>
          <cx:pt idx="188">terraced</cx:pt>
          <cx:pt idx="189">terraced</cx:pt>
          <cx:pt idx="190">terraced</cx:pt>
          <cx:pt idx="191">terraced</cx:pt>
          <cx:pt idx="192">terraced</cx:pt>
          <cx:pt idx="193">terraced</cx:pt>
          <cx:pt idx="194">corridor</cx:pt>
          <cx:pt idx="195">terraced</cx:pt>
          <cx:pt idx="196">terraced</cx:pt>
          <cx:pt idx="197">terraced</cx:pt>
          <cx:pt idx="198">mixed</cx:pt>
          <cx:pt idx="199">terraced</cx:pt>
          <cx:pt idx="200">mixed</cx:pt>
          <cx:pt idx="201">corridor</cx:pt>
          <cx:pt idx="202">mixed</cx:pt>
          <cx:pt idx="203">mixed</cx:pt>
          <cx:pt idx="204">mixed</cx:pt>
          <cx:pt idx="205">mixed</cx:pt>
          <cx:pt idx="206">mixed</cx:pt>
          <cx:pt idx="207">mixed</cx:pt>
          <cx:pt idx="208">mixed</cx:pt>
          <cx:pt idx="209">mixed</cx:pt>
          <cx:pt idx="210">mixed</cx:pt>
          <cx:pt idx="211">terraced</cx:pt>
          <cx:pt idx="212">corridor</cx:pt>
          <cx:pt idx="213">mixed</cx:pt>
          <cx:pt idx="214">terraced</cx:pt>
          <cx:pt idx="215">terraced</cx:pt>
          <cx:pt idx="216">mixed</cx:pt>
          <cx:pt idx="217">mixed</cx:pt>
          <cx:pt idx="218">terraced</cx:pt>
          <cx:pt idx="219">terraced</cx:pt>
          <cx:pt idx="220">terraced</cx:pt>
          <cx:pt idx="221">terraced</cx:pt>
          <cx:pt idx="222">terraced</cx:pt>
          <cx:pt idx="223">terraced</cx:pt>
          <cx:pt idx="224">terraced</cx:pt>
          <cx:pt idx="225">terraced</cx:pt>
          <cx:pt idx="226">terraced</cx:pt>
          <cx:pt idx="227">terraced</cx:pt>
          <cx:pt idx="228">terraced</cx:pt>
          <cx:pt idx="229">terraced</cx:pt>
          <cx:pt idx="230">corridor</cx:pt>
          <cx:pt idx="231">corridor</cx:pt>
          <cx:pt idx="232">terraced</cx:pt>
          <cx:pt idx="233">terraced</cx:pt>
          <cx:pt idx="234">terraced</cx:pt>
          <cx:pt idx="235">terraced</cx:pt>
          <cx:pt idx="236">terraced</cx:pt>
          <cx:pt idx="237">terraced</cx:pt>
          <cx:pt idx="238">terraced</cx:pt>
          <cx:pt idx="239">corridor</cx:pt>
          <cx:pt idx="240">terraced</cx:pt>
          <cx:pt idx="241">terraced</cx:pt>
          <cx:pt idx="242">mixed</cx:pt>
          <cx:pt idx="243">mixed</cx:pt>
          <cx:pt idx="244">terraced</cx:pt>
          <cx:pt idx="245">mixed</cx:pt>
          <cx:pt idx="246">mixed</cx:pt>
          <cx:pt idx="247">terraced</cx:pt>
          <cx:pt idx="248">mixed</cx:pt>
          <cx:pt idx="249">mixed</cx:pt>
          <cx:pt idx="250">mixed</cx:pt>
          <cx:pt idx="251">mixed</cx:pt>
          <cx:pt idx="252">corridor</cx:pt>
          <cx:pt idx="253">mixed</cx:pt>
          <cx:pt idx="254">terraced</cx:pt>
          <cx:pt idx="255">terraced</cx:pt>
          <cx:pt idx="256">terraced</cx:pt>
          <cx:pt idx="257">corridor</cx:pt>
          <cx:pt idx="258">corridor</cx:pt>
          <cx:pt idx="259">corridor</cx:pt>
          <cx:pt idx="260">terraced</cx:pt>
          <cx:pt idx="261">terraced</cx:pt>
          <cx:pt idx="262">terraced</cx:pt>
          <cx:pt idx="263">corridor</cx:pt>
          <cx:pt idx="264">corridor</cx:pt>
          <cx:pt idx="265">terraced</cx:pt>
          <cx:pt idx="266">terraced</cx:pt>
          <cx:pt idx="267">mixed</cx:pt>
          <cx:pt idx="268">mixed</cx:pt>
          <cx:pt idx="269">corridor</cx:pt>
          <cx:pt idx="270">mixed</cx:pt>
          <cx:pt idx="271">terraced</cx:pt>
          <cx:pt idx="272">mixed</cx:pt>
          <cx:pt idx="273">mixed</cx:pt>
          <cx:pt idx="274">mixed</cx:pt>
          <cx:pt idx="275">mixed</cx:pt>
          <cx:pt idx="276">mixed</cx:pt>
          <cx:pt idx="277">corridor</cx:pt>
          <cx:pt idx="278">mixed</cx:pt>
          <cx:pt idx="279">terraced</cx:pt>
          <cx:pt idx="280">terraced</cx:pt>
          <cx:pt idx="281">terraced</cx:pt>
          <cx:pt idx="282">mixed</cx:pt>
          <cx:pt idx="283">terraced</cx:pt>
          <cx:pt idx="284">terraced</cx:pt>
          <cx:pt idx="285">terraced</cx:pt>
          <cx:pt idx="286">mixed</cx:pt>
          <cx:pt idx="287">terraced</cx:pt>
          <cx:pt idx="288">corridor</cx:pt>
          <cx:pt idx="289">corridor</cx:pt>
          <cx:pt idx="290">terraced</cx:pt>
          <cx:pt idx="291">terraced</cx:pt>
          <cx:pt idx="292">terraced</cx:pt>
          <cx:pt idx="293">terraced</cx:pt>
          <cx:pt idx="294">terraced</cx:pt>
          <cx:pt idx="295">terraced</cx:pt>
          <cx:pt idx="296">terraced</cx:pt>
          <cx:pt idx="297">terraced</cx:pt>
          <cx:pt idx="298">mixed</cx:pt>
          <cx:pt idx="299">terraced</cx:pt>
          <cx:pt idx="300">mixed</cx:pt>
          <cx:pt idx="301">terraced</cx:pt>
          <cx:pt idx="302">mixed</cx:pt>
          <cx:pt idx="303">terraced</cx:pt>
          <cx:pt idx="304">mixed</cx:pt>
          <cx:pt idx="305">corridor</cx:pt>
          <cx:pt idx="306">terraced</cx:pt>
          <cx:pt idx="307">mixed</cx:pt>
          <cx:pt idx="308">mixed</cx:pt>
          <cx:pt idx="309">mixed</cx:pt>
          <cx:pt idx="310">mixed</cx:pt>
          <cx:pt idx="311">mixed</cx:pt>
          <cx:pt idx="312">corridor</cx:pt>
          <cx:pt idx="313">terraced</cx:pt>
          <cx:pt idx="314">terraced</cx:pt>
          <cx:pt idx="315">terraced</cx:pt>
          <cx:pt idx="316">terraced</cx:pt>
          <cx:pt idx="317">terraced</cx:pt>
          <cx:pt idx="318">terraced</cx:pt>
          <cx:pt idx="319">terraced</cx:pt>
          <cx:pt idx="320">terraced</cx:pt>
          <cx:pt idx="321">terraced</cx:pt>
          <cx:pt idx="322">terraced</cx:pt>
          <cx:pt idx="323">corridor</cx:pt>
          <cx:pt idx="324">terraced</cx:pt>
          <cx:pt idx="325">terraced</cx:pt>
          <cx:pt idx="326">terraced</cx:pt>
          <cx:pt idx="327">terraced</cx:pt>
          <cx:pt idx="328">terraced</cx:pt>
          <cx:pt idx="329">terraced</cx:pt>
          <cx:pt idx="330">terraced</cx:pt>
          <cx:pt idx="331">terraced</cx:pt>
          <cx:pt idx="332">terraced</cx:pt>
          <cx:pt idx="333">terraced</cx:pt>
          <cx:pt idx="334">terraced</cx:pt>
          <cx:pt idx="335">corridor</cx:pt>
          <cx:pt idx="336">corridor</cx:pt>
          <cx:pt idx="337">mixed</cx:pt>
          <cx:pt idx="338">mixed</cx:pt>
          <cx:pt idx="339">corridor</cx:pt>
          <cx:pt idx="340">mixed</cx:pt>
          <cx:pt idx="341">corridor</cx:pt>
          <cx:pt idx="342">mixed</cx:pt>
          <cx:pt idx="343">mixed</cx:pt>
          <cx:pt idx="344">mixed</cx:pt>
          <cx:pt idx="345">corridor</cx:pt>
          <cx:pt idx="346">corridor</cx:pt>
          <cx:pt idx="347">mixed</cx:pt>
          <cx:pt idx="348">terraced</cx:pt>
          <cx:pt idx="349">terraced</cx:pt>
          <cx:pt idx="350">terraced</cx:pt>
          <cx:pt idx="351">terraced</cx:pt>
          <cx:pt idx="352">terraced</cx:pt>
          <cx:pt idx="353">terraced</cx:pt>
          <cx:pt idx="354">terraced</cx:pt>
          <cx:pt idx="355">terraced</cx:pt>
          <cx:pt idx="356">terraced</cx:pt>
          <cx:pt idx="357">terraced</cx:pt>
          <cx:pt idx="358">terraced</cx:pt>
          <cx:pt idx="359">terraced</cx:pt>
          <cx:pt idx="360">terraced</cx:pt>
          <cx:pt idx="361">terraced</cx:pt>
          <cx:pt idx="362">terraced</cx:pt>
          <cx:pt idx="363">mixed</cx:pt>
          <cx:pt idx="364">mixed</cx:pt>
          <cx:pt idx="365">mixed</cx:pt>
          <cx:pt idx="366">mixed</cx:pt>
          <cx:pt idx="367">mixed</cx:pt>
          <cx:pt idx="368">terraced</cx:pt>
          <cx:pt idx="369">mixed</cx:pt>
          <cx:pt idx="370">corridor</cx:pt>
          <cx:pt idx="371">corridor</cx:pt>
          <cx:pt idx="372">mixed</cx:pt>
          <cx:pt idx="373">mixed</cx:pt>
          <cx:pt idx="374">terraced</cx:pt>
          <cx:pt idx="375">corridor</cx:pt>
          <cx:pt idx="376">mixed</cx:pt>
          <cx:pt idx="377">mixed</cx:pt>
          <cx:pt idx="378">mixed</cx:pt>
          <cx:pt idx="379">terraced</cx:pt>
          <cx:pt idx="380">terraced</cx:pt>
          <cx:pt idx="381">terraced</cx:pt>
          <cx:pt idx="382">terraced</cx:pt>
          <cx:pt idx="383">mixed</cx:pt>
          <cx:pt idx="384">mixed</cx:pt>
          <cx:pt idx="385">mixed</cx:pt>
          <cx:pt idx="386">terraced</cx:pt>
          <cx:pt idx="387">mixed</cx:pt>
          <cx:pt idx="388">corridor</cx:pt>
          <cx:pt idx="389">terraced</cx:pt>
          <cx:pt idx="390">mixed</cx:pt>
          <cx:pt idx="391">mixed</cx:pt>
          <cx:pt idx="392">mixed</cx:pt>
          <cx:pt idx="393">corridor</cx:pt>
          <cx:pt idx="394">mixed</cx:pt>
          <cx:pt idx="395">terraced</cx:pt>
          <cx:pt idx="396">mixed</cx:pt>
          <cx:pt idx="397">corridor</cx:pt>
          <cx:pt idx="398">mixed</cx:pt>
          <cx:pt idx="399">mixed</cx:pt>
          <cx:pt idx="400">corridor</cx:pt>
          <cx:pt idx="401">mixed</cx:pt>
          <cx:pt idx="402">mixed</cx:pt>
          <cx:pt idx="403">mixed</cx:pt>
          <cx:pt idx="404">mixed</cx:pt>
          <cx:pt idx="405">terraced</cx:pt>
          <cx:pt idx="406">terraced</cx:pt>
          <cx:pt idx="407">terraced</cx:pt>
          <cx:pt idx="408">terraced</cx:pt>
          <cx:pt idx="409">terraced</cx:pt>
          <cx:pt idx="410">terraced</cx:pt>
          <cx:pt idx="411">mixed</cx:pt>
          <cx:pt idx="412">mixed</cx:pt>
          <cx:pt idx="413">corridor</cx:pt>
          <cx:pt idx="414">corridor</cx:pt>
          <cx:pt idx="415">terraced</cx:pt>
          <cx:pt idx="416">mixed</cx:pt>
          <cx:pt idx="417">mixed</cx:pt>
          <cx:pt idx="418">mixed</cx:pt>
          <cx:pt idx="419">corridor</cx:pt>
          <cx:pt idx="420">terraced</cx:pt>
          <cx:pt idx="421">terraced</cx:pt>
          <cx:pt idx="422">terraced</cx:pt>
          <cx:pt idx="423">terraced</cx:pt>
          <cx:pt idx="424">terraced</cx:pt>
          <cx:pt idx="425">terraced</cx:pt>
          <cx:pt idx="426">terraced</cx:pt>
          <cx:pt idx="427">terraced</cx:pt>
          <cx:pt idx="428">terraced</cx:pt>
          <cx:pt idx="429">terraced</cx:pt>
          <cx:pt idx="430">terraced</cx:pt>
          <cx:pt idx="431">terraced</cx:pt>
          <cx:pt idx="432">terraced</cx:pt>
          <cx:pt idx="433">terraced</cx:pt>
          <cx:pt idx="434">terraced</cx:pt>
          <cx:pt idx="435">terraced</cx:pt>
          <cx:pt idx="436">terraced</cx:pt>
          <cx:pt idx="437">terraced</cx:pt>
          <cx:pt idx="438">terraced</cx:pt>
          <cx:pt idx="439">terraced</cx:pt>
          <cx:pt idx="440">terraced</cx:pt>
          <cx:pt idx="441">terraced</cx:pt>
          <cx:pt idx="442">terraced</cx:pt>
          <cx:pt idx="443">terraced</cx:pt>
          <cx:pt idx="444">terraced</cx:pt>
          <cx:pt idx="445">terraced</cx:pt>
          <cx:pt idx="446">terraced</cx:pt>
          <cx:pt idx="447">terraced</cx:pt>
          <cx:pt idx="448">terraced</cx:pt>
          <cx:pt idx="449">terraced</cx:pt>
          <cx:pt idx="450">terraced</cx:pt>
          <cx:pt idx="451">terraced</cx:pt>
          <cx:pt idx="452">terraced</cx:pt>
          <cx:pt idx="453">terraced</cx:pt>
          <cx:pt idx="454">terraced</cx:pt>
          <cx:pt idx="455">terraced</cx:pt>
          <cx:pt idx="456">terraced</cx:pt>
          <cx:pt idx="457">terraced</cx:pt>
          <cx:pt idx="458">terraced</cx:pt>
          <cx:pt idx="459">terraced</cx:pt>
          <cx:pt idx="460">terraced</cx:pt>
          <cx:pt idx="461">terraced</cx:pt>
          <cx:pt idx="462">terraced</cx:pt>
          <cx:pt idx="463">corridor</cx:pt>
          <cx:pt idx="464">mixed</cx:pt>
          <cx:pt idx="465">terraced</cx:pt>
          <cx:pt idx="466">terraced</cx:pt>
          <cx:pt idx="467">terraced</cx:pt>
          <cx:pt idx="468">terraced</cx:pt>
          <cx:pt idx="469">terraced</cx:pt>
          <cx:pt idx="470">terraced</cx:pt>
          <cx:pt idx="471">corridor</cx:pt>
          <cx:pt idx="472">corridor</cx:pt>
          <cx:pt idx="473">terraced</cx:pt>
          <cx:pt idx="474">mixed</cx:pt>
          <cx:pt idx="475">terraced</cx:pt>
          <cx:pt idx="476">mixed</cx:pt>
          <cx:pt idx="477">corridor</cx:pt>
          <cx:pt idx="478">mixed</cx:pt>
          <cx:pt idx="479">mixed</cx:pt>
          <cx:pt idx="480">corridor</cx:pt>
          <cx:pt idx="481">terraced</cx:pt>
          <cx:pt idx="482">mixed</cx:pt>
          <cx:pt idx="483">mixed</cx:pt>
          <cx:pt idx="484">mixed</cx:pt>
          <cx:pt idx="485">terraced</cx:pt>
          <cx:pt idx="486">terraced</cx:pt>
          <cx:pt idx="487">terraced</cx:pt>
          <cx:pt idx="488">mixed</cx:pt>
          <cx:pt idx="489">mixed</cx:pt>
          <cx:pt idx="490">mixed</cx:pt>
          <cx:pt idx="491">terraced</cx:pt>
          <cx:pt idx="492">terraced</cx:pt>
          <cx:pt idx="493">corridor</cx:pt>
          <cx:pt idx="494">terraced</cx:pt>
          <cx:pt idx="495">terraced</cx:pt>
          <cx:pt idx="496">mixed</cx:pt>
          <cx:pt idx="497">corridor</cx:pt>
          <cx:pt idx="498">mixed</cx:pt>
          <cx:pt idx="499">terraced</cx:pt>
          <cx:pt idx="500">corridor</cx:pt>
          <cx:pt idx="501">mixed</cx:pt>
          <cx:pt idx="502">mixed</cx:pt>
          <cx:pt idx="503">terraced</cx:pt>
          <cx:pt idx="504">terraced</cx:pt>
          <cx:pt idx="505">terraced</cx:pt>
          <cx:pt idx="506">terraced</cx:pt>
          <cx:pt idx="507">mixed</cx:pt>
          <cx:pt idx="508">terraced</cx:pt>
          <cx:pt idx="509">mixed</cx:pt>
          <cx:pt idx="510">mixed</cx:pt>
          <cx:pt idx="511">mixed</cx:pt>
          <cx:pt idx="512">mixed</cx:pt>
          <cx:pt idx="513">mixed</cx:pt>
          <cx:pt idx="514">terraced</cx:pt>
          <cx:pt idx="515">mixed</cx:pt>
          <cx:pt idx="516">terraced</cx:pt>
          <cx:pt idx="517">mixed</cx:pt>
          <cx:pt idx="518">corridor</cx:pt>
          <cx:pt idx="519">mixed</cx:pt>
          <cx:pt idx="520">terraced</cx:pt>
          <cx:pt idx="521">terraced</cx:pt>
          <cx:pt idx="522">terraced</cx:pt>
          <cx:pt idx="523">terraced</cx:pt>
          <cx:pt idx="524">mixed</cx:pt>
          <cx:pt idx="525">mixed</cx:pt>
          <cx:pt idx="526">mixed</cx:pt>
          <cx:pt idx="527">mixed</cx:pt>
          <cx:pt idx="528">mixed</cx:pt>
          <cx:pt idx="529">mixed</cx:pt>
          <cx:pt idx="530">mixed</cx:pt>
          <cx:pt idx="531">mixed</cx:pt>
          <cx:pt idx="532">corridor</cx:pt>
          <cx:pt idx="533">corridor</cx:pt>
          <cx:pt idx="534">mixed</cx:pt>
          <cx:pt idx="535">terraced</cx:pt>
          <cx:pt idx="536">terraced</cx:pt>
          <cx:pt idx="537">terraced</cx:pt>
          <cx:pt idx="538">terraced</cx:pt>
          <cx:pt idx="539">mixed</cx:pt>
          <cx:pt idx="540">mixed</cx:pt>
          <cx:pt idx="541">terraced</cx:pt>
          <cx:pt idx="542">terraced</cx:pt>
          <cx:pt idx="543">corridor</cx:pt>
          <cx:pt idx="544">terraced</cx:pt>
          <cx:pt idx="545">terraced</cx:pt>
          <cx:pt idx="546">terraced</cx:pt>
          <cx:pt idx="547">corridor</cx:pt>
          <cx:pt idx="548">terraced</cx:pt>
          <cx:pt idx="549">terraced</cx:pt>
          <cx:pt idx="550">mixed</cx:pt>
          <cx:pt idx="551">mixed</cx:pt>
          <cx:pt idx="552">mixed</cx:pt>
          <cx:pt idx="553">mixed</cx:pt>
          <cx:pt idx="554">mixed</cx:pt>
          <cx:pt idx="555">terraced</cx:pt>
          <cx:pt idx="556">terraced</cx:pt>
          <cx:pt idx="557">terraced</cx:pt>
          <cx:pt idx="558">terraced</cx:pt>
          <cx:pt idx="559">terraced</cx:pt>
          <cx:pt idx="560">terraced</cx:pt>
          <cx:pt idx="561">terraced</cx:pt>
          <cx:pt idx="562">terraced</cx:pt>
          <cx:pt idx="563">corridor</cx:pt>
          <cx:pt idx="564">terraced</cx:pt>
          <cx:pt idx="565">terraced</cx:pt>
          <cx:pt idx="566">terraced</cx:pt>
          <cx:pt idx="567">corridor</cx:pt>
          <cx:pt idx="568">mixed</cx:pt>
          <cx:pt idx="569">corridor</cx:pt>
          <cx:pt idx="570">mixed</cx:pt>
          <cx:pt idx="571">mixed</cx:pt>
          <cx:pt idx="572">mixed</cx:pt>
          <cx:pt idx="573">terraced</cx:pt>
          <cx:pt idx="574">terraced</cx:pt>
          <cx:pt idx="575">mixed</cx:pt>
          <cx:pt idx="576">mixed</cx:pt>
          <cx:pt idx="577">mixed</cx:pt>
          <cx:pt idx="578">mixed</cx:pt>
          <cx:pt idx="579">mixed</cx:pt>
          <cx:pt idx="580">terraced</cx:pt>
          <cx:pt idx="581">mixed</cx:pt>
          <cx:pt idx="582">mixed</cx:pt>
          <cx:pt idx="583">mixed</cx:pt>
          <cx:pt idx="584">terraced</cx:pt>
          <cx:pt idx="585">mixed</cx:pt>
          <cx:pt idx="586">mixed</cx:pt>
          <cx:pt idx="587">mixed</cx:pt>
          <cx:pt idx="588">mixed</cx:pt>
          <cx:pt idx="589">mixed</cx:pt>
          <cx:pt idx="590">corridor</cx:pt>
          <cx:pt idx="591">terraced</cx:pt>
          <cx:pt idx="592">terraced</cx:pt>
          <cx:pt idx="593">terraced</cx:pt>
          <cx:pt idx="594">terraced</cx:pt>
          <cx:pt idx="595">terraced</cx:pt>
          <cx:pt idx="596">terraced</cx:pt>
          <cx:pt idx="597">terraced</cx:pt>
          <cx:pt idx="598">terraced</cx:pt>
          <cx:pt idx="599">terraced</cx:pt>
          <cx:pt idx="600">terraced</cx:pt>
          <cx:pt idx="601">terraced</cx:pt>
          <cx:pt idx="602">terraced</cx:pt>
          <cx:pt idx="603">terraced</cx:pt>
          <cx:pt idx="604">terraced</cx:pt>
          <cx:pt idx="605">terraced</cx:pt>
          <cx:pt idx="606">terraced</cx:pt>
          <cx:pt idx="607">terraced</cx:pt>
          <cx:pt idx="608">terraced</cx:pt>
          <cx:pt idx="609">terraced</cx:pt>
          <cx:pt idx="610">terraced</cx:pt>
          <cx:pt idx="611">terraced</cx:pt>
          <cx:pt idx="612">terraced</cx:pt>
          <cx:pt idx="613">mixed</cx:pt>
          <cx:pt idx="614">mixed</cx:pt>
          <cx:pt idx="615">mixed</cx:pt>
          <cx:pt idx="616">terraced</cx:pt>
          <cx:pt idx="617">corridor</cx:pt>
          <cx:pt idx="618">corridor</cx:pt>
          <cx:pt idx="619">mixed</cx:pt>
          <cx:pt idx="620">corridor</cx:pt>
          <cx:pt idx="621">terraced</cx:pt>
          <cx:pt idx="622">mixed</cx:pt>
          <cx:pt idx="623">mixed</cx:pt>
          <cx:pt idx="624">mixed</cx:pt>
          <cx:pt idx="625">mixed</cx:pt>
          <cx:pt idx="626">mixed</cx:pt>
          <cx:pt idx="627">mixed</cx:pt>
          <cx:pt idx="628">mixed</cx:pt>
          <cx:pt idx="629">mixed</cx:pt>
          <cx:pt idx="630">mixed</cx:pt>
          <cx:pt idx="631">terraced</cx:pt>
          <cx:pt idx="632">terraced</cx:pt>
          <cx:pt idx="633">mixed</cx:pt>
          <cx:pt idx="634">mixed</cx:pt>
          <cx:pt idx="635">mixed</cx:pt>
          <cx:pt idx="636">terraced</cx:pt>
          <cx:pt idx="637">terraced</cx:pt>
          <cx:pt idx="638">terraced</cx:pt>
          <cx:pt idx="639">terraced</cx:pt>
          <cx:pt idx="640">terraced</cx:pt>
          <cx:pt idx="641">terraced</cx:pt>
          <cx:pt idx="642">terraced</cx:pt>
          <cx:pt idx="643">terraced</cx:pt>
          <cx:pt idx="644">terraced</cx:pt>
          <cx:pt idx="645">terraced</cx:pt>
          <cx:pt idx="646">terraced</cx:pt>
          <cx:pt idx="647">terraced</cx:pt>
          <cx:pt idx="648">terraced</cx:pt>
          <cx:pt idx="649">terraced</cx:pt>
          <cx:pt idx="650">terraced</cx:pt>
          <cx:pt idx="651">corridor</cx:pt>
          <cx:pt idx="652">terraced</cx:pt>
          <cx:pt idx="653">terraced</cx:pt>
          <cx:pt idx="654">terraced</cx:pt>
          <cx:pt idx="655">terraced</cx:pt>
          <cx:pt idx="656">mixed</cx:pt>
          <cx:pt idx="657">terraced</cx:pt>
          <cx:pt idx="658">corridor</cx:pt>
          <cx:pt idx="659">mixed</cx:pt>
          <cx:pt idx="660">terraced</cx:pt>
          <cx:pt idx="661">corridor</cx:pt>
          <cx:pt idx="662">mixed</cx:pt>
          <cx:pt idx="663">mixed</cx:pt>
          <cx:pt idx="664">mixed</cx:pt>
          <cx:pt idx="665">mixed</cx:pt>
          <cx:pt idx="666">mixed</cx:pt>
          <cx:pt idx="667">mixed</cx:pt>
          <cx:pt idx="668">corridor</cx:pt>
          <cx:pt idx="669">mixed</cx:pt>
          <cx:pt idx="670">mixed</cx:pt>
          <cx:pt idx="671">terraced</cx:pt>
          <cx:pt idx="672">terraced</cx:pt>
          <cx:pt idx="673">terraced</cx:pt>
          <cx:pt idx="674">terraced</cx:pt>
          <cx:pt idx="675">terraced</cx:pt>
          <cx:pt idx="676">terraced</cx:pt>
          <cx:pt idx="677">terraced</cx:pt>
          <cx:pt idx="678">terraced</cx:pt>
          <cx:pt idx="679">corridor</cx:pt>
          <cx:pt idx="680">terraced</cx:pt>
          <cx:pt idx="681">terraced</cx:pt>
          <cx:pt idx="682">terraced</cx:pt>
          <cx:pt idx="683">terraced</cx:pt>
          <cx:pt idx="684">terraced</cx:pt>
          <cx:pt idx="685">terraced</cx:pt>
          <cx:pt idx="686">terraced</cx:pt>
          <cx:pt idx="687">terraced</cx:pt>
          <cx:pt idx="688">terraced</cx:pt>
          <cx:pt idx="689">terraced</cx:pt>
          <cx:pt idx="690">terraced</cx:pt>
          <cx:pt idx="691">terraced</cx:pt>
          <cx:pt idx="692">terraced</cx:pt>
          <cx:pt idx="693">terraced</cx:pt>
          <cx:pt idx="694">terraced</cx:pt>
          <cx:pt idx="695">terraced</cx:pt>
          <cx:pt idx="696">terraced</cx:pt>
          <cx:pt idx="697">terraced</cx:pt>
          <cx:pt idx="698">terraced</cx:pt>
          <cx:pt idx="699">terraced</cx:pt>
          <cx:pt idx="700">terraced</cx:pt>
          <cx:pt idx="701">corridor</cx:pt>
          <cx:pt idx="702">terraced</cx:pt>
          <cx:pt idx="703">terraced</cx:pt>
          <cx:pt idx="704">terraced</cx:pt>
          <cx:pt idx="705">mixed</cx:pt>
          <cx:pt idx="706">mixed</cx:pt>
          <cx:pt idx="707">terraced</cx:pt>
          <cx:pt idx="708">mixed</cx:pt>
          <cx:pt idx="709">mixed</cx:pt>
          <cx:pt idx="710">terraced</cx:pt>
          <cx:pt idx="711">mixed</cx:pt>
          <cx:pt idx="712">corridor</cx:pt>
          <cx:pt idx="713">mixed</cx:pt>
          <cx:pt idx="714">corridor</cx:pt>
          <cx:pt idx="715">mixed</cx:pt>
          <cx:pt idx="716">mixed</cx:pt>
          <cx:pt idx="717">terraced</cx:pt>
          <cx:pt idx="718">mixed</cx:pt>
          <cx:pt idx="719">mixed</cx:pt>
          <cx:pt idx="720">mixed</cx:pt>
          <cx:pt idx="721">terraced</cx:pt>
          <cx:pt idx="722">mixed</cx:pt>
          <cx:pt idx="723">terraced</cx:pt>
          <cx:pt idx="724">terraced</cx:pt>
          <cx:pt idx="725">terraced</cx:pt>
          <cx:pt idx="726">terraced</cx:pt>
          <cx:pt idx="727">terraced</cx:pt>
          <cx:pt idx="728">terraced</cx:pt>
          <cx:pt idx="729">terraced</cx:pt>
          <cx:pt idx="730">terraced</cx:pt>
          <cx:pt idx="731">terraced</cx:pt>
          <cx:pt idx="732">terraced</cx:pt>
          <cx:pt idx="733">terraced</cx:pt>
          <cx:pt idx="734">terraced</cx:pt>
          <cx:pt idx="735">terraced</cx:pt>
          <cx:pt idx="736">terraced</cx:pt>
          <cx:pt idx="737">terraced</cx:pt>
          <cx:pt idx="738">terraced</cx:pt>
          <cx:pt idx="739">terraced</cx:pt>
          <cx:pt idx="740">terraced</cx:pt>
          <cx:pt idx="741">terraced</cx:pt>
          <cx:pt idx="742">terraced</cx:pt>
          <cx:pt idx="743">terraced</cx:pt>
          <cx:pt idx="744">terraced</cx:pt>
          <cx:pt idx="745">terraced</cx:pt>
          <cx:pt idx="746">terraced</cx:pt>
          <cx:pt idx="747">terraced</cx:pt>
          <cx:pt idx="748">terraced</cx:pt>
          <cx:pt idx="749">terraced</cx:pt>
          <cx:pt idx="750">terraced</cx:pt>
          <cx:pt idx="751">terraced</cx:pt>
          <cx:pt idx="752">terraced</cx:pt>
          <cx:pt idx="753">terraced</cx:pt>
          <cx:pt idx="754">terraced</cx:pt>
          <cx:pt idx="755">terraced</cx:pt>
          <cx:pt idx="756">terraced</cx:pt>
          <cx:pt idx="757">terraced</cx:pt>
          <cx:pt idx="758">terraced</cx:pt>
          <cx:pt idx="759">terraced</cx:pt>
          <cx:pt idx="760">terraced</cx:pt>
          <cx:pt idx="761">terraced</cx:pt>
          <cx:pt idx="762">terraced</cx:pt>
          <cx:pt idx="763">terraced</cx:pt>
          <cx:pt idx="764">terraced</cx:pt>
          <cx:pt idx="765">terraced</cx:pt>
          <cx:pt idx="766">terraced</cx:pt>
          <cx:pt idx="767">terraced</cx:pt>
          <cx:pt idx="768">terraced</cx:pt>
          <cx:pt idx="769">terraced</cx:pt>
          <cx:pt idx="770">terraced</cx:pt>
          <cx:pt idx="771">terraced</cx:pt>
          <cx:pt idx="772">terraced</cx:pt>
          <cx:pt idx="773">terraced</cx:pt>
          <cx:pt idx="774">terraced</cx:pt>
          <cx:pt idx="775">terraced</cx:pt>
          <cx:pt idx="776">terraced</cx:pt>
          <cx:pt idx="777">terraced</cx:pt>
          <cx:pt idx="778">terraced</cx:pt>
          <cx:pt idx="779">terraced</cx:pt>
          <cx:pt idx="780">terraced</cx:pt>
          <cx:pt idx="781">terraced</cx:pt>
          <cx:pt idx="782">terraced</cx:pt>
          <cx:pt idx="783">terraced</cx:pt>
          <cx:pt idx="784">terraced</cx:pt>
          <cx:pt idx="785">terraced</cx:pt>
          <cx:pt idx="786">terraced</cx:pt>
          <cx:pt idx="787">terraced</cx:pt>
          <cx:pt idx="788">terraced</cx:pt>
          <cx:pt idx="789">terraced</cx:pt>
          <cx:pt idx="790">terraced</cx:pt>
          <cx:pt idx="791">terraced</cx:pt>
          <cx:pt idx="792">terraced</cx:pt>
          <cx:pt idx="793">terraced</cx:pt>
          <cx:pt idx="794">terraced</cx:pt>
          <cx:pt idx="795">terraced</cx:pt>
          <cx:pt idx="796">terraced</cx:pt>
          <cx:pt idx="797">terraced</cx:pt>
          <cx:pt idx="798">terraced</cx:pt>
          <cx:pt idx="799">terraced</cx:pt>
          <cx:pt idx="800">corridor</cx:pt>
          <cx:pt idx="801">corridor</cx:pt>
          <cx:pt idx="802">terraced</cx:pt>
          <cx:pt idx="803">terraced</cx:pt>
          <cx:pt idx="804">terraced</cx:pt>
          <cx:pt idx="805">mixed</cx:pt>
          <cx:pt idx="806">mixed</cx:pt>
          <cx:pt idx="807">mixed</cx:pt>
          <cx:pt idx="808">mixed</cx:pt>
          <cx:pt idx="809">terraced</cx:pt>
          <cx:pt idx="810">terraced</cx:pt>
          <cx:pt idx="811">mixed</cx:pt>
          <cx:pt idx="812">mixed</cx:pt>
          <cx:pt idx="813">terraced</cx:pt>
          <cx:pt idx="814">mixed</cx:pt>
          <cx:pt idx="815">terraced</cx:pt>
          <cx:pt idx="816">mixed</cx:pt>
          <cx:pt idx="817">mixed</cx:pt>
          <cx:pt idx="818">terraced</cx:pt>
          <cx:pt idx="819">terraced</cx:pt>
          <cx:pt idx="820">terraced</cx:pt>
          <cx:pt idx="821">terraced</cx:pt>
          <cx:pt idx="822">terraced</cx:pt>
          <cx:pt idx="823">terraced</cx:pt>
          <cx:pt idx="824">terraced</cx:pt>
          <cx:pt idx="825">terraced</cx:pt>
          <cx:pt idx="826">terraced</cx:pt>
          <cx:pt idx="827">terraced</cx:pt>
          <cx:pt idx="828">terraced</cx:pt>
          <cx:pt idx="829">terraced</cx:pt>
          <cx:pt idx="830">terraced</cx:pt>
          <cx:pt idx="831">terraced</cx:pt>
          <cx:pt idx="832">terraced</cx:pt>
          <cx:pt idx="833">terraced</cx:pt>
          <cx:pt idx="834">terraced</cx:pt>
          <cx:pt idx="835">terraced</cx:pt>
          <cx:pt idx="836">terraced</cx:pt>
          <cx:pt idx="837">terraced</cx:pt>
          <cx:pt idx="838">terraced</cx:pt>
          <cx:pt idx="839">terraced</cx:pt>
          <cx:pt idx="840">terraced</cx:pt>
          <cx:pt idx="841">mixed</cx:pt>
          <cx:pt idx="842">terraced</cx:pt>
          <cx:pt idx="843">terraced</cx:pt>
          <cx:pt idx="844">terraced</cx:pt>
          <cx:pt idx="845">terraced</cx:pt>
          <cx:pt idx="846">terraced</cx:pt>
          <cx:pt idx="847">mixed</cx:pt>
          <cx:pt idx="848">mixed</cx:pt>
          <cx:pt idx="849">terraced</cx:pt>
          <cx:pt idx="850">mixed</cx:pt>
          <cx:pt idx="851">mixed</cx:pt>
          <cx:pt idx="852">mixed</cx:pt>
          <cx:pt idx="853">corridor</cx:pt>
          <cx:pt idx="854">mixed</cx:pt>
          <cx:pt idx="855">mixed</cx:pt>
          <cx:pt idx="856">mixed</cx:pt>
          <cx:pt idx="857">corridor</cx:pt>
          <cx:pt idx="858">mixed</cx:pt>
          <cx:pt idx="859">mixed</cx:pt>
          <cx:pt idx="860">mixed</cx:pt>
          <cx:pt idx="861">mixed</cx:pt>
          <cx:pt idx="862">mixed</cx:pt>
          <cx:pt idx="863">mixed</cx:pt>
          <cx:pt idx="864">corridor</cx:pt>
          <cx:pt idx="865">terraced</cx:pt>
          <cx:pt idx="866">corridor</cx:pt>
          <cx:pt idx="867">mixed</cx:pt>
          <cx:pt idx="868">mixed</cx:pt>
          <cx:pt idx="869">mixed</cx:pt>
          <cx:pt idx="870">terraced</cx:pt>
          <cx:pt idx="871">mixed</cx:pt>
          <cx:pt idx="872">mixed</cx:pt>
          <cx:pt idx="873">mixed</cx:pt>
          <cx:pt idx="874">mixed</cx:pt>
          <cx:pt idx="875">terraced</cx:pt>
          <cx:pt idx="876">terraced</cx:pt>
          <cx:pt idx="877">terraced</cx:pt>
          <cx:pt idx="878">terraced</cx:pt>
          <cx:pt idx="879">terraced</cx:pt>
          <cx:pt idx="880">terraced</cx:pt>
          <cx:pt idx="881">terraced</cx:pt>
          <cx:pt idx="882">terraced</cx:pt>
          <cx:pt idx="883">terraced</cx:pt>
          <cx:pt idx="884">terraced</cx:pt>
          <cx:pt idx="885">terraced</cx:pt>
          <cx:pt idx="886">corridor</cx:pt>
          <cx:pt idx="887">corridor</cx:pt>
          <cx:pt idx="888">terraced</cx:pt>
          <cx:pt idx="889">terraced</cx:pt>
          <cx:pt idx="890">terraced</cx:pt>
          <cx:pt idx="891">terraced</cx:pt>
          <cx:pt idx="892">mixed</cx:pt>
          <cx:pt idx="893">terraced</cx:pt>
          <cx:pt idx="894">mixed</cx:pt>
          <cx:pt idx="895">mixed</cx:pt>
          <cx:pt idx="896">mixed</cx:pt>
          <cx:pt idx="897">mixed</cx:pt>
          <cx:pt idx="898">mixed</cx:pt>
          <cx:pt idx="899">terraced</cx:pt>
          <cx:pt idx="900">mixed</cx:pt>
          <cx:pt idx="901">mixed</cx:pt>
          <cx:pt idx="902">terraced</cx:pt>
          <cx:pt idx="903">mixed</cx:pt>
          <cx:pt idx="904">corridor</cx:pt>
          <cx:pt idx="905">mixed</cx:pt>
          <cx:pt idx="906">mixed</cx:pt>
          <cx:pt idx="907">mixed</cx:pt>
          <cx:pt idx="908">mixed</cx:pt>
          <cx:pt idx="909">corridor</cx:pt>
          <cx:pt idx="910">terraced</cx:pt>
          <cx:pt idx="911">mixed</cx:pt>
          <cx:pt idx="912">mixed</cx:pt>
          <cx:pt idx="913">corridor</cx:pt>
          <cx:pt idx="914">mixed</cx:pt>
          <cx:pt idx="915">mixed</cx:pt>
          <cx:pt idx="916">mixed</cx:pt>
          <cx:pt idx="917">terraced</cx:pt>
          <cx:pt idx="918">mixed</cx:pt>
          <cx:pt idx="919">corridor</cx:pt>
          <cx:pt idx="920">mixed</cx:pt>
          <cx:pt idx="921">mixed</cx:pt>
          <cx:pt idx="922">terraced</cx:pt>
          <cx:pt idx="923">terraced</cx:pt>
          <cx:pt idx="924">terraced</cx:pt>
          <cx:pt idx="925">corridor</cx:pt>
          <cx:pt idx="926">terraced</cx:pt>
          <cx:pt idx="927">terraced</cx:pt>
          <cx:pt idx="928">terraced</cx:pt>
          <cx:pt idx="929">terraced</cx:pt>
          <cx:pt idx="930">terraced</cx:pt>
          <cx:pt idx="931">terraced</cx:pt>
          <cx:pt idx="932">terraced</cx:pt>
          <cx:pt idx="933">terraced</cx:pt>
          <cx:pt idx="934">terraced</cx:pt>
          <cx:pt idx="935">terraced</cx:pt>
          <cx:pt idx="936">terraced</cx:pt>
          <cx:pt idx="937">terraced</cx:pt>
          <cx:pt idx="938">terraced</cx:pt>
          <cx:pt idx="939">corridor</cx:pt>
          <cx:pt idx="940">mixed</cx:pt>
          <cx:pt idx="941">mixed</cx:pt>
          <cx:pt idx="942">mixed</cx:pt>
          <cx:pt idx="943">corridor</cx:pt>
          <cx:pt idx="944">terraced</cx:pt>
          <cx:pt idx="945">corridor</cx:pt>
          <cx:pt idx="946">corridor</cx:pt>
          <cx:pt idx="947">mixed</cx:pt>
          <cx:pt idx="948">mixed</cx:pt>
          <cx:pt idx="949">mixed</cx:pt>
          <cx:pt idx="950">corridor</cx:pt>
          <cx:pt idx="951">mixed</cx:pt>
          <cx:pt idx="952">mixed</cx:pt>
          <cx:pt idx="953">mixed</cx:pt>
          <cx:pt idx="954">corridor</cx:pt>
          <cx:pt idx="955">corridor</cx:pt>
          <cx:pt idx="956">corridor</cx:pt>
          <cx:pt idx="957">terraced</cx:pt>
          <cx:pt idx="958">terraced</cx:pt>
          <cx:pt idx="959">mixed</cx:pt>
          <cx:pt idx="960">terraced</cx:pt>
          <cx:pt idx="961">terraced</cx:pt>
          <cx:pt idx="962">corridor</cx:pt>
          <cx:pt idx="963">terraced</cx:pt>
          <cx:pt idx="964">terraced</cx:pt>
          <cx:pt idx="965">terraced</cx:pt>
          <cx:pt idx="966">terraced</cx:pt>
          <cx:pt idx="967">terraced</cx:pt>
          <cx:pt idx="968">terraced</cx:pt>
          <cx:pt idx="969">terraced</cx:pt>
          <cx:pt idx="970">mixed</cx:pt>
          <cx:pt idx="971">mixed</cx:pt>
          <cx:pt idx="972">mixed</cx:pt>
          <cx:pt idx="973">terraced</cx:pt>
          <cx:pt idx="974">terraced</cx:pt>
          <cx:pt idx="975">terraced</cx:pt>
          <cx:pt idx="976">terraced</cx:pt>
          <cx:pt idx="977">terraced</cx:pt>
          <cx:pt idx="978">terraced</cx:pt>
          <cx:pt idx="979">terraced</cx:pt>
          <cx:pt idx="980">terraced</cx:pt>
          <cx:pt idx="981">terraced</cx:pt>
          <cx:pt idx="982">terraced</cx:pt>
          <cx:pt idx="983">terraced</cx:pt>
          <cx:pt idx="984">mixed</cx:pt>
          <cx:pt idx="985">mixed</cx:pt>
          <cx:pt idx="986">mixed</cx:pt>
          <cx:pt idx="987">mixed</cx:pt>
          <cx:pt idx="988">mixed</cx:pt>
          <cx:pt idx="989">terraced</cx:pt>
          <cx:pt idx="990">corridor</cx:pt>
          <cx:pt idx="991">mixed</cx:pt>
          <cx:pt idx="992">corridor</cx:pt>
          <cx:pt idx="993">mixed</cx:pt>
          <cx:pt idx="994">mixed</cx:pt>
          <cx:pt idx="995">terraced</cx:pt>
          <cx:pt idx="996">terraced</cx:pt>
          <cx:pt idx="997">terraced</cx:pt>
          <cx:pt idx="998">terraced</cx:pt>
          <cx:pt idx="999">terraced</cx:pt>
          <cx:pt idx="1000">terraced</cx:pt>
          <cx:pt idx="1001">terraced</cx:pt>
          <cx:pt idx="1002">terraced</cx:pt>
          <cx:pt idx="1003">terraced</cx:pt>
          <cx:pt idx="1004">mixed</cx:pt>
          <cx:pt idx="1005">mixed</cx:pt>
          <cx:pt idx="1006">terraced</cx:pt>
          <cx:pt idx="1007">terraced</cx:pt>
          <cx:pt idx="1008">terraced</cx:pt>
          <cx:pt idx="1009">terraced</cx:pt>
          <cx:pt idx="1010">terraced</cx:pt>
          <cx:pt idx="1011">terraced</cx:pt>
          <cx:pt idx="1012">terraced</cx:pt>
          <cx:pt idx="1013">terraced</cx:pt>
          <cx:pt idx="1014">terraced</cx:pt>
          <cx:pt idx="1015">terraced</cx:pt>
          <cx:pt idx="1016">mixed</cx:pt>
          <cx:pt idx="1017">mixed</cx:pt>
          <cx:pt idx="1018">mixed</cx:pt>
          <cx:pt idx="1019">terraced</cx:pt>
          <cx:pt idx="1020">terraced</cx:pt>
          <cx:pt idx="1021">corridor</cx:pt>
          <cx:pt idx="1022">mixed</cx:pt>
          <cx:pt idx="1023">mixed</cx:pt>
          <cx:pt idx="1024">mixed</cx:pt>
          <cx:pt idx="1025">terraced</cx:pt>
          <cx:pt idx="1026">mixed</cx:pt>
          <cx:pt idx="1027">corridor</cx:pt>
          <cx:pt idx="1028">mixed</cx:pt>
          <cx:pt idx="1029">mixed</cx:pt>
          <cx:pt idx="1030">mixed</cx:pt>
          <cx:pt idx="1031">mixed</cx:pt>
          <cx:pt idx="1032">corridor</cx:pt>
          <cx:pt idx="1033">mixed</cx:pt>
          <cx:pt idx="1034">terraced</cx:pt>
          <cx:pt idx="1035">mixed</cx:pt>
          <cx:pt idx="1036">corridor</cx:pt>
          <cx:pt idx="1037">mixed</cx:pt>
          <cx:pt idx="1038">terraced</cx:pt>
          <cx:pt idx="1039">terraced</cx:pt>
          <cx:pt idx="1040">terraced</cx:pt>
          <cx:pt idx="1041">terraced</cx:pt>
          <cx:pt idx="1042">terraced</cx:pt>
          <cx:pt idx="1043">terraced</cx:pt>
          <cx:pt idx="1044">terraced</cx:pt>
          <cx:pt idx="1045">terraced</cx:pt>
          <cx:pt idx="1046">terraced</cx:pt>
          <cx:pt idx="1047">corridor</cx:pt>
          <cx:pt idx="1048">terraced</cx:pt>
          <cx:pt idx="1049">terraced</cx:pt>
          <cx:pt idx="1050">corridor</cx:pt>
          <cx:pt idx="1051">terraced</cx:pt>
          <cx:pt idx="1052">mixed</cx:pt>
          <cx:pt idx="1053">corridor</cx:pt>
          <cx:pt idx="1054">mixed</cx:pt>
          <cx:pt idx="1055">mixed</cx:pt>
          <cx:pt idx="1056">mixed</cx:pt>
          <cx:pt idx="1057">mixed</cx:pt>
          <cx:pt idx="1058">mixed</cx:pt>
          <cx:pt idx="1059">terraced</cx:pt>
          <cx:pt idx="1060">mixed</cx:pt>
          <cx:pt idx="1061">corridor</cx:pt>
          <cx:pt idx="1062">corridor</cx:pt>
          <cx:pt idx="1063">terraced</cx:pt>
          <cx:pt idx="1064">corridor</cx:pt>
          <cx:pt idx="1065">corridor</cx:pt>
          <cx:pt idx="1066">mixed</cx:pt>
          <cx:pt idx="1067">mixed</cx:pt>
          <cx:pt idx="1068">mixed</cx:pt>
          <cx:pt idx="1069">mixed</cx:pt>
          <cx:pt idx="1070">corridor</cx:pt>
          <cx:pt idx="1071">mixed</cx:pt>
          <cx:pt idx="1072">terraced</cx:pt>
          <cx:pt idx="1073">terraced</cx:pt>
          <cx:pt idx="1074">terraced</cx:pt>
          <cx:pt idx="1075">terraced</cx:pt>
          <cx:pt idx="1076">terraced</cx:pt>
          <cx:pt idx="1077">terraced</cx:pt>
          <cx:pt idx="1078">mixed</cx:pt>
          <cx:pt idx="1079">mixed</cx:pt>
          <cx:pt idx="1080">terraced</cx:pt>
          <cx:pt idx="1081">terraced</cx:pt>
          <cx:pt idx="1082">terraced</cx:pt>
          <cx:pt idx="1083">terraced</cx:pt>
          <cx:pt idx="1084">terraced</cx:pt>
          <cx:pt idx="1085">terraced</cx:pt>
          <cx:pt idx="1086">terraced</cx:pt>
          <cx:pt idx="1087">terraced</cx:pt>
          <cx:pt idx="1088">mixed</cx:pt>
          <cx:pt idx="1089">corridor</cx:pt>
          <cx:pt idx="1090">mixed</cx:pt>
          <cx:pt idx="1091">mixed</cx:pt>
          <cx:pt idx="1092">mixed</cx:pt>
          <cx:pt idx="1093">mixed</cx:pt>
          <cx:pt idx="1094">corridor</cx:pt>
          <cx:pt idx="1095">mixed</cx:pt>
          <cx:pt idx="1096">mixed</cx:pt>
          <cx:pt idx="1097">mixed</cx:pt>
          <cx:pt idx="1098">mixed</cx:pt>
          <cx:pt idx="1099">terraced</cx:pt>
          <cx:pt idx="1100">mixed</cx:pt>
          <cx:pt idx="1101">mixed</cx:pt>
          <cx:pt idx="1102">terraced</cx:pt>
          <cx:pt idx="1103">terraced</cx:pt>
          <cx:pt idx="1104">terraced</cx:pt>
          <cx:pt idx="1105">terraced</cx:pt>
          <cx:pt idx="1106">terraced</cx:pt>
          <cx:pt idx="1107">corridor</cx:pt>
          <cx:pt idx="1108">terraced</cx:pt>
          <cx:pt idx="1109">terraced</cx:pt>
          <cx:pt idx="1110">terraced</cx:pt>
          <cx:pt idx="1111">terraced</cx:pt>
          <cx:pt idx="1112">mixed</cx:pt>
          <cx:pt idx="1113">mixed</cx:pt>
          <cx:pt idx="1114">mixed</cx:pt>
          <cx:pt idx="1115">mixed</cx:pt>
          <cx:pt idx="1116">terraced</cx:pt>
          <cx:pt idx="1117">terraced</cx:pt>
          <cx:pt idx="1118">terraced</cx:pt>
          <cx:pt idx="1119">terraced</cx:pt>
          <cx:pt idx="1120">terraced</cx:pt>
          <cx:pt idx="1121">terraced</cx:pt>
          <cx:pt idx="1122">terraced</cx:pt>
          <cx:pt idx="1123">terraced</cx:pt>
          <cx:pt idx="1124">terraced</cx:pt>
          <cx:pt idx="1125">corridor</cx:pt>
          <cx:pt idx="1126">corridor</cx:pt>
          <cx:pt idx="1127">terraced</cx:pt>
          <cx:pt idx="1128">terraced</cx:pt>
          <cx:pt idx="1129">terraced</cx:pt>
          <cx:pt idx="1130">terraced</cx:pt>
          <cx:pt idx="1131">mixed</cx:pt>
          <cx:pt idx="1132">corridor</cx:pt>
          <cx:pt idx="1133">corridor</cx:pt>
          <cx:pt idx="1134">mixed</cx:pt>
          <cx:pt idx="1135">mixed</cx:pt>
          <cx:pt idx="1136">corridor</cx:pt>
          <cx:pt idx="1137">mixed</cx:pt>
          <cx:pt idx="1138">corridor</cx:pt>
          <cx:pt idx="1139">mixed</cx:pt>
          <cx:pt idx="1140">corridor</cx:pt>
          <cx:pt idx="1141">mixed</cx:pt>
          <cx:pt idx="1142">mixed</cx:pt>
          <cx:pt idx="1143">mixed</cx:pt>
          <cx:pt idx="1144">mixed</cx:pt>
          <cx:pt idx="1145">mixed</cx:pt>
          <cx:pt idx="1146">terraced</cx:pt>
          <cx:pt idx="1147">mixed</cx:pt>
          <cx:pt idx="1148">mixed</cx:pt>
          <cx:pt idx="1149">mixed</cx:pt>
          <cx:pt idx="1150">mixed</cx:pt>
          <cx:pt idx="1151">mixed</cx:pt>
          <cx:pt idx="1152">mixed</cx:pt>
          <cx:pt idx="1153">mixed</cx:pt>
          <cx:pt idx="1154">mixed</cx:pt>
          <cx:pt idx="1155">terraced</cx:pt>
          <cx:pt idx="1156">terraced</cx:pt>
          <cx:pt idx="1157">terraced</cx:pt>
          <cx:pt idx="1158">terraced</cx:pt>
          <cx:pt idx="1159">terraced</cx:pt>
          <cx:pt idx="1160">terraced</cx:pt>
          <cx:pt idx="1161">terraced</cx:pt>
          <cx:pt idx="1162">terraced</cx:pt>
          <cx:pt idx="1163">corridor</cx:pt>
          <cx:pt idx="1164">terraced</cx:pt>
          <cx:pt idx="1165">terraced</cx:pt>
          <cx:pt idx="1166">terraced</cx:pt>
          <cx:pt idx="1167">corridor</cx:pt>
          <cx:pt idx="1168">terraced</cx:pt>
          <cx:pt idx="1169">corridor</cx:pt>
          <cx:pt idx="1170">corridor</cx:pt>
          <cx:pt idx="1171">corridor</cx:pt>
          <cx:pt idx="1172">terraced</cx:pt>
          <cx:pt idx="1173">mixed</cx:pt>
          <cx:pt idx="1174">mixed</cx:pt>
          <cx:pt idx="1175">corridor</cx:pt>
          <cx:pt idx="1176">terraced</cx:pt>
          <cx:pt idx="1177">mixed</cx:pt>
          <cx:pt idx="1178">mixed</cx:pt>
          <cx:pt idx="1179">terraced</cx:pt>
          <cx:pt idx="1180">terraced</cx:pt>
          <cx:pt idx="1181">terraced</cx:pt>
          <cx:pt idx="1182">terraced</cx:pt>
          <cx:pt idx="1183">terraced</cx:pt>
          <cx:pt idx="1184">terraced</cx:pt>
          <cx:pt idx="1185">terraced</cx:pt>
          <cx:pt idx="1186">corridor</cx:pt>
          <cx:pt idx="1187">terraced</cx:pt>
          <cx:pt idx="1188">terraced</cx:pt>
          <cx:pt idx="1189">terraced</cx:pt>
          <cx:pt idx="1190">terraced</cx:pt>
          <cx:pt idx="1191">corridor</cx:pt>
          <cx:pt idx="1192">corridor</cx:pt>
          <cx:pt idx="1193">mixed</cx:pt>
          <cx:pt idx="1194">mixed</cx:pt>
          <cx:pt idx="1195">mixed</cx:pt>
          <cx:pt idx="1196">mixed</cx:pt>
          <cx:pt idx="1197">mixed</cx:pt>
          <cx:pt idx="1198">mixed</cx:pt>
          <cx:pt idx="1199">mixed</cx:pt>
          <cx:pt idx="1200">mixed</cx:pt>
          <cx:pt idx="1201">mixed</cx:pt>
          <cx:pt idx="1202">mixed</cx:pt>
          <cx:pt idx="1203">mixed</cx:pt>
          <cx:pt idx="1204">mixed</cx:pt>
          <cx:pt idx="1205">mixed</cx:pt>
          <cx:pt idx="1206">mixed</cx:pt>
          <cx:pt idx="1207">mixed</cx:pt>
          <cx:pt idx="1208">mixed</cx:pt>
          <cx:pt idx="1209">mixed</cx:pt>
          <cx:pt idx="1210">mixed</cx:pt>
          <cx:pt idx="1211">mixed</cx:pt>
          <cx:pt idx="1212">mixed</cx:pt>
          <cx:pt idx="1213">mixed</cx:pt>
          <cx:pt idx="1214">mixed</cx:pt>
          <cx:pt idx="1215">mixed</cx:pt>
          <cx:pt idx="1216">mixed</cx:pt>
          <cx:pt idx="1217">mixed</cx:pt>
          <cx:pt idx="1218">mixed</cx:pt>
          <cx:pt idx="1219">mixed</cx:pt>
          <cx:pt idx="1220">mixed</cx:pt>
          <cx:pt idx="1221">mixed</cx:pt>
          <cx:pt idx="1222">mixed</cx:pt>
          <cx:pt idx="1223">mixed</cx:pt>
          <cx:pt idx="1224">mixed</cx:pt>
          <cx:pt idx="1225">mixed</cx:pt>
          <cx:pt idx="1226">mixed</cx:pt>
          <cx:pt idx="1227">mixed</cx:pt>
          <cx:pt idx="1228">mixed</cx:pt>
          <cx:pt idx="1229">mixed</cx:pt>
          <cx:pt idx="1230">mixed</cx:pt>
          <cx:pt idx="1231">mixed</cx:pt>
          <cx:pt idx="1232">mixed</cx:pt>
          <cx:pt idx="1233">mixed</cx:pt>
          <cx:pt idx="1234">mixed</cx:pt>
          <cx:pt idx="1235">terraced</cx:pt>
          <cx:pt idx="1236">mixed</cx:pt>
          <cx:pt idx="1237">mixed</cx:pt>
          <cx:pt idx="1238">mixed</cx:pt>
          <cx:pt idx="1239">mixed</cx:pt>
          <cx:pt idx="1240">mixed</cx:pt>
          <cx:pt idx="1241">mixed</cx:pt>
          <cx:pt idx="1242">mixed</cx:pt>
          <cx:pt idx="1243">mixed</cx:pt>
          <cx:pt idx="1244">mixed</cx:pt>
          <cx:pt idx="1245">mixed</cx:pt>
          <cx:pt idx="1246">mixed</cx:pt>
          <cx:pt idx="1247">mixed</cx:pt>
          <cx:pt idx="1248">mixed</cx:pt>
          <cx:pt idx="1249">mixed</cx:pt>
          <cx:pt idx="1250">mixed</cx:pt>
          <cx:pt idx="1251">mixed</cx:pt>
          <cx:pt idx="1252">mixed</cx:pt>
          <cx:pt idx="1253">mixed</cx:pt>
          <cx:pt idx="1254">mixed</cx:pt>
          <cx:pt idx="1255">mixed</cx:pt>
          <cx:pt idx="1256">mixed</cx:pt>
          <cx:pt idx="1257">mixed</cx:pt>
          <cx:pt idx="1258">mixed</cx:pt>
          <cx:pt idx="1259">mixed</cx:pt>
          <cx:pt idx="1260">mixed</cx:pt>
          <cx:pt idx="1261">mixed</cx:pt>
          <cx:pt idx="1262">mixed</cx:pt>
          <cx:pt idx="1263">mixed</cx:pt>
          <cx:pt idx="1264">terraced</cx:pt>
          <cx:pt idx="1265">mixed</cx:pt>
          <cx:pt idx="1266">mixed</cx:pt>
          <cx:pt idx="1267">mixed</cx:pt>
          <cx:pt idx="1268">mixed</cx:pt>
          <cx:pt idx="1269">mixed</cx:pt>
          <cx:pt idx="1270">mixed</cx:pt>
          <cx:pt idx="1271">mixed</cx:pt>
          <cx:pt idx="1272">mixed</cx:pt>
          <cx:pt idx="1273">mixed</cx:pt>
          <cx:pt idx="1274">mixed</cx:pt>
          <cx:pt idx="1275">mixed</cx:pt>
          <cx:pt idx="1276">mixed</cx:pt>
          <cx:pt idx="1277">mixed</cx:pt>
          <cx:pt idx="1278">mixed</cx:pt>
          <cx:pt idx="1279">mixed</cx:pt>
          <cx:pt idx="1280">mixed</cx:pt>
          <cx:pt idx="1281">mixed</cx:pt>
          <cx:pt idx="1282">mixed</cx:pt>
          <cx:pt idx="1283">mixed</cx:pt>
          <cx:pt idx="1284">mixed</cx:pt>
          <cx:pt idx="1285">mixed</cx:pt>
          <cx:pt idx="1286">mixed</cx:pt>
          <cx:pt idx="1287">mixed</cx:pt>
          <cx:pt idx="1288">mixed</cx:pt>
          <cx:pt idx="1289">mixed</cx:pt>
          <cx:pt idx="1290">mixed</cx:pt>
          <cx:pt idx="1291">mixed</cx:pt>
          <cx:pt idx="1292">mixed</cx:pt>
          <cx:pt idx="1293">mixed</cx:pt>
          <cx:pt idx="1294">mixed</cx:pt>
          <cx:pt idx="1295">mixed</cx:pt>
          <cx:pt idx="1296">mixed</cx:pt>
          <cx:pt idx="1297">mixed</cx:pt>
          <cx:pt idx="1298">mixed</cx:pt>
          <cx:pt idx="1299">mixed</cx:pt>
          <cx:pt idx="1300">mixed</cx:pt>
          <cx:pt idx="1301">mixed</cx:pt>
          <cx:pt idx="1302">mixed</cx:pt>
          <cx:pt idx="1303">mixed</cx:pt>
          <cx:pt idx="1304">mixed</cx:pt>
          <cx:pt idx="1305">mixed</cx:pt>
          <cx:pt idx="1306">mixed</cx:pt>
          <cx:pt idx="1307">mixed</cx:pt>
          <cx:pt idx="1308">mixed</cx:pt>
          <cx:pt idx="1309">mixed</cx:pt>
          <cx:pt idx="1310">mixed</cx:pt>
          <cx:pt idx="1311">mixed</cx:pt>
          <cx:pt idx="1312">mixed</cx:pt>
          <cx:pt idx="1313">mixed</cx:pt>
          <cx:pt idx="1314">mixed</cx:pt>
          <cx:pt idx="1315">mixed</cx:pt>
          <cx:pt idx="1316">mixed</cx:pt>
          <cx:pt idx="1317">mixed</cx:pt>
          <cx:pt idx="1318">mixed</cx:pt>
          <cx:pt idx="1319">mixed</cx:pt>
          <cx:pt idx="1320">mixed</cx:pt>
          <cx:pt idx="1321">mixed</cx:pt>
          <cx:pt idx="1322">mixed</cx:pt>
          <cx:pt idx="1323">mixed</cx:pt>
          <cx:pt idx="1324">mixed</cx:pt>
          <cx:pt idx="1325">mixed</cx:pt>
          <cx:pt idx="1326">mixed</cx:pt>
          <cx:pt idx="1327">mixed</cx:pt>
          <cx:pt idx="1328">mixed</cx:pt>
          <cx:pt idx="1329">mixed</cx:pt>
          <cx:pt idx="1330">mixed</cx:pt>
          <cx:pt idx="1331">mixed</cx:pt>
          <cx:pt idx="1332">mixed</cx:pt>
          <cx:pt idx="1333">mixed</cx:pt>
          <cx:pt idx="1334">mixed</cx:pt>
          <cx:pt idx="1335">mixed</cx:pt>
          <cx:pt idx="1336">mixed</cx:pt>
          <cx:pt idx="1337">mixed</cx:pt>
          <cx:pt idx="1338">mixed</cx:pt>
          <cx:pt idx="1339">mixed</cx:pt>
          <cx:pt idx="1340">mixed</cx:pt>
          <cx:pt idx="1341">mixed</cx:pt>
          <cx:pt idx="1342">mixed</cx:pt>
          <cx:pt idx="1343">mixed</cx:pt>
          <cx:pt idx="1344">mixed</cx:pt>
          <cx:pt idx="1345">mixed</cx:pt>
          <cx:pt idx="1346">mixed</cx:pt>
          <cx:pt idx="1347">mixed</cx:pt>
          <cx:pt idx="1348">mixed</cx:pt>
          <cx:pt idx="1349">mixed</cx:pt>
          <cx:pt idx="1350">mixed</cx:pt>
          <cx:pt idx="1351">mixed</cx:pt>
          <cx:pt idx="1352">mixed</cx:pt>
          <cx:pt idx="1353">terraced</cx:pt>
          <cx:pt idx="1354">terraced</cx:pt>
          <cx:pt idx="1355">terraced</cx:pt>
          <cx:pt idx="1356">terraced</cx:pt>
          <cx:pt idx="1357">corridor</cx:pt>
          <cx:pt idx="1358">terraced</cx:pt>
          <cx:pt idx="1359">mixed</cx:pt>
          <cx:pt idx="1360">mixed</cx:pt>
          <cx:pt idx="1361">mixed</cx:pt>
          <cx:pt idx="1362">corridor</cx:pt>
          <cx:pt idx="1363">mixed</cx:pt>
          <cx:pt idx="1364">mixed</cx:pt>
          <cx:pt idx="1365">mixed</cx:pt>
          <cx:pt idx="1366">mixed</cx:pt>
          <cx:pt idx="1367">mixed</cx:pt>
          <cx:pt idx="1368">mixed</cx:pt>
          <cx:pt idx="1369">mixed</cx:pt>
          <cx:pt idx="1370">mixed</cx:pt>
          <cx:pt idx="1371">mixed</cx:pt>
          <cx:pt idx="1372">mixed</cx:pt>
          <cx:pt idx="1373">mixed</cx:pt>
          <cx:pt idx="1374">mixed</cx:pt>
          <cx:pt idx="1375">mixed</cx:pt>
          <cx:pt idx="1376">mixed</cx:pt>
          <cx:pt idx="1377">mixed</cx:pt>
          <cx:pt idx="1378">corridor</cx:pt>
          <cx:pt idx="1379">mixed</cx:pt>
          <cx:pt idx="1380">corridor</cx:pt>
          <cx:pt idx="1381">mixed</cx:pt>
          <cx:pt idx="1382">corridor</cx:pt>
          <cx:pt idx="1383">terraced</cx:pt>
          <cx:pt idx="1384">mixed</cx:pt>
          <cx:pt idx="1385">mixed</cx:pt>
          <cx:pt idx="1386">terraced</cx:pt>
          <cx:pt idx="1387">terraced</cx:pt>
          <cx:pt idx="1388">terraced</cx:pt>
          <cx:pt idx="1389">corridor</cx:pt>
          <cx:pt idx="1390">terraced</cx:pt>
          <cx:pt idx="1391">terraced</cx:pt>
          <cx:pt idx="1392">mixed</cx:pt>
          <cx:pt idx="1393">terraced</cx:pt>
          <cx:pt idx="1394">terraced</cx:pt>
          <cx:pt idx="1395">terraced</cx:pt>
          <cx:pt idx="1396">terraced</cx:pt>
          <cx:pt idx="1397">terraced</cx:pt>
          <cx:pt idx="1398">terraced</cx:pt>
          <cx:pt idx="1399">mixed</cx:pt>
          <cx:pt idx="1400">mixed</cx:pt>
          <cx:pt idx="1401">terraced</cx:pt>
          <cx:pt idx="1402">corridor</cx:pt>
          <cx:pt idx="1403">corridor</cx:pt>
          <cx:pt idx="1404">mixed</cx:pt>
          <cx:pt idx="1405">mixed</cx:pt>
          <cx:pt idx="1406">corridor</cx:pt>
          <cx:pt idx="1407">mixed</cx:pt>
          <cx:pt idx="1408">terraced</cx:pt>
          <cx:pt idx="1409">mixed</cx:pt>
          <cx:pt idx="1410">corridor</cx:pt>
          <cx:pt idx="1411">mixed</cx:pt>
          <cx:pt idx="1412">mixed</cx:pt>
          <cx:pt idx="1413">terraced</cx:pt>
          <cx:pt idx="1414">mixed</cx:pt>
          <cx:pt idx="1415">terraced</cx:pt>
          <cx:pt idx="1416">terraced</cx:pt>
          <cx:pt idx="1417">terraced</cx:pt>
          <cx:pt idx="1418">terraced</cx:pt>
          <cx:pt idx="1419">terraced</cx:pt>
          <cx:pt idx="1420">terraced</cx:pt>
          <cx:pt idx="1421">corridor</cx:pt>
          <cx:pt idx="1422">corridor</cx:pt>
          <cx:pt idx="1423">terraced</cx:pt>
          <cx:pt idx="1424">terraced</cx:pt>
          <cx:pt idx="1425">terraced</cx:pt>
          <cx:pt idx="1426">terraced</cx:pt>
          <cx:pt idx="1427">mixed</cx:pt>
          <cx:pt idx="1428">terraced</cx:pt>
          <cx:pt idx="1429">mixed</cx:pt>
          <cx:pt idx="1430">mixed</cx:pt>
          <cx:pt idx="1431">mixed</cx:pt>
          <cx:pt idx="1432">mixed</cx:pt>
          <cx:pt idx="1433">corridor</cx:pt>
          <cx:pt idx="1434">mixed</cx:pt>
          <cx:pt idx="1435">mixed</cx:pt>
          <cx:pt idx="1436">corridor</cx:pt>
          <cx:pt idx="1437">mixed</cx:pt>
          <cx:pt idx="1438">corridor</cx:pt>
          <cx:pt idx="1439">mixed</cx:pt>
          <cx:pt idx="1440">mixed</cx:pt>
          <cx:pt idx="1441">mixed</cx:pt>
          <cx:pt idx="1442">corridor</cx:pt>
          <cx:pt idx="1443">mixed</cx:pt>
          <cx:pt idx="1444">corridor</cx:pt>
          <cx:pt idx="1445">mixed</cx:pt>
          <cx:pt idx="1446">mixed</cx:pt>
          <cx:pt idx="1447">mixed</cx:pt>
          <cx:pt idx="1448">mixed</cx:pt>
          <cx:pt idx="1449">mixed</cx:pt>
          <cx:pt idx="1450">mixed</cx:pt>
          <cx:pt idx="1451">mixed</cx:pt>
          <cx:pt idx="1452">terraced</cx:pt>
          <cx:pt idx="1453">mixed</cx:pt>
          <cx:pt idx="1454">mixed</cx:pt>
          <cx:pt idx="1455">terraced</cx:pt>
          <cx:pt idx="1456">terraced</cx:pt>
          <cx:pt idx="1457">mixed</cx:pt>
          <cx:pt idx="1458">mixed</cx:pt>
          <cx:pt idx="1459">terraced</cx:pt>
          <cx:pt idx="1460">mixed</cx:pt>
          <cx:pt idx="1461">terraced</cx:pt>
          <cx:pt idx="1462">terraced</cx:pt>
          <cx:pt idx="1463">terraced</cx:pt>
          <cx:pt idx="1464">terraced</cx:pt>
          <cx:pt idx="1465">terraced</cx:pt>
          <cx:pt idx="1466">terraced</cx:pt>
          <cx:pt idx="1467">terraced</cx:pt>
          <cx:pt idx="1468">terraced</cx:pt>
          <cx:pt idx="1469">mixed</cx:pt>
          <cx:pt idx="1470">terraced</cx:pt>
          <cx:pt idx="1471">terraced</cx:pt>
          <cx:pt idx="1472">corridor</cx:pt>
          <cx:pt idx="1473">terraced</cx:pt>
          <cx:pt idx="1474">terraced</cx:pt>
          <cx:pt idx="1475">terraced</cx:pt>
          <cx:pt idx="1476">corridor</cx:pt>
          <cx:pt idx="1477">mixed</cx:pt>
          <cx:pt idx="1478">mixed</cx:pt>
          <cx:pt idx="1479">mixed</cx:pt>
          <cx:pt idx="1480">mixed</cx:pt>
          <cx:pt idx="1481">mixed</cx:pt>
          <cx:pt idx="1482">mixed</cx:pt>
          <cx:pt idx="1483">mixed</cx:pt>
          <cx:pt idx="1484">terraced</cx:pt>
          <cx:pt idx="1485">mixed</cx:pt>
          <cx:pt idx="1486">mixed</cx:pt>
          <cx:pt idx="1487">mixed</cx:pt>
          <cx:pt idx="1488">terraced</cx:pt>
          <cx:pt idx="1489">terraced</cx:pt>
          <cx:pt idx="1490">terraced</cx:pt>
          <cx:pt idx="1491">terraced</cx:pt>
          <cx:pt idx="1492">terraced</cx:pt>
          <cx:pt idx="1493">terraced</cx:pt>
          <cx:pt idx="1494">terraced</cx:pt>
          <cx:pt idx="1495">terraced</cx:pt>
          <cx:pt idx="1496">terraced</cx:pt>
          <cx:pt idx="1497">terraced</cx:pt>
          <cx:pt idx="1498">terraced</cx:pt>
          <cx:pt idx="1499">terraced</cx:pt>
          <cx:pt idx="1500">terraced</cx:pt>
          <cx:pt idx="1501">terraced</cx:pt>
          <cx:pt idx="1502">terraced</cx:pt>
          <cx:pt idx="1503">terraced</cx:pt>
          <cx:pt idx="1504">terraced</cx:pt>
          <cx:pt idx="1505">terraced</cx:pt>
          <cx:pt idx="1506">terraced</cx:pt>
          <cx:pt idx="1507">terraced</cx:pt>
          <cx:pt idx="1508">terraced</cx:pt>
          <cx:pt idx="1509">terraced</cx:pt>
          <cx:pt idx="1510">terraced</cx:pt>
          <cx:pt idx="1511">terraced</cx:pt>
          <cx:pt idx="1512">terraced</cx:pt>
          <cx:pt idx="1513">terraced</cx:pt>
          <cx:pt idx="1514">terraced</cx:pt>
          <cx:pt idx="1515">terraced</cx:pt>
          <cx:pt idx="1516">terraced</cx:pt>
          <cx:pt idx="1517">corridor</cx:pt>
          <cx:pt idx="1518">terraced</cx:pt>
          <cx:pt idx="1519">terraced</cx:pt>
          <cx:pt idx="1520">mixed</cx:pt>
          <cx:pt idx="1521">mixed</cx:pt>
          <cx:pt idx="1522">terraced</cx:pt>
          <cx:pt idx="1523">corridor</cx:pt>
          <cx:pt idx="1524">mixed</cx:pt>
          <cx:pt idx="1525">corridor</cx:pt>
          <cx:pt idx="1526">mixed</cx:pt>
          <cx:pt idx="1527">corridor</cx:pt>
          <cx:pt idx="1528">mixed</cx:pt>
          <cx:pt idx="1529">terraced</cx:pt>
          <cx:pt idx="1530">corridor</cx:pt>
          <cx:pt idx="1531">mixed</cx:pt>
          <cx:pt idx="1532">mixed</cx:pt>
          <cx:pt idx="1533">mixed</cx:pt>
          <cx:pt idx="1534">terraced</cx:pt>
          <cx:pt idx="1535">terraced</cx:pt>
          <cx:pt idx="1536">mixed</cx:pt>
          <cx:pt idx="1537">mixed</cx:pt>
          <cx:pt idx="1538">terraced</cx:pt>
          <cx:pt idx="1539">terraced</cx:pt>
          <cx:pt idx="1540">terraced</cx:pt>
          <cx:pt idx="1541">mixed</cx:pt>
          <cx:pt idx="1542">mixed</cx:pt>
          <cx:pt idx="1543">mixed</cx:pt>
          <cx:pt idx="1544">mixed</cx:pt>
          <cx:pt idx="1545">mixed</cx:pt>
          <cx:pt idx="1546">terraced</cx:pt>
          <cx:pt idx="1547">mixed</cx:pt>
          <cx:pt idx="1548">mixed</cx:pt>
          <cx:pt idx="1549">terraced</cx:pt>
          <cx:pt idx="1550">mixed</cx:pt>
          <cx:pt idx="1551">mixed</cx:pt>
          <cx:pt idx="1552">mixed</cx:pt>
          <cx:pt idx="1553">terraced</cx:pt>
          <cx:pt idx="1554">mixed</cx:pt>
          <cx:pt idx="1555">mixed</cx:pt>
          <cx:pt idx="1556">mixed</cx:pt>
          <cx:pt idx="1557">terraced</cx:pt>
          <cx:pt idx="1558">mixed</cx:pt>
          <cx:pt idx="1559">terraced</cx:pt>
          <cx:pt idx="1560">terraced</cx:pt>
          <cx:pt idx="1561">terraced</cx:pt>
          <cx:pt idx="1562">terraced</cx:pt>
          <cx:pt idx="1563">terraced</cx:pt>
          <cx:pt idx="1564">terraced</cx:pt>
          <cx:pt idx="1565">terraced</cx:pt>
          <cx:pt idx="1566">terraced</cx:pt>
          <cx:pt idx="1567">mixed</cx:pt>
          <cx:pt idx="1568">mixed</cx:pt>
          <cx:pt idx="1569">terraced</cx:pt>
          <cx:pt idx="1570">terraced</cx:pt>
          <cx:pt idx="1571">terraced</cx:pt>
          <cx:pt idx="1572">terraced</cx:pt>
          <cx:pt idx="1573">terraced</cx:pt>
          <cx:pt idx="1574">terraced</cx:pt>
          <cx:pt idx="1575">terraced</cx:pt>
          <cx:pt idx="1576">terraced</cx:pt>
          <cx:pt idx="1577">terraced</cx:pt>
          <cx:pt idx="1578">terraced</cx:pt>
          <cx:pt idx="1579">terraced</cx:pt>
          <cx:pt idx="1580">terraced</cx:pt>
          <cx:pt idx="1581">terraced</cx:pt>
          <cx:pt idx="1582">terraced</cx:pt>
          <cx:pt idx="1583">corridor</cx:pt>
          <cx:pt idx="1584">corridor</cx:pt>
          <cx:pt idx="1585">corridor</cx:pt>
          <cx:pt idx="1586">terraced</cx:pt>
          <cx:pt idx="1587">terraced</cx:pt>
          <cx:pt idx="1588">terraced</cx:pt>
          <cx:pt idx="1589">terraced</cx:pt>
          <cx:pt idx="1590">mixed</cx:pt>
          <cx:pt idx="1591">mixed</cx:pt>
          <cx:pt idx="1592">mixed</cx:pt>
          <cx:pt idx="1593">mixed</cx:pt>
          <cx:pt idx="1594">terraced</cx:pt>
          <cx:pt idx="1595">mixed</cx:pt>
          <cx:pt idx="1596">mixed</cx:pt>
          <cx:pt idx="1597">terraced</cx:pt>
          <cx:pt idx="1598">mixed</cx:pt>
          <cx:pt idx="1599">terraced</cx:pt>
          <cx:pt idx="1600">mixed</cx:pt>
          <cx:pt idx="1601">mixed</cx:pt>
          <cx:pt idx="1602">mixed</cx:pt>
          <cx:pt idx="1603">terraced</cx:pt>
          <cx:pt idx="1604">mixed</cx:pt>
          <cx:pt idx="1605">corridor</cx:pt>
          <cx:pt idx="1606">mixed</cx:pt>
          <cx:pt idx="1607">terraced</cx:pt>
          <cx:pt idx="1608">mixed</cx:pt>
          <cx:pt idx="1609">mixed</cx:pt>
          <cx:pt idx="1610">corridor</cx:pt>
          <cx:pt idx="1611">corridor</cx:pt>
          <cx:pt idx="1612">mixed</cx:pt>
          <cx:pt idx="1613">mixed</cx:pt>
          <cx:pt idx="1614">terraced</cx:pt>
          <cx:pt idx="1615">corridor</cx:pt>
          <cx:pt idx="1616">mixed</cx:pt>
          <cx:pt idx="1617">terraced</cx:pt>
          <cx:pt idx="1618">terraced</cx:pt>
          <cx:pt idx="1619">terraced</cx:pt>
          <cx:pt idx="1620">terraced</cx:pt>
          <cx:pt idx="1621">terraced</cx:pt>
          <cx:pt idx="1622">terraced</cx:pt>
          <cx:pt idx="1623">corridor</cx:pt>
          <cx:pt idx="1624">terraced</cx:pt>
          <cx:pt idx="1625">terraced</cx:pt>
          <cx:pt idx="1626">terraced</cx:pt>
          <cx:pt idx="1627">corridor</cx:pt>
          <cx:pt idx="1628">terraced</cx:pt>
          <cx:pt idx="1629">terraced</cx:pt>
          <cx:pt idx="1630">terraced</cx:pt>
          <cx:pt idx="1631">terraced</cx:pt>
          <cx:pt idx="1632">terraced</cx:pt>
          <cx:pt idx="1633">terraced</cx:pt>
          <cx:pt idx="1634">terraced</cx:pt>
          <cx:pt idx="1635">corridor</cx:pt>
          <cx:pt idx="1636">terraced</cx:pt>
          <cx:pt idx="1637">terraced</cx:pt>
          <cx:pt idx="1638">terraced</cx:pt>
          <cx:pt idx="1639">mixed</cx:pt>
          <cx:pt idx="1640">mixed</cx:pt>
          <cx:pt idx="1641">mixed</cx:pt>
          <cx:pt idx="1642">mixed</cx:pt>
          <cx:pt idx="1643">corridor</cx:pt>
          <cx:pt idx="1644">mixed</cx:pt>
          <cx:pt idx="1645">mixed</cx:pt>
          <cx:pt idx="1646">mixed</cx:pt>
          <cx:pt idx="1647">corridor</cx:pt>
          <cx:pt idx="1648">terraced</cx:pt>
          <cx:pt idx="1649">terraced</cx:pt>
          <cx:pt idx="1650">mixed</cx:pt>
          <cx:pt idx="1651">corridor</cx:pt>
          <cx:pt idx="1652">terraced</cx:pt>
          <cx:pt idx="1653">mixed</cx:pt>
          <cx:pt idx="1654">corridor</cx:pt>
          <cx:pt idx="1655">corridor</cx:pt>
          <cx:pt idx="1656">mixed</cx:pt>
          <cx:pt idx="1657">mixed</cx:pt>
          <cx:pt idx="1658">mixed</cx:pt>
          <cx:pt idx="1659">terraced</cx:pt>
          <cx:pt idx="1660">terraced</cx:pt>
          <cx:pt idx="1661">mixed</cx:pt>
          <cx:pt idx="1662">mixed</cx:pt>
          <cx:pt idx="1663">terraced</cx:pt>
          <cx:pt idx="1664">mixed</cx:pt>
          <cx:pt idx="1665">terraced</cx:pt>
          <cx:pt idx="1666">mixed</cx:pt>
          <cx:pt idx="1667">corridor</cx:pt>
          <cx:pt idx="1668">terraced</cx:pt>
          <cx:pt idx="1669">terraced</cx:pt>
          <cx:pt idx="1670">terraced</cx:pt>
          <cx:pt idx="1671">terraced</cx:pt>
          <cx:pt idx="1672">terraced</cx:pt>
          <cx:pt idx="1673">terraced</cx:pt>
          <cx:pt idx="1674">terraced</cx:pt>
          <cx:pt idx="1675">corridor</cx:pt>
          <cx:pt idx="1676">terraced</cx:pt>
          <cx:pt idx="1677">terraced</cx:pt>
          <cx:pt idx="1678">mixed</cx:pt>
          <cx:pt idx="1679">mixed</cx:pt>
          <cx:pt idx="1680">mixed</cx:pt>
          <cx:pt idx="1681">mixed</cx:pt>
          <cx:pt idx="1682">mixed</cx:pt>
          <cx:pt idx="1683">mixed</cx:pt>
          <cx:pt idx="1684">terraced</cx:pt>
          <cx:pt idx="1685">terraced</cx:pt>
          <cx:pt idx="1686">terraced</cx:pt>
          <cx:pt idx="1687">terraced</cx:pt>
          <cx:pt idx="1688">terraced</cx:pt>
          <cx:pt idx="1689">terraced</cx:pt>
          <cx:pt idx="1690">terraced</cx:pt>
          <cx:pt idx="1691">terraced</cx:pt>
          <cx:pt idx="1692">terraced</cx:pt>
          <cx:pt idx="1693">terraced</cx:pt>
          <cx:pt idx="1694">terraced</cx:pt>
          <cx:pt idx="1695">terraced</cx:pt>
          <cx:pt idx="1696">terraced</cx:pt>
          <cx:pt idx="1697">terraced</cx:pt>
          <cx:pt idx="1698">terraced</cx:pt>
          <cx:pt idx="1699">terraced</cx:pt>
          <cx:pt idx="1700">terraced</cx:pt>
          <cx:pt idx="1701">terraced</cx:pt>
          <cx:pt idx="1702">terraced</cx:pt>
          <cx:pt idx="1703">terraced</cx:pt>
          <cx:pt idx="1704">terraced</cx:pt>
          <cx:pt idx="1705">terraced</cx:pt>
          <cx:pt idx="1706">terraced</cx:pt>
          <cx:pt idx="1707">corridor</cx:pt>
          <cx:pt idx="1708">terraced</cx:pt>
          <cx:pt idx="1709">terraced</cx:pt>
          <cx:pt idx="1710">mixed</cx:pt>
          <cx:pt idx="1711">terraced</cx:pt>
          <cx:pt idx="1712">terraced</cx:pt>
          <cx:pt idx="1713">mixed</cx:pt>
          <cx:pt idx="1714">corridor</cx:pt>
          <cx:pt idx="1715">terraced</cx:pt>
          <cx:pt idx="1716">terraced</cx:pt>
          <cx:pt idx="1717">mixed</cx:pt>
          <cx:pt idx="1718">mixed</cx:pt>
          <cx:pt idx="1719">terraced</cx:pt>
          <cx:pt idx="1720">mixed</cx:pt>
          <cx:pt idx="1721">terraced</cx:pt>
          <cx:pt idx="1722">mixed</cx:pt>
          <cx:pt idx="1723">corridor</cx:pt>
          <cx:pt idx="1724">mixed</cx:pt>
          <cx:pt idx="1725">mixed</cx:pt>
          <cx:pt idx="1726">mixed</cx:pt>
          <cx:pt idx="1727">mixed</cx:pt>
          <cx:pt idx="1728">mixed</cx:pt>
          <cx:pt idx="1729">mixed</cx:pt>
          <cx:pt idx="1730">mixed</cx:pt>
          <cx:pt idx="1731">mixed</cx:pt>
          <cx:pt idx="1732">terraced</cx:pt>
          <cx:pt idx="1733">mixed</cx:pt>
          <cx:pt idx="1734">mixed</cx:pt>
          <cx:pt idx="1735">mixed</cx:pt>
          <cx:pt idx="1736">mixed</cx:pt>
          <cx:pt idx="1737">mixed</cx:pt>
          <cx:pt idx="1738">corridor</cx:pt>
          <cx:pt idx="1739">mixed</cx:pt>
          <cx:pt idx="1740">mixed</cx:pt>
          <cx:pt idx="1741">terraced</cx:pt>
          <cx:pt idx="1742">terraced</cx:pt>
          <cx:pt idx="1743">terraced</cx:pt>
          <cx:pt idx="1744">terraced</cx:pt>
          <cx:pt idx="1745">terraced</cx:pt>
          <cx:pt idx="1746">terraced</cx:pt>
          <cx:pt idx="1747">terraced</cx:pt>
          <cx:pt idx="1748">terraced</cx:pt>
          <cx:pt idx="1749">terraced</cx:pt>
          <cx:pt idx="1750">terraced</cx:pt>
          <cx:pt idx="1751">terraced</cx:pt>
          <cx:pt idx="1752">terraced</cx:pt>
          <cx:pt idx="1753">terraced</cx:pt>
          <cx:pt idx="1754">terraced</cx:pt>
          <cx:pt idx="1755">corridor</cx:pt>
          <cx:pt idx="1756">terraced</cx:pt>
          <cx:pt idx="1757">terraced</cx:pt>
          <cx:pt idx="1758">terraced</cx:pt>
          <cx:pt idx="1759">terraced</cx:pt>
          <cx:pt idx="1760">terraced</cx:pt>
          <cx:pt idx="1761">terraced</cx:pt>
          <cx:pt idx="1762">terraced</cx:pt>
          <cx:pt idx="1763">terraced</cx:pt>
          <cx:pt idx="1764">terraced</cx:pt>
          <cx:pt idx="1765">terraced</cx:pt>
          <cx:pt idx="1766">terraced</cx:pt>
          <cx:pt idx="1767">terraced</cx:pt>
          <cx:pt idx="1768">terraced</cx:pt>
          <cx:pt idx="1769">terraced</cx:pt>
          <cx:pt idx="1770">mixed</cx:pt>
          <cx:pt idx="1771">mixed</cx:pt>
          <cx:pt idx="1772">terraced</cx:pt>
          <cx:pt idx="1773">mixed</cx:pt>
          <cx:pt idx="1774">mixed</cx:pt>
          <cx:pt idx="1775">mixed</cx:pt>
          <cx:pt idx="1776">mixed</cx:pt>
          <cx:pt idx="1777">mixed</cx:pt>
          <cx:pt idx="1778">mixed</cx:pt>
          <cx:pt idx="1779">mixed</cx:pt>
          <cx:pt idx="1780">terraced</cx:pt>
          <cx:pt idx="1781">corridor</cx:pt>
          <cx:pt idx="1782">mixed</cx:pt>
          <cx:pt idx="1783">corridor</cx:pt>
          <cx:pt idx="1784">terraced</cx:pt>
          <cx:pt idx="1785">mixed</cx:pt>
          <cx:pt idx="1786">mixed</cx:pt>
          <cx:pt idx="1787">mixed</cx:pt>
          <cx:pt idx="1788">mixed</cx:pt>
          <cx:pt idx="1789">mixed</cx:pt>
          <cx:pt idx="1790">terraced</cx:pt>
          <cx:pt idx="1791">mixed</cx:pt>
          <cx:pt idx="1792">mixed</cx:pt>
          <cx:pt idx="1793">mixed</cx:pt>
          <cx:pt idx="1794">corridor</cx:pt>
          <cx:pt idx="1795">mixed</cx:pt>
          <cx:pt idx="1796">mixed</cx:pt>
          <cx:pt idx="1797">mixed</cx:pt>
          <cx:pt idx="1798">terraced</cx:pt>
          <cx:pt idx="1799">mixed</cx:pt>
          <cx:pt idx="1800">mixed</cx:pt>
          <cx:pt idx="1801">mixed</cx:pt>
          <cx:pt idx="1802">terraced</cx:pt>
          <cx:pt idx="1803">terraced</cx:pt>
          <cx:pt idx="1804">terraced</cx:pt>
          <cx:pt idx="1805">terraced</cx:pt>
          <cx:pt idx="1806">terraced</cx:pt>
          <cx:pt idx="1807">terraced</cx:pt>
          <cx:pt idx="1808">terraced</cx:pt>
          <cx:pt idx="1809">terraced</cx:pt>
          <cx:pt idx="1810">terraced</cx:pt>
          <cx:pt idx="1811">terraced</cx:pt>
          <cx:pt idx="1812">mixed</cx:pt>
          <cx:pt idx="1813">mixed</cx:pt>
          <cx:pt idx="1814">mixed</cx:pt>
          <cx:pt idx="1815">mixed</cx:pt>
          <cx:pt idx="1816">terraced</cx:pt>
          <cx:pt idx="1817">terraced</cx:pt>
          <cx:pt idx="1818">terraced</cx:pt>
          <cx:pt idx="1819">terraced</cx:pt>
          <cx:pt idx="1820">terraced</cx:pt>
          <cx:pt idx="1821">terraced</cx:pt>
          <cx:pt idx="1822">terraced</cx:pt>
          <cx:pt idx="1823">terraced</cx:pt>
          <cx:pt idx="1824">terraced</cx:pt>
          <cx:pt idx="1825">terraced</cx:pt>
          <cx:pt idx="1826">terraced</cx:pt>
          <cx:pt idx="1827">terraced</cx:pt>
          <cx:pt idx="1828">terraced</cx:pt>
          <cx:pt idx="1829">terraced</cx:pt>
          <cx:pt idx="1830">terraced</cx:pt>
          <cx:pt idx="1831">terraced</cx:pt>
          <cx:pt idx="1832">terraced</cx:pt>
          <cx:pt idx="1833">terraced</cx:pt>
          <cx:pt idx="1834">terraced</cx:pt>
          <cx:pt idx="1835">terraced</cx:pt>
          <cx:pt idx="1836">terraced</cx:pt>
          <cx:pt idx="1837">corridor</cx:pt>
          <cx:pt idx="1838">corridor</cx:pt>
          <cx:pt idx="1839">terraced</cx:pt>
          <cx:pt idx="1840">terraced</cx:pt>
          <cx:pt idx="1841">terraced</cx:pt>
          <cx:pt idx="1842">mixed</cx:pt>
          <cx:pt idx="1843">mixed</cx:pt>
          <cx:pt idx="1844">mixed</cx:pt>
          <cx:pt idx="1845">mixed</cx:pt>
          <cx:pt idx="1846">terraced</cx:pt>
          <cx:pt idx="1847">mixed</cx:pt>
          <cx:pt idx="1848">terraced</cx:pt>
          <cx:pt idx="1849">mixed</cx:pt>
          <cx:pt idx="1850">mixed</cx:pt>
          <cx:pt idx="1851">mixed</cx:pt>
          <cx:pt idx="1852">corridor</cx:pt>
          <cx:pt idx="1853">mixed</cx:pt>
          <cx:pt idx="1854">mixed</cx:pt>
          <cx:pt idx="1855">mixed</cx:pt>
          <cx:pt idx="1856">terraced</cx:pt>
          <cx:pt idx="1857">mixed</cx:pt>
          <cx:pt idx="1858">mixed</cx:pt>
          <cx:pt idx="1859">mixed</cx:pt>
          <cx:pt idx="1860">mixed</cx:pt>
          <cx:pt idx="1861">terraced</cx:pt>
          <cx:pt idx="1862">mixed</cx:pt>
          <cx:pt idx="1863">mixed</cx:pt>
          <cx:pt idx="1864">mixed</cx:pt>
          <cx:pt idx="1865">mixed</cx:pt>
          <cx:pt idx="1866">mixed</cx:pt>
          <cx:pt idx="1867">mixed</cx:pt>
          <cx:pt idx="1868">mixed</cx:pt>
          <cx:pt idx="1869">mixed</cx:pt>
          <cx:pt idx="1870">terraced</cx:pt>
          <cx:pt idx="1871">terraced</cx:pt>
          <cx:pt idx="1872">terraced</cx:pt>
          <cx:pt idx="1873">terraced</cx:pt>
          <cx:pt idx="1874">terraced</cx:pt>
          <cx:pt idx="1875">terraced</cx:pt>
          <cx:pt idx="1876">terraced</cx:pt>
          <cx:pt idx="1877">terraced</cx:pt>
          <cx:pt idx="1878">terraced</cx:pt>
          <cx:pt idx="1879">terraced</cx:pt>
          <cx:pt idx="1880">mixed</cx:pt>
          <cx:pt idx="1881">terraced</cx:pt>
          <cx:pt idx="1882">terraced</cx:pt>
          <cx:pt idx="1883">mixed</cx:pt>
          <cx:pt idx="1884">terraced</cx:pt>
          <cx:pt idx="1885">terraced</cx:pt>
          <cx:pt idx="1886">terraced</cx:pt>
          <cx:pt idx="1887">terraced</cx:pt>
          <cx:pt idx="1888">terraced</cx:pt>
          <cx:pt idx="1889">terraced</cx:pt>
          <cx:pt idx="1890">terraced</cx:pt>
          <cx:pt idx="1891">mixed</cx:pt>
          <cx:pt idx="1892">corridor</cx:pt>
          <cx:pt idx="1893">terraced</cx:pt>
          <cx:pt idx="1894">mixed</cx:pt>
          <cx:pt idx="1895">mixed</cx:pt>
          <cx:pt idx="1896">mixed</cx:pt>
          <cx:pt idx="1897">mixed</cx:pt>
          <cx:pt idx="1898">terraced</cx:pt>
          <cx:pt idx="1899">mixed</cx:pt>
          <cx:pt idx="1900">mixed</cx:pt>
          <cx:pt idx="1901">mixed</cx:pt>
          <cx:pt idx="1902">terraced</cx:pt>
          <cx:pt idx="1903">mixed</cx:pt>
          <cx:pt idx="1904">mixed</cx:pt>
          <cx:pt idx="1905">terraced</cx:pt>
          <cx:pt idx="1906">mixed</cx:pt>
          <cx:pt idx="1907">mixed</cx:pt>
          <cx:pt idx="1908">corridor</cx:pt>
          <cx:pt idx="1909">terraced</cx:pt>
          <cx:pt idx="1910">corridor</cx:pt>
          <cx:pt idx="1911">mixed</cx:pt>
          <cx:pt idx="1912">mixed</cx:pt>
          <cx:pt idx="1913">corridor</cx:pt>
          <cx:pt idx="1914">mixed</cx:pt>
          <cx:pt idx="1915">mixed</cx:pt>
          <cx:pt idx="1916">mixed</cx:pt>
          <cx:pt idx="1917">mixed</cx:pt>
          <cx:pt idx="1918">mixed</cx:pt>
          <cx:pt idx="1919">terraced</cx:pt>
          <cx:pt idx="1920">terraced</cx:pt>
          <cx:pt idx="1921">terraced</cx:pt>
          <cx:pt idx="1922">terraced</cx:pt>
          <cx:pt idx="1923">terraced</cx:pt>
          <cx:pt idx="1924">terraced</cx:pt>
          <cx:pt idx="1925">terraced</cx:pt>
          <cx:pt idx="1926">terraced</cx:pt>
          <cx:pt idx="1927">terraced</cx:pt>
          <cx:pt idx="1928">terraced</cx:pt>
          <cx:pt idx="1929">terraced</cx:pt>
          <cx:pt idx="1930">terraced</cx:pt>
          <cx:pt idx="1931">terraced</cx:pt>
          <cx:pt idx="1932">terraced</cx:pt>
          <cx:pt idx="1933">terraced</cx:pt>
          <cx:pt idx="1934">terraced</cx:pt>
          <cx:pt idx="1935">terraced</cx:pt>
          <cx:pt idx="1936">terraced</cx:pt>
          <cx:pt idx="1937">terraced</cx:pt>
          <cx:pt idx="1938">corridor</cx:pt>
          <cx:pt idx="1939">terraced</cx:pt>
          <cx:pt idx="1940">terraced</cx:pt>
          <cx:pt idx="1941">terraced</cx:pt>
          <cx:pt idx="1942">mixed</cx:pt>
          <cx:pt idx="1943">mixed</cx:pt>
          <cx:pt idx="1944">terraced</cx:pt>
          <cx:pt idx="1945">corridor</cx:pt>
          <cx:pt idx="1946">mixed</cx:pt>
          <cx:pt idx="1947">mixed</cx:pt>
          <cx:pt idx="1948">terraced</cx:pt>
          <cx:pt idx="1949">mixed</cx:pt>
          <cx:pt idx="1950">mixed</cx:pt>
          <cx:pt idx="1951">mixed</cx:pt>
          <cx:pt idx="1952">mixed</cx:pt>
          <cx:pt idx="1953">terraced</cx:pt>
          <cx:pt idx="1954">mixed</cx:pt>
          <cx:pt idx="1955">mixed</cx:pt>
          <cx:pt idx="1956">mixed</cx:pt>
          <cx:pt idx="1957">mixed</cx:pt>
          <cx:pt idx="1958">mixed</cx:pt>
          <cx:pt idx="1959">mixed</cx:pt>
          <cx:pt idx="1960">mixed</cx:pt>
          <cx:pt idx="1961">mixed</cx:pt>
          <cx:pt idx="1962">mixed</cx:pt>
          <cx:pt idx="1963">terraced</cx:pt>
          <cx:pt idx="1964">terraced</cx:pt>
          <cx:pt idx="1965">terraced</cx:pt>
          <cx:pt idx="1966">terraced</cx:pt>
          <cx:pt idx="1967">terraced</cx:pt>
          <cx:pt idx="1968">terraced</cx:pt>
          <cx:pt idx="1969">mixed</cx:pt>
          <cx:pt idx="1970">corridor</cx:pt>
          <cx:pt idx="1971">terraced</cx:pt>
          <cx:pt idx="1972">terraced</cx:pt>
          <cx:pt idx="1973">mixed</cx:pt>
          <cx:pt idx="1974">mixed</cx:pt>
          <cx:pt idx="1975">mixed</cx:pt>
          <cx:pt idx="1976">terraced</cx:pt>
          <cx:pt idx="1977">mixed</cx:pt>
          <cx:pt idx="1978">terraced</cx:pt>
          <cx:pt idx="1979">corridor</cx:pt>
          <cx:pt idx="1980">mixed</cx:pt>
          <cx:pt idx="1981">terraced</cx:pt>
          <cx:pt idx="1982">mixed</cx:pt>
          <cx:pt idx="1983">terraced</cx:pt>
          <cx:pt idx="1984">corridor</cx:pt>
          <cx:pt idx="1985">mixed</cx:pt>
          <cx:pt idx="1986">mixed</cx:pt>
          <cx:pt idx="1987">mixed</cx:pt>
          <cx:pt idx="1988">terraced</cx:pt>
          <cx:pt idx="1989">corridor</cx:pt>
          <cx:pt idx="1990">mixed</cx:pt>
          <cx:pt idx="1991">mixed</cx:pt>
          <cx:pt idx="1992">mixed</cx:pt>
          <cx:pt idx="1993">terraced</cx:pt>
          <cx:pt idx="1994">terraced</cx:pt>
          <cx:pt idx="1995">terraced</cx:pt>
          <cx:pt idx="1996">terraced</cx:pt>
          <cx:pt idx="1997">terraced</cx:pt>
          <cx:pt idx="1998">terraced</cx:pt>
          <cx:pt idx="1999">terraced</cx:pt>
          <cx:pt idx="2000">terraced</cx:pt>
          <cx:pt idx="2001">terraced</cx:pt>
          <cx:pt idx="2002">terraced</cx:pt>
          <cx:pt idx="2003">terraced</cx:pt>
          <cx:pt idx="2004">terraced</cx:pt>
          <cx:pt idx="2005">terraced</cx:pt>
          <cx:pt idx="2006">terraced</cx:pt>
          <cx:pt idx="2007">terraced</cx:pt>
          <cx:pt idx="2008">mixed</cx:pt>
          <cx:pt idx="2009">mixed</cx:pt>
          <cx:pt idx="2010">mixed</cx:pt>
          <cx:pt idx="2011">terraced</cx:pt>
          <cx:pt idx="2012">terraced</cx:pt>
          <cx:pt idx="2013">terraced</cx:pt>
          <cx:pt idx="2014">terraced</cx:pt>
          <cx:pt idx="2015">mixed</cx:pt>
          <cx:pt idx="2016">terraced</cx:pt>
          <cx:pt idx="2017">terraced</cx:pt>
          <cx:pt idx="2018">terraced</cx:pt>
          <cx:pt idx="2019">terraced</cx:pt>
          <cx:pt idx="2020">terraced</cx:pt>
          <cx:pt idx="2021">terraced</cx:pt>
          <cx:pt idx="2022">terraced</cx:pt>
          <cx:pt idx="2023">terraced</cx:pt>
          <cx:pt idx="2024">mixed</cx:pt>
          <cx:pt idx="2025">corridor</cx:pt>
          <cx:pt idx="2026">corridor</cx:pt>
          <cx:pt idx="2027">corridor</cx:pt>
          <cx:pt idx="2028">mixed</cx:pt>
          <cx:pt idx="2029">mixed</cx:pt>
          <cx:pt idx="2030">mixed</cx:pt>
          <cx:pt idx="2031">mixed</cx:pt>
          <cx:pt idx="2032">mixed</cx:pt>
          <cx:pt idx="2033">mixed</cx:pt>
          <cx:pt idx="2034">mixed</cx:pt>
          <cx:pt idx="2035">mixed</cx:pt>
          <cx:pt idx="2036">mixed</cx:pt>
          <cx:pt idx="2037">mixed</cx:pt>
          <cx:pt idx="2038">mixed</cx:pt>
          <cx:pt idx="2039">mixed</cx:pt>
          <cx:pt idx="2040">mixed</cx:pt>
          <cx:pt idx="2041">terraced</cx:pt>
          <cx:pt idx="2042">terraced</cx:pt>
          <cx:pt idx="2043">terraced</cx:pt>
          <cx:pt idx="2044">mixed</cx:pt>
          <cx:pt idx="2045">terraced</cx:pt>
          <cx:pt idx="2046">terraced</cx:pt>
          <cx:pt idx="2047">terraced</cx:pt>
          <cx:pt idx="2048">terraced</cx:pt>
          <cx:pt idx="2049">terraced</cx:pt>
          <cx:pt idx="2050">terraced</cx:pt>
          <cx:pt idx="2051">terraced</cx:pt>
          <cx:pt idx="2052">terraced</cx:pt>
          <cx:pt idx="2053">terraced</cx:pt>
          <cx:pt idx="2054">terraced</cx:pt>
          <cx:pt idx="2055">terraced</cx:pt>
          <cx:pt idx="2056">terraced</cx:pt>
          <cx:pt idx="2057">mixed</cx:pt>
          <cx:pt idx="2058">terraced</cx:pt>
          <cx:pt idx="2059">terraced</cx:pt>
          <cx:pt idx="2060">terraced</cx:pt>
          <cx:pt idx="2061">terraced</cx:pt>
          <cx:pt idx="2062">terraced</cx:pt>
          <cx:pt idx="2063">terraced</cx:pt>
          <cx:pt idx="2064">terraced</cx:pt>
          <cx:pt idx="2065">terraced</cx:pt>
          <cx:pt idx="2066">terraced</cx:pt>
          <cx:pt idx="2067">terraced</cx:pt>
          <cx:pt idx="2068">terraced</cx:pt>
          <cx:pt idx="2069">mixed</cx:pt>
          <cx:pt idx="2070">mixed</cx:pt>
          <cx:pt idx="2071">mixed</cx:pt>
          <cx:pt idx="2072">mixed</cx:pt>
          <cx:pt idx="2073">mixed</cx:pt>
          <cx:pt idx="2074">mixed</cx:pt>
          <cx:pt idx="2075">mixed</cx:pt>
          <cx:pt idx="2076">corridor</cx:pt>
          <cx:pt idx="2077">terraced</cx:pt>
          <cx:pt idx="2078">mixed</cx:pt>
          <cx:pt idx="2079">mixed</cx:pt>
          <cx:pt idx="2080">corridor</cx:pt>
          <cx:pt idx="2081">terraced</cx:pt>
          <cx:pt idx="2082">terraced</cx:pt>
          <cx:pt idx="2083">terraced</cx:pt>
          <cx:pt idx="2084">terraced</cx:pt>
          <cx:pt idx="2085">terraced</cx:pt>
          <cx:pt idx="2086">terraced</cx:pt>
          <cx:pt idx="2087">terraced</cx:pt>
          <cx:pt idx="2088">mixed</cx:pt>
          <cx:pt idx="2089">terraced</cx:pt>
          <cx:pt idx="2090">terraced</cx:pt>
          <cx:pt idx="2091">terraced</cx:pt>
          <cx:pt idx="2092">terraced</cx:pt>
          <cx:pt idx="2093">terraced</cx:pt>
          <cx:pt idx="2094">terraced</cx:pt>
          <cx:pt idx="2095">terraced</cx:pt>
          <cx:pt idx="2096">mixed</cx:pt>
          <cx:pt idx="2097">mixed</cx:pt>
          <cx:pt idx="2098">terraced</cx:pt>
          <cx:pt idx="2099">terraced</cx:pt>
          <cx:pt idx="2100">terraced</cx:pt>
          <cx:pt idx="2101">corridor</cx:pt>
          <cx:pt idx="2102">mixed</cx:pt>
          <cx:pt idx="2103">terraced</cx:pt>
          <cx:pt idx="2104">mixed</cx:pt>
          <cx:pt idx="2105">mixed</cx:pt>
          <cx:pt idx="2106">terraced</cx:pt>
          <cx:pt idx="2107">mixed</cx:pt>
          <cx:pt idx="2108">mixed</cx:pt>
          <cx:pt idx="2109">mixed</cx:pt>
          <cx:pt idx="2110">mixed</cx:pt>
          <cx:pt idx="2111">mixed</cx:pt>
          <cx:pt idx="2112">corridor</cx:pt>
          <cx:pt idx="2113">terraced</cx:pt>
          <cx:pt idx="2114">terraced</cx:pt>
          <cx:pt idx="2115">terraced</cx:pt>
          <cx:pt idx="2116">terraced</cx:pt>
          <cx:pt idx="2117">terraced</cx:pt>
          <cx:pt idx="2118">terraced</cx:pt>
          <cx:pt idx="2119">terraced</cx:pt>
          <cx:pt idx="2120">terraced</cx:pt>
          <cx:pt idx="2121">terraced</cx:pt>
          <cx:pt idx="2122">terraced</cx:pt>
          <cx:pt idx="2123">mixed</cx:pt>
          <cx:pt idx="2124">terraced</cx:pt>
          <cx:pt idx="2125">terraced</cx:pt>
          <cx:pt idx="2126">terraced</cx:pt>
          <cx:pt idx="2127">terraced</cx:pt>
          <cx:pt idx="2128">terraced</cx:pt>
          <cx:pt idx="2129">terraced</cx:pt>
          <cx:pt idx="2130">terraced</cx:pt>
          <cx:pt idx="2131">terraced</cx:pt>
          <cx:pt idx="2132">terraced</cx:pt>
          <cx:pt idx="2133">terraced</cx:pt>
          <cx:pt idx="2134">mixed</cx:pt>
          <cx:pt idx="2135">corridor</cx:pt>
          <cx:pt idx="2136">corridor</cx:pt>
          <cx:pt idx="2137">mixed</cx:pt>
          <cx:pt idx="2138">mixed</cx:pt>
          <cx:pt idx="2139">terraced</cx:pt>
          <cx:pt idx="2140">mixed</cx:pt>
          <cx:pt idx="2141">mixed</cx:pt>
          <cx:pt idx="2142">terraced</cx:pt>
          <cx:pt idx="2143">terraced</cx:pt>
          <cx:pt idx="2144">terraced</cx:pt>
          <cx:pt idx="2145">mixed</cx:pt>
          <cx:pt idx="2146">terraced</cx:pt>
          <cx:pt idx="2147">mixed</cx:pt>
          <cx:pt idx="2148">mixed</cx:pt>
          <cx:pt idx="2149">mixed</cx:pt>
          <cx:pt idx="2150">mixed</cx:pt>
          <cx:pt idx="2151">terraced</cx:pt>
          <cx:pt idx="2152">mixed</cx:pt>
          <cx:pt idx="2153">terraced</cx:pt>
          <cx:pt idx="2154">terraced</cx:pt>
          <cx:pt idx="2155">terraced</cx:pt>
          <cx:pt idx="2156">terraced</cx:pt>
          <cx:pt idx="2157">terraced</cx:pt>
          <cx:pt idx="2158">terraced</cx:pt>
          <cx:pt idx="2159">terraced</cx:pt>
          <cx:pt idx="2160">terraced</cx:pt>
          <cx:pt idx="2161">terraced</cx:pt>
          <cx:pt idx="2162">mixed</cx:pt>
          <cx:pt idx="2163">terraced</cx:pt>
          <cx:pt idx="2164">terraced</cx:pt>
          <cx:pt idx="2165">terraced</cx:pt>
          <cx:pt idx="2166">terraced</cx:pt>
          <cx:pt idx="2167">terraced</cx:pt>
          <cx:pt idx="2168">terraced</cx:pt>
          <cx:pt idx="2169">terraced</cx:pt>
          <cx:pt idx="2170">mixed</cx:pt>
          <cx:pt idx="2171">mixed</cx:pt>
          <cx:pt idx="2172">mixed</cx:pt>
          <cx:pt idx="2173">terraced</cx:pt>
          <cx:pt idx="2174">terraced</cx:pt>
          <cx:pt idx="2175">mixed</cx:pt>
          <cx:pt idx="2176">mixed</cx:pt>
          <cx:pt idx="2177">mixed</cx:pt>
          <cx:pt idx="2178">terraced</cx:pt>
          <cx:pt idx="2179">mixed</cx:pt>
          <cx:pt idx="2180">terraced</cx:pt>
          <cx:pt idx="2181">mixed</cx:pt>
          <cx:pt idx="2182">mixed</cx:pt>
          <cx:pt idx="2183">mixed</cx:pt>
          <cx:pt idx="2184">terraced</cx:pt>
          <cx:pt idx="2185">mixed</cx:pt>
          <cx:pt idx="2186">mixed</cx:pt>
          <cx:pt idx="2187">corridor</cx:pt>
          <cx:pt idx="2188">mixed</cx:pt>
          <cx:pt idx="2189">mixed</cx:pt>
          <cx:pt idx="2190">mixed</cx:pt>
          <cx:pt idx="2191">terraced</cx:pt>
          <cx:pt idx="2192">terraced</cx:pt>
          <cx:pt idx="2193">mixed</cx:pt>
          <cx:pt idx="2194">mixed</cx:pt>
          <cx:pt idx="2195">terraced</cx:pt>
          <cx:pt idx="2196">terraced</cx:pt>
          <cx:pt idx="2197">terraced</cx:pt>
          <cx:pt idx="2198">terraced</cx:pt>
          <cx:pt idx="2199">terraced</cx:pt>
          <cx:pt idx="2200">terraced</cx:pt>
          <cx:pt idx="2201">terraced</cx:pt>
          <cx:pt idx="2202">terraced</cx:pt>
          <cx:pt idx="2203">corridor</cx:pt>
          <cx:pt idx="2204">terraced</cx:pt>
          <cx:pt idx="2205">mixed</cx:pt>
          <cx:pt idx="2206">mixed</cx:pt>
          <cx:pt idx="2207">terraced</cx:pt>
          <cx:pt idx="2208">terraced</cx:pt>
          <cx:pt idx="2209">terraced</cx:pt>
          <cx:pt idx="2210">corridor</cx:pt>
          <cx:pt idx="2211">terraced</cx:pt>
          <cx:pt idx="2212">terraced</cx:pt>
          <cx:pt idx="2213">terraced</cx:pt>
          <cx:pt idx="2214">mixed</cx:pt>
          <cx:pt idx="2215">corridor</cx:pt>
          <cx:pt idx="2216">corridor</cx:pt>
          <cx:pt idx="2217">corridor</cx:pt>
          <cx:pt idx="2218">mixed</cx:pt>
          <cx:pt idx="2219">corridor</cx:pt>
          <cx:pt idx="2220">terraced</cx:pt>
          <cx:pt idx="2221">terraced</cx:pt>
          <cx:pt idx="2222">mixed</cx:pt>
          <cx:pt idx="2223">mixed</cx:pt>
          <cx:pt idx="2224">mixed</cx:pt>
          <cx:pt idx="2225">terraced</cx:pt>
          <cx:pt idx="2226">corridor</cx:pt>
          <cx:pt idx="2227">terraced</cx:pt>
          <cx:pt idx="2228">terraced</cx:pt>
          <cx:pt idx="2229">terraced</cx:pt>
          <cx:pt idx="2230">terraced</cx:pt>
          <cx:pt idx="2231">terraced</cx:pt>
          <cx:pt idx="2232">terraced</cx:pt>
          <cx:pt idx="2233">terraced</cx:pt>
          <cx:pt idx="2234">terraced</cx:pt>
          <cx:pt idx="2235">terraced</cx:pt>
          <cx:pt idx="2236">terraced</cx:pt>
          <cx:pt idx="2237">terraced</cx:pt>
          <cx:pt idx="2238">terraced</cx:pt>
          <cx:pt idx="2239">terraced</cx:pt>
          <cx:pt idx="2240">terraced</cx:pt>
          <cx:pt idx="2241">corridor</cx:pt>
          <cx:pt idx="2242">terraced</cx:pt>
          <cx:pt idx="2243">mixed</cx:pt>
          <cx:pt idx="2244">mixed</cx:pt>
          <cx:pt idx="2245">mixed</cx:pt>
          <cx:pt idx="2246">mixed</cx:pt>
          <cx:pt idx="2247">mixed</cx:pt>
          <cx:pt idx="2248">mixed</cx:pt>
          <cx:pt idx="2249">mixed</cx:pt>
          <cx:pt idx="2250">mixed</cx:pt>
          <cx:pt idx="2251">mixed</cx:pt>
          <cx:pt idx="2252">terraced</cx:pt>
          <cx:pt idx="2253">mixed</cx:pt>
          <cx:pt idx="2254">terraced</cx:pt>
          <cx:pt idx="2255">mixed</cx:pt>
          <cx:pt idx="2256">terraced</cx:pt>
          <cx:pt idx="2257">mixed</cx:pt>
          <cx:pt idx="2258">mixed</cx:pt>
          <cx:pt idx="2259">terraced</cx:pt>
          <cx:pt idx="2260">mixed</cx:pt>
          <cx:pt idx="2261">mixed</cx:pt>
          <cx:pt idx="2262">mixed</cx:pt>
          <cx:pt idx="2263">terraced</cx:pt>
          <cx:pt idx="2264">terraced</cx:pt>
          <cx:pt idx="2265">terraced</cx:pt>
          <cx:pt idx="2266">terraced</cx:pt>
          <cx:pt idx="2267">terraced</cx:pt>
          <cx:pt idx="2268">terraced</cx:pt>
          <cx:pt idx="2269">terraced</cx:pt>
          <cx:pt idx="2270">terraced</cx:pt>
          <cx:pt idx="2271">terraced</cx:pt>
          <cx:pt idx="2272">terraced</cx:pt>
          <cx:pt idx="2273">mixed</cx:pt>
          <cx:pt idx="2274">mixed</cx:pt>
          <cx:pt idx="2275">terraced</cx:pt>
          <cx:pt idx="2276">terraced</cx:pt>
          <cx:pt idx="2277">terraced</cx:pt>
          <cx:pt idx="2278">terraced</cx:pt>
          <cx:pt idx="2279">terraced</cx:pt>
          <cx:pt idx="2280">mixed</cx:pt>
          <cx:pt idx="2281">mixed</cx:pt>
          <cx:pt idx="2282">corridor</cx:pt>
          <cx:pt idx="2283">mixed</cx:pt>
          <cx:pt idx="2284">terraced</cx:pt>
          <cx:pt idx="2285">terraced</cx:pt>
          <cx:pt idx="2286">mixed</cx:pt>
          <cx:pt idx="2287">mixed</cx:pt>
          <cx:pt idx="2288">mixed</cx:pt>
          <cx:pt idx="2289">terraced</cx:pt>
          <cx:pt idx="2290">mixed</cx:pt>
          <cx:pt idx="2291">terraced</cx:pt>
          <cx:pt idx="2292">mixed</cx:pt>
          <cx:pt idx="2293">mixed</cx:pt>
          <cx:pt idx="2294">mixed</cx:pt>
          <cx:pt idx="2295">mixed</cx:pt>
          <cx:pt idx="2296">mixed</cx:pt>
          <cx:pt idx="2297">mixed</cx:pt>
          <cx:pt idx="2298">corridor</cx:pt>
          <cx:pt idx="2299">terraced</cx:pt>
          <cx:pt idx="2300">terraced</cx:pt>
          <cx:pt idx="2301">mixed</cx:pt>
          <cx:pt idx="2302">mixed</cx:pt>
          <cx:pt idx="2303">mixed</cx:pt>
          <cx:pt idx="2304">terraced</cx:pt>
          <cx:pt idx="2305">terraced</cx:pt>
          <cx:pt idx="2306">terraced</cx:pt>
          <cx:pt idx="2307">terraced</cx:pt>
          <cx:pt idx="2308">terraced</cx:pt>
          <cx:pt idx="2309">terraced</cx:pt>
          <cx:pt idx="2310">terraced</cx:pt>
          <cx:pt idx="2311">terraced</cx:pt>
          <cx:pt idx="2312">corridor</cx:pt>
          <cx:pt idx="2313">terraced</cx:pt>
          <cx:pt idx="2314">mixed</cx:pt>
          <cx:pt idx="2315">terraced</cx:pt>
          <cx:pt idx="2316">terraced</cx:pt>
          <cx:pt idx="2317">terraced</cx:pt>
          <cx:pt idx="2318">terraced</cx:pt>
          <cx:pt idx="2319">corridor</cx:pt>
          <cx:pt idx="2320">corridor</cx:pt>
          <cx:pt idx="2321">terraced</cx:pt>
          <cx:pt idx="2322">terraced</cx:pt>
          <cx:pt idx="2323">terraced</cx:pt>
          <cx:pt idx="2324">mixed</cx:pt>
          <cx:pt idx="2325">mixed</cx:pt>
          <cx:pt idx="2326">terraced</cx:pt>
          <cx:pt idx="2327">terraced</cx:pt>
          <cx:pt idx="2328">terraced</cx:pt>
          <cx:pt idx="2329">mixed</cx:pt>
          <cx:pt idx="2330">terraced</cx:pt>
          <cx:pt idx="2331">corridor</cx:pt>
          <cx:pt idx="2332">terraced</cx:pt>
          <cx:pt idx="2333">terraced</cx:pt>
          <cx:pt idx="2334">mixed</cx:pt>
          <cx:pt idx="2335">terraced</cx:pt>
          <cx:pt idx="2336">mixed</cx:pt>
          <cx:pt idx="2337">mixed</cx:pt>
          <cx:pt idx="2338">corridor</cx:pt>
          <cx:pt idx="2339">mixed</cx:pt>
          <cx:pt idx="2340">terraced</cx:pt>
          <cx:pt idx="2341">mixed</cx:pt>
          <cx:pt idx="2342">mixed</cx:pt>
          <cx:pt idx="2343">mixed</cx:pt>
          <cx:pt idx="2344">mixed</cx:pt>
          <cx:pt idx="2345">mixed</cx:pt>
          <cx:pt idx="2346">terraced</cx:pt>
          <cx:pt idx="2347">mixed</cx:pt>
          <cx:pt idx="2348">mixed</cx:pt>
          <cx:pt idx="2349">mixed</cx:pt>
          <cx:pt idx="2350">mixed</cx:pt>
          <cx:pt idx="2351">mixed</cx:pt>
          <cx:pt idx="2352">terraced</cx:pt>
          <cx:pt idx="2353">mixed</cx:pt>
          <cx:pt idx="2354">terraced</cx:pt>
          <cx:pt idx="2355">mixed</cx:pt>
          <cx:pt idx="2356">mixed</cx:pt>
          <cx:pt idx="2357">mixed</cx:pt>
          <cx:pt idx="2358">terraced</cx:pt>
          <cx:pt idx="2359">corridor</cx:pt>
          <cx:pt idx="2360">terraced</cx:pt>
          <cx:pt idx="2361">terraced</cx:pt>
          <cx:pt idx="2362">terraced</cx:pt>
          <cx:pt idx="2363">terraced</cx:pt>
          <cx:pt idx="2364">terraced</cx:pt>
          <cx:pt idx="2365">mixed</cx:pt>
          <cx:pt idx="2366">terraced</cx:pt>
          <cx:pt idx="2367">terraced</cx:pt>
          <cx:pt idx="2368">terraced</cx:pt>
          <cx:pt idx="2369">corridor</cx:pt>
          <cx:pt idx="2370">mixed</cx:pt>
          <cx:pt idx="2371">mixed</cx:pt>
          <cx:pt idx="2372">terraced</cx:pt>
          <cx:pt idx="2373">terraced</cx:pt>
          <cx:pt idx="2374">mixed</cx:pt>
          <cx:pt idx="2375">mixed</cx:pt>
          <cx:pt idx="2376">terraced</cx:pt>
          <cx:pt idx="2377">terraced</cx:pt>
          <cx:pt idx="2378">terraced</cx:pt>
          <cx:pt idx="2379">terraced</cx:pt>
          <cx:pt idx="2380">mixed</cx:pt>
          <cx:pt idx="2381">terraced</cx:pt>
          <cx:pt idx="2382">corridor</cx:pt>
          <cx:pt idx="2383">terraced</cx:pt>
          <cx:pt idx="2384">terraced</cx:pt>
          <cx:pt idx="2385">terraced</cx:pt>
          <cx:pt idx="2386">mixed</cx:pt>
          <cx:pt idx="2387">terraced</cx:pt>
          <cx:pt idx="2388">mixed</cx:pt>
          <cx:pt idx="2389">terraced</cx:pt>
          <cx:pt idx="2390">terraced</cx:pt>
          <cx:pt idx="2391">terraced</cx:pt>
          <cx:pt idx="2392">corridor</cx:pt>
          <cx:pt idx="2393">terraced</cx:pt>
          <cx:pt idx="2394">mixed</cx:pt>
          <cx:pt idx="2395">terraced</cx:pt>
          <cx:pt idx="2396">terraced</cx:pt>
          <cx:pt idx="2397">terraced</cx:pt>
          <cx:pt idx="2398">terraced</cx:pt>
          <cx:pt idx="2399">corridor</cx:pt>
          <cx:pt idx="2400">corridor</cx:pt>
          <cx:pt idx="2401">terraced</cx:pt>
          <cx:pt idx="2402">terraced</cx:pt>
          <cx:pt idx="2403">terraced</cx:pt>
          <cx:pt idx="2404">mixed</cx:pt>
          <cx:pt idx="2405">mixed</cx:pt>
          <cx:pt idx="2406">mixed</cx:pt>
          <cx:pt idx="2407">mixed</cx:pt>
          <cx:pt idx="2408">corridor</cx:pt>
          <cx:pt idx="2409">terraced</cx:pt>
          <cx:pt idx="2410">mixed</cx:pt>
          <cx:pt idx="2411">mixed</cx:pt>
          <cx:pt idx="2412">terraced</cx:pt>
          <cx:pt idx="2413">terraced</cx:pt>
          <cx:pt idx="2414">mixed</cx:pt>
          <cx:pt idx="2415">corridor</cx:pt>
          <cx:pt idx="2416">terraced</cx:pt>
          <cx:pt idx="2417">mixed</cx:pt>
          <cx:pt idx="2418">corridor</cx:pt>
          <cx:pt idx="2419">corridor</cx:pt>
          <cx:pt idx="2420">terraced</cx:pt>
          <cx:pt idx="2421">mixed</cx:pt>
          <cx:pt idx="2422">terraced</cx:pt>
          <cx:pt idx="2423">terraced</cx:pt>
          <cx:pt idx="2424">terraced</cx:pt>
          <cx:pt idx="2425">corridor</cx:pt>
          <cx:pt idx="2426">terraced</cx:pt>
          <cx:pt idx="2427">terraced</cx:pt>
          <cx:pt idx="2428">terraced</cx:pt>
          <cx:pt idx="2429">terraced</cx:pt>
          <cx:pt idx="2430">mixed</cx:pt>
          <cx:pt idx="2431">terraced</cx:pt>
          <cx:pt idx="2432">terraced</cx:pt>
          <cx:pt idx="2433">terraced</cx:pt>
          <cx:pt idx="2434">corridor</cx:pt>
          <cx:pt idx="2435">corridor</cx:pt>
          <cx:pt idx="2436">corridor</cx:pt>
          <cx:pt idx="2437">terraced</cx:pt>
          <cx:pt idx="2438">terraced</cx:pt>
          <cx:pt idx="2439">terraced</cx:pt>
          <cx:pt idx="2440">terraced</cx:pt>
          <cx:pt idx="2441">mixed</cx:pt>
          <cx:pt idx="2442">mixed</cx:pt>
          <cx:pt idx="2443">mixed</cx:pt>
          <cx:pt idx="2444">corridor</cx:pt>
          <cx:pt idx="2445">mixed</cx:pt>
          <cx:pt idx="2446">mixed</cx:pt>
          <cx:pt idx="2447">terraced</cx:pt>
          <cx:pt idx="2448">mixed</cx:pt>
          <cx:pt idx="2449">mixed</cx:pt>
          <cx:pt idx="2450">mixed</cx:pt>
          <cx:pt idx="2451">corridor</cx:pt>
          <cx:pt idx="2452">mixed</cx:pt>
          <cx:pt idx="2453">mixed</cx:pt>
          <cx:pt idx="2454">corridor</cx:pt>
          <cx:pt idx="2455">terraced</cx:pt>
          <cx:pt idx="2456">terraced</cx:pt>
          <cx:pt idx="2457">terraced</cx:pt>
          <cx:pt idx="2458">terraced</cx:pt>
          <cx:pt idx="2459">terraced</cx:pt>
          <cx:pt idx="2460">terraced</cx:pt>
          <cx:pt idx="2461">corridor</cx:pt>
          <cx:pt idx="2462">mixed</cx:pt>
          <cx:pt idx="2463">terraced</cx:pt>
          <cx:pt idx="2464">mixed</cx:pt>
          <cx:pt idx="2465">terraced</cx:pt>
          <cx:pt idx="2466">terraced</cx:pt>
          <cx:pt idx="2467">terraced</cx:pt>
          <cx:pt idx="2468">terraced</cx:pt>
          <cx:pt idx="2469">mixed</cx:pt>
          <cx:pt idx="2470">mixed</cx:pt>
          <cx:pt idx="2471">mixed</cx:pt>
          <cx:pt idx="2472">terraced</cx:pt>
          <cx:pt idx="2473">mixed</cx:pt>
          <cx:pt idx="2474">corridor</cx:pt>
          <cx:pt idx="2475">mixed</cx:pt>
          <cx:pt idx="2476">terraced</cx:pt>
          <cx:pt idx="2477">mixed</cx:pt>
          <cx:pt idx="2478">terraced</cx:pt>
          <cx:pt idx="2479">mixed</cx:pt>
          <cx:pt idx="2480">corridor</cx:pt>
          <cx:pt idx="2481">terraced</cx:pt>
          <cx:pt idx="2482">terraced</cx:pt>
          <cx:pt idx="2483">terraced</cx:pt>
          <cx:pt idx="2484">terraced</cx:pt>
          <cx:pt idx="2485">corridor</cx:pt>
          <cx:pt idx="2486">terraced</cx:pt>
          <cx:pt idx="2487">mixed</cx:pt>
          <cx:pt idx="2488">terraced</cx:pt>
          <cx:pt idx="2489">terraced</cx:pt>
          <cx:pt idx="2490">terraced</cx:pt>
          <cx:pt idx="2491">terraced</cx:pt>
          <cx:pt idx="2492">terraced</cx:pt>
          <cx:pt idx="2493">terraced</cx:pt>
          <cx:pt idx="2494">corridor</cx:pt>
          <cx:pt idx="2495">mixed</cx:pt>
          <cx:pt idx="2496">mixed</cx:pt>
          <cx:pt idx="2497">terraced</cx:pt>
          <cx:pt idx="2498">corridor</cx:pt>
          <cx:pt idx="2499">terraced</cx:pt>
          <cx:pt idx="2500">terraced</cx:pt>
          <cx:pt idx="2501">terraced</cx:pt>
          <cx:pt idx="2502">terraced</cx:pt>
          <cx:pt idx="2503">terraced</cx:pt>
          <cx:pt idx="2504">terraced</cx:pt>
          <cx:pt idx="2505">terraced</cx:pt>
          <cx:pt idx="2506">terraced</cx:pt>
          <cx:pt idx="2507">terraced</cx:pt>
          <cx:pt idx="2508">mixed</cx:pt>
          <cx:pt idx="2509">terraced</cx:pt>
          <cx:pt idx="2510">terraced</cx:pt>
          <cx:pt idx="2511">terraced</cx:pt>
          <cx:pt idx="2512">terraced</cx:pt>
          <cx:pt idx="2513">terraced</cx:pt>
          <cx:pt idx="2514">terraced</cx:pt>
          <cx:pt idx="2515">corridor</cx:pt>
          <cx:pt idx="2516">terraced</cx:pt>
          <cx:pt idx="2517">terraced</cx:pt>
          <cx:pt idx="2518">mixed</cx:pt>
          <cx:pt idx="2519">terraced</cx:pt>
          <cx:pt idx="2520">mixed</cx:pt>
          <cx:pt idx="2521">mixed</cx:pt>
          <cx:pt idx="2522">mixed</cx:pt>
          <cx:pt idx="2523">terraced</cx:pt>
          <cx:pt idx="2524">mixed</cx:pt>
          <cx:pt idx="2525">mixed</cx:pt>
          <cx:pt idx="2526">mixed</cx:pt>
          <cx:pt idx="2527">terraced</cx:pt>
          <cx:pt idx="2528">terraced</cx:pt>
          <cx:pt idx="2529">terraced</cx:pt>
          <cx:pt idx="2530">mixed</cx:pt>
          <cx:pt idx="2531">mixed</cx:pt>
          <cx:pt idx="2532">mixed</cx:pt>
          <cx:pt idx="2533">mixed</cx:pt>
          <cx:pt idx="2534">mixed</cx:pt>
          <cx:pt idx="2535">mixed</cx:pt>
          <cx:pt idx="2536">terraced</cx:pt>
          <cx:pt idx="2537">mixed</cx:pt>
          <cx:pt idx="2538">terraced</cx:pt>
          <cx:pt idx="2539">terraced</cx:pt>
          <cx:pt idx="2540">terraced</cx:pt>
          <cx:pt idx="2541">terraced</cx:pt>
          <cx:pt idx="2542">terraced</cx:pt>
          <cx:pt idx="2543">terraced</cx:pt>
          <cx:pt idx="2544">terraced</cx:pt>
          <cx:pt idx="2545">terraced</cx:pt>
          <cx:pt idx="2546">terraced</cx:pt>
          <cx:pt idx="2547">terraced</cx:pt>
          <cx:pt idx="2548">terraced</cx:pt>
          <cx:pt idx="2549">mixed</cx:pt>
          <cx:pt idx="2550">mixed</cx:pt>
          <cx:pt idx="2551">mixed</cx:pt>
          <cx:pt idx="2552">terraced</cx:pt>
          <cx:pt idx="2553">terraced</cx:pt>
          <cx:pt idx="2554">terraced</cx:pt>
          <cx:pt idx="2555">terraced</cx:pt>
          <cx:pt idx="2556">terraced</cx:pt>
          <cx:pt idx="2557">terraced</cx:pt>
          <cx:pt idx="2558">terraced</cx:pt>
          <cx:pt idx="2559">terraced</cx:pt>
          <cx:pt idx="2560">terraced</cx:pt>
          <cx:pt idx="2561">terraced</cx:pt>
          <cx:pt idx="2562">terraced</cx:pt>
          <cx:pt idx="2563">terraced</cx:pt>
          <cx:pt idx="2564">mixed</cx:pt>
          <cx:pt idx="2565">mixed</cx:pt>
          <cx:pt idx="2566">terraced</cx:pt>
          <cx:pt idx="2567">mixed</cx:pt>
          <cx:pt idx="2568">terraced</cx:pt>
          <cx:pt idx="2569">mixed</cx:pt>
          <cx:pt idx="2570">terraced</cx:pt>
          <cx:pt idx="2571">terraced</cx:pt>
          <cx:pt idx="2572">corridor</cx:pt>
          <cx:pt idx="2573">mixed</cx:pt>
          <cx:pt idx="2574">mixed</cx:pt>
          <cx:pt idx="2575">terraced</cx:pt>
          <cx:pt idx="2576">mixed</cx:pt>
          <cx:pt idx="2577">mixed</cx:pt>
          <cx:pt idx="2578">mixed</cx:pt>
          <cx:pt idx="2579">terraced</cx:pt>
          <cx:pt idx="2580">mixed</cx:pt>
          <cx:pt idx="2581">mixed</cx:pt>
          <cx:pt idx="2582">mixed</cx:pt>
          <cx:pt idx="2583">mixed</cx:pt>
          <cx:pt idx="2584">terraced</cx:pt>
          <cx:pt idx="2585">mixed</cx:pt>
          <cx:pt idx="2586">terraced</cx:pt>
          <cx:pt idx="2587">terraced</cx:pt>
          <cx:pt idx="2588">mixed</cx:pt>
          <cx:pt idx="2589">mixed</cx:pt>
          <cx:pt idx="2590">terraced</cx:pt>
          <cx:pt idx="2591">corridor</cx:pt>
          <cx:pt idx="2592">corridor</cx:pt>
          <cx:pt idx="2593">terraced</cx:pt>
          <cx:pt idx="2594">terraced</cx:pt>
          <cx:pt idx="2595">terraced</cx:pt>
          <cx:pt idx="2596">mixed</cx:pt>
          <cx:pt idx="2597">mixed</cx:pt>
          <cx:pt idx="2598">mixed</cx:pt>
          <cx:pt idx="2599">terraced</cx:pt>
          <cx:pt idx="2600">terraced</cx:pt>
          <cx:pt idx="2601">terraced</cx:pt>
          <cx:pt idx="2602">terraced</cx:pt>
          <cx:pt idx="2603">terraced</cx:pt>
          <cx:pt idx="2604">terraced</cx:pt>
          <cx:pt idx="2605">terraced</cx:pt>
          <cx:pt idx="2606">terraced</cx:pt>
          <cx:pt idx="2607">corridor</cx:pt>
          <cx:pt idx="2608">terraced</cx:pt>
          <cx:pt idx="2609">terraced</cx:pt>
          <cx:pt idx="2610">terraced</cx:pt>
          <cx:pt idx="2611">terraced</cx:pt>
          <cx:pt idx="2612">terraced</cx:pt>
          <cx:pt idx="2613">terraced</cx:pt>
          <cx:pt idx="2614">mixed</cx:pt>
          <cx:pt idx="2615">mixed</cx:pt>
          <cx:pt idx="2616">mixed</cx:pt>
          <cx:pt idx="2617">terraced</cx:pt>
          <cx:pt idx="2618">mixed</cx:pt>
          <cx:pt idx="2619">terraced</cx:pt>
          <cx:pt idx="2620">mixed</cx:pt>
          <cx:pt idx="2621">terraced</cx:pt>
          <cx:pt idx="2622">mixed</cx:pt>
          <cx:pt idx="2623">mixed</cx:pt>
          <cx:pt idx="2624">terraced</cx:pt>
          <cx:pt idx="2625">terraced</cx:pt>
          <cx:pt idx="2626">mixed</cx:pt>
          <cx:pt idx="2627">terraced</cx:pt>
          <cx:pt idx="2628">terraced</cx:pt>
          <cx:pt idx="2629">mixed</cx:pt>
          <cx:pt idx="2630">terraced</cx:pt>
          <cx:pt idx="2631">terraced</cx:pt>
          <cx:pt idx="2632">mixed</cx:pt>
          <cx:pt idx="2633">terraced</cx:pt>
          <cx:pt idx="2634">mixed</cx:pt>
          <cx:pt idx="2635">terraced</cx:pt>
          <cx:pt idx="2636">mixed</cx:pt>
          <cx:pt idx="2637">mixed</cx:pt>
          <cx:pt idx="2638">mixed</cx:pt>
          <cx:pt idx="2639">terraced</cx:pt>
          <cx:pt idx="2640">terraced</cx:pt>
          <cx:pt idx="2641">terraced</cx:pt>
          <cx:pt idx="2642">terraced</cx:pt>
          <cx:pt idx="2643">terraced</cx:pt>
          <cx:pt idx="2644">terraced</cx:pt>
          <cx:pt idx="2645">terraced</cx:pt>
          <cx:pt idx="2646">terraced</cx:pt>
          <cx:pt idx="2647">terraced</cx:pt>
          <cx:pt idx="2648">terraced</cx:pt>
          <cx:pt idx="2649">terraced</cx:pt>
          <cx:pt idx="2650">terraced</cx:pt>
          <cx:pt idx="2651">mixed</cx:pt>
          <cx:pt idx="2652">mixed</cx:pt>
          <cx:pt idx="2653">terraced</cx:pt>
          <cx:pt idx="2654">terraced</cx:pt>
          <cx:pt idx="2655">terraced</cx:pt>
          <cx:pt idx="2656">terraced</cx:pt>
          <cx:pt idx="2657">terraced</cx:pt>
          <cx:pt idx="2658">terraced</cx:pt>
          <cx:pt idx="2659">corridor</cx:pt>
          <cx:pt idx="2660">terraced</cx:pt>
          <cx:pt idx="2661">terraced</cx:pt>
          <cx:pt idx="2662">terraced</cx:pt>
          <cx:pt idx="2663">terraced</cx:pt>
          <cx:pt idx="2664">terraced</cx:pt>
          <cx:pt idx="2665">mixed</cx:pt>
          <cx:pt idx="2666">terraced</cx:pt>
          <cx:pt idx="2667">corridor</cx:pt>
          <cx:pt idx="2668">terraced</cx:pt>
          <cx:pt idx="2669">mixed</cx:pt>
          <cx:pt idx="2670">mixed</cx:pt>
          <cx:pt idx="2671">mixed</cx:pt>
          <cx:pt idx="2672">mixed</cx:pt>
          <cx:pt idx="2673">terraced</cx:pt>
          <cx:pt idx="2674">terraced</cx:pt>
          <cx:pt idx="2675">mixed</cx:pt>
          <cx:pt idx="2676">mixed</cx:pt>
          <cx:pt idx="2677">mixed</cx:pt>
          <cx:pt idx="2678">terraced</cx:pt>
          <cx:pt idx="2679">mixed</cx:pt>
          <cx:pt idx="2680">terraced</cx:pt>
          <cx:pt idx="2681">mixed</cx:pt>
          <cx:pt idx="2682">mixed</cx:pt>
          <cx:pt idx="2683">corridor</cx:pt>
          <cx:pt idx="2684">terraced</cx:pt>
          <cx:pt idx="2685">terraced</cx:pt>
          <cx:pt idx="2686">terraced</cx:pt>
          <cx:pt idx="2687">terraced</cx:pt>
          <cx:pt idx="2688">terraced</cx:pt>
          <cx:pt idx="2689">terraced</cx:pt>
          <cx:pt idx="2690">terraced</cx:pt>
          <cx:pt idx="2691">terraced</cx:pt>
          <cx:pt idx="2692">terraced</cx:pt>
          <cx:pt idx="2693">terraced</cx:pt>
          <cx:pt idx="2694">terraced</cx:pt>
          <cx:pt idx="2695">terraced</cx:pt>
          <cx:pt idx="2696">mixed</cx:pt>
          <cx:pt idx="2697">mixed</cx:pt>
          <cx:pt idx="2698">terraced</cx:pt>
          <cx:pt idx="2699">terraced</cx:pt>
          <cx:pt idx="2700">terraced</cx:pt>
          <cx:pt idx="2701">terraced</cx:pt>
          <cx:pt idx="2702">terraced</cx:pt>
          <cx:pt idx="2703">terraced</cx:pt>
          <cx:pt idx="2704">terraced</cx:pt>
          <cx:pt idx="2705">terraced</cx:pt>
          <cx:pt idx="2706">mixed</cx:pt>
          <cx:pt idx="2707">terraced</cx:pt>
          <cx:pt idx="2708">mixed</cx:pt>
          <cx:pt idx="2709">mixed</cx:pt>
          <cx:pt idx="2710">mixed</cx:pt>
          <cx:pt idx="2711">mixed</cx:pt>
          <cx:pt idx="2712">terraced</cx:pt>
          <cx:pt idx="2713">mixed</cx:pt>
          <cx:pt idx="2714">terraced</cx:pt>
          <cx:pt idx="2715">mixed</cx:pt>
          <cx:pt idx="2716">mixed</cx:pt>
          <cx:pt idx="2717">mixed</cx:pt>
          <cx:pt idx="2718">mixed</cx:pt>
          <cx:pt idx="2719">mixed</cx:pt>
          <cx:pt idx="2720">terraced</cx:pt>
          <cx:pt idx="2721">terraced</cx:pt>
          <cx:pt idx="2722">terraced</cx:pt>
          <cx:pt idx="2723">terraced</cx:pt>
          <cx:pt idx="2724">mixed</cx:pt>
          <cx:pt idx="2725">mixed</cx:pt>
          <cx:pt idx="2726">corridor</cx:pt>
          <cx:pt idx="2727">terraced</cx:pt>
          <cx:pt idx="2728">terraced</cx:pt>
          <cx:pt idx="2729">terraced</cx:pt>
          <cx:pt idx="2730">terraced</cx:pt>
          <cx:pt idx="2731">terraced</cx:pt>
          <cx:pt idx="2732">terraced</cx:pt>
          <cx:pt idx="2733">terraced</cx:pt>
          <cx:pt idx="2734">terraced</cx:pt>
          <cx:pt idx="2735">terraced</cx:pt>
          <cx:pt idx="2736">terraced</cx:pt>
          <cx:pt idx="2737">terraced</cx:pt>
          <cx:pt idx="2738">terraced</cx:pt>
          <cx:pt idx="2739">terraced</cx:pt>
          <cx:pt idx="2740">terraced</cx:pt>
          <cx:pt idx="2741">terraced</cx:pt>
          <cx:pt idx="2742">corridor</cx:pt>
          <cx:pt idx="2743">corridor</cx:pt>
          <cx:pt idx="2744">corridor</cx:pt>
          <cx:pt idx="2745">corridor</cx:pt>
          <cx:pt idx="2746">terraced</cx:pt>
          <cx:pt idx="2747">terraced</cx:pt>
          <cx:pt idx="2748">terraced</cx:pt>
          <cx:pt idx="2749">terraced</cx:pt>
          <cx:pt idx="2750">terraced</cx:pt>
          <cx:pt idx="2751">mixed</cx:pt>
          <cx:pt idx="2752">mixed</cx:pt>
          <cx:pt idx="2753">mixed</cx:pt>
          <cx:pt idx="2754">terraced</cx:pt>
          <cx:pt idx="2755">mixed</cx:pt>
          <cx:pt idx="2756">corridor</cx:pt>
          <cx:pt idx="2757">mixed</cx:pt>
          <cx:pt idx="2758">mixed</cx:pt>
          <cx:pt idx="2759">terraced</cx:pt>
          <cx:pt idx="2760">terraced</cx:pt>
          <cx:pt idx="2761">mixed</cx:pt>
          <cx:pt idx="2762">mixed</cx:pt>
          <cx:pt idx="2763">terraced</cx:pt>
          <cx:pt idx="2764">mixed</cx:pt>
          <cx:pt idx="2765">mixed</cx:pt>
          <cx:pt idx="2766">terraced</cx:pt>
          <cx:pt idx="2767">mixed</cx:pt>
          <cx:pt idx="2768">terraced</cx:pt>
          <cx:pt idx="2769">mixed</cx:pt>
          <cx:pt idx="2770">terraced</cx:pt>
          <cx:pt idx="2771">mixed</cx:pt>
          <cx:pt idx="2772">mixed</cx:pt>
          <cx:pt idx="2773">terraced</cx:pt>
          <cx:pt idx="2774">corridor</cx:pt>
          <cx:pt idx="2775">terraced</cx:pt>
          <cx:pt idx="2776">terraced</cx:pt>
          <cx:pt idx="2777">terraced</cx:pt>
          <cx:pt idx="2778">corridor</cx:pt>
          <cx:pt idx="2779">terraced</cx:pt>
          <cx:pt idx="2780">terraced</cx:pt>
          <cx:pt idx="2781">terraced</cx:pt>
          <cx:pt idx="2782">mixed</cx:pt>
          <cx:pt idx="2783">terraced</cx:pt>
          <cx:pt idx="2784">terraced</cx:pt>
          <cx:pt idx="2785">terraced</cx:pt>
          <cx:pt idx="2786">terraced</cx:pt>
          <cx:pt idx="2787">terraced</cx:pt>
          <cx:pt idx="2788">terraced</cx:pt>
          <cx:pt idx="2789">mixed</cx:pt>
          <cx:pt idx="2790">mixed</cx:pt>
          <cx:pt idx="2791">mixed</cx:pt>
          <cx:pt idx="2792">corridor</cx:pt>
          <cx:pt idx="2793">mixed</cx:pt>
          <cx:pt idx="2794">mixed</cx:pt>
          <cx:pt idx="2795">terraced</cx:pt>
          <cx:pt idx="2796">mixed</cx:pt>
          <cx:pt idx="2797">mixed</cx:pt>
          <cx:pt idx="2798">mixed</cx:pt>
          <cx:pt idx="2799">mixed</cx:pt>
          <cx:pt idx="2800">corridor</cx:pt>
          <cx:pt idx="2801">mixed</cx:pt>
          <cx:pt idx="2802">mixed</cx:pt>
          <cx:pt idx="2803">mixed</cx:pt>
          <cx:pt idx="2804">mixed</cx:pt>
          <cx:pt idx="2805">mixed</cx:pt>
          <cx:pt idx="2806">mixed</cx:pt>
          <cx:pt idx="2807">terraced</cx:pt>
          <cx:pt idx="2808">terraced</cx:pt>
          <cx:pt idx="2809">mixed</cx:pt>
          <cx:pt idx="2810">terraced</cx:pt>
          <cx:pt idx="2811">terraced</cx:pt>
          <cx:pt idx="2812">corridor</cx:pt>
          <cx:pt idx="2813">terraced</cx:pt>
          <cx:pt idx="2814">terraced</cx:pt>
          <cx:pt idx="2815">terraced</cx:pt>
          <cx:pt idx="2816">terraced</cx:pt>
          <cx:pt idx="2817">corridor</cx:pt>
          <cx:pt idx="2818">terraced</cx:pt>
          <cx:pt idx="2819">terraced</cx:pt>
          <cx:pt idx="2820">terraced</cx:pt>
          <cx:pt idx="2821">terraced</cx:pt>
          <cx:pt idx="2822">terraced</cx:pt>
          <cx:pt idx="2823">terraced</cx:pt>
          <cx:pt idx="2824">terraced</cx:pt>
          <cx:pt idx="2825">terraced</cx:pt>
          <cx:pt idx="2826">terraced</cx:pt>
          <cx:pt idx="2827">terraced</cx:pt>
          <cx:pt idx="2828">terraced</cx:pt>
          <cx:pt idx="2829">terraced</cx:pt>
          <cx:pt idx="2830">terraced</cx:pt>
          <cx:pt idx="2831">terraced</cx:pt>
          <cx:pt idx="2832">terraced</cx:pt>
          <cx:pt idx="2833">terraced</cx:pt>
          <cx:pt idx="2834">terraced</cx:pt>
          <cx:pt idx="2835">terraced</cx:pt>
          <cx:pt idx="2836">terraced</cx:pt>
          <cx:pt idx="2837">terraced</cx:pt>
          <cx:pt idx="2838">terraced</cx:pt>
          <cx:pt idx="2839">terraced</cx:pt>
          <cx:pt idx="2840">terraced</cx:pt>
          <cx:pt idx="2841">terraced</cx:pt>
          <cx:pt idx="2842">terraced</cx:pt>
          <cx:pt idx="2843">terraced</cx:pt>
          <cx:pt idx="2844">terraced</cx:pt>
          <cx:pt idx="2845">terraced</cx:pt>
          <cx:pt idx="2846">terraced</cx:pt>
          <cx:pt idx="2847">terraced</cx:pt>
          <cx:pt idx="2848">terraced</cx:pt>
          <cx:pt idx="2849">terraced</cx:pt>
          <cx:pt idx="2850">terraced</cx:pt>
          <cx:pt idx="2851">terraced</cx:pt>
          <cx:pt idx="2852">terraced</cx:pt>
          <cx:pt idx="2853">terraced</cx:pt>
          <cx:pt idx="2854">terraced</cx:pt>
          <cx:pt idx="2855">terraced</cx:pt>
          <cx:pt idx="2856">terraced</cx:pt>
          <cx:pt idx="2857">terraced</cx:pt>
          <cx:pt idx="2858">terraced</cx:pt>
          <cx:pt idx="2859">terraced</cx:pt>
          <cx:pt idx="2860">terraced</cx:pt>
          <cx:pt idx="2861">terraced</cx:pt>
          <cx:pt idx="2862">terraced</cx:pt>
          <cx:pt idx="2863">terraced</cx:pt>
          <cx:pt idx="2864">terraced</cx:pt>
          <cx:pt idx="2865">terraced</cx:pt>
          <cx:pt idx="2866">terraced</cx:pt>
          <cx:pt idx="2867">mixed</cx:pt>
          <cx:pt idx="2868">terraced</cx:pt>
          <cx:pt idx="2869">terraced</cx:pt>
          <cx:pt idx="2870">terraced</cx:pt>
          <cx:pt idx="2871">terraced</cx:pt>
          <cx:pt idx="2872">terraced</cx:pt>
          <cx:pt idx="2873">terraced</cx:pt>
          <cx:pt idx="2874">terraced</cx:pt>
          <cx:pt idx="2875">mixed</cx:pt>
          <cx:pt idx="2876">mixed</cx:pt>
          <cx:pt idx="2877">mixed</cx:pt>
          <cx:pt idx="2878">mixed</cx:pt>
          <cx:pt idx="2879">mixed</cx:pt>
          <cx:pt idx="2880">terraced</cx:pt>
          <cx:pt idx="2881">terraced</cx:pt>
          <cx:pt idx="2882">mixed</cx:pt>
          <cx:pt idx="2883">corridor</cx:pt>
          <cx:pt idx="2884">mixed</cx:pt>
          <cx:pt idx="2885">mixed</cx:pt>
          <cx:pt idx="2886">mixed</cx:pt>
          <cx:pt idx="2887">mixed</cx:pt>
          <cx:pt idx="2888">mixed</cx:pt>
          <cx:pt idx="2889">mixed</cx:pt>
          <cx:pt idx="2890">terraced</cx:pt>
          <cx:pt idx="2891">corridor</cx:pt>
          <cx:pt idx="2892">mixed</cx:pt>
          <cx:pt idx="2893">mixed</cx:pt>
          <cx:pt idx="2894">mixed</cx:pt>
          <cx:pt idx="2895">terraced</cx:pt>
          <cx:pt idx="2896">mixed</cx:pt>
          <cx:pt idx="2897">terraced</cx:pt>
          <cx:pt idx="2898">terraced</cx:pt>
          <cx:pt idx="2899">terraced</cx:pt>
          <cx:pt idx="2900">corridor</cx:pt>
          <cx:pt idx="2901">mixed</cx:pt>
          <cx:pt idx="2902">terraced</cx:pt>
          <cx:pt idx="2903">terraced</cx:pt>
          <cx:pt idx="2904">terraced</cx:pt>
          <cx:pt idx="2905">terraced</cx:pt>
          <cx:pt idx="2906">terraced</cx:pt>
          <cx:pt idx="2907">terraced</cx:pt>
          <cx:pt idx="2908">terraced</cx:pt>
          <cx:pt idx="2909">terraced</cx:pt>
          <cx:pt idx="2910">terraced</cx:pt>
          <cx:pt idx="2911">terraced</cx:pt>
          <cx:pt idx="2912">terraced</cx:pt>
          <cx:pt idx="2913">terraced</cx:pt>
          <cx:pt idx="2914">terraced</cx:pt>
          <cx:pt idx="2915">terraced</cx:pt>
          <cx:pt idx="2916">mixed</cx:pt>
          <cx:pt idx="2917">terraced</cx:pt>
          <cx:pt idx="2918">terraced</cx:pt>
          <cx:pt idx="2919">terraced</cx:pt>
          <cx:pt idx="2920">terraced</cx:pt>
          <cx:pt idx="2921">terraced</cx:pt>
          <cx:pt idx="2922">terraced</cx:pt>
          <cx:pt idx="2923">terraced</cx:pt>
          <cx:pt idx="2924">terraced</cx:pt>
          <cx:pt idx="2925">terraced</cx:pt>
          <cx:pt idx="2926">terraced</cx:pt>
          <cx:pt idx="2927">terraced</cx:pt>
          <cx:pt idx="2928">terraced</cx:pt>
          <cx:pt idx="2929">terraced</cx:pt>
          <cx:pt idx="2930">terraced</cx:pt>
          <cx:pt idx="2931">terraced</cx:pt>
          <cx:pt idx="2932">terraced</cx:pt>
          <cx:pt idx="2933">terraced</cx:pt>
          <cx:pt idx="2934">terraced</cx:pt>
          <cx:pt idx="2935">terraced</cx:pt>
          <cx:pt idx="2936">terraced</cx:pt>
          <cx:pt idx="2937">terraced</cx:pt>
          <cx:pt idx="2938">terraced</cx:pt>
          <cx:pt idx="2939">terraced</cx:pt>
          <cx:pt idx="2940">terraced</cx:pt>
          <cx:pt idx="2941">terraced</cx:pt>
          <cx:pt idx="2942">terraced</cx:pt>
          <cx:pt idx="2943">terraced</cx:pt>
          <cx:pt idx="2944">terraced</cx:pt>
          <cx:pt idx="2945">terraced</cx:pt>
          <cx:pt idx="2946">terraced</cx:pt>
          <cx:pt idx="2947">terraced</cx:pt>
          <cx:pt idx="2948">terraced</cx:pt>
          <cx:pt idx="2949">terraced</cx:pt>
          <cx:pt idx="2950">terraced</cx:pt>
          <cx:pt idx="2951">terraced</cx:pt>
          <cx:pt idx="2952">terraced</cx:pt>
          <cx:pt idx="2953">terraced</cx:pt>
          <cx:pt idx="2954">terraced</cx:pt>
          <cx:pt idx="2955">terraced</cx:pt>
          <cx:pt idx="2956">terraced</cx:pt>
          <cx:pt idx="2957">terraced</cx:pt>
          <cx:pt idx="2958">terraced</cx:pt>
          <cx:pt idx="2959">terraced</cx:pt>
          <cx:pt idx="2960">terraced</cx:pt>
          <cx:pt idx="2961">terraced</cx:pt>
          <cx:pt idx="2962">terraced</cx:pt>
          <cx:pt idx="2963">terraced</cx:pt>
          <cx:pt idx="2964">terraced</cx:pt>
          <cx:pt idx="2965">terraced</cx:pt>
          <cx:pt idx="2966">terraced</cx:pt>
          <cx:pt idx="2967">terraced</cx:pt>
          <cx:pt idx="2968">terraced</cx:pt>
          <cx:pt idx="2969">terraced</cx:pt>
          <cx:pt idx="2970">terraced</cx:pt>
          <cx:pt idx="2971">terraced</cx:pt>
          <cx:pt idx="2972">terraced</cx:pt>
          <cx:pt idx="2973">terraced</cx:pt>
          <cx:pt idx="2974">terraced</cx:pt>
          <cx:pt idx="2975">terraced</cx:pt>
          <cx:pt idx="2976">terraced</cx:pt>
          <cx:pt idx="2977">terraced</cx:pt>
          <cx:pt idx="2978">terraced</cx:pt>
          <cx:pt idx="2979">mixed</cx:pt>
          <cx:pt idx="2980">mixed</cx:pt>
          <cx:pt idx="2981">mixed</cx:pt>
          <cx:pt idx="2982">terraced</cx:pt>
          <cx:pt idx="2983">mixed</cx:pt>
          <cx:pt idx="2984">mixed</cx:pt>
          <cx:pt idx="2985">mixed</cx:pt>
          <cx:pt idx="2986">mixed</cx:pt>
          <cx:pt idx="2987">mixed</cx:pt>
          <cx:pt idx="2988">mixed</cx:pt>
          <cx:pt idx="2989">terraced</cx:pt>
          <cx:pt idx="2990">mixed</cx:pt>
          <cx:pt idx="2991">mixed</cx:pt>
          <cx:pt idx="2992">mixed</cx:pt>
          <cx:pt idx="2993">mixed</cx:pt>
          <cx:pt idx="2994">mixed</cx:pt>
          <cx:pt idx="2995">mixed</cx:pt>
          <cx:pt idx="2996">mixed</cx:pt>
          <cx:pt idx="2997">terraced</cx:pt>
          <cx:pt idx="2998">terraced</cx:pt>
          <cx:pt idx="2999">corridor</cx:pt>
          <cx:pt idx="3000">terraced</cx:pt>
          <cx:pt idx="3001">terraced</cx:pt>
          <cx:pt idx="3002">terraced</cx:pt>
          <cx:pt idx="3003">terraced</cx:pt>
          <cx:pt idx="3004">terraced</cx:pt>
          <cx:pt idx="3005">terraced</cx:pt>
          <cx:pt idx="3006">terraced</cx:pt>
          <cx:pt idx="3007">terraced</cx:pt>
          <cx:pt idx="3008">mixed</cx:pt>
          <cx:pt idx="3009">terraced</cx:pt>
          <cx:pt idx="3010">terraced</cx:pt>
          <cx:pt idx="3011">terraced</cx:pt>
          <cx:pt idx="3012">terraced</cx:pt>
          <cx:pt idx="3013">terraced</cx:pt>
          <cx:pt idx="3014">terraced</cx:pt>
          <cx:pt idx="3015">terraced</cx:pt>
          <cx:pt idx="3016">terraced</cx:pt>
          <cx:pt idx="3017">terraced</cx:pt>
          <cx:pt idx="3018">terraced</cx:pt>
          <cx:pt idx="3019">terraced</cx:pt>
          <cx:pt idx="3020">terraced</cx:pt>
          <cx:pt idx="3021">terraced</cx:pt>
          <cx:pt idx="3022">terraced</cx:pt>
          <cx:pt idx="3023">terraced</cx:pt>
          <cx:pt idx="3024">terraced</cx:pt>
          <cx:pt idx="3025">terraced</cx:pt>
          <cx:pt idx="3026">terraced</cx:pt>
          <cx:pt idx="3027">terraced</cx:pt>
          <cx:pt idx="3028">terraced</cx:pt>
          <cx:pt idx="3029">terraced</cx:pt>
          <cx:pt idx="3030">terraced</cx:pt>
          <cx:pt idx="3031">terraced</cx:pt>
          <cx:pt idx="3032">terraced</cx:pt>
          <cx:pt idx="3033">terraced</cx:pt>
          <cx:pt idx="3034">terraced</cx:pt>
          <cx:pt idx="3035">terraced</cx:pt>
          <cx:pt idx="3036">terraced</cx:pt>
          <cx:pt idx="3037">corridor</cx:pt>
          <cx:pt idx="3038">terraced</cx:pt>
          <cx:pt idx="3039">terraced</cx:pt>
          <cx:pt idx="3040">terraced</cx:pt>
          <cx:pt idx="3041">mixed</cx:pt>
          <cx:pt idx="3042">terraced</cx:pt>
          <cx:pt idx="3043">mixed</cx:pt>
          <cx:pt idx="3044">mixed</cx:pt>
          <cx:pt idx="3045">mixed</cx:pt>
          <cx:pt idx="3046">terraced</cx:pt>
          <cx:pt idx="3047">mixed</cx:pt>
          <cx:pt idx="3048">mixed</cx:pt>
          <cx:pt idx="3049">mixed</cx:pt>
          <cx:pt idx="3050">terraced</cx:pt>
          <cx:pt idx="3051">terraced</cx:pt>
          <cx:pt idx="3052">terraced</cx:pt>
          <cx:pt idx="3053">mixed</cx:pt>
          <cx:pt idx="3054">mixed</cx:pt>
          <cx:pt idx="3055">terraced</cx:pt>
          <cx:pt idx="3056">mixed</cx:pt>
          <cx:pt idx="3057">mixed</cx:pt>
          <cx:pt idx="3058">terraced</cx:pt>
          <cx:pt idx="3059">terraced</cx:pt>
          <cx:pt idx="3060">terraced</cx:pt>
          <cx:pt idx="3061">terraced</cx:pt>
          <cx:pt idx="3062">terraced</cx:pt>
          <cx:pt idx="3063">terraced</cx:pt>
          <cx:pt idx="3064">terraced</cx:pt>
          <cx:pt idx="3065">corridor</cx:pt>
          <cx:pt idx="3066">terraced</cx:pt>
          <cx:pt idx="3067">terraced</cx:pt>
          <cx:pt idx="3068">terraced</cx:pt>
          <cx:pt idx="3069">terraced</cx:pt>
          <cx:pt idx="3070">terraced</cx:pt>
          <cx:pt idx="3071">terraced</cx:pt>
          <cx:pt idx="3072">terraced</cx:pt>
          <cx:pt idx="3073">terraced</cx:pt>
          <cx:pt idx="3074">terraced</cx:pt>
          <cx:pt idx="3075">terraced</cx:pt>
          <cx:pt idx="3076">corridor</cx:pt>
          <cx:pt idx="3077">terraced</cx:pt>
          <cx:pt idx="3078">terraced</cx:pt>
          <cx:pt idx="3079">mixed</cx:pt>
          <cx:pt idx="3080">mixed</cx:pt>
          <cx:pt idx="3081">terraced</cx:pt>
          <cx:pt idx="3082">mixed</cx:pt>
          <cx:pt idx="3083">mixed</cx:pt>
          <cx:pt idx="3084">terraced</cx:pt>
          <cx:pt idx="3085">terraced</cx:pt>
          <cx:pt idx="3086">terraced</cx:pt>
          <cx:pt idx="3087">corridor</cx:pt>
          <cx:pt idx="3088">mixed</cx:pt>
          <cx:pt idx="3089">mixed</cx:pt>
          <cx:pt idx="3090">terraced</cx:pt>
          <cx:pt idx="3091">mixed</cx:pt>
          <cx:pt idx="3092">mixed</cx:pt>
          <cx:pt idx="3093">terraced</cx:pt>
          <cx:pt idx="3094">terraced</cx:pt>
          <cx:pt idx="3095">terraced</cx:pt>
          <cx:pt idx="3096">terraced</cx:pt>
          <cx:pt idx="3097">terraced</cx:pt>
          <cx:pt idx="3098">corridor</cx:pt>
          <cx:pt idx="3099">terraced</cx:pt>
          <cx:pt idx="3100">terraced</cx:pt>
          <cx:pt idx="3101">terraced</cx:pt>
          <cx:pt idx="3102">terraced</cx:pt>
          <cx:pt idx="3103">terraced</cx:pt>
          <cx:pt idx="3104">terraced</cx:pt>
          <cx:pt idx="3105">terraced</cx:pt>
          <cx:pt idx="3106">mixed</cx:pt>
          <cx:pt idx="3107">mixed</cx:pt>
          <cx:pt idx="3108">terraced</cx:pt>
          <cx:pt idx="3109">mixed</cx:pt>
          <cx:pt idx="3110">mixed</cx:pt>
          <cx:pt idx="3111">mixed</cx:pt>
          <cx:pt idx="3112">corridor</cx:pt>
          <cx:pt idx="3113">mixed</cx:pt>
          <cx:pt idx="3114">terraced</cx:pt>
          <cx:pt idx="3115">mixed</cx:pt>
          <cx:pt idx="3116">mixed</cx:pt>
          <cx:pt idx="3117">mixed</cx:pt>
          <cx:pt idx="3118">terraced</cx:pt>
          <cx:pt idx="3119">corridor</cx:pt>
          <cx:pt idx="3120">mixed</cx:pt>
          <cx:pt idx="3121">mixed</cx:pt>
          <cx:pt idx="3122">corridor</cx:pt>
          <cx:pt idx="3123">mixed</cx:pt>
          <cx:pt idx="3124">mixed</cx:pt>
          <cx:pt idx="3125">mixed</cx:pt>
          <cx:pt idx="3126">terraced</cx:pt>
          <cx:pt idx="3127">terraced</cx:pt>
          <cx:pt idx="3128">terraced</cx:pt>
          <cx:pt idx="3129">terraced</cx:pt>
          <cx:pt idx="3130">terraced</cx:pt>
          <cx:pt idx="3131">terraced</cx:pt>
          <cx:pt idx="3132">terraced</cx:pt>
          <cx:pt idx="3133">terraced</cx:pt>
          <cx:pt idx="3134">terraced</cx:pt>
          <cx:pt idx="3135">terraced</cx:pt>
          <cx:pt idx="3136">terraced</cx:pt>
          <cx:pt idx="3137">corridor</cx:pt>
          <cx:pt idx="3138">corridor</cx:pt>
          <cx:pt idx="3139">terraced</cx:pt>
          <cx:pt idx="3140">terraced</cx:pt>
          <cx:pt idx="3141">terraced</cx:pt>
          <cx:pt idx="3142">terraced</cx:pt>
          <cx:pt idx="3143">terraced</cx:pt>
          <cx:pt idx="3144">terraced</cx:pt>
          <cx:pt idx="3145">terraced</cx:pt>
          <cx:pt idx="3146">terraced</cx:pt>
          <cx:pt idx="3147">mixed</cx:pt>
          <cx:pt idx="3148">mixed</cx:pt>
          <cx:pt idx="3149">mixed</cx:pt>
          <cx:pt idx="3150">terraced</cx:pt>
          <cx:pt idx="3151">mixed</cx:pt>
          <cx:pt idx="3152">mixed</cx:pt>
          <cx:pt idx="3153">mixed</cx:pt>
          <cx:pt idx="3154">terraced</cx:pt>
          <cx:pt idx="3155">terraced</cx:pt>
          <cx:pt idx="3156">terraced</cx:pt>
          <cx:pt idx="3157">terraced</cx:pt>
          <cx:pt idx="3158">terraced</cx:pt>
          <cx:pt idx="3159">terraced</cx:pt>
          <cx:pt idx="3160">terraced</cx:pt>
          <cx:pt idx="3161">terraced</cx:pt>
          <cx:pt idx="3162">terraced</cx:pt>
          <cx:pt idx="3163">terraced</cx:pt>
          <cx:pt idx="3164">terraced</cx:pt>
          <cx:pt idx="3165">terraced</cx:pt>
          <cx:pt idx="3166">terraced</cx:pt>
          <cx:pt idx="3167">mixed</cx:pt>
          <cx:pt idx="3168">terraced</cx:pt>
          <cx:pt idx="3169">terraced</cx:pt>
          <cx:pt idx="3170">terraced</cx:pt>
          <cx:pt idx="3171">terraced</cx:pt>
          <cx:pt idx="3172">corridor</cx:pt>
          <cx:pt idx="3173">terraced</cx:pt>
          <cx:pt idx="3174">terraced</cx:pt>
          <cx:pt idx="3175">terraced</cx:pt>
          <cx:pt idx="3176">terraced</cx:pt>
          <cx:pt idx="3177">terraced</cx:pt>
          <cx:pt idx="3178">corridor</cx:pt>
          <cx:pt idx="3179">mixed</cx:pt>
          <cx:pt idx="3180">mixed</cx:pt>
          <cx:pt idx="3181">mixed</cx:pt>
          <cx:pt idx="3182">mixed</cx:pt>
          <cx:pt idx="3183">corridor</cx:pt>
          <cx:pt idx="3184">terraced</cx:pt>
          <cx:pt idx="3185">mixed</cx:pt>
          <cx:pt idx="3186">mixed</cx:pt>
          <cx:pt idx="3187">mixed</cx:pt>
          <cx:pt idx="3188">terraced</cx:pt>
          <cx:pt idx="3189">mixed</cx:pt>
          <cx:pt idx="3190">terraced</cx:pt>
          <cx:pt idx="3191">terraced</cx:pt>
          <cx:pt idx="3192">corridor</cx:pt>
          <cx:pt idx="3193">terraced</cx:pt>
          <cx:pt idx="3194">mixed</cx:pt>
          <cx:pt idx="3195">mixed</cx:pt>
          <cx:pt idx="3196">mixed</cx:pt>
          <cx:pt idx="3197">mixed</cx:pt>
          <cx:pt idx="3198">terraced</cx:pt>
          <cx:pt idx="3199">mixed</cx:pt>
          <cx:pt idx="3200">mixed</cx:pt>
          <cx:pt idx="3201">terraced</cx:pt>
          <cx:pt idx="3202">mixed</cx:pt>
          <cx:pt idx="3203">mixed</cx:pt>
          <cx:pt idx="3204">mixed</cx:pt>
          <cx:pt idx="3205">mixed</cx:pt>
          <cx:pt idx="3206">corridor</cx:pt>
          <cx:pt idx="3207">terraced</cx:pt>
          <cx:pt idx="3208">terraced</cx:pt>
          <cx:pt idx="3209">terraced</cx:pt>
          <cx:pt idx="3210">terraced</cx:pt>
          <cx:pt idx="3211">terraced</cx:pt>
          <cx:pt idx="3212">terraced</cx:pt>
          <cx:pt idx="3213">terraced</cx:pt>
          <cx:pt idx="3214">terraced</cx:pt>
          <cx:pt idx="3215">terraced</cx:pt>
          <cx:pt idx="3216">terraced</cx:pt>
          <cx:pt idx="3217">terraced</cx:pt>
          <cx:pt idx="3218">terraced</cx:pt>
          <cx:pt idx="3219">terraced</cx:pt>
          <cx:pt idx="3220">terraced</cx:pt>
          <cx:pt idx="3221">terraced</cx:pt>
          <cx:pt idx="3222">corridor</cx:pt>
          <cx:pt idx="3223">terraced</cx:pt>
          <cx:pt idx="3224">terraced</cx:pt>
          <cx:pt idx="3225">terraced</cx:pt>
          <cx:pt idx="3226">terraced</cx:pt>
          <cx:pt idx="3227">terraced</cx:pt>
          <cx:pt idx="3228">mixed</cx:pt>
          <cx:pt idx="3229">mixed</cx:pt>
          <cx:pt idx="3230">corridor</cx:pt>
          <cx:pt idx="3231">terraced</cx:pt>
          <cx:pt idx="3232">corridor</cx:pt>
          <cx:pt idx="3233">mixed</cx:pt>
          <cx:pt idx="3234">terraced</cx:pt>
          <cx:pt idx="3235">mixed</cx:pt>
          <cx:pt idx="3236">terraced</cx:pt>
          <cx:pt idx="3237">terraced</cx:pt>
          <cx:pt idx="3238">terraced</cx:pt>
          <cx:pt idx="3239">terraced</cx:pt>
          <cx:pt idx="3240">terraced</cx:pt>
          <cx:pt idx="3241">terraced</cx:pt>
          <cx:pt idx="3242">terraced</cx:pt>
          <cx:pt idx="3243">terraced</cx:pt>
          <cx:pt idx="3244">terraced</cx:pt>
          <cx:pt idx="3245">terraced</cx:pt>
          <cx:pt idx="3246">corridor</cx:pt>
          <cx:pt idx="3247">terraced</cx:pt>
          <cx:pt idx="3248">terraced</cx:pt>
          <cx:pt idx="3249">terraced</cx:pt>
          <cx:pt idx="3250">corridor</cx:pt>
          <cx:pt idx="3251">terraced</cx:pt>
          <cx:pt idx="3252">terraced</cx:pt>
          <cx:pt idx="3253">terraced</cx:pt>
          <cx:pt idx="3254">terraced</cx:pt>
          <cx:pt idx="3255">terraced</cx:pt>
          <cx:pt idx="3256">terraced</cx:pt>
          <cx:pt idx="3257">terraced</cx:pt>
          <cx:pt idx="3258">corridor</cx:pt>
          <cx:pt idx="3259">terraced</cx:pt>
          <cx:pt idx="3260">terraced</cx:pt>
          <cx:pt idx="3261">terraced</cx:pt>
          <cx:pt idx="3262">mixed</cx:pt>
          <cx:pt idx="3263">terraced</cx:pt>
          <cx:pt idx="3264">mixed</cx:pt>
          <cx:pt idx="3265">mixed</cx:pt>
          <cx:pt idx="3266">terraced</cx:pt>
          <cx:pt idx="3267">mixed</cx:pt>
          <cx:pt idx="3268">terraced</cx:pt>
          <cx:pt idx="3269">terraced</cx:pt>
          <cx:pt idx="3270">mixed</cx:pt>
          <cx:pt idx="3271">mixed</cx:pt>
          <cx:pt idx="3272">mixed</cx:pt>
          <cx:pt idx="3273">mixed</cx:pt>
          <cx:pt idx="3274">mixed</cx:pt>
          <cx:pt idx="3275">mixed</cx:pt>
          <cx:pt idx="3276">terraced</cx:pt>
          <cx:pt idx="3277">mixed</cx:pt>
          <cx:pt idx="3278">terraced</cx:pt>
          <cx:pt idx="3279">terraced</cx:pt>
          <cx:pt idx="3280">terraced</cx:pt>
          <cx:pt idx="3281">mixed</cx:pt>
          <cx:pt idx="3282">mixed</cx:pt>
          <cx:pt idx="3283">mixed</cx:pt>
          <cx:pt idx="3284">terraced</cx:pt>
          <cx:pt idx="3285">terraced</cx:pt>
          <cx:pt idx="3286">terraced</cx:pt>
          <cx:pt idx="3287">terraced</cx:pt>
          <cx:pt idx="3288">terraced</cx:pt>
          <cx:pt idx="3289">terraced</cx:pt>
          <cx:pt idx="3290">terraced</cx:pt>
          <cx:pt idx="3291">terraced</cx:pt>
          <cx:pt idx="3292">terraced</cx:pt>
          <cx:pt idx="3293">terraced</cx:pt>
          <cx:pt idx="3294">terraced</cx:pt>
          <cx:pt idx="3295">terraced</cx:pt>
          <cx:pt idx="3296">terraced</cx:pt>
          <cx:pt idx="3297">terraced</cx:pt>
          <cx:pt idx="3298">terraced</cx:pt>
          <cx:pt idx="3299">terraced</cx:pt>
          <cx:pt idx="3300">terraced</cx:pt>
          <cx:pt idx="3301">terraced</cx:pt>
          <cx:pt idx="3302">terraced</cx:pt>
          <cx:pt idx="3303">terraced</cx:pt>
          <cx:pt idx="3304">terraced</cx:pt>
          <cx:pt idx="3305">terraced</cx:pt>
          <cx:pt idx="3306">terraced</cx:pt>
          <cx:pt idx="3307">terraced</cx:pt>
          <cx:pt idx="3308">terraced</cx:pt>
          <cx:pt idx="3309">terraced</cx:pt>
          <cx:pt idx="3310">mixed</cx:pt>
          <cx:pt idx="3311">corridor</cx:pt>
          <cx:pt idx="3312">terraced</cx:pt>
          <cx:pt idx="3313">corridor</cx:pt>
          <cx:pt idx="3314">mixed</cx:pt>
          <cx:pt idx="3315">mixed</cx:pt>
          <cx:pt idx="3316">terraced</cx:pt>
          <cx:pt idx="3317">mixed</cx:pt>
          <cx:pt idx="3318">mixed</cx:pt>
          <cx:pt idx="3319">mixed</cx:pt>
          <cx:pt idx="3320">terraced</cx:pt>
          <cx:pt idx="3321">corridor</cx:pt>
          <cx:pt idx="3322">mixed</cx:pt>
          <cx:pt idx="3323">mixed</cx:pt>
          <cx:pt idx="3324">mixed</cx:pt>
          <cx:pt idx="3325">mixed</cx:pt>
          <cx:pt idx="3326">mixed</cx:pt>
          <cx:pt idx="3327">terraced</cx:pt>
          <cx:pt idx="3328">terraced</cx:pt>
          <cx:pt idx="3329">terraced</cx:pt>
          <cx:pt idx="3330">terraced</cx:pt>
          <cx:pt idx="3331">terraced</cx:pt>
          <cx:pt idx="3332">corridor</cx:pt>
          <cx:pt idx="3333">corridor</cx:pt>
          <cx:pt idx="3334">terraced</cx:pt>
          <cx:pt idx="3335">terraced</cx:pt>
          <cx:pt idx="3336">terraced</cx:pt>
          <cx:pt idx="3337">terraced</cx:pt>
          <cx:pt idx="3338">mixed</cx:pt>
          <cx:pt idx="3339">terraced</cx:pt>
          <cx:pt idx="3340">terraced</cx:pt>
          <cx:pt idx="3341">terraced</cx:pt>
          <cx:pt idx="3342">terraced</cx:pt>
          <cx:pt idx="3343">terraced</cx:pt>
          <cx:pt idx="3344">terraced</cx:pt>
          <cx:pt idx="3345">terraced</cx:pt>
          <cx:pt idx="3346">terraced</cx:pt>
          <cx:pt idx="3347">terraced</cx:pt>
          <cx:pt idx="3348">terraced</cx:pt>
          <cx:pt idx="3349">terraced</cx:pt>
          <cx:pt idx="3350">terraced</cx:pt>
          <cx:pt idx="3351">terraced</cx:pt>
          <cx:pt idx="3352">terraced</cx:pt>
          <cx:pt idx="3353">terraced</cx:pt>
          <cx:pt idx="3354">corridor</cx:pt>
          <cx:pt idx="3355">corridor</cx:pt>
          <cx:pt idx="3356">mixed</cx:pt>
          <cx:pt idx="3357">mixed</cx:pt>
          <cx:pt idx="3358">terraced</cx:pt>
          <cx:pt idx="3359">mixed</cx:pt>
          <cx:pt idx="3360">terraced</cx:pt>
          <cx:pt idx="3361">terraced</cx:pt>
          <cx:pt idx="3362">mixed</cx:pt>
          <cx:pt idx="3363">mixed</cx:pt>
          <cx:pt idx="3364">mixed</cx:pt>
          <cx:pt idx="3365">terraced</cx:pt>
          <cx:pt idx="3366">mixed</cx:pt>
          <cx:pt idx="3367">terraced</cx:pt>
          <cx:pt idx="3368">mixed</cx:pt>
          <cx:pt idx="3369">terraced</cx:pt>
          <cx:pt idx="3370">mixed</cx:pt>
          <cx:pt idx="3371">mixed</cx:pt>
          <cx:pt idx="3372">mixed</cx:pt>
          <cx:pt idx="3373">mixed</cx:pt>
          <cx:pt idx="3374">mixed</cx:pt>
          <cx:pt idx="3375">terraced</cx:pt>
          <cx:pt idx="3376">terraced</cx:pt>
          <cx:pt idx="3377">terraced</cx:pt>
          <cx:pt idx="3378">terraced</cx:pt>
          <cx:pt idx="3379">terraced</cx:pt>
          <cx:pt idx="3380">terraced</cx:pt>
          <cx:pt idx="3381">terraced</cx:pt>
          <cx:pt idx="3382">terraced</cx:pt>
          <cx:pt idx="3383">terraced</cx:pt>
          <cx:pt idx="3384">terraced</cx:pt>
          <cx:pt idx="3385">terraced</cx:pt>
          <cx:pt idx="3386">terraced</cx:pt>
          <cx:pt idx="3387">terraced</cx:pt>
          <cx:pt idx="3388">terraced</cx:pt>
          <cx:pt idx="3389">mixed</cx:pt>
          <cx:pt idx="3390">mixed</cx:pt>
          <cx:pt idx="3391">terraced</cx:pt>
          <cx:pt idx="3392">terraced</cx:pt>
          <cx:pt idx="3393">terraced</cx:pt>
          <cx:pt idx="3394">terraced</cx:pt>
          <cx:pt idx="3395">terraced</cx:pt>
          <cx:pt idx="3396">terraced</cx:pt>
          <cx:pt idx="3397">terraced</cx:pt>
          <cx:pt idx="3398">terraced</cx:pt>
          <cx:pt idx="3399">corridor</cx:pt>
          <cx:pt idx="3400">corridor</cx:pt>
          <cx:pt idx="3401">terraced</cx:pt>
          <cx:pt idx="3402">terraced</cx:pt>
          <cx:pt idx="3403">terraced</cx:pt>
          <cx:pt idx="3404">terraced</cx:pt>
          <cx:pt idx="3405">terraced</cx:pt>
          <cx:pt idx="3406">mixed</cx:pt>
          <cx:pt idx="3407">mixed</cx:pt>
          <cx:pt idx="3408">mixed</cx:pt>
          <cx:pt idx="3409">mixed</cx:pt>
          <cx:pt idx="3410">mixed</cx:pt>
          <cx:pt idx="3411">mixed</cx:pt>
          <cx:pt idx="3412">terraced</cx:pt>
          <cx:pt idx="3413">mixed</cx:pt>
          <cx:pt idx="3414">mixed</cx:pt>
          <cx:pt idx="3415">mixed</cx:pt>
          <cx:pt idx="3416">mixed</cx:pt>
          <cx:pt idx="3417">mixed</cx:pt>
          <cx:pt idx="3418">mixed</cx:pt>
          <cx:pt idx="3419">mixed</cx:pt>
          <cx:pt idx="3420">mixed</cx:pt>
          <cx:pt idx="3421">terraced</cx:pt>
          <cx:pt idx="3422">mixed</cx:pt>
          <cx:pt idx="3423">mixed</cx:pt>
          <cx:pt idx="3424">terraced</cx:pt>
          <cx:pt idx="3425">mixed</cx:pt>
          <cx:pt idx="3426">mixed</cx:pt>
          <cx:pt idx="3427">mixed</cx:pt>
          <cx:pt idx="3428">terraced</cx:pt>
          <cx:pt idx="3429">corridor</cx:pt>
          <cx:pt idx="3430">terraced</cx:pt>
          <cx:pt idx="3431">corridor</cx:pt>
          <cx:pt idx="3432">mixed</cx:pt>
          <cx:pt idx="3433">terraced</cx:pt>
          <cx:pt idx="3434">mixed</cx:pt>
          <cx:pt idx="3435">mixed</cx:pt>
          <cx:pt idx="3436">terraced</cx:pt>
          <cx:pt idx="3437">terraced</cx:pt>
          <cx:pt idx="3438">terraced</cx:pt>
          <cx:pt idx="3439">terraced</cx:pt>
          <cx:pt idx="3440">terraced</cx:pt>
          <cx:pt idx="3441">terraced</cx:pt>
          <cx:pt idx="3442">terraced</cx:pt>
          <cx:pt idx="3443">terraced</cx:pt>
          <cx:pt idx="3444">terraced</cx:pt>
          <cx:pt idx="3445">terraced</cx:pt>
          <cx:pt idx="3446">terraced</cx:pt>
          <cx:pt idx="3447">terraced</cx:pt>
          <cx:pt idx="3448">terraced</cx:pt>
          <cx:pt idx="3449">terraced</cx:pt>
          <cx:pt idx="3450">terraced</cx:pt>
          <cx:pt idx="3451">terraced</cx:pt>
          <cx:pt idx="3452">terraced</cx:pt>
          <cx:pt idx="3453">mixed</cx:pt>
          <cx:pt idx="3454">mixed</cx:pt>
          <cx:pt idx="3455">mixed</cx:pt>
          <cx:pt idx="3456">terraced</cx:pt>
          <cx:pt idx="3457">terraced</cx:pt>
          <cx:pt idx="3458">terraced</cx:pt>
          <cx:pt idx="3459">terraced</cx:pt>
          <cx:pt idx="3460">terraced</cx:pt>
          <cx:pt idx="3461">terraced</cx:pt>
          <cx:pt idx="3462">terraced</cx:pt>
          <cx:pt idx="3463">terraced</cx:pt>
          <cx:pt idx="3464">corridor</cx:pt>
          <cx:pt idx="3465">terraced</cx:pt>
          <cx:pt idx="3466">terraced</cx:pt>
          <cx:pt idx="3467">mixed</cx:pt>
          <cx:pt idx="3468">corridor</cx:pt>
          <cx:pt idx="3469">mixed</cx:pt>
          <cx:pt idx="3470">corridor</cx:pt>
          <cx:pt idx="3471">mixed</cx:pt>
          <cx:pt idx="3472">corridor</cx:pt>
          <cx:pt idx="3473">corridor</cx:pt>
          <cx:pt idx="3474">terraced</cx:pt>
          <cx:pt idx="3475">corridor</cx:pt>
          <cx:pt idx="3476">mixed</cx:pt>
          <cx:pt idx="3477">mixed</cx:pt>
          <cx:pt idx="3478">mixed</cx:pt>
          <cx:pt idx="3479">mixed</cx:pt>
          <cx:pt idx="3480">corridor</cx:pt>
          <cx:pt idx="3481">mixed</cx:pt>
          <cx:pt idx="3482">mixed</cx:pt>
          <cx:pt idx="3483">mixed</cx:pt>
          <cx:pt idx="3484">terraced</cx:pt>
          <cx:pt idx="3485">mixed</cx:pt>
          <cx:pt idx="3486">terraced</cx:pt>
          <cx:pt idx="3487">corridor</cx:pt>
          <cx:pt idx="3488">mixed</cx:pt>
          <cx:pt idx="3489">corridor</cx:pt>
          <cx:pt idx="3490">terraced</cx:pt>
          <cx:pt idx="3491">mixed</cx:pt>
          <cx:pt idx="3492">terraced</cx:pt>
          <cx:pt idx="3493">mixed</cx:pt>
          <cx:pt idx="3494">terraced</cx:pt>
          <cx:pt idx="3495">terraced</cx:pt>
          <cx:pt idx="3496">terraced</cx:pt>
          <cx:pt idx="3497">terraced</cx:pt>
          <cx:pt idx="3498">terraced</cx:pt>
          <cx:pt idx="3499">terraced</cx:pt>
          <cx:pt idx="3500">terraced</cx:pt>
          <cx:pt idx="3501">terraced</cx:pt>
          <cx:pt idx="3502">terraced</cx:pt>
          <cx:pt idx="3503">terraced</cx:pt>
          <cx:pt idx="3504">mixed</cx:pt>
          <cx:pt idx="3505">mixed</cx:pt>
          <cx:pt idx="3506">mixed</cx:pt>
          <cx:pt idx="3507">terraced</cx:pt>
          <cx:pt idx="3508">terraced</cx:pt>
          <cx:pt idx="3509">terraced</cx:pt>
          <cx:pt idx="3510">terraced</cx:pt>
          <cx:pt idx="3511">terraced</cx:pt>
          <cx:pt idx="3512">terraced</cx:pt>
          <cx:pt idx="3513">mixed</cx:pt>
          <cx:pt idx="3514">mixed</cx:pt>
          <cx:pt idx="3515">mixed</cx:pt>
          <cx:pt idx="3516">terraced</cx:pt>
          <cx:pt idx="3517">mixed</cx:pt>
          <cx:pt idx="3518">terraced</cx:pt>
          <cx:pt idx="3519">mixed</cx:pt>
          <cx:pt idx="3520">corridor</cx:pt>
          <cx:pt idx="3521">corridor</cx:pt>
          <cx:pt idx="3522">mixed</cx:pt>
          <cx:pt idx="3523">terraced</cx:pt>
          <cx:pt idx="3524">mixed</cx:pt>
          <cx:pt idx="3525">corridor</cx:pt>
          <cx:pt idx="3526">terraced</cx:pt>
          <cx:pt idx="3527">corridor</cx:pt>
          <cx:pt idx="3528">terraced</cx:pt>
          <cx:pt idx="3529">mixed</cx:pt>
          <cx:pt idx="3530">terraced</cx:pt>
          <cx:pt idx="3531">corridor</cx:pt>
          <cx:pt idx="3532">terraced</cx:pt>
          <cx:pt idx="3533">corridor</cx:pt>
          <cx:pt idx="3534">mixed</cx:pt>
          <cx:pt idx="3535">terraced</cx:pt>
          <cx:pt idx="3536">terraced</cx:pt>
          <cx:pt idx="3537">terraced</cx:pt>
          <cx:pt idx="3538">terraced</cx:pt>
          <cx:pt idx="3539">terraced</cx:pt>
          <cx:pt idx="3540">terraced</cx:pt>
          <cx:pt idx="3541">corridor</cx:pt>
          <cx:pt idx="3542">terraced</cx:pt>
          <cx:pt idx="3543">terraced</cx:pt>
          <cx:pt idx="3544">terraced</cx:pt>
          <cx:pt idx="3545">terraced</cx:pt>
          <cx:pt idx="3546">terraced</cx:pt>
          <cx:pt idx="3547">terraced</cx:pt>
          <cx:pt idx="3548">corridor</cx:pt>
          <cx:pt idx="3549">corridor</cx:pt>
          <cx:pt idx="3550">terraced</cx:pt>
          <cx:pt idx="3551">terraced</cx:pt>
          <cx:pt idx="3552">terraced</cx:pt>
          <cx:pt idx="3553">terraced</cx:pt>
          <cx:pt idx="3554">terraced</cx:pt>
          <cx:pt idx="3555">mixed</cx:pt>
          <cx:pt idx="3556">mixed</cx:pt>
          <cx:pt idx="3557">mixed</cx:pt>
          <cx:pt idx="3558">mixed</cx:pt>
          <cx:pt idx="3559">corridor</cx:pt>
          <cx:pt idx="3560">mixed</cx:pt>
          <cx:pt idx="3561">corridor</cx:pt>
          <cx:pt idx="3562">mixed</cx:pt>
          <cx:pt idx="3563">mixed</cx:pt>
          <cx:pt idx="3564">terraced</cx:pt>
          <cx:pt idx="3565">corridor</cx:pt>
          <cx:pt idx="3566">mixed</cx:pt>
          <cx:pt idx="3567">corridor</cx:pt>
          <cx:pt idx="3568">corridor</cx:pt>
          <cx:pt idx="3569">mixed</cx:pt>
          <cx:pt idx="3570">terraced</cx:pt>
          <cx:pt idx="3571">terraced</cx:pt>
          <cx:pt idx="3572">mixed</cx:pt>
          <cx:pt idx="3573">mixed</cx:pt>
          <cx:pt idx="3574">mixed</cx:pt>
          <cx:pt idx="3575">terraced</cx:pt>
          <cx:pt idx="3576">corridor</cx:pt>
          <cx:pt idx="3577">mixed</cx:pt>
          <cx:pt idx="3578">mixed</cx:pt>
          <cx:pt idx="3579">terraced</cx:pt>
          <cx:pt idx="3580">terraced</cx:pt>
          <cx:pt idx="3581">terraced</cx:pt>
          <cx:pt idx="3582">corridor</cx:pt>
          <cx:pt idx="3583">terraced</cx:pt>
          <cx:pt idx="3584">terraced</cx:pt>
          <cx:pt idx="3585">corridor</cx:pt>
          <cx:pt idx="3586">terraced</cx:pt>
          <cx:pt idx="3587">terraced</cx:pt>
          <cx:pt idx="3588">terraced</cx:pt>
          <cx:pt idx="3589">terraced</cx:pt>
          <cx:pt idx="3590">terraced</cx:pt>
          <cx:pt idx="3591">terraced</cx:pt>
          <cx:pt idx="3592">terraced</cx:pt>
          <cx:pt idx="3593">terraced</cx:pt>
          <cx:pt idx="3594">terraced</cx:pt>
          <cx:pt idx="3595">terraced</cx:pt>
          <cx:pt idx="3596">terraced</cx:pt>
          <cx:pt idx="3597">terraced</cx:pt>
          <cx:pt idx="3598">terraced</cx:pt>
          <cx:pt idx="3599">terraced</cx:pt>
          <cx:pt idx="3600">corridor</cx:pt>
          <cx:pt idx="3601">corridor</cx:pt>
          <cx:pt idx="3602">corridor</cx:pt>
          <cx:pt idx="3603">corridor</cx:pt>
          <cx:pt idx="3604">terraced</cx:pt>
          <cx:pt idx="3605">terraced</cx:pt>
          <cx:pt idx="3606">terraced</cx:pt>
          <cx:pt idx="3607">terraced</cx:pt>
          <cx:pt idx="3608">terraced</cx:pt>
          <cx:pt idx="3609">corridor</cx:pt>
          <cx:pt idx="3610">terraced</cx:pt>
          <cx:pt idx="3611">terraced</cx:pt>
          <cx:pt idx="3612">corridor</cx:pt>
          <cx:pt idx="3613">terraced</cx:pt>
          <cx:pt idx="3614">terraced</cx:pt>
          <cx:pt idx="3615">terraced</cx:pt>
          <cx:pt idx="3616">terraced</cx:pt>
          <cx:pt idx="3617">terraced</cx:pt>
          <cx:pt idx="3618">mixed</cx:pt>
          <cx:pt idx="3619">corridor</cx:pt>
          <cx:pt idx="3620">mixed</cx:pt>
          <cx:pt idx="3621">mixed</cx:pt>
          <cx:pt idx="3622">terraced</cx:pt>
          <cx:pt idx="3623">mixed</cx:pt>
          <cx:pt idx="3624">mixed</cx:pt>
          <cx:pt idx="3625">mixed</cx:pt>
          <cx:pt idx="3626">mixed</cx:pt>
          <cx:pt idx="3627">mixed</cx:pt>
          <cx:pt idx="3628">terraced</cx:pt>
          <cx:pt idx="3629">mixed</cx:pt>
          <cx:pt idx="3630">terraced</cx:pt>
          <cx:pt idx="3631">mixed</cx:pt>
          <cx:pt idx="3632">mixed</cx:pt>
          <cx:pt idx="3633">terraced</cx:pt>
          <cx:pt idx="3634">terraced</cx:pt>
          <cx:pt idx="3635">terraced</cx:pt>
          <cx:pt idx="3636">terraced</cx:pt>
          <cx:pt idx="3637">terraced</cx:pt>
          <cx:pt idx="3638">terraced</cx:pt>
          <cx:pt idx="3639">terraced</cx:pt>
          <cx:pt idx="3640">terraced</cx:pt>
          <cx:pt idx="3641">terraced</cx:pt>
          <cx:pt idx="3642">terraced</cx:pt>
          <cx:pt idx="3643">terraced</cx:pt>
          <cx:pt idx="3644">terraced</cx:pt>
          <cx:pt idx="3645">terraced</cx:pt>
          <cx:pt idx="3646">terraced</cx:pt>
          <cx:pt idx="3647">terraced</cx:pt>
          <cx:pt idx="3648">terraced</cx:pt>
          <cx:pt idx="3649">terraced</cx:pt>
          <cx:pt idx="3650">terraced</cx:pt>
          <cx:pt idx="3651">corridor</cx:pt>
          <cx:pt idx="3652">terraced</cx:pt>
          <cx:pt idx="3653">terraced</cx:pt>
          <cx:pt idx="3654">mixed</cx:pt>
          <cx:pt idx="3655">mixed</cx:pt>
          <cx:pt idx="3656">terraced</cx:pt>
          <cx:pt idx="3657">terraced</cx:pt>
          <cx:pt idx="3658">terraced</cx:pt>
          <cx:pt idx="3659">terraced</cx:pt>
          <cx:pt idx="3660">terraced</cx:pt>
          <cx:pt idx="3661">terraced</cx:pt>
          <cx:pt idx="3662">terraced</cx:pt>
          <cx:pt idx="3663">terraced</cx:pt>
          <cx:pt idx="3664">corridor</cx:pt>
          <cx:pt idx="3665">terraced</cx:pt>
          <cx:pt idx="3666">terraced</cx:pt>
          <cx:pt idx="3667">terraced</cx:pt>
          <cx:pt idx="3668">corridor</cx:pt>
          <cx:pt idx="3669">mixed</cx:pt>
          <cx:pt idx="3670">terraced</cx:pt>
          <cx:pt idx="3671">corridor</cx:pt>
          <cx:pt idx="3672">mixed</cx:pt>
          <cx:pt idx="3673">terraced</cx:pt>
          <cx:pt idx="3674">terraced</cx:pt>
          <cx:pt idx="3675">corridor</cx:pt>
          <cx:pt idx="3676">mixed</cx:pt>
          <cx:pt idx="3677">mixed</cx:pt>
          <cx:pt idx="3678">mixed</cx:pt>
          <cx:pt idx="3679">corridor</cx:pt>
          <cx:pt idx="3680">corridor</cx:pt>
          <cx:pt idx="3681">terraced</cx:pt>
          <cx:pt idx="3682">mixed</cx:pt>
          <cx:pt idx="3683">mixed</cx:pt>
          <cx:pt idx="3684">mixed</cx:pt>
          <cx:pt idx="3685">mixed</cx:pt>
          <cx:pt idx="3686">terraced</cx:pt>
          <cx:pt idx="3687">mixed</cx:pt>
          <cx:pt idx="3688">mixed</cx:pt>
          <cx:pt idx="3689">terraced</cx:pt>
          <cx:pt idx="3690">mixed</cx:pt>
          <cx:pt idx="3691">corridor</cx:pt>
          <cx:pt idx="3692">mixed</cx:pt>
          <cx:pt idx="3693">corridor</cx:pt>
          <cx:pt idx="3694">corridor</cx:pt>
          <cx:pt idx="3695">corridor</cx:pt>
          <cx:pt idx="3696">mixed</cx:pt>
          <cx:pt idx="3697">terraced</cx:pt>
          <cx:pt idx="3698">terraced</cx:pt>
          <cx:pt idx="3699">terraced</cx:pt>
          <cx:pt idx="3700">terraced</cx:pt>
          <cx:pt idx="3701">corridor</cx:pt>
          <cx:pt idx="3702">terraced</cx:pt>
          <cx:pt idx="3703">terraced</cx:pt>
          <cx:pt idx="3704">corridor</cx:pt>
          <cx:pt idx="3705">terraced</cx:pt>
          <cx:pt idx="3706">terraced</cx:pt>
          <cx:pt idx="3707">terraced</cx:pt>
          <cx:pt idx="3708">terraced</cx:pt>
          <cx:pt idx="3709">terraced</cx:pt>
          <cx:pt idx="3710">terraced</cx:pt>
          <cx:pt idx="3711">terraced</cx:pt>
          <cx:pt idx="3712">terraced</cx:pt>
          <cx:pt idx="3713">terraced</cx:pt>
          <cx:pt idx="3714">terraced</cx:pt>
          <cx:pt idx="3715">terraced</cx:pt>
          <cx:pt idx="3716">terraced</cx:pt>
          <cx:pt idx="3717">terraced</cx:pt>
          <cx:pt idx="3718">terraced</cx:pt>
          <cx:pt idx="3719">terraced</cx:pt>
          <cx:pt idx="3720">terraced</cx:pt>
          <cx:pt idx="3721">terraced</cx:pt>
          <cx:pt idx="3722">terraced</cx:pt>
          <cx:pt idx="3723">terraced</cx:pt>
          <cx:pt idx="3724">terraced</cx:pt>
          <cx:pt idx="3725">terraced</cx:pt>
          <cx:pt idx="3726">corridor</cx:pt>
          <cx:pt idx="3727">corridor</cx:pt>
          <cx:pt idx="3728">corridor</cx:pt>
          <cx:pt idx="3729">terraced</cx:pt>
          <cx:pt idx="3730">terraced</cx:pt>
          <cx:pt idx="3731">corridor</cx:pt>
          <cx:pt idx="3732">terraced</cx:pt>
          <cx:pt idx="3733">terraced</cx:pt>
          <cx:pt idx="3734">terraced</cx:pt>
          <cx:pt idx="3735">terraced</cx:pt>
          <cx:pt idx="3736">terraced</cx:pt>
          <cx:pt idx="3737">terraced</cx:pt>
          <cx:pt idx="3738">terraced</cx:pt>
          <cx:pt idx="3739">mixed</cx:pt>
          <cx:pt idx="3740">mixed</cx:pt>
          <cx:pt idx="3741">mixed</cx:pt>
          <cx:pt idx="3742">corridor</cx:pt>
          <cx:pt idx="3743">mixed</cx:pt>
          <cx:pt idx="3744">mixed</cx:pt>
          <cx:pt idx="3745">terraced</cx:pt>
          <cx:pt idx="3746">terraced</cx:pt>
          <cx:pt idx="3747">mixed</cx:pt>
          <cx:pt idx="3748">mixed</cx:pt>
          <cx:pt idx="3749">mixed</cx:pt>
          <cx:pt idx="3750">corridor</cx:pt>
          <cx:pt idx="3751">mixed</cx:pt>
          <cx:pt idx="3752">mixed</cx:pt>
          <cx:pt idx="3753">terraced</cx:pt>
          <cx:pt idx="3754">terraced</cx:pt>
          <cx:pt idx="3755">corridor</cx:pt>
          <cx:pt idx="3756">mixed</cx:pt>
          <cx:pt idx="3757">mixed</cx:pt>
          <cx:pt idx="3758">terraced</cx:pt>
          <cx:pt idx="3759">mixed</cx:pt>
          <cx:pt idx="3760">mixed</cx:pt>
          <cx:pt idx="3761">terraced</cx:pt>
          <cx:pt idx="3762">mixed</cx:pt>
          <cx:pt idx="3763">terraced</cx:pt>
          <cx:pt idx="3764">mixed</cx:pt>
          <cx:pt idx="3765">mixed</cx:pt>
          <cx:pt idx="3766">mixed</cx:pt>
          <cx:pt idx="3767">mixed</cx:pt>
          <cx:pt idx="3768">terraced</cx:pt>
          <cx:pt idx="3769">terraced</cx:pt>
          <cx:pt idx="3770">corridor</cx:pt>
          <cx:pt idx="3771">corridor</cx:pt>
          <cx:pt idx="3772">mixed</cx:pt>
          <cx:pt idx="3773">terraced</cx:pt>
          <cx:pt idx="3774">terraced</cx:pt>
          <cx:pt idx="3775">terraced</cx:pt>
          <cx:pt idx="3776">terraced</cx:pt>
          <cx:pt idx="3777">terraced</cx:pt>
          <cx:pt idx="3778">terraced</cx:pt>
          <cx:pt idx="3779">terraced</cx:pt>
          <cx:pt idx="3780">terraced</cx:pt>
          <cx:pt idx="3781">terraced</cx:pt>
          <cx:pt idx="3782">terraced</cx:pt>
          <cx:pt idx="3783">terraced</cx:pt>
          <cx:pt idx="3784">terraced</cx:pt>
          <cx:pt idx="3785">terraced</cx:pt>
          <cx:pt idx="3786">terraced</cx:pt>
          <cx:pt idx="3787">terraced</cx:pt>
          <cx:pt idx="3788">terraced</cx:pt>
          <cx:pt idx="3789">terraced</cx:pt>
          <cx:pt idx="3790">terraced</cx:pt>
          <cx:pt idx="3791">terraced</cx:pt>
          <cx:pt idx="3792">terraced</cx:pt>
          <cx:pt idx="3793">terraced</cx:pt>
          <cx:pt idx="3794">terraced</cx:pt>
          <cx:pt idx="3795">terraced</cx:pt>
          <cx:pt idx="3796">terraced</cx:pt>
          <cx:pt idx="3797">terraced</cx:pt>
          <cx:pt idx="3798">terraced</cx:pt>
          <cx:pt idx="3799">terraced</cx:pt>
          <cx:pt idx="3800">terraced</cx:pt>
          <cx:pt idx="3801">terraced</cx:pt>
          <cx:pt idx="3802">terraced</cx:pt>
          <cx:pt idx="3803">terraced</cx:pt>
          <cx:pt idx="3804">terraced</cx:pt>
          <cx:pt idx="3805">terraced</cx:pt>
          <cx:pt idx="3806">terraced</cx:pt>
          <cx:pt idx="3807">terraced</cx:pt>
          <cx:pt idx="3808">terraced</cx:pt>
          <cx:pt idx="3809">terraced</cx:pt>
          <cx:pt idx="3810">terraced</cx:pt>
          <cx:pt idx="3811">corridor</cx:pt>
          <cx:pt idx="3812">corridor</cx:pt>
          <cx:pt idx="3813">terraced</cx:pt>
          <cx:pt idx="3814">terraced</cx:pt>
          <cx:pt idx="3815">terraced</cx:pt>
          <cx:pt idx="3816">terraced</cx:pt>
          <cx:pt idx="3817">corridor</cx:pt>
          <cx:pt idx="3818">corridor</cx:pt>
          <cx:pt idx="3819">terraced</cx:pt>
          <cx:pt idx="3820">terraced</cx:pt>
          <cx:pt idx="3821">terraced</cx:pt>
          <cx:pt idx="3822">terraced</cx:pt>
          <cx:pt idx="3823">terraced</cx:pt>
          <cx:pt idx="3824">terraced</cx:pt>
          <cx:pt idx="3825">terraced</cx:pt>
          <cx:pt idx="3826">mixed</cx:pt>
          <cx:pt idx="3827">mixed</cx:pt>
          <cx:pt idx="3828">mixed</cx:pt>
          <cx:pt idx="3829">corridor</cx:pt>
          <cx:pt idx="3830">mixed</cx:pt>
          <cx:pt idx="3831">mixed</cx:pt>
          <cx:pt idx="3832">mixed</cx:pt>
          <cx:pt idx="3833">mixed</cx:pt>
          <cx:pt idx="3834">terraced</cx:pt>
          <cx:pt idx="3835">corridor</cx:pt>
          <cx:pt idx="3836">mixed</cx:pt>
          <cx:pt idx="3837">mixed</cx:pt>
          <cx:pt idx="3838">mixed</cx:pt>
          <cx:pt idx="3839">corridor</cx:pt>
          <cx:pt idx="3840">corridor</cx:pt>
          <cx:pt idx="3841">mixed</cx:pt>
          <cx:pt idx="3842">mixed</cx:pt>
          <cx:pt idx="3843">mixed</cx:pt>
          <cx:pt idx="3844">mixed</cx:pt>
          <cx:pt idx="3845">terraced</cx:pt>
          <cx:pt idx="3846">corridor</cx:pt>
          <cx:pt idx="3847">mixed</cx:pt>
          <cx:pt idx="3848">mixed</cx:pt>
          <cx:pt idx="3849">mixed</cx:pt>
          <cx:pt idx="3850">mixed</cx:pt>
          <cx:pt idx="3851">terraced</cx:pt>
          <cx:pt idx="3852">corridor</cx:pt>
          <cx:pt idx="3853">terraced</cx:pt>
          <cx:pt idx="3854">terraced</cx:pt>
          <cx:pt idx="3855">terraced</cx:pt>
          <cx:pt idx="3856">terraced</cx:pt>
          <cx:pt idx="3857">terraced</cx:pt>
          <cx:pt idx="3858">terraced</cx:pt>
          <cx:pt idx="3859">terraced</cx:pt>
          <cx:pt idx="3860">terraced</cx:pt>
          <cx:pt idx="3861">terraced</cx:pt>
          <cx:pt idx="3862">terraced</cx:pt>
          <cx:pt idx="3863">terraced</cx:pt>
          <cx:pt idx="3864">terraced</cx:pt>
          <cx:pt idx="3865">terraced</cx:pt>
          <cx:pt idx="3866">terraced</cx:pt>
          <cx:pt idx="3867">terraced</cx:pt>
          <cx:pt idx="3868">terraced</cx:pt>
          <cx:pt idx="3869">mixed</cx:pt>
          <cx:pt idx="3870">mixed</cx:pt>
          <cx:pt idx="3871">terraced</cx:pt>
          <cx:pt idx="3872">terraced</cx:pt>
          <cx:pt idx="3873">terraced</cx:pt>
          <cx:pt idx="3874">terraced</cx:pt>
          <cx:pt idx="3875">terraced</cx:pt>
          <cx:pt idx="3876">terraced</cx:pt>
          <cx:pt idx="3877">corridor</cx:pt>
          <cx:pt idx="3878">corridor</cx:pt>
          <cx:pt idx="3879">terraced</cx:pt>
          <cx:pt idx="3880">terraced</cx:pt>
          <cx:pt idx="3881">terraced</cx:pt>
          <cx:pt idx="3882">terraced</cx:pt>
          <cx:pt idx="3883">corridor</cx:pt>
          <cx:pt idx="3884">terraced</cx:pt>
          <cx:pt idx="3885">terraced</cx:pt>
          <cx:pt idx="3886">mixed</cx:pt>
          <cx:pt idx="3887">mixed</cx:pt>
          <cx:pt idx="3888">mixed</cx:pt>
          <cx:pt idx="3889">terraced</cx:pt>
          <cx:pt idx="3890">mixed</cx:pt>
          <cx:pt idx="3891">terraced</cx:pt>
          <cx:pt idx="3892">terraced</cx:pt>
          <cx:pt idx="3893">terraced</cx:pt>
          <cx:pt idx="3894">terraced</cx:pt>
          <cx:pt idx="3895">terraced</cx:pt>
          <cx:pt idx="3896">mixed</cx:pt>
          <cx:pt idx="3897">terraced</cx:pt>
          <cx:pt idx="3898">mixed</cx:pt>
          <cx:pt idx="3899">mixed</cx:pt>
          <cx:pt idx="3900">terraced</cx:pt>
          <cx:pt idx="3901">corridor</cx:pt>
          <cx:pt idx="3902">mixed</cx:pt>
          <cx:pt idx="3903">mixed</cx:pt>
          <cx:pt idx="3904">corridor</cx:pt>
          <cx:pt idx="3905">terraced</cx:pt>
          <cx:pt idx="3906">terraced</cx:pt>
          <cx:pt idx="3907">terraced</cx:pt>
          <cx:pt idx="3908">terraced</cx:pt>
          <cx:pt idx="3909">terraced</cx:pt>
          <cx:pt idx="3910">terraced</cx:pt>
          <cx:pt idx="3911">terraced</cx:pt>
          <cx:pt idx="3912">terraced</cx:pt>
          <cx:pt idx="3913">terraced</cx:pt>
          <cx:pt idx="3914">terraced</cx:pt>
          <cx:pt idx="3915">terraced</cx:pt>
          <cx:pt idx="3916">terraced</cx:pt>
          <cx:pt idx="3917">terraced</cx:pt>
          <cx:pt idx="3918">terraced</cx:pt>
          <cx:pt idx="3919">terraced</cx:pt>
          <cx:pt idx="3920">terraced</cx:pt>
          <cx:pt idx="3921">terraced</cx:pt>
          <cx:pt idx="3922">corridor</cx:pt>
          <cx:pt idx="3923">terraced</cx:pt>
          <cx:pt idx="3924">terraced</cx:pt>
          <cx:pt idx="3925">terraced</cx:pt>
          <cx:pt idx="3926">terraced</cx:pt>
          <cx:pt idx="3927">terraced</cx:pt>
          <cx:pt idx="3928">terraced</cx:pt>
          <cx:pt idx="3929">terraced</cx:pt>
          <cx:pt idx="3930">terraced</cx:pt>
          <cx:pt idx="3931">terraced</cx:pt>
          <cx:pt idx="3932">terraced</cx:pt>
          <cx:pt idx="3933">terraced</cx:pt>
          <cx:pt idx="3934">terraced</cx:pt>
          <cx:pt idx="3935">corridor</cx:pt>
          <cx:pt idx="3936">terraced</cx:pt>
          <cx:pt idx="3937">terraced</cx:pt>
          <cx:pt idx="3938">terraced</cx:pt>
          <cx:pt idx="3939">terraced</cx:pt>
          <cx:pt idx="3940">terraced</cx:pt>
          <cx:pt idx="3941">terraced</cx:pt>
          <cx:pt idx="3942">terraced</cx:pt>
          <cx:pt idx="3943">terraced</cx:pt>
          <cx:pt idx="3944">mixed</cx:pt>
          <cx:pt idx="3945">mixed</cx:pt>
          <cx:pt idx="3946">mixed</cx:pt>
          <cx:pt idx="3947">mixed</cx:pt>
          <cx:pt idx="3948">mixed</cx:pt>
          <cx:pt idx="3949">corridor</cx:pt>
          <cx:pt idx="3950">mixed</cx:pt>
          <cx:pt idx="3951">mixed</cx:pt>
          <cx:pt idx="3952">corridor</cx:pt>
          <cx:pt idx="3953">terraced</cx:pt>
          <cx:pt idx="3954">corridor</cx:pt>
          <cx:pt idx="3955">mixed</cx:pt>
          <cx:pt idx="3956">terraced</cx:pt>
          <cx:pt idx="3957">mixed</cx:pt>
          <cx:pt idx="3958">mixed</cx:pt>
          <cx:pt idx="3959">terraced</cx:pt>
          <cx:pt idx="3960">terraced</cx:pt>
          <cx:pt idx="3961">mixed</cx:pt>
          <cx:pt idx="3962">terraced</cx:pt>
          <cx:pt idx="3963">terraced</cx:pt>
          <cx:pt idx="3964">corridor</cx:pt>
          <cx:pt idx="3965">terraced</cx:pt>
          <cx:pt idx="3966">terraced</cx:pt>
          <cx:pt idx="3967">terraced</cx:pt>
          <cx:pt idx="3968">terraced</cx:pt>
          <cx:pt idx="3969">terraced</cx:pt>
          <cx:pt idx="3970">terraced</cx:pt>
          <cx:pt idx="3971">terraced</cx:pt>
          <cx:pt idx="3972">terraced</cx:pt>
          <cx:pt idx="3973">terraced</cx:pt>
          <cx:pt idx="3974">terraced</cx:pt>
          <cx:pt idx="3975">terraced</cx:pt>
          <cx:pt idx="3976">terraced</cx:pt>
          <cx:pt idx="3977">corridor</cx:pt>
          <cx:pt idx="3978">corridor</cx:pt>
          <cx:pt idx="3979">corridor</cx:pt>
          <cx:pt idx="3980">terraced</cx:pt>
          <cx:pt idx="3981">terraced</cx:pt>
          <cx:pt idx="3982">terraced</cx:pt>
          <cx:pt idx="3983">terraced</cx:pt>
          <cx:pt idx="3984">terraced</cx:pt>
          <cx:pt idx="3985">terraced</cx:pt>
          <cx:pt idx="3986">terraced</cx:pt>
          <cx:pt idx="3987">terraced</cx:pt>
          <cx:pt idx="3988">terraced</cx:pt>
          <cx:pt idx="3989">corridor</cx:pt>
          <cx:pt idx="3990">terraced</cx:pt>
          <cx:pt idx="3991">mixed</cx:pt>
          <cx:pt idx="3992">mixed</cx:pt>
          <cx:pt idx="3993">corridor</cx:pt>
          <cx:pt idx="3994">mixed</cx:pt>
          <cx:pt idx="3995">mixed</cx:pt>
          <cx:pt idx="3996">corridor</cx:pt>
          <cx:pt idx="3997">terraced</cx:pt>
          <cx:pt idx="3998">mixed</cx:pt>
          <cx:pt idx="3999">corridor</cx:pt>
          <cx:pt idx="4000">terraced</cx:pt>
          <cx:pt idx="4001">mixed</cx:pt>
          <cx:pt idx="4002">terraced</cx:pt>
          <cx:pt idx="4003">mixed</cx:pt>
          <cx:pt idx="4004">mixed</cx:pt>
          <cx:pt idx="4005">mixed</cx:pt>
          <cx:pt idx="4006">terraced</cx:pt>
          <cx:pt idx="4007">mixed</cx:pt>
          <cx:pt idx="4008">mixed</cx:pt>
          <cx:pt idx="4009">corridor</cx:pt>
          <cx:pt idx="4010">mixed</cx:pt>
          <cx:pt idx="4011">corridor</cx:pt>
          <cx:pt idx="4012">mixed</cx:pt>
          <cx:pt idx="4013">corridor</cx:pt>
          <cx:pt idx="4014">corridor</cx:pt>
          <cx:pt idx="4015">corridor</cx:pt>
          <cx:pt idx="4016">corridor</cx:pt>
          <cx:pt idx="4017">corridor</cx:pt>
          <cx:pt idx="4018">terraced</cx:pt>
          <cx:pt idx="4019">terraced</cx:pt>
          <cx:pt idx="4020">terraced</cx:pt>
          <cx:pt idx="4021">terraced</cx:pt>
          <cx:pt idx="4022">terraced</cx:pt>
          <cx:pt idx="4023">terraced</cx:pt>
          <cx:pt idx="4024">corridor</cx:pt>
          <cx:pt idx="4025">terraced</cx:pt>
          <cx:pt idx="4026">terraced</cx:pt>
          <cx:pt idx="4027">corridor</cx:pt>
          <cx:pt idx="4028">terraced</cx:pt>
          <cx:pt idx="4029">terraced</cx:pt>
          <cx:pt idx="4030">terraced</cx:pt>
          <cx:pt idx="4031">terraced</cx:pt>
          <cx:pt idx="4032">terraced</cx:pt>
          <cx:pt idx="4033">terraced</cx:pt>
          <cx:pt idx="4034">terraced</cx:pt>
          <cx:pt idx="4035">terraced</cx:pt>
          <cx:pt idx="4036">terraced</cx:pt>
          <cx:pt idx="4037">terraced</cx:pt>
          <cx:pt idx="4038">terraced</cx:pt>
          <cx:pt idx="4039">terraced</cx:pt>
          <cx:pt idx="4040">terraced</cx:pt>
          <cx:pt idx="4041">mixed</cx:pt>
          <cx:pt idx="4042">terraced</cx:pt>
          <cx:pt idx="4043">terraced</cx:pt>
          <cx:pt idx="4044">terraced</cx:pt>
          <cx:pt idx="4045">terraced</cx:pt>
          <cx:pt idx="4046">terraced</cx:pt>
          <cx:pt idx="4047">terraced</cx:pt>
          <cx:pt idx="4048">terraced</cx:pt>
          <cx:pt idx="4049">terraced</cx:pt>
          <cx:pt idx="4050">terraced</cx:pt>
          <cx:pt idx="4051">terraced</cx:pt>
          <cx:pt idx="4052">terraced</cx:pt>
          <cx:pt idx="4053">terraced</cx:pt>
          <cx:pt idx="4054">terraced</cx:pt>
          <cx:pt idx="4055">terraced</cx:pt>
          <cx:pt idx="4056">mixed</cx:pt>
          <cx:pt idx="4057">terraced</cx:pt>
          <cx:pt idx="4058">terraced</cx:pt>
          <cx:pt idx="4059">mixed</cx:pt>
          <cx:pt idx="4060">mixed</cx:pt>
          <cx:pt idx="4061">terraced</cx:pt>
          <cx:pt idx="4062">terraced</cx:pt>
          <cx:pt idx="4063">mixed</cx:pt>
          <cx:pt idx="4064">mixed</cx:pt>
          <cx:pt idx="4065">corridor</cx:pt>
          <cx:pt idx="4066">mixed</cx:pt>
          <cx:pt idx="4067">mixed</cx:pt>
          <cx:pt idx="4068">mixed</cx:pt>
          <cx:pt idx="4069">corridor</cx:pt>
          <cx:pt idx="4070">terraced</cx:pt>
          <cx:pt idx="4071">corridor</cx:pt>
          <cx:pt idx="4072">terraced</cx:pt>
          <cx:pt idx="4073">mixed</cx:pt>
          <cx:pt idx="4074">mixed</cx:pt>
          <cx:pt idx="4075">corridor</cx:pt>
          <cx:pt idx="4076">mixed</cx:pt>
          <cx:pt idx="4077">terraced</cx:pt>
          <cx:pt idx="4078">terraced</cx:pt>
          <cx:pt idx="4079">terraced</cx:pt>
          <cx:pt idx="4080">terraced</cx:pt>
          <cx:pt idx="4081">terraced</cx:pt>
          <cx:pt idx="4082">terraced</cx:pt>
          <cx:pt idx="4083">terraced</cx:pt>
          <cx:pt idx="4084">terraced</cx:pt>
          <cx:pt idx="4085">terraced</cx:pt>
          <cx:pt idx="4086">terraced</cx:pt>
          <cx:pt idx="4087">terraced</cx:pt>
          <cx:pt idx="4088">terraced</cx:pt>
          <cx:pt idx="4089">terraced</cx:pt>
          <cx:pt idx="4090">terraced</cx:pt>
          <cx:pt idx="4091">terraced</cx:pt>
          <cx:pt idx="4092">terraced</cx:pt>
          <cx:pt idx="4093">terraced</cx:pt>
          <cx:pt idx="4094">terraced</cx:pt>
          <cx:pt idx="4095">terraced</cx:pt>
          <cx:pt idx="4096">terraced</cx:pt>
          <cx:pt idx="4097">terraced</cx:pt>
          <cx:pt idx="4098">terraced</cx:pt>
          <cx:pt idx="4099">terraced</cx:pt>
          <cx:pt idx="4100">terraced</cx:pt>
          <cx:pt idx="4101">terraced</cx:pt>
          <cx:pt idx="4102">mixed</cx:pt>
          <cx:pt idx="4103">terraced</cx:pt>
          <cx:pt idx="4104">corridor</cx:pt>
          <cx:pt idx="4105">terraced</cx:pt>
          <cx:pt idx="4106">corridor</cx:pt>
          <cx:pt idx="4107">corridor</cx:pt>
          <cx:pt idx="4108">terraced</cx:pt>
          <cx:pt idx="4109">terraced</cx:pt>
          <cx:pt idx="4110">terraced</cx:pt>
          <cx:pt idx="4111">terraced</cx:pt>
          <cx:pt idx="4112">terraced</cx:pt>
          <cx:pt idx="4113">terraced</cx:pt>
          <cx:pt idx="4114">terraced</cx:pt>
          <cx:pt idx="4115">mixed</cx:pt>
          <cx:pt idx="4116">mixed</cx:pt>
          <cx:pt idx="4117">mixed</cx:pt>
          <cx:pt idx="4118">mixed</cx:pt>
          <cx:pt idx="4119">mixed</cx:pt>
          <cx:pt idx="4120">mixed</cx:pt>
          <cx:pt idx="4121">mixed</cx:pt>
          <cx:pt idx="4122">terraced</cx:pt>
          <cx:pt idx="4123">mixed</cx:pt>
          <cx:pt idx="4124">mixed</cx:pt>
          <cx:pt idx="4125">mixed</cx:pt>
          <cx:pt idx="4126">mixed</cx:pt>
          <cx:pt idx="4127">mixed</cx:pt>
          <cx:pt idx="4128">mixed</cx:pt>
          <cx:pt idx="4129">terraced</cx:pt>
          <cx:pt idx="4130">corridor</cx:pt>
          <cx:pt idx="4131">mixed</cx:pt>
          <cx:pt idx="4132">mixed</cx:pt>
          <cx:pt idx="4133">terraced</cx:pt>
          <cx:pt idx="4134">mixed</cx:pt>
          <cx:pt idx="4135">terraced</cx:pt>
          <cx:pt idx="4136">corridor</cx:pt>
          <cx:pt idx="4137">corridor</cx:pt>
          <cx:pt idx="4138">corridor</cx:pt>
          <cx:pt idx="4139">mixed</cx:pt>
          <cx:pt idx="4140">mixed</cx:pt>
          <cx:pt idx="4141">corridor</cx:pt>
          <cx:pt idx="4142">corridor</cx:pt>
          <cx:pt idx="4143">corridor</cx:pt>
          <cx:pt idx="4144">mixed</cx:pt>
          <cx:pt idx="4145">corridor</cx:pt>
          <cx:pt idx="4146">terraced</cx:pt>
          <cx:pt idx="4147">mixed</cx:pt>
          <cx:pt idx="4148">mixed</cx:pt>
          <cx:pt idx="4149">mixed</cx:pt>
          <cx:pt idx="4150">mixed</cx:pt>
          <cx:pt idx="4151">terraced</cx:pt>
          <cx:pt idx="4152">terraced</cx:pt>
          <cx:pt idx="4153">terraced</cx:pt>
          <cx:pt idx="4154">terraced</cx:pt>
          <cx:pt idx="4155">terraced</cx:pt>
          <cx:pt idx="4156">terraced</cx:pt>
          <cx:pt idx="4157">terraced</cx:pt>
          <cx:pt idx="4158">terraced</cx:pt>
          <cx:pt idx="4159">terraced</cx:pt>
          <cx:pt idx="4160">terraced</cx:pt>
          <cx:pt idx="4161">terraced</cx:pt>
          <cx:pt idx="4162">terraced</cx:pt>
          <cx:pt idx="4163">terraced</cx:pt>
          <cx:pt idx="4164">terraced</cx:pt>
          <cx:pt idx="4165">terraced</cx:pt>
          <cx:pt idx="4166">mixed</cx:pt>
          <cx:pt idx="4167">terraced</cx:pt>
          <cx:pt idx="4168">terraced</cx:pt>
          <cx:pt idx="4169">terraced</cx:pt>
          <cx:pt idx="4170">terraced</cx:pt>
          <cx:pt idx="4171">terraced</cx:pt>
          <cx:pt idx="4172">terraced</cx:pt>
          <cx:pt idx="4173">corridor</cx:pt>
          <cx:pt idx="4174">corridor</cx:pt>
          <cx:pt idx="4175">corridor</cx:pt>
          <cx:pt idx="4176">corridor</cx:pt>
          <cx:pt idx="4177">corridor</cx:pt>
          <cx:pt idx="4178">corridor</cx:pt>
          <cx:pt idx="4179">terraced</cx:pt>
          <cx:pt idx="4180">terraced</cx:pt>
          <cx:pt idx="4181">terraced</cx:pt>
          <cx:pt idx="4182">terraced</cx:pt>
          <cx:pt idx="4183">terraced</cx:pt>
          <cx:pt idx="4184">terraced</cx:pt>
          <cx:pt idx="4185">terraced</cx:pt>
          <cx:pt idx="4186">terraced</cx:pt>
          <cx:pt idx="4187">mixed</cx:pt>
          <cx:pt idx="4188">mixed</cx:pt>
          <cx:pt idx="4189">mixed</cx:pt>
          <cx:pt idx="4190">corridor</cx:pt>
          <cx:pt idx="4191">mixed</cx:pt>
          <cx:pt idx="4192">mixed</cx:pt>
          <cx:pt idx="4193">mixed</cx:pt>
          <cx:pt idx="4194">mixed</cx:pt>
          <cx:pt idx="4195">mixed</cx:pt>
          <cx:pt idx="4196">mixed</cx:pt>
          <cx:pt idx="4197">corridor</cx:pt>
          <cx:pt idx="4198">corridor</cx:pt>
          <cx:pt idx="4199">corridor</cx:pt>
          <cx:pt idx="4200">terraced</cx:pt>
          <cx:pt idx="4201">terraced</cx:pt>
          <cx:pt idx="4202">terraced</cx:pt>
          <cx:pt idx="4203">terraced</cx:pt>
          <cx:pt idx="4204">terraced</cx:pt>
          <cx:pt idx="4205">terraced</cx:pt>
          <cx:pt idx="4206">terraced</cx:pt>
          <cx:pt idx="4207">corridor</cx:pt>
          <cx:pt idx="4208">terraced</cx:pt>
          <cx:pt idx="4209">terraced</cx:pt>
          <cx:pt idx="4210">terraced</cx:pt>
          <cx:pt idx="4211">terraced</cx:pt>
          <cx:pt idx="4212">terraced</cx:pt>
          <cx:pt idx="4213">terraced</cx:pt>
          <cx:pt idx="4214">terraced</cx:pt>
          <cx:pt idx="4215">terraced</cx:pt>
          <cx:pt idx="4216">terraced</cx:pt>
          <cx:pt idx="4217">terraced</cx:pt>
          <cx:pt idx="4218">terraced</cx:pt>
          <cx:pt idx="4219">terraced</cx:pt>
          <cx:pt idx="4220">corridor</cx:pt>
          <cx:pt idx="4221">corridor</cx:pt>
          <cx:pt idx="4222">corridor</cx:pt>
          <cx:pt idx="4223">terraced</cx:pt>
          <cx:pt idx="4224">terraced</cx:pt>
          <cx:pt idx="4225">terraced</cx:pt>
          <cx:pt idx="4226">terraced</cx:pt>
          <cx:pt idx="4227">terraced</cx:pt>
          <cx:pt idx="4228">terraced</cx:pt>
          <cx:pt idx="4229">terraced</cx:pt>
          <cx:pt idx="4230">terraced</cx:pt>
          <cx:pt idx="4231">terraced</cx:pt>
          <cx:pt idx="4232">terraced</cx:pt>
          <cx:pt idx="4233">terraced</cx:pt>
          <cx:pt idx="4234">terraced</cx:pt>
          <cx:pt idx="4235">terraced</cx:pt>
          <cx:pt idx="4236">terraced</cx:pt>
          <cx:pt idx="4237">terraced</cx:pt>
          <cx:pt idx="4238">terraced</cx:pt>
          <cx:pt idx="4239">mixed</cx:pt>
          <cx:pt idx="4240">mixed</cx:pt>
          <cx:pt idx="4241">mixed</cx:pt>
          <cx:pt idx="4242">corridor</cx:pt>
          <cx:pt idx="4243">mixed</cx:pt>
          <cx:pt idx="4244">terraced</cx:pt>
          <cx:pt idx="4245">terraced</cx:pt>
          <cx:pt idx="4246">mixed</cx:pt>
          <cx:pt idx="4247">mixed</cx:pt>
          <cx:pt idx="4248">mixed</cx:pt>
          <cx:pt idx="4249">corridor</cx:pt>
          <cx:pt idx="4250">mixed</cx:pt>
          <cx:pt idx="4251">corridor</cx:pt>
          <cx:pt idx="4252">terraced</cx:pt>
          <cx:pt idx="4253">terraced</cx:pt>
          <cx:pt idx="4254">mixed</cx:pt>
          <cx:pt idx="4255">mixed</cx:pt>
          <cx:pt idx="4256">mixed</cx:pt>
          <cx:pt idx="4257">terraced</cx:pt>
          <cx:pt idx="4258">corridor</cx:pt>
          <cx:pt idx="4259">terraced</cx:pt>
          <cx:pt idx="4260">terraced</cx:pt>
          <cx:pt idx="4261">terraced</cx:pt>
          <cx:pt idx="4262">terraced</cx:pt>
          <cx:pt idx="4263">terraced</cx:pt>
          <cx:pt idx="4264">terraced</cx:pt>
          <cx:pt idx="4265">terraced</cx:pt>
          <cx:pt idx="4266">terraced</cx:pt>
          <cx:pt idx="4267">terraced</cx:pt>
          <cx:pt idx="4268">terraced</cx:pt>
          <cx:pt idx="4269">terraced</cx:pt>
          <cx:pt idx="4270">terraced</cx:pt>
          <cx:pt idx="4271">terraced</cx:pt>
          <cx:pt idx="4272">terraced</cx:pt>
          <cx:pt idx="4273">terraced</cx:pt>
          <cx:pt idx="4274">terraced</cx:pt>
          <cx:pt idx="4275">terraced</cx:pt>
          <cx:pt idx="4276">terraced</cx:pt>
          <cx:pt idx="4277">terraced</cx:pt>
          <cx:pt idx="4278">terraced</cx:pt>
          <cx:pt idx="4279">terraced</cx:pt>
          <cx:pt idx="4280">terraced</cx:pt>
          <cx:pt idx="4281">terraced</cx:pt>
          <cx:pt idx="4282">terraced</cx:pt>
          <cx:pt idx="4283">corridor</cx:pt>
          <cx:pt idx="4284">terraced</cx:pt>
          <cx:pt idx="4285">terraced</cx:pt>
          <cx:pt idx="4286">terraced</cx:pt>
          <cx:pt idx="4287">terraced</cx:pt>
          <cx:pt idx="4288">terraced</cx:pt>
          <cx:pt idx="4289">terraced</cx:pt>
          <cx:pt idx="4290">terraced</cx:pt>
          <cx:pt idx="4291">corridor</cx:pt>
          <cx:pt idx="4292">corridor</cx:pt>
          <cx:pt idx="4293">terraced</cx:pt>
          <cx:pt idx="4294">terraced</cx:pt>
          <cx:pt idx="4295">terraced</cx:pt>
          <cx:pt idx="4296">terraced</cx:pt>
          <cx:pt idx="4297">terraced</cx:pt>
          <cx:pt idx="4298">terraced</cx:pt>
          <cx:pt idx="4299">terraced</cx:pt>
          <cx:pt idx="4300">mixed</cx:pt>
          <cx:pt idx="4301">mixed</cx:pt>
          <cx:pt idx="4302">terraced</cx:pt>
          <cx:pt idx="4303">terraced</cx:pt>
          <cx:pt idx="4304">terraced</cx:pt>
          <cx:pt idx="4305">terraced</cx:pt>
          <cx:pt idx="4306">mixed</cx:pt>
          <cx:pt idx="4307">mixed</cx:pt>
          <cx:pt idx="4308">mixed</cx:pt>
          <cx:pt idx="4309">terraced</cx:pt>
          <cx:pt idx="4310">mixed</cx:pt>
          <cx:pt idx="4311">mixed</cx:pt>
          <cx:pt idx="4312">terraced</cx:pt>
          <cx:pt idx="4313">mixed</cx:pt>
          <cx:pt idx="4314">terraced</cx:pt>
          <cx:pt idx="4315">mixed</cx:pt>
          <cx:pt idx="4316">mixed</cx:pt>
          <cx:pt idx="4317">corridor</cx:pt>
          <cx:pt idx="4318">corridor</cx:pt>
          <cx:pt idx="4319">terraced</cx:pt>
          <cx:pt idx="4320">corridor</cx:pt>
          <cx:pt idx="4321">terraced</cx:pt>
          <cx:pt idx="4322">corridor</cx:pt>
          <cx:pt idx="4323">corridor</cx:pt>
          <cx:pt idx="4324">corridor</cx:pt>
          <cx:pt idx="4325">corridor</cx:pt>
          <cx:pt idx="4326">corridor</cx:pt>
          <cx:pt idx="4327">terraced</cx:pt>
          <cx:pt idx="4328">terraced</cx:pt>
          <cx:pt idx="4329">terraced</cx:pt>
          <cx:pt idx="4330">terraced</cx:pt>
          <cx:pt idx="4331">terraced</cx:pt>
          <cx:pt idx="4332">corridor</cx:pt>
          <cx:pt idx="4333">terraced</cx:pt>
          <cx:pt idx="4334">terraced</cx:pt>
          <cx:pt idx="4335">terraced</cx:pt>
          <cx:pt idx="4336">terraced</cx:pt>
          <cx:pt idx="4337">corridor</cx:pt>
          <cx:pt idx="4338">terraced</cx:pt>
          <cx:pt idx="4339">terraced</cx:pt>
          <cx:pt idx="4340">mixed</cx:pt>
          <cx:pt idx="4341">terraced</cx:pt>
          <cx:pt idx="4342">terraced</cx:pt>
          <cx:pt idx="4343">terraced</cx:pt>
          <cx:pt idx="4344">terraced</cx:pt>
          <cx:pt idx="4345">corridor</cx:pt>
          <cx:pt idx="4346">corridor</cx:pt>
          <cx:pt idx="4347">corridor</cx:pt>
          <cx:pt idx="4348">corridor</cx:pt>
          <cx:pt idx="4349">corridor</cx:pt>
          <cx:pt idx="4350">terraced</cx:pt>
          <cx:pt idx="4351">terraced</cx:pt>
          <cx:pt idx="4352">terraced</cx:pt>
          <cx:pt idx="4353">terraced</cx:pt>
          <cx:pt idx="4354">terraced</cx:pt>
          <cx:pt idx="4355">terraced</cx:pt>
          <cx:pt idx="4356">terraced</cx:pt>
          <cx:pt idx="4357">terraced</cx:pt>
          <cx:pt idx="4358">mixed</cx:pt>
          <cx:pt idx="4359">mixed</cx:pt>
          <cx:pt idx="4360">mixed</cx:pt>
          <cx:pt idx="4361">corridor</cx:pt>
          <cx:pt idx="4362">terraced</cx:pt>
          <cx:pt idx="4363">corridor</cx:pt>
          <cx:pt idx="4364">mixed</cx:pt>
          <cx:pt idx="4365">corridor</cx:pt>
          <cx:pt idx="4366">terraced</cx:pt>
          <cx:pt idx="4367">terraced</cx:pt>
          <cx:pt idx="4368">mixed</cx:pt>
          <cx:pt idx="4369">terraced</cx:pt>
          <cx:pt idx="4370">terraced</cx:pt>
          <cx:pt idx="4371">corridor</cx:pt>
          <cx:pt idx="4372">mixed</cx:pt>
          <cx:pt idx="4373">corridor</cx:pt>
          <cx:pt idx="4374">terraced</cx:pt>
          <cx:pt idx="4375">mixed</cx:pt>
          <cx:pt idx="4376">mixed</cx:pt>
          <cx:pt idx="4377">mixed</cx:pt>
          <cx:pt idx="4378">terraced</cx:pt>
          <cx:pt idx="4379">mixed</cx:pt>
          <cx:pt idx="4380">terraced</cx:pt>
          <cx:pt idx="4381">corridor</cx:pt>
          <cx:pt idx="4382">terraced</cx:pt>
          <cx:pt idx="4383">corridor</cx:pt>
          <cx:pt idx="4384">corridor</cx:pt>
          <cx:pt idx="4385">terraced</cx:pt>
          <cx:pt idx="4386">terraced</cx:pt>
          <cx:pt idx="4387">corridor</cx:pt>
          <cx:pt idx="4388">terraced</cx:pt>
          <cx:pt idx="4389">terraced</cx:pt>
          <cx:pt idx="4390">terraced</cx:pt>
          <cx:pt idx="4391">terraced</cx:pt>
          <cx:pt idx="4392">terraced</cx:pt>
          <cx:pt idx="4393">mixed</cx:pt>
          <cx:pt idx="4394">terraced</cx:pt>
          <cx:pt idx="4395">terraced</cx:pt>
          <cx:pt idx="4396">terraced</cx:pt>
          <cx:pt idx="4397">terraced</cx:pt>
          <cx:pt idx="4398">terraced</cx:pt>
          <cx:pt idx="4399">corridor</cx:pt>
          <cx:pt idx="4400">terraced</cx:pt>
          <cx:pt idx="4401">corridor</cx:pt>
          <cx:pt idx="4402">corridor</cx:pt>
          <cx:pt idx="4403">corridor</cx:pt>
          <cx:pt idx="4404">mixed</cx:pt>
          <cx:pt idx="4405">corridor</cx:pt>
          <cx:pt idx="4406">mixed</cx:pt>
          <cx:pt idx="4407">mixed</cx:pt>
          <cx:pt idx="4408">mixed</cx:pt>
          <cx:pt idx="4409">corridor</cx:pt>
          <cx:pt idx="4410">corridor</cx:pt>
          <cx:pt idx="4411">terraced</cx:pt>
          <cx:pt idx="4412">terraced</cx:pt>
          <cx:pt idx="4413">terraced</cx:pt>
          <cx:pt idx="4414">terraced</cx:pt>
          <cx:pt idx="4415">terraced</cx:pt>
          <cx:pt idx="4416">terraced</cx:pt>
          <cx:pt idx="4417">terraced</cx:pt>
          <cx:pt idx="4418">terraced</cx:pt>
          <cx:pt idx="4419">terraced</cx:pt>
          <cx:pt idx="4420">terraced</cx:pt>
          <cx:pt idx="4421">terraced</cx:pt>
          <cx:pt idx="4422">terraced</cx:pt>
          <cx:pt idx="4423">terraced</cx:pt>
          <cx:pt idx="4424">terraced</cx:pt>
          <cx:pt idx="4425">terraced</cx:pt>
          <cx:pt idx="4426">terraced</cx:pt>
          <cx:pt idx="4427">terraced</cx:pt>
          <cx:pt idx="4428">terraced</cx:pt>
          <cx:pt idx="4429">terraced</cx:pt>
          <cx:pt idx="4430">terraced</cx:pt>
          <cx:pt idx="4431">corridor</cx:pt>
          <cx:pt idx="4432">terraced</cx:pt>
          <cx:pt idx="4433">terraced</cx:pt>
          <cx:pt idx="4434">terraced</cx:pt>
          <cx:pt idx="4435">terraced</cx:pt>
          <cx:pt idx="4436">mixed</cx:pt>
          <cx:pt idx="4437">corridor</cx:pt>
          <cx:pt idx="4438">terraced</cx:pt>
          <cx:pt idx="4439">corridor</cx:pt>
          <cx:pt idx="4440">mixed</cx:pt>
          <cx:pt idx="4441">corridor</cx:pt>
          <cx:pt idx="4442">corridor</cx:pt>
          <cx:pt idx="4443">terraced</cx:pt>
          <cx:pt idx="4444">corridor</cx:pt>
          <cx:pt idx="4445">terraced</cx:pt>
          <cx:pt idx="4446">terraced</cx:pt>
          <cx:pt idx="4447">terraced</cx:pt>
          <cx:pt idx="4448">terraced</cx:pt>
          <cx:pt idx="4449">terraced</cx:pt>
          <cx:pt idx="4450">terraced</cx:pt>
          <cx:pt idx="4451">terraced</cx:pt>
          <cx:pt idx="4452">terraced</cx:pt>
          <cx:pt idx="4453">terraced</cx:pt>
          <cx:pt idx="4454">mixed</cx:pt>
          <cx:pt idx="4455">terraced</cx:pt>
          <cx:pt idx="4456">terraced</cx:pt>
          <cx:pt idx="4457">corridor</cx:pt>
          <cx:pt idx="4458">corridor</cx:pt>
          <cx:pt idx="4459">corridor</cx:pt>
          <cx:pt idx="4460">terraced</cx:pt>
          <cx:pt idx="4461">terraced</cx:pt>
          <cx:pt idx="4462">terraced</cx:pt>
          <cx:pt idx="4463">terraced</cx:pt>
          <cx:pt idx="4464">corridor</cx:pt>
          <cx:pt idx="4465">terraced</cx:pt>
          <cx:pt idx="4466">terraced</cx:pt>
          <cx:pt idx="4467">terraced</cx:pt>
          <cx:pt idx="4468">terraced</cx:pt>
          <cx:pt idx="4469">terraced</cx:pt>
          <cx:pt idx="4470">mixed</cx:pt>
          <cx:pt idx="4471">corridor</cx:pt>
          <cx:pt idx="4472">mixed</cx:pt>
          <cx:pt idx="4473">mixed</cx:pt>
          <cx:pt idx="4474">terraced</cx:pt>
          <cx:pt idx="4475">terraced</cx:pt>
          <cx:pt idx="4476">mixed</cx:pt>
          <cx:pt idx="4477">mixed</cx:pt>
          <cx:pt idx="4478">terraced</cx:pt>
          <cx:pt idx="4479">mixed</cx:pt>
          <cx:pt idx="4480">mixed</cx:pt>
          <cx:pt idx="4481">mixed</cx:pt>
          <cx:pt idx="4482">mixed</cx:pt>
          <cx:pt idx="4483">terraced</cx:pt>
          <cx:pt idx="4484">terraced</cx:pt>
          <cx:pt idx="4485">terraced</cx:pt>
          <cx:pt idx="4486">terraced</cx:pt>
          <cx:pt idx="4487">mixed</cx:pt>
          <cx:pt idx="4488">mixed</cx:pt>
          <cx:pt idx="4489">mixed</cx:pt>
          <cx:pt idx="4490">corridor</cx:pt>
          <cx:pt idx="4491">corridor</cx:pt>
          <cx:pt idx="4492">terraced</cx:pt>
          <cx:pt idx="4493">terraced</cx:pt>
          <cx:pt idx="4494">terraced</cx:pt>
          <cx:pt idx="4495">terraced</cx:pt>
          <cx:pt idx="4496">terraced</cx:pt>
          <cx:pt idx="4497">terraced</cx:pt>
          <cx:pt idx="4498">terraced</cx:pt>
          <cx:pt idx="4499">corridor</cx:pt>
          <cx:pt idx="4500">corridor</cx:pt>
          <cx:pt idx="4501">terraced</cx:pt>
          <cx:pt idx="4502">terraced</cx:pt>
          <cx:pt idx="4503">terraced</cx:pt>
          <cx:pt idx="4504">terraced</cx:pt>
          <cx:pt idx="4505">corridor</cx:pt>
          <cx:pt idx="4506">mixed</cx:pt>
          <cx:pt idx="4507">mixed</cx:pt>
          <cx:pt idx="4508">terraced</cx:pt>
          <cx:pt idx="4509">mixed</cx:pt>
          <cx:pt idx="4510">mixed</cx:pt>
          <cx:pt idx="4511">mixed</cx:pt>
          <cx:pt idx="4512">mixed</cx:pt>
          <cx:pt idx="4513">terraced</cx:pt>
          <cx:pt idx="4514">terraced</cx:pt>
          <cx:pt idx="4515">terraced</cx:pt>
          <cx:pt idx="4516">terraced</cx:pt>
          <cx:pt idx="4517">terraced</cx:pt>
          <cx:pt idx="4518">terraced</cx:pt>
          <cx:pt idx="4519">terraced</cx:pt>
          <cx:pt idx="4520">terraced</cx:pt>
          <cx:pt idx="4521">corridor</cx:pt>
          <cx:pt idx="4522">terraced</cx:pt>
          <cx:pt idx="4523">terraced</cx:pt>
          <cx:pt idx="4524">terraced</cx:pt>
          <cx:pt idx="4525">terraced</cx:pt>
          <cx:pt idx="4526">corridor</cx:pt>
          <cx:pt idx="4527">mixed</cx:pt>
          <cx:pt idx="4528">mixed</cx:pt>
          <cx:pt idx="4529">corridor</cx:pt>
          <cx:pt idx="4530">mixed</cx:pt>
          <cx:pt idx="4531">mixed</cx:pt>
          <cx:pt idx="4532">terraced</cx:pt>
          <cx:pt idx="4533">mixed</cx:pt>
          <cx:pt idx="4534">corridor</cx:pt>
          <cx:pt idx="4535">terraced</cx:pt>
          <cx:pt idx="4536">terraced</cx:pt>
          <cx:pt idx="4537">terraced</cx:pt>
          <cx:pt idx="4538">terraced</cx:pt>
          <cx:pt idx="4539">terraced</cx:pt>
          <cx:pt idx="4540">terraced</cx:pt>
          <cx:pt idx="4541">terraced</cx:pt>
          <cx:pt idx="4542">terraced</cx:pt>
          <cx:pt idx="4543">terraced</cx:pt>
          <cx:pt idx="4544">terraced</cx:pt>
          <cx:pt idx="4545">terraced</cx:pt>
          <cx:pt idx="4546">terraced</cx:pt>
          <cx:pt idx="4547">terraced</cx:pt>
          <cx:pt idx="4548">terraced</cx:pt>
          <cx:pt idx="4549">terraced</cx:pt>
          <cx:pt idx="4550">terraced</cx:pt>
          <cx:pt idx="4551">terraced</cx:pt>
          <cx:pt idx="4552">terraced</cx:pt>
          <cx:pt idx="4553">terraced</cx:pt>
          <cx:pt idx="4554">terraced</cx:pt>
          <cx:pt idx="4555">terraced</cx:pt>
          <cx:pt idx="4556">terraced</cx:pt>
          <cx:pt idx="4557">terraced</cx:pt>
          <cx:pt idx="4558">terraced</cx:pt>
          <cx:pt idx="4559">terraced</cx:pt>
          <cx:pt idx="4560">terraced</cx:pt>
          <cx:pt idx="4561">terraced</cx:pt>
          <cx:pt idx="4562">terraced</cx:pt>
          <cx:pt idx="4563">terraced</cx:pt>
          <cx:pt idx="4564">terraced</cx:pt>
          <cx:pt idx="4565">terraced</cx:pt>
          <cx:pt idx="4566">terraced</cx:pt>
          <cx:pt idx="4567">terraced</cx:pt>
          <cx:pt idx="4568">terraced</cx:pt>
          <cx:pt idx="4569">terraced</cx:pt>
          <cx:pt idx="4570">terraced</cx:pt>
          <cx:pt idx="4571">terraced</cx:pt>
          <cx:pt idx="4572">terraced</cx:pt>
          <cx:pt idx="4573">terraced</cx:pt>
          <cx:pt idx="4574">terraced</cx:pt>
          <cx:pt idx="4575">terraced</cx:pt>
          <cx:pt idx="4576">terraced</cx:pt>
          <cx:pt idx="4577">terraced</cx:pt>
          <cx:pt idx="4578">terraced</cx:pt>
          <cx:pt idx="4579">terraced</cx:pt>
          <cx:pt idx="4580">terraced</cx:pt>
          <cx:pt idx="4581">terraced</cx:pt>
          <cx:pt idx="4582">terraced</cx:pt>
          <cx:pt idx="4583">terraced</cx:pt>
          <cx:pt idx="4584">terraced</cx:pt>
          <cx:pt idx="4585">terraced</cx:pt>
          <cx:pt idx="4586">terraced</cx:pt>
          <cx:pt idx="4587">terraced</cx:pt>
          <cx:pt idx="4588">terraced</cx:pt>
          <cx:pt idx="4589">terraced</cx:pt>
          <cx:pt idx="4590">terraced</cx:pt>
          <cx:pt idx="4591">terraced</cx:pt>
          <cx:pt idx="4592">terraced</cx:pt>
          <cx:pt idx="4593">terraced</cx:pt>
          <cx:pt idx="4594">terraced</cx:pt>
          <cx:pt idx="4595">terraced</cx:pt>
          <cx:pt idx="4596">terraced</cx:pt>
          <cx:pt idx="4597">terraced</cx:pt>
          <cx:pt idx="4598">terraced</cx:pt>
          <cx:pt idx="4599">terraced</cx:pt>
          <cx:pt idx="4600">terraced</cx:pt>
          <cx:pt idx="4601">terraced</cx:pt>
          <cx:pt idx="4602">terraced</cx:pt>
          <cx:pt idx="4603">terraced</cx:pt>
          <cx:pt idx="4604">terraced</cx:pt>
          <cx:pt idx="4605">terraced</cx:pt>
          <cx:pt idx="4606">terraced</cx:pt>
          <cx:pt idx="4607">terraced</cx:pt>
          <cx:pt idx="4608">terraced</cx:pt>
          <cx:pt idx="4609">terraced</cx:pt>
          <cx:pt idx="4610">terraced</cx:pt>
          <cx:pt idx="4611">terraced</cx:pt>
          <cx:pt idx="4612">terraced</cx:pt>
          <cx:pt idx="4613">terraced</cx:pt>
          <cx:pt idx="4614">terraced</cx:pt>
          <cx:pt idx="4615">terraced</cx:pt>
          <cx:pt idx="4616">terraced</cx:pt>
          <cx:pt idx="4617">terraced</cx:pt>
          <cx:pt idx="4618">terraced</cx:pt>
          <cx:pt idx="4619">terraced</cx:pt>
          <cx:pt idx="4620">terraced</cx:pt>
          <cx:pt idx="4621">terraced</cx:pt>
          <cx:pt idx="4622">terraced</cx:pt>
          <cx:pt idx="4623">terraced</cx:pt>
          <cx:pt idx="4624">terraced</cx:pt>
          <cx:pt idx="4625">terraced</cx:pt>
          <cx:pt idx="4626">terraced</cx:pt>
          <cx:pt idx="4627">terraced</cx:pt>
          <cx:pt idx="4628">terraced</cx:pt>
          <cx:pt idx="4629">terraced</cx:pt>
          <cx:pt idx="4630">terraced</cx:pt>
          <cx:pt idx="4631">terraced</cx:pt>
          <cx:pt idx="4632">terraced</cx:pt>
          <cx:pt idx="4633">terraced</cx:pt>
          <cx:pt idx="4634">terraced</cx:pt>
          <cx:pt idx="4635">terraced</cx:pt>
          <cx:pt idx="4636">terraced</cx:pt>
          <cx:pt idx="4637">terraced</cx:pt>
          <cx:pt idx="4638">terraced</cx:pt>
          <cx:pt idx="4639">terraced</cx:pt>
          <cx:pt idx="4640">terraced</cx:pt>
          <cx:pt idx="4641">terraced</cx:pt>
          <cx:pt idx="4642">terraced</cx:pt>
          <cx:pt idx="4643">terraced</cx:pt>
          <cx:pt idx="4644">terraced</cx:pt>
          <cx:pt idx="4645">terraced</cx:pt>
          <cx:pt idx="4646">terraced</cx:pt>
          <cx:pt idx="4647">terraced</cx:pt>
          <cx:pt idx="4648">terraced</cx:pt>
          <cx:pt idx="4649">terraced</cx:pt>
          <cx:pt idx="4650">terraced</cx:pt>
          <cx:pt idx="4651">terraced</cx:pt>
          <cx:pt idx="4652">terraced</cx:pt>
          <cx:pt idx="4653">terraced</cx:pt>
          <cx:pt idx="4654">terraced</cx:pt>
          <cx:pt idx="4655">terraced</cx:pt>
          <cx:pt idx="4656">terraced</cx:pt>
          <cx:pt idx="4657">terraced</cx:pt>
          <cx:pt idx="4658">terraced</cx:pt>
          <cx:pt idx="4659">terraced</cx:pt>
          <cx:pt idx="4660">terraced</cx:pt>
          <cx:pt idx="4661">terraced</cx:pt>
          <cx:pt idx="4662">terraced</cx:pt>
          <cx:pt idx="4663">terraced</cx:pt>
          <cx:pt idx="4664">terraced</cx:pt>
          <cx:pt idx="4665">terraced</cx:pt>
          <cx:pt idx="4666">terraced</cx:pt>
          <cx:pt idx="4667">terraced</cx:pt>
          <cx:pt idx="4668">terraced</cx:pt>
          <cx:pt idx="4669">terraced</cx:pt>
          <cx:pt idx="4670">terraced</cx:pt>
          <cx:pt idx="4671">terraced</cx:pt>
          <cx:pt idx="4672">terraced</cx:pt>
          <cx:pt idx="4673">terraced</cx:pt>
          <cx:pt idx="4674">terraced</cx:pt>
          <cx:pt idx="4675">terraced</cx:pt>
          <cx:pt idx="4676">terraced</cx:pt>
          <cx:pt idx="4677">terraced</cx:pt>
          <cx:pt idx="4678">terraced</cx:pt>
          <cx:pt idx="4679">terraced</cx:pt>
          <cx:pt idx="4680">terraced</cx:pt>
          <cx:pt idx="4681">terraced</cx:pt>
          <cx:pt idx="4682">terraced</cx:pt>
          <cx:pt idx="4683">terraced</cx:pt>
          <cx:pt idx="4684">terraced</cx:pt>
          <cx:pt idx="4685">terraced</cx:pt>
          <cx:pt idx="4686">terraced</cx:pt>
          <cx:pt idx="4687">terraced</cx:pt>
          <cx:pt idx="4688">terraced</cx:pt>
          <cx:pt idx="4689">terraced</cx:pt>
          <cx:pt idx="4690">terraced</cx:pt>
          <cx:pt idx="4691">terraced</cx:pt>
          <cx:pt idx="4692">terraced</cx:pt>
          <cx:pt idx="4693">terraced</cx:pt>
          <cx:pt idx="4694">terraced</cx:pt>
          <cx:pt idx="4695">terraced</cx:pt>
          <cx:pt idx="4696">terraced</cx:pt>
          <cx:pt idx="4697">terraced</cx:pt>
          <cx:pt idx="4698">terraced</cx:pt>
          <cx:pt idx="4699">terraced</cx:pt>
          <cx:pt idx="4700">terraced</cx:pt>
          <cx:pt idx="4701">terraced</cx:pt>
          <cx:pt idx="4702">terraced</cx:pt>
          <cx:pt idx="4703">terraced</cx:pt>
          <cx:pt idx="4704">terraced</cx:pt>
          <cx:pt idx="4705">terraced</cx:pt>
          <cx:pt idx="4706">terraced</cx:pt>
          <cx:pt idx="4707">terraced</cx:pt>
          <cx:pt idx="4708">terraced</cx:pt>
          <cx:pt idx="4709">terraced</cx:pt>
          <cx:pt idx="4710">terraced</cx:pt>
          <cx:pt idx="4711">terraced</cx:pt>
          <cx:pt idx="4712">terraced</cx:pt>
          <cx:pt idx="4713">terraced</cx:pt>
          <cx:pt idx="4714">terraced</cx:pt>
          <cx:pt idx="4715">terraced</cx:pt>
          <cx:pt idx="4716">terraced</cx:pt>
          <cx:pt idx="4717">terraced</cx:pt>
          <cx:pt idx="4718">terraced</cx:pt>
          <cx:pt idx="4719">terraced</cx:pt>
          <cx:pt idx="4720">terraced</cx:pt>
          <cx:pt idx="4721">terraced</cx:pt>
          <cx:pt idx="4722">terraced</cx:pt>
          <cx:pt idx="4723">terraced</cx:pt>
          <cx:pt idx="4724">terraced</cx:pt>
          <cx:pt idx="4725">terraced</cx:pt>
          <cx:pt idx="4726">terraced</cx:pt>
          <cx:pt idx="4727">terraced</cx:pt>
          <cx:pt idx="4728">terraced</cx:pt>
          <cx:pt idx="4729">terraced</cx:pt>
          <cx:pt idx="4730">terraced</cx:pt>
          <cx:pt idx="4731">terraced</cx:pt>
          <cx:pt idx="4732">terraced</cx:pt>
          <cx:pt idx="4733">terraced</cx:pt>
          <cx:pt idx="4734">terraced</cx:pt>
          <cx:pt idx="4735">terraced</cx:pt>
          <cx:pt idx="4736">terraced</cx:pt>
          <cx:pt idx="4737">terraced</cx:pt>
          <cx:pt idx="4738">terraced</cx:pt>
          <cx:pt idx="4739">terraced</cx:pt>
          <cx:pt idx="4740">terraced</cx:pt>
          <cx:pt idx="4741">terraced</cx:pt>
          <cx:pt idx="4742">terraced</cx:pt>
          <cx:pt idx="4743">terraced</cx:pt>
          <cx:pt idx="4744">terraced</cx:pt>
          <cx:pt idx="4745">terraced</cx:pt>
          <cx:pt idx="4746">terraced</cx:pt>
          <cx:pt idx="4747">terraced</cx:pt>
          <cx:pt idx="4748">terraced</cx:pt>
          <cx:pt idx="4749">terraced</cx:pt>
          <cx:pt idx="4750">terraced</cx:pt>
          <cx:pt idx="4751">terraced</cx:pt>
          <cx:pt idx="4752">terraced</cx:pt>
          <cx:pt idx="4753">terraced</cx:pt>
          <cx:pt idx="4754">terraced</cx:pt>
          <cx:pt idx="4755">terraced</cx:pt>
          <cx:pt idx="4756">terraced</cx:pt>
          <cx:pt idx="4757">terraced</cx:pt>
          <cx:pt idx="4758">terraced</cx:pt>
          <cx:pt idx="4759">terraced</cx:pt>
          <cx:pt idx="4760">terraced</cx:pt>
          <cx:pt idx="4761">terraced</cx:pt>
          <cx:pt idx="4762">terraced</cx:pt>
          <cx:pt idx="4763">terraced</cx:pt>
          <cx:pt idx="4764">terraced</cx:pt>
          <cx:pt idx="4765">terraced</cx:pt>
          <cx:pt idx="4766">terraced</cx:pt>
          <cx:pt idx="4767">terraced</cx:pt>
          <cx:pt idx="4768">terraced</cx:pt>
          <cx:pt idx="4769">terraced</cx:pt>
          <cx:pt idx="4770">terraced</cx:pt>
          <cx:pt idx="4771">terraced</cx:pt>
          <cx:pt idx="4772">terraced</cx:pt>
          <cx:pt idx="4773">terraced</cx:pt>
          <cx:pt idx="4774">terraced</cx:pt>
          <cx:pt idx="4775">terraced</cx:pt>
          <cx:pt idx="4776">terraced</cx:pt>
          <cx:pt idx="4777">corridor</cx:pt>
          <cx:pt idx="4778">terraced</cx:pt>
          <cx:pt idx="4779">corridor</cx:pt>
          <cx:pt idx="4780">mixed</cx:pt>
          <cx:pt idx="4781">mixed</cx:pt>
          <cx:pt idx="4782">terraced</cx:pt>
          <cx:pt idx="4783">terraced</cx:pt>
          <cx:pt idx="4784">mixed</cx:pt>
          <cx:pt idx="4785">mixed</cx:pt>
          <cx:pt idx="4786">mixed</cx:pt>
          <cx:pt idx="4787">terraced</cx:pt>
          <cx:pt idx="4788">terraced</cx:pt>
          <cx:pt idx="4789">terraced</cx:pt>
          <cx:pt idx="4790">terraced</cx:pt>
          <cx:pt idx="4791">terraced</cx:pt>
          <cx:pt idx="4792">mixed</cx:pt>
          <cx:pt idx="4793">terraced</cx:pt>
          <cx:pt idx="4794">terraced</cx:pt>
          <cx:pt idx="4795">terraced</cx:pt>
          <cx:pt idx="4796">terraced</cx:pt>
          <cx:pt idx="4797">terraced</cx:pt>
          <cx:pt idx="4798">terraced</cx:pt>
          <cx:pt idx="4799">terraced</cx:pt>
          <cx:pt idx="4800">corridor</cx:pt>
          <cx:pt idx="4801">corridor</cx:pt>
          <cx:pt idx="4802">terraced</cx:pt>
          <cx:pt idx="4803">terraced</cx:pt>
          <cx:pt idx="4804">corridor</cx:pt>
          <cx:pt idx="4805">terraced</cx:pt>
          <cx:pt idx="4806">corridor</cx:pt>
          <cx:pt idx="4807">terraced</cx:pt>
          <cx:pt idx="4808">terraced</cx:pt>
          <cx:pt idx="4809">corridor</cx:pt>
          <cx:pt idx="4810">mixed</cx:pt>
          <cx:pt idx="4811">corridor</cx:pt>
          <cx:pt idx="4812">corridor</cx:pt>
          <cx:pt idx="4813">terraced</cx:pt>
          <cx:pt idx="4814">terraced</cx:pt>
          <cx:pt idx="4815">corridor</cx:pt>
          <cx:pt idx="4816">corridor</cx:pt>
          <cx:pt idx="4817">terraced</cx:pt>
          <cx:pt idx="4818">mixed</cx:pt>
          <cx:pt idx="4819">terraced</cx:pt>
          <cx:pt idx="4820">mixed</cx:pt>
          <cx:pt idx="4821">terraced</cx:pt>
          <cx:pt idx="4822">terraced</cx:pt>
          <cx:pt idx="4823">terraced</cx:pt>
          <cx:pt idx="4824">terraced</cx:pt>
          <cx:pt idx="4825">terraced</cx:pt>
          <cx:pt idx="4826">terraced</cx:pt>
          <cx:pt idx="4827">terraced</cx:pt>
          <cx:pt idx="4828">terraced</cx:pt>
          <cx:pt idx="4829">terraced</cx:pt>
          <cx:pt idx="4830">terraced</cx:pt>
          <cx:pt idx="4831">terraced</cx:pt>
          <cx:pt idx="4832">terraced</cx:pt>
          <cx:pt idx="4833">terraced</cx:pt>
          <cx:pt idx="4834">terraced</cx:pt>
          <cx:pt idx="4835">terraced</cx:pt>
          <cx:pt idx="4836">terraced</cx:pt>
          <cx:pt idx="4837">corridor</cx:pt>
          <cx:pt idx="4838">corridor</cx:pt>
          <cx:pt idx="4839">corridor</cx:pt>
          <cx:pt idx="4840">corridor</cx:pt>
          <cx:pt idx="4841">corridor</cx:pt>
          <cx:pt idx="4842">terraced</cx:pt>
          <cx:pt idx="4843">terraced</cx:pt>
          <cx:pt idx="4844">corridor</cx:pt>
          <cx:pt idx="4845">corridor</cx:pt>
          <cx:pt idx="4846">corridor</cx:pt>
          <cx:pt idx="4847">terraced</cx:pt>
          <cx:pt idx="4848">terraced</cx:pt>
          <cx:pt idx="4849">mixed</cx:pt>
          <cx:pt idx="4850">corridor</cx:pt>
          <cx:pt idx="4851">mixed</cx:pt>
          <cx:pt idx="4852">terraced</cx:pt>
          <cx:pt idx="4853">mixed</cx:pt>
          <cx:pt idx="4854">terraced</cx:pt>
          <cx:pt idx="4855">mixed</cx:pt>
          <cx:pt idx="4856">mixed</cx:pt>
          <cx:pt idx="4857">corridor</cx:pt>
          <cx:pt idx="4858">mixed</cx:pt>
          <cx:pt idx="4859">mixed</cx:pt>
          <cx:pt idx="4860">corridor</cx:pt>
          <cx:pt idx="4861">terraced</cx:pt>
          <cx:pt idx="4862">corridor</cx:pt>
          <cx:pt idx="4863">terraced</cx:pt>
          <cx:pt idx="4864">mixed</cx:pt>
          <cx:pt idx="4865">corridor</cx:pt>
          <cx:pt idx="4866">terraced</cx:pt>
          <cx:pt idx="4867">corridor</cx:pt>
          <cx:pt idx="4868">terraced</cx:pt>
          <cx:pt idx="4869">terraced</cx:pt>
          <cx:pt idx="4870">terraced</cx:pt>
          <cx:pt idx="4871">terraced</cx:pt>
          <cx:pt idx="4872">terraced</cx:pt>
          <cx:pt idx="4873">terraced</cx:pt>
          <cx:pt idx="4874">terraced</cx:pt>
          <cx:pt idx="4875">terraced</cx:pt>
          <cx:pt idx="4876">terraced</cx:pt>
          <cx:pt idx="4877">mixed</cx:pt>
          <cx:pt idx="4878">terraced</cx:pt>
          <cx:pt idx="4879">terraced</cx:pt>
          <cx:pt idx="4880">terraced</cx:pt>
          <cx:pt idx="4881">terraced</cx:pt>
          <cx:pt idx="4882">terraced</cx:pt>
          <cx:pt idx="4883">corridor</cx:pt>
          <cx:pt idx="4884">mixed</cx:pt>
          <cx:pt idx="4885">terraced</cx:pt>
          <cx:pt idx="4886">terraced</cx:pt>
          <cx:pt idx="4887">corridor</cx:pt>
          <cx:pt idx="4888">corridor</cx:pt>
          <cx:pt idx="4889">corridor</cx:pt>
          <cx:pt idx="4890">terraced</cx:pt>
          <cx:pt idx="4891">corridor</cx:pt>
          <cx:pt idx="4892">mixed</cx:pt>
          <cx:pt idx="4893">mixed</cx:pt>
          <cx:pt idx="4894">mixed</cx:pt>
          <cx:pt idx="4895">corridor</cx:pt>
          <cx:pt idx="4896">terraced</cx:pt>
          <cx:pt idx="4897">terraced</cx:pt>
          <cx:pt idx="4898">terraced</cx:pt>
          <cx:pt idx="4899">mixed</cx:pt>
          <cx:pt idx="4900">mixed</cx:pt>
          <cx:pt idx="4901">terraced</cx:pt>
          <cx:pt idx="4902">terraced</cx:pt>
          <cx:pt idx="4903">mixed</cx:pt>
          <cx:pt idx="4904">terraced</cx:pt>
          <cx:pt idx="4905">terraced</cx:pt>
          <cx:pt idx="4906">terraced</cx:pt>
          <cx:pt idx="4907">terraced</cx:pt>
          <cx:pt idx="4908">terraced</cx:pt>
          <cx:pt idx="4909">terraced</cx:pt>
          <cx:pt idx="4910">terraced</cx:pt>
          <cx:pt idx="4911">terraced</cx:pt>
          <cx:pt idx="4912">mixed</cx:pt>
          <cx:pt idx="4913">terraced</cx:pt>
          <cx:pt idx="4914">terraced</cx:pt>
          <cx:pt idx="4915">terraced</cx:pt>
          <cx:pt idx="4916">terraced</cx:pt>
          <cx:pt idx="4917">terraced</cx:pt>
          <cx:pt idx="4918">terraced</cx:pt>
          <cx:pt idx="4919">mixed</cx:pt>
          <cx:pt idx="4920">mixed</cx:pt>
          <cx:pt idx="4921">terraced</cx:pt>
          <cx:pt idx="4922">mixed</cx:pt>
          <cx:pt idx="4923">terraced</cx:pt>
          <cx:pt idx="4924">mixed</cx:pt>
          <cx:pt idx="4925">mixed</cx:pt>
          <cx:pt idx="4926">terraced</cx:pt>
          <cx:pt idx="4927">mixed</cx:pt>
          <cx:pt idx="4928">terraced</cx:pt>
          <cx:pt idx="4929">terraced</cx:pt>
          <cx:pt idx="4930">mixed</cx:pt>
          <cx:pt idx="4931">terraced</cx:pt>
          <cx:pt idx="4932">terraced</cx:pt>
          <cx:pt idx="4933">terraced</cx:pt>
          <cx:pt idx="4934">terraced</cx:pt>
          <cx:pt idx="4935">terraced</cx:pt>
          <cx:pt idx="4936">terraced</cx:pt>
          <cx:pt idx="4937">terraced</cx:pt>
          <cx:pt idx="4938">terraced</cx:pt>
          <cx:pt idx="4939">terraced</cx:pt>
          <cx:pt idx="4940">terraced</cx:pt>
          <cx:pt idx="4941">terraced</cx:pt>
          <cx:pt idx="4942">terraced</cx:pt>
          <cx:pt idx="4943">terraced</cx:pt>
          <cx:pt idx="4944">terraced</cx:pt>
          <cx:pt idx="4945">terraced</cx:pt>
          <cx:pt idx="4946">terraced</cx:pt>
          <cx:pt idx="4947">corridor</cx:pt>
          <cx:pt idx="4948">corridor</cx:pt>
          <cx:pt idx="4949">corridor</cx:pt>
          <cx:pt idx="4950">terraced</cx:pt>
          <cx:pt idx="4951">terraced</cx:pt>
          <cx:pt idx="4952">corridor</cx:pt>
          <cx:pt idx="4953">corridor</cx:pt>
          <cx:pt idx="4954">terraced</cx:pt>
          <cx:pt idx="4955">mixed</cx:pt>
          <cx:pt idx="4956">mixed</cx:pt>
          <cx:pt idx="4957">terraced</cx:pt>
          <cx:pt idx="4958">mixed</cx:pt>
          <cx:pt idx="4959">mixed</cx:pt>
          <cx:pt idx="4960">terraced</cx:pt>
          <cx:pt idx="4961">terraced</cx:pt>
          <cx:pt idx="4962">mixed</cx:pt>
          <cx:pt idx="4963">mixed</cx:pt>
          <cx:pt idx="4964">mixed</cx:pt>
          <cx:pt idx="4965">mixed</cx:pt>
          <cx:pt idx="4966">corridor</cx:pt>
          <cx:pt idx="4967">terraced</cx:pt>
          <cx:pt idx="4968">terraced</cx:pt>
          <cx:pt idx="4969">mixed</cx:pt>
          <cx:pt idx="4970">terraced</cx:pt>
          <cx:pt idx="4971">terraced</cx:pt>
          <cx:pt idx="4972">terraced</cx:pt>
          <cx:pt idx="4973">terraced</cx:pt>
          <cx:pt idx="4974">terraced</cx:pt>
          <cx:pt idx="4975">terraced</cx:pt>
          <cx:pt idx="4976">terraced</cx:pt>
          <cx:pt idx="4977">mixed</cx:pt>
          <cx:pt idx="4978">terraced</cx:pt>
          <cx:pt idx="4979">terraced</cx:pt>
          <cx:pt idx="4980">terraced</cx:pt>
          <cx:pt idx="4981">terraced</cx:pt>
          <cx:pt idx="4982">terraced</cx:pt>
          <cx:pt idx="4983">corridor</cx:pt>
          <cx:pt idx="4984">terraced</cx:pt>
          <cx:pt idx="4985">terraced</cx:pt>
          <cx:pt idx="4986">terraced</cx:pt>
          <cx:pt idx="4987">terraced</cx:pt>
          <cx:pt idx="4988">terraced</cx:pt>
          <cx:pt idx="4989">terraced</cx:pt>
          <cx:pt idx="4990">terraced</cx:pt>
          <cx:pt idx="4991">terraced</cx:pt>
          <cx:pt idx="4992">terraced</cx:pt>
          <cx:pt idx="4993">mixed</cx:pt>
          <cx:pt idx="4994">corridor</cx:pt>
          <cx:pt idx="4995">mixed</cx:pt>
          <cx:pt idx="4996">corridor</cx:pt>
          <cx:pt idx="4997">terraced</cx:pt>
          <cx:pt idx="4998">terraced</cx:pt>
          <cx:pt idx="4999">terraced</cx:pt>
          <cx:pt idx="5000">mixed</cx:pt>
          <cx:pt idx="5001">mixed</cx:pt>
          <cx:pt idx="5002">terraced</cx:pt>
          <cx:pt idx="5003">terraced</cx:pt>
          <cx:pt idx="5004">terraced</cx:pt>
          <cx:pt idx="5005">terraced</cx:pt>
          <cx:pt idx="5006">terraced</cx:pt>
          <cx:pt idx="5007">corridor</cx:pt>
          <cx:pt idx="5008">mixed</cx:pt>
          <cx:pt idx="5009">terraced</cx:pt>
          <cx:pt idx="5010">terraced</cx:pt>
          <cx:pt idx="5011">mixed</cx:pt>
          <cx:pt idx="5012">terraced</cx:pt>
          <cx:pt idx="5013">mixed</cx:pt>
          <cx:pt idx="5014">terraced</cx:pt>
          <cx:pt idx="5015">terraced</cx:pt>
          <cx:pt idx="5016">mixed</cx:pt>
          <cx:pt idx="5017">terraced</cx:pt>
          <cx:pt idx="5018">corridor</cx:pt>
          <cx:pt idx="5019">terraced</cx:pt>
          <cx:pt idx="5020">terraced</cx:pt>
          <cx:pt idx="5021">terraced</cx:pt>
          <cx:pt idx="5022">terraced</cx:pt>
          <cx:pt idx="5023">terraced</cx:pt>
          <cx:pt idx="5024">terraced</cx:pt>
          <cx:pt idx="5025">terraced</cx:pt>
          <cx:pt idx="5026">terraced</cx:pt>
          <cx:pt idx="5027">terraced</cx:pt>
          <cx:pt idx="5028">corridor</cx:pt>
          <cx:pt idx="5029">corridor</cx:pt>
          <cx:pt idx="5030">corridor</cx:pt>
          <cx:pt idx="5031">corridor</cx:pt>
          <cx:pt idx="5032">terraced</cx:pt>
          <cx:pt idx="5033">mixed</cx:pt>
          <cx:pt idx="5034">mixed</cx:pt>
          <cx:pt idx="5035">corridor</cx:pt>
          <cx:pt idx="5036">terraced</cx:pt>
          <cx:pt idx="5037">terraced</cx:pt>
          <cx:pt idx="5038">terraced</cx:pt>
          <cx:pt idx="5039">terraced</cx:pt>
          <cx:pt idx="5040">terraced</cx:pt>
          <cx:pt idx="5041">terraced</cx:pt>
          <cx:pt idx="5042">terraced</cx:pt>
          <cx:pt idx="5043">mixed</cx:pt>
          <cx:pt idx="5044">mixed</cx:pt>
          <cx:pt idx="5045">terraced</cx:pt>
          <cx:pt idx="5046">terraced</cx:pt>
          <cx:pt idx="5047">mixed</cx:pt>
          <cx:pt idx="5048">terraced</cx:pt>
          <cx:pt idx="5049">terraced</cx:pt>
          <cx:pt idx="5050">terraced</cx:pt>
          <cx:pt idx="5051">mixed</cx:pt>
          <cx:pt idx="5052">terraced</cx:pt>
          <cx:pt idx="5053">mixed</cx:pt>
          <cx:pt idx="5054">terraced</cx:pt>
          <cx:pt idx="5055">mixed</cx:pt>
          <cx:pt idx="5056">terraced</cx:pt>
          <cx:pt idx="5057">mixed</cx:pt>
          <cx:pt idx="5058">terraced</cx:pt>
          <cx:pt idx="5059">terraced</cx:pt>
          <cx:pt idx="5060">terraced</cx:pt>
          <cx:pt idx="5061">corridor</cx:pt>
          <cx:pt idx="5062">terraced</cx:pt>
          <cx:pt idx="5063">terraced</cx:pt>
          <cx:pt idx="5064">terraced</cx:pt>
          <cx:pt idx="5065">corridor</cx:pt>
          <cx:pt idx="5066">terraced</cx:pt>
          <cx:pt idx="5067">terraced</cx:pt>
          <cx:pt idx="5068">terraced</cx:pt>
          <cx:pt idx="5069">terraced</cx:pt>
          <cx:pt idx="5070">corridor</cx:pt>
          <cx:pt idx="5071">terraced</cx:pt>
          <cx:pt idx="5072">terraced</cx:pt>
          <cx:pt idx="5073">terraced</cx:pt>
          <cx:pt idx="5074">mixed</cx:pt>
          <cx:pt idx="5075">terraced</cx:pt>
          <cx:pt idx="5076">terraced</cx:pt>
          <cx:pt idx="5077">terraced</cx:pt>
          <cx:pt idx="5078">terraced</cx:pt>
          <cx:pt idx="5079">terraced</cx:pt>
          <cx:pt idx="5080">terraced</cx:pt>
          <cx:pt idx="5081">corridor</cx:pt>
          <cx:pt idx="5082">corridor</cx:pt>
          <cx:pt idx="5083">terraced</cx:pt>
          <cx:pt idx="5084">terraced</cx:pt>
          <cx:pt idx="5085">terraced</cx:pt>
          <cx:pt idx="5086">terraced</cx:pt>
          <cx:pt idx="5087">mixed</cx:pt>
          <cx:pt idx="5088">terraced</cx:pt>
          <cx:pt idx="5089">mixed</cx:pt>
          <cx:pt idx="5090">terraced</cx:pt>
          <cx:pt idx="5091">terraced</cx:pt>
          <cx:pt idx="5092">terraced</cx:pt>
          <cx:pt idx="5093">terraced</cx:pt>
          <cx:pt idx="5094">corridor</cx:pt>
          <cx:pt idx="5095">terraced</cx:pt>
          <cx:pt idx="5096">terraced</cx:pt>
          <cx:pt idx="5097">terraced</cx:pt>
          <cx:pt idx="5098">mixed</cx:pt>
          <cx:pt idx="5099">mixed</cx:pt>
          <cx:pt idx="5100">terraced</cx:pt>
          <cx:pt idx="5101">terraced</cx:pt>
          <cx:pt idx="5102">corridor</cx:pt>
          <cx:pt idx="5103">terraced</cx:pt>
          <cx:pt idx="5104">terraced</cx:pt>
          <cx:pt idx="5105">corridor</cx:pt>
          <cx:pt idx="5106">corridor</cx:pt>
          <cx:pt idx="5107">terraced</cx:pt>
          <cx:pt idx="5108">corridor</cx:pt>
          <cx:pt idx="5109">terraced</cx:pt>
          <cx:pt idx="5110">terraced</cx:pt>
          <cx:pt idx="5111">terraced</cx:pt>
          <cx:pt idx="5112">mixed</cx:pt>
          <cx:pt idx="5113">terraced</cx:pt>
          <cx:pt idx="5114">terraced</cx:pt>
          <cx:pt idx="5115">terraced</cx:pt>
          <cx:pt idx="5116">terraced</cx:pt>
          <cx:pt idx="5117">terraced</cx:pt>
          <cx:pt idx="5118">terraced</cx:pt>
          <cx:pt idx="5119">terraced</cx:pt>
          <cx:pt idx="5120">terraced</cx:pt>
          <cx:pt idx="5121">terraced</cx:pt>
          <cx:pt idx="5122">terraced</cx:pt>
          <cx:pt idx="5123">terraced</cx:pt>
          <cx:pt idx="5124">terraced</cx:pt>
          <cx:pt idx="5125">terraced</cx:pt>
          <cx:pt idx="5126">terraced</cx:pt>
          <cx:pt idx="5127">terraced</cx:pt>
          <cx:pt idx="5128">terraced</cx:pt>
          <cx:pt idx="5129">mixed</cx:pt>
          <cx:pt idx="5130">terraced</cx:pt>
          <cx:pt idx="5131">terraced</cx:pt>
          <cx:pt idx="5132">corridor</cx:pt>
          <cx:pt idx="5133">terraced</cx:pt>
          <cx:pt idx="5134">terraced</cx:pt>
          <cx:pt idx="5135">terraced</cx:pt>
          <cx:pt idx="5136">terraced</cx:pt>
          <cx:pt idx="5137">terraced</cx:pt>
          <cx:pt idx="5138">mixed</cx:pt>
          <cx:pt idx="5139">terraced</cx:pt>
          <cx:pt idx="5140">mixed</cx:pt>
          <cx:pt idx="5141">terraced</cx:pt>
          <cx:pt idx="5142">terraced</cx:pt>
          <cx:pt idx="5143">mixed</cx:pt>
          <cx:pt idx="5144">terraced</cx:pt>
          <cx:pt idx="5145">terraced</cx:pt>
          <cx:pt idx="5146">terraced</cx:pt>
          <cx:pt idx="5147">mixed</cx:pt>
          <cx:pt idx="5148">terraced</cx:pt>
          <cx:pt idx="5149">terraced</cx:pt>
          <cx:pt idx="5150">terraced</cx:pt>
          <cx:pt idx="5151">mixed</cx:pt>
          <cx:pt idx="5152">terraced</cx:pt>
          <cx:pt idx="5153">terraced</cx:pt>
          <cx:pt idx="5154">terraced</cx:pt>
          <cx:pt idx="5155">terraced</cx:pt>
          <cx:pt idx="5156">mixed</cx:pt>
          <cx:pt idx="5157">mixed</cx:pt>
          <cx:pt idx="5158">terraced</cx:pt>
          <cx:pt idx="5159">terraced</cx:pt>
          <cx:pt idx="5160">corridor</cx:pt>
          <cx:pt idx="5161">mixed</cx:pt>
          <cx:pt idx="5162">mixed</cx:pt>
          <cx:pt idx="5163">terraced</cx:pt>
          <cx:pt idx="5164">mixed</cx:pt>
          <cx:pt idx="5165">mixed</cx:pt>
          <cx:pt idx="5166">terraced</cx:pt>
          <cx:pt idx="5167">terraced</cx:pt>
          <cx:pt idx="5168">terraced</cx:pt>
          <cx:pt idx="5169">mixed</cx:pt>
          <cx:pt idx="5170">corridor</cx:pt>
          <cx:pt idx="5171">mixed</cx:pt>
          <cx:pt idx="5172">terraced</cx:pt>
          <cx:pt idx="5173">terraced</cx:pt>
          <cx:pt idx="5174">terraced</cx:pt>
          <cx:pt idx="5175">terraced</cx:pt>
          <cx:pt idx="5176">terraced</cx:pt>
          <cx:pt idx="5177">terraced</cx:pt>
          <cx:pt idx="5178">terraced</cx:pt>
          <cx:pt idx="5179">terraced</cx:pt>
          <cx:pt idx="5180">terraced</cx:pt>
          <cx:pt idx="5181">terraced</cx:pt>
          <cx:pt idx="5182">terraced</cx:pt>
          <cx:pt idx="5183">terraced</cx:pt>
          <cx:pt idx="5184">terraced</cx:pt>
          <cx:pt idx="5185">corridor</cx:pt>
          <cx:pt idx="5186">terraced</cx:pt>
          <cx:pt idx="5187">corridor</cx:pt>
          <cx:pt idx="5188">terraced</cx:pt>
          <cx:pt idx="5189">corridor</cx:pt>
          <cx:pt idx="5190">terraced</cx:pt>
          <cx:pt idx="5191">terraced</cx:pt>
          <cx:pt idx="5192">terraced</cx:pt>
          <cx:pt idx="5193">terraced</cx:pt>
          <cx:pt idx="5194">terraced</cx:pt>
          <cx:pt idx="5195">terraced</cx:pt>
          <cx:pt idx="5196">terraced</cx:pt>
          <cx:pt idx="5197">terraced</cx:pt>
          <cx:pt idx="5198">terraced</cx:pt>
          <cx:pt idx="5199">corridor</cx:pt>
          <cx:pt idx="5200">corridor</cx:pt>
          <cx:pt idx="5201">corridor</cx:pt>
          <cx:pt idx="5202">terraced</cx:pt>
          <cx:pt idx="5203">terraced</cx:pt>
          <cx:pt idx="5204">terraced</cx:pt>
          <cx:pt idx="5205">terraced</cx:pt>
          <cx:pt idx="5206">terraced</cx:pt>
          <cx:pt idx="5207">terraced</cx:pt>
          <cx:pt idx="5208">terraced</cx:pt>
          <cx:pt idx="5209">terraced</cx:pt>
          <cx:pt idx="5210">terraced</cx:pt>
          <cx:pt idx="5211">terraced</cx:pt>
          <cx:pt idx="5212">terraced</cx:pt>
          <cx:pt idx="5213">terraced</cx:pt>
          <cx:pt idx="5214">mixed</cx:pt>
          <cx:pt idx="5215">terraced</cx:pt>
          <cx:pt idx="5216">mixed</cx:pt>
          <cx:pt idx="5217">terraced</cx:pt>
          <cx:pt idx="5218">corridor</cx:pt>
          <cx:pt idx="5219">mixed</cx:pt>
          <cx:pt idx="5220">terraced</cx:pt>
          <cx:pt idx="5221">mixed</cx:pt>
          <cx:pt idx="5222">mixed</cx:pt>
          <cx:pt idx="5223">corridor</cx:pt>
          <cx:pt idx="5224">mixed</cx:pt>
          <cx:pt idx="5225">corridor</cx:pt>
          <cx:pt idx="5226">terraced</cx:pt>
          <cx:pt idx="5227">mixed</cx:pt>
          <cx:pt idx="5228">terraced</cx:pt>
          <cx:pt idx="5229">terraced</cx:pt>
          <cx:pt idx="5230">terraced</cx:pt>
          <cx:pt idx="5231">mixed</cx:pt>
          <cx:pt idx="5232">mixed</cx:pt>
          <cx:pt idx="5233">terraced</cx:pt>
          <cx:pt idx="5234">terraced</cx:pt>
          <cx:pt idx="5235">terraced</cx:pt>
          <cx:pt idx="5236">terraced</cx:pt>
          <cx:pt idx="5237">terraced</cx:pt>
          <cx:pt idx="5238">mixed</cx:pt>
          <cx:pt idx="5239">terraced</cx:pt>
          <cx:pt idx="5240">mixed</cx:pt>
          <cx:pt idx="5241">terraced</cx:pt>
          <cx:pt idx="5242">terraced</cx:pt>
          <cx:pt idx="5243">terraced</cx:pt>
          <cx:pt idx="5244">terraced</cx:pt>
          <cx:pt idx="5245">terraced</cx:pt>
          <cx:pt idx="5246">terraced</cx:pt>
          <cx:pt idx="5247">terraced</cx:pt>
          <cx:pt idx="5248">mixed</cx:pt>
          <cx:pt idx="5249">terraced</cx:pt>
          <cx:pt idx="5250">terraced</cx:pt>
          <cx:pt idx="5251">terraced</cx:pt>
          <cx:pt idx="5252">terraced</cx:pt>
          <cx:pt idx="5253">corridor</cx:pt>
          <cx:pt idx="5254">terraced</cx:pt>
          <cx:pt idx="5255">corridor</cx:pt>
          <cx:pt idx="5256">terraced</cx:pt>
          <cx:pt idx="5257">terraced</cx:pt>
          <cx:pt idx="5258">terraced</cx:pt>
          <cx:pt idx="5259">terraced</cx:pt>
          <cx:pt idx="5260">terraced</cx:pt>
          <cx:pt idx="5261">terraced</cx:pt>
          <cx:pt idx="5262">terraced</cx:pt>
          <cx:pt idx="5263">terraced</cx:pt>
          <cx:pt idx="5264">terraced</cx:pt>
          <cx:pt idx="5265">mixed</cx:pt>
          <cx:pt idx="5266">mixed</cx:pt>
          <cx:pt idx="5267">mixed</cx:pt>
          <cx:pt idx="5268">corridor</cx:pt>
          <cx:pt idx="5269">terraced</cx:pt>
          <cx:pt idx="5270">terraced</cx:pt>
          <cx:pt idx="5271">terraced</cx:pt>
          <cx:pt idx="5272">terraced</cx:pt>
          <cx:pt idx="5273">mixed</cx:pt>
          <cx:pt idx="5274">terraced</cx:pt>
          <cx:pt idx="5275">terraced</cx:pt>
          <cx:pt idx="5276">terraced</cx:pt>
          <cx:pt idx="5277">mixed</cx:pt>
          <cx:pt idx="5278">terraced</cx:pt>
          <cx:pt idx="5279">corridor</cx:pt>
          <cx:pt idx="5280">terraced</cx:pt>
          <cx:pt idx="5281">terraced</cx:pt>
          <cx:pt idx="5282">terraced</cx:pt>
          <cx:pt idx="5283">terraced</cx:pt>
          <cx:pt idx="5284">terraced</cx:pt>
          <cx:pt idx="5285">terraced</cx:pt>
          <cx:pt idx="5286">terraced</cx:pt>
          <cx:pt idx="5287">corridor</cx:pt>
          <cx:pt idx="5288">corridor</cx:pt>
          <cx:pt idx="5289">terraced</cx:pt>
          <cx:pt idx="5290">terraced</cx:pt>
          <cx:pt idx="5291">terraced</cx:pt>
          <cx:pt idx="5292">terraced</cx:pt>
          <cx:pt idx="5293">terraced</cx:pt>
          <cx:pt idx="5294">terraced</cx:pt>
          <cx:pt idx="5295">terraced</cx:pt>
          <cx:pt idx="5296">mixed</cx:pt>
          <cx:pt idx="5297">corridor</cx:pt>
          <cx:pt idx="5298">terraced</cx:pt>
          <cx:pt idx="5299">terraced</cx:pt>
          <cx:pt idx="5300">corridor</cx:pt>
          <cx:pt idx="5301">mixed</cx:pt>
          <cx:pt idx="5302">corridor</cx:pt>
          <cx:pt idx="5303">mixed</cx:pt>
          <cx:pt idx="5304">mixed</cx:pt>
          <cx:pt idx="5305">terraced</cx:pt>
          <cx:pt idx="5306">mixed</cx:pt>
          <cx:pt idx="5307">corridor</cx:pt>
          <cx:pt idx="5308">terraced</cx:pt>
          <cx:pt idx="5309">terraced</cx:pt>
          <cx:pt idx="5310">mixed</cx:pt>
          <cx:pt idx="5311">terraced</cx:pt>
          <cx:pt idx="5312">terraced</cx:pt>
          <cx:pt idx="5313">terraced</cx:pt>
          <cx:pt idx="5314">mixed</cx:pt>
          <cx:pt idx="5315">terraced</cx:pt>
          <cx:pt idx="5316">terraced</cx:pt>
          <cx:pt idx="5317">terraced</cx:pt>
          <cx:pt idx="5318">terraced</cx:pt>
          <cx:pt idx="5319">terraced</cx:pt>
          <cx:pt idx="5320">terraced</cx:pt>
          <cx:pt idx="5321">corridor</cx:pt>
          <cx:pt idx="5322">corridor</cx:pt>
          <cx:pt idx="5323">corridor</cx:pt>
          <cx:pt idx="5324">corridor</cx:pt>
          <cx:pt idx="5325">terraced</cx:pt>
          <cx:pt idx="5326">terraced</cx:pt>
          <cx:pt idx="5327">terraced</cx:pt>
          <cx:pt idx="5328">terraced</cx:pt>
          <cx:pt idx="5329">terraced</cx:pt>
          <cx:pt idx="5330">terraced</cx:pt>
          <cx:pt idx="5331">terraced</cx:pt>
          <cx:pt idx="5332">terraced</cx:pt>
          <cx:pt idx="5333">terraced</cx:pt>
          <cx:pt idx="5334">terraced</cx:pt>
          <cx:pt idx="5335">terraced</cx:pt>
          <cx:pt idx="5336">terraced</cx:pt>
          <cx:pt idx="5337">terraced</cx:pt>
          <cx:pt idx="5338">terraced</cx:pt>
          <cx:pt idx="5339">terraced</cx:pt>
          <cx:pt idx="5340">terraced</cx:pt>
          <cx:pt idx="5341">mixed</cx:pt>
          <cx:pt idx="5342">mixed</cx:pt>
          <cx:pt idx="5343">mixed</cx:pt>
          <cx:pt idx="5344">terraced</cx:pt>
          <cx:pt idx="5345">terraced</cx:pt>
          <cx:pt idx="5346">terraced</cx:pt>
          <cx:pt idx="5347">mixed</cx:pt>
          <cx:pt idx="5348">mixed</cx:pt>
          <cx:pt idx="5349">terraced</cx:pt>
          <cx:pt idx="5350">terraced</cx:pt>
          <cx:pt idx="5351">terraced</cx:pt>
          <cx:pt idx="5352">mixed</cx:pt>
          <cx:pt idx="5353">mixed</cx:pt>
          <cx:pt idx="5354">corridor</cx:pt>
          <cx:pt idx="5355">mixed</cx:pt>
          <cx:pt idx="5356">terraced</cx:pt>
          <cx:pt idx="5357">terraced</cx:pt>
          <cx:pt idx="5358">terraced</cx:pt>
          <cx:pt idx="5359">terraced</cx:pt>
          <cx:pt idx="5360">terraced</cx:pt>
          <cx:pt idx="5361">terraced</cx:pt>
          <cx:pt idx="5362">corridor</cx:pt>
          <cx:pt idx="5363">terraced</cx:pt>
          <cx:pt idx="5364">terraced</cx:pt>
          <cx:pt idx="5365">terraced</cx:pt>
          <cx:pt idx="5366">corridor</cx:pt>
          <cx:pt idx="5367">corridor</cx:pt>
          <cx:pt idx="5368">terraced</cx:pt>
          <cx:pt idx="5369">terraced</cx:pt>
          <cx:pt idx="5370">mixed</cx:pt>
          <cx:pt idx="5371">terraced</cx:pt>
          <cx:pt idx="5372">terraced</cx:pt>
          <cx:pt idx="5373">terraced</cx:pt>
          <cx:pt idx="5374">terraced</cx:pt>
          <cx:pt idx="5375">corridor</cx:pt>
          <cx:pt idx="5376">corridor</cx:pt>
          <cx:pt idx="5377">terraced</cx:pt>
          <cx:pt idx="5378">corridor</cx:pt>
          <cx:pt idx="5379">terraced</cx:pt>
          <cx:pt idx="5380">terraced</cx:pt>
          <cx:pt idx="5381">terraced</cx:pt>
          <cx:pt idx="5382">terraced</cx:pt>
          <cx:pt idx="5383">terraced</cx:pt>
          <cx:pt idx="5384">terraced</cx:pt>
          <cx:pt idx="5385">terraced</cx:pt>
          <cx:pt idx="5386">terraced</cx:pt>
          <cx:pt idx="5387">terraced</cx:pt>
          <cx:pt idx="5388">terraced</cx:pt>
          <cx:pt idx="5389">terraced</cx:pt>
          <cx:pt idx="5390">mixed</cx:pt>
          <cx:pt idx="5391">mixed</cx:pt>
          <cx:pt idx="5392">corridor</cx:pt>
          <cx:pt idx="5393">mixed</cx:pt>
          <cx:pt idx="5394">corridor</cx:pt>
          <cx:pt idx="5395">terraced</cx:pt>
          <cx:pt idx="5396">mixed</cx:pt>
          <cx:pt idx="5397">corridor</cx:pt>
          <cx:pt idx="5398">terraced</cx:pt>
          <cx:pt idx="5399">mixed</cx:pt>
          <cx:pt idx="5400">terraced</cx:pt>
          <cx:pt idx="5401">mixed</cx:pt>
          <cx:pt idx="5402">mixed</cx:pt>
          <cx:pt idx="5403">terraced</cx:pt>
          <cx:pt idx="5404">terraced</cx:pt>
          <cx:pt idx="5405">terraced</cx:pt>
          <cx:pt idx="5406">terraced</cx:pt>
          <cx:pt idx="5407">terraced</cx:pt>
          <cx:pt idx="5408">terraced</cx:pt>
          <cx:pt idx="5409">terraced</cx:pt>
          <cx:pt idx="5410">mixed</cx:pt>
          <cx:pt idx="5411">corridor</cx:pt>
          <cx:pt idx="5412">terraced</cx:pt>
          <cx:pt idx="5413">terraced</cx:pt>
          <cx:pt idx="5414">terraced</cx:pt>
          <cx:pt idx="5415">terraced</cx:pt>
          <cx:pt idx="5416">terraced</cx:pt>
          <cx:pt idx="5417">terraced</cx:pt>
          <cx:pt idx="5418">mixed</cx:pt>
          <cx:pt idx="5419">terraced</cx:pt>
          <cx:pt idx="5420">mixed</cx:pt>
          <cx:pt idx="5421">terraced</cx:pt>
          <cx:pt idx="5422">terraced</cx:pt>
          <cx:pt idx="5423">corridor</cx:pt>
          <cx:pt idx="5424">mixed</cx:pt>
          <cx:pt idx="5425">terraced</cx:pt>
          <cx:pt idx="5426">terraced</cx:pt>
          <cx:pt idx="5427">corridor</cx:pt>
          <cx:pt idx="5428">corridor</cx:pt>
          <cx:pt idx="5429">terraced</cx:pt>
          <cx:pt idx="5430">corridor</cx:pt>
          <cx:pt idx="5431">terraced</cx:pt>
          <cx:pt idx="5432">mixed</cx:pt>
          <cx:pt idx="5433">terraced</cx:pt>
          <cx:pt idx="5434">terraced</cx:pt>
          <cx:pt idx="5435">terraced</cx:pt>
          <cx:pt idx="5436">corridor</cx:pt>
          <cx:pt idx="5437">terraced</cx:pt>
          <cx:pt idx="5438">terraced</cx:pt>
          <cx:pt idx="5439">corridor</cx:pt>
          <cx:pt idx="5440">terraced</cx:pt>
          <cx:pt idx="5441">terraced</cx:pt>
          <cx:pt idx="5442">terraced</cx:pt>
          <cx:pt idx="5443">terraced</cx:pt>
          <cx:pt idx="5444">terraced</cx:pt>
          <cx:pt idx="5445">terraced</cx:pt>
          <cx:pt idx="5446">mixed</cx:pt>
          <cx:pt idx="5447">terraced</cx:pt>
          <cx:pt idx="5448">terraced</cx:pt>
          <cx:pt idx="5449">terraced</cx:pt>
          <cx:pt idx="5450">terraced</cx:pt>
          <cx:pt idx="5451">terraced</cx:pt>
          <cx:pt idx="5452">corridor</cx:pt>
          <cx:pt idx="5453">corridor</cx:pt>
          <cx:pt idx="5454">corridor</cx:pt>
          <cx:pt idx="5455">corridor</cx:pt>
          <cx:pt idx="5456">terraced</cx:pt>
          <cx:pt idx="5457">terraced</cx:pt>
          <cx:pt idx="5458">corridor</cx:pt>
          <cx:pt idx="5459">corridor</cx:pt>
          <cx:pt idx="5460">terraced</cx:pt>
          <cx:pt idx="5461">terraced</cx:pt>
          <cx:pt idx="5462">terraced</cx:pt>
          <cx:pt idx="5463">terraced</cx:pt>
          <cx:pt idx="5464">terraced</cx:pt>
          <cx:pt idx="5465">terraced</cx:pt>
          <cx:pt idx="5466">terraced</cx:pt>
          <cx:pt idx="5467">terraced</cx:pt>
          <cx:pt idx="5468">terraced</cx:pt>
          <cx:pt idx="5469">terraced</cx:pt>
          <cx:pt idx="5470">terraced</cx:pt>
          <cx:pt idx="5471">terraced</cx:pt>
          <cx:pt idx="5472">terraced</cx:pt>
          <cx:pt idx="5473">mixed</cx:pt>
          <cx:pt idx="5474">terraced</cx:pt>
          <cx:pt idx="5475">mixed</cx:pt>
          <cx:pt idx="5476">terraced</cx:pt>
          <cx:pt idx="5477">terraced</cx:pt>
          <cx:pt idx="5478">corridor</cx:pt>
          <cx:pt idx="5479">terraced</cx:pt>
          <cx:pt idx="5480">terraced</cx:pt>
          <cx:pt idx="5481">terraced</cx:pt>
          <cx:pt idx="5482">terraced</cx:pt>
          <cx:pt idx="5483">terraced</cx:pt>
          <cx:pt idx="5484">terraced</cx:pt>
          <cx:pt idx="5485">terraced</cx:pt>
          <cx:pt idx="5486">mixed</cx:pt>
          <cx:pt idx="5487">mixed</cx:pt>
          <cx:pt idx="5488">mixed</cx:pt>
          <cx:pt idx="5489">mixed</cx:pt>
          <cx:pt idx="5490">mixed</cx:pt>
          <cx:pt idx="5491">terraced</cx:pt>
          <cx:pt idx="5492">corridor</cx:pt>
          <cx:pt idx="5493">terraced</cx:pt>
          <cx:pt idx="5494">terraced</cx:pt>
          <cx:pt idx="5495">terraced</cx:pt>
          <cx:pt idx="5496">terraced</cx:pt>
          <cx:pt idx="5497">terraced</cx:pt>
          <cx:pt idx="5498">mixed</cx:pt>
          <cx:pt idx="5499">terraced</cx:pt>
          <cx:pt idx="5500">terraced</cx:pt>
          <cx:pt idx="5501">terraced</cx:pt>
          <cx:pt idx="5502">terraced</cx:pt>
          <cx:pt idx="5503">terraced</cx:pt>
          <cx:pt idx="5504">terraced</cx:pt>
          <cx:pt idx="5505">terraced</cx:pt>
          <cx:pt idx="5506">terraced</cx:pt>
          <cx:pt idx="5507">terraced</cx:pt>
          <cx:pt idx="5508">terraced</cx:pt>
          <cx:pt idx="5509">terraced</cx:pt>
          <cx:pt idx="5510">corridor</cx:pt>
          <cx:pt idx="5511">terraced</cx:pt>
          <cx:pt idx="5512">terraced</cx:pt>
          <cx:pt idx="5513">terraced</cx:pt>
          <cx:pt idx="5514">terraced</cx:pt>
          <cx:pt idx="5515">terraced</cx:pt>
          <cx:pt idx="5516">terraced</cx:pt>
          <cx:pt idx="5517">terraced</cx:pt>
          <cx:pt idx="5518">terraced</cx:pt>
          <cx:pt idx="5519">terraced</cx:pt>
          <cx:pt idx="5520">terraced</cx:pt>
          <cx:pt idx="5521">terraced</cx:pt>
          <cx:pt idx="5522">terraced</cx:pt>
          <cx:pt idx="5523">terraced</cx:pt>
          <cx:pt idx="5524">terraced</cx:pt>
          <cx:pt idx="5525">terraced</cx:pt>
          <cx:pt idx="5526">mixed</cx:pt>
          <cx:pt idx="5527">corridor</cx:pt>
          <cx:pt idx="5528">corridor</cx:pt>
          <cx:pt idx="5529">terraced</cx:pt>
          <cx:pt idx="5530">mixed</cx:pt>
          <cx:pt idx="5531">mixed</cx:pt>
          <cx:pt idx="5532">terraced</cx:pt>
          <cx:pt idx="5533">mixed</cx:pt>
          <cx:pt idx="5534">terraced</cx:pt>
          <cx:pt idx="5535">corridor</cx:pt>
          <cx:pt idx="5536">mixed</cx:pt>
          <cx:pt idx="5537">terraced</cx:pt>
          <cx:pt idx="5538">terraced</cx:pt>
          <cx:pt idx="5539">corridor</cx:pt>
          <cx:pt idx="5540">terraced</cx:pt>
          <cx:pt idx="5541">mixed</cx:pt>
          <cx:pt idx="5542">mixed</cx:pt>
          <cx:pt idx="5543">terraced</cx:pt>
          <cx:pt idx="5544">terraced</cx:pt>
          <cx:pt idx="5545">terraced</cx:pt>
          <cx:pt idx="5546">corridor</cx:pt>
          <cx:pt idx="5547">terraced</cx:pt>
          <cx:pt idx="5548">terraced</cx:pt>
          <cx:pt idx="5549">terraced</cx:pt>
          <cx:pt idx="5550">terraced</cx:pt>
          <cx:pt idx="5551">terraced</cx:pt>
          <cx:pt idx="5552">mixed</cx:pt>
          <cx:pt idx="5553">terraced</cx:pt>
          <cx:pt idx="5554">mixed</cx:pt>
          <cx:pt idx="5555">terraced</cx:pt>
          <cx:pt idx="5556">terraced</cx:pt>
          <cx:pt idx="5557">terraced</cx:pt>
          <cx:pt idx="5558">terraced</cx:pt>
          <cx:pt idx="5559">terraced</cx:pt>
          <cx:pt idx="5560">terraced</cx:pt>
          <cx:pt idx="5561">terraced</cx:pt>
          <cx:pt idx="5562">terraced</cx:pt>
          <cx:pt idx="5563">terraced</cx:pt>
          <cx:pt idx="5564">terraced</cx:pt>
          <cx:pt idx="5565">terraced</cx:pt>
          <cx:pt idx="5566">terraced</cx:pt>
          <cx:pt idx="5567">terraced</cx:pt>
          <cx:pt idx="5568">terraced</cx:pt>
          <cx:pt idx="5569">terraced</cx:pt>
          <cx:pt idx="5570">terraced</cx:pt>
          <cx:pt idx="5571">terraced</cx:pt>
          <cx:pt idx="5572">corridor</cx:pt>
          <cx:pt idx="5573">corridor</cx:pt>
          <cx:pt idx="5574">corridor</cx:pt>
          <cx:pt idx="5575">corridor</cx:pt>
          <cx:pt idx="5576">corridor</cx:pt>
          <cx:pt idx="5577">terraced</cx:pt>
          <cx:pt idx="5578">terraced</cx:pt>
          <cx:pt idx="5579">terraced</cx:pt>
          <cx:pt idx="5580">terraced</cx:pt>
          <cx:pt idx="5581">terraced</cx:pt>
          <cx:pt idx="5582">terraced</cx:pt>
          <cx:pt idx="5583">terraced</cx:pt>
          <cx:pt idx="5584">terraced</cx:pt>
          <cx:pt idx="5585">terraced</cx:pt>
          <cx:pt idx="5586">terraced</cx:pt>
          <cx:pt idx="5587">terraced</cx:pt>
          <cx:pt idx="5588">terraced</cx:pt>
          <cx:pt idx="5589">terraced</cx:pt>
          <cx:pt idx="5590">terraced</cx:pt>
          <cx:pt idx="5591">terraced</cx:pt>
          <cx:pt idx="5592">terraced</cx:pt>
          <cx:pt idx="5593">terraced</cx:pt>
          <cx:pt idx="5594">mixed</cx:pt>
          <cx:pt idx="5595">mixed</cx:pt>
          <cx:pt idx="5596">mixed</cx:pt>
          <cx:pt idx="5597">terraced</cx:pt>
          <cx:pt idx="5598">terraced</cx:pt>
          <cx:pt idx="5599">terraced</cx:pt>
          <cx:pt idx="5600">terraced</cx:pt>
          <cx:pt idx="5601">terraced</cx:pt>
          <cx:pt idx="5602">terraced</cx:pt>
          <cx:pt idx="5603">terraced</cx:pt>
          <cx:pt idx="5604">mixed</cx:pt>
          <cx:pt idx="5605">terraced</cx:pt>
          <cx:pt idx="5606">terraced</cx:pt>
          <cx:pt idx="5607">mixed</cx:pt>
          <cx:pt idx="5608">terraced</cx:pt>
          <cx:pt idx="5609">terraced</cx:pt>
          <cx:pt idx="5610">terraced</cx:pt>
          <cx:pt idx="5611">terraced</cx:pt>
          <cx:pt idx="5612">terraced</cx:pt>
          <cx:pt idx="5613">terraced</cx:pt>
          <cx:pt idx="5614">terraced</cx:pt>
          <cx:pt idx="5615">terraced</cx:pt>
          <cx:pt idx="5616">terraced</cx:pt>
          <cx:pt idx="5617">terraced</cx:pt>
          <cx:pt idx="5618">terraced</cx:pt>
          <cx:pt idx="5619">terraced</cx:pt>
          <cx:pt idx="5620">mixed</cx:pt>
          <cx:pt idx="5621">mixed</cx:pt>
          <cx:pt idx="5622">terraced</cx:pt>
          <cx:pt idx="5623">terraced</cx:pt>
          <cx:pt idx="5624">corridor</cx:pt>
          <cx:pt idx="5625">terraced</cx:pt>
          <cx:pt idx="5626">terraced</cx:pt>
          <cx:pt idx="5627">terraced</cx:pt>
          <cx:pt idx="5628">mixed</cx:pt>
          <cx:pt idx="5629">terraced</cx:pt>
          <cx:pt idx="5630">terraced</cx:pt>
          <cx:pt idx="5631">mixed</cx:pt>
          <cx:pt idx="5632">mixed</cx:pt>
          <cx:pt idx="5633">mixed</cx:pt>
          <cx:pt idx="5634">terraced</cx:pt>
          <cx:pt idx="5635">terraced</cx:pt>
          <cx:pt idx="5636">terraced</cx:pt>
          <cx:pt idx="5637">terraced</cx:pt>
          <cx:pt idx="5638">terraced</cx:pt>
          <cx:pt idx="5639">terraced</cx:pt>
          <cx:pt idx="5640">mixed</cx:pt>
          <cx:pt idx="5641">corridor</cx:pt>
          <cx:pt idx="5642">mixed</cx:pt>
          <cx:pt idx="5643">mixed</cx:pt>
          <cx:pt idx="5644">terraced</cx:pt>
          <cx:pt idx="5645">mixed</cx:pt>
          <cx:pt idx="5646">terraced</cx:pt>
          <cx:pt idx="5647">terraced</cx:pt>
          <cx:pt idx="5648">terraced</cx:pt>
          <cx:pt idx="5649">terraced</cx:pt>
          <cx:pt idx="5650">terraced</cx:pt>
          <cx:pt idx="5651">terraced</cx:pt>
          <cx:pt idx="5652">terraced</cx:pt>
          <cx:pt idx="5653">terraced</cx:pt>
          <cx:pt idx="5654">terraced</cx:pt>
          <cx:pt idx="5655">terraced</cx:pt>
          <cx:pt idx="5656">terraced</cx:pt>
          <cx:pt idx="5657">terraced</cx:pt>
          <cx:pt idx="5658">corridor</cx:pt>
          <cx:pt idx="5659">terraced</cx:pt>
          <cx:pt idx="5660">terraced</cx:pt>
          <cx:pt idx="5661">terraced</cx:pt>
          <cx:pt idx="5662">terraced</cx:pt>
          <cx:pt idx="5663">terraced</cx:pt>
          <cx:pt idx="5664">terraced</cx:pt>
          <cx:pt idx="5665">corridor</cx:pt>
          <cx:pt idx="5666">terraced</cx:pt>
          <cx:pt idx="5667">terraced</cx:pt>
          <cx:pt idx="5668">terraced</cx:pt>
          <cx:pt idx="5669">terraced</cx:pt>
          <cx:pt idx="5670">terraced</cx:pt>
          <cx:pt idx="5671">terraced</cx:pt>
          <cx:pt idx="5672">terraced</cx:pt>
          <cx:pt idx="5673">terraced</cx:pt>
          <cx:pt idx="5674">terraced</cx:pt>
          <cx:pt idx="5675">corridor</cx:pt>
          <cx:pt idx="5676">terraced</cx:pt>
          <cx:pt idx="5677">corridor</cx:pt>
          <cx:pt idx="5678">terraced</cx:pt>
          <cx:pt idx="5679">terraced</cx:pt>
          <cx:pt idx="5680">terraced</cx:pt>
          <cx:pt idx="5681">terraced</cx:pt>
          <cx:pt idx="5682">terraced</cx:pt>
          <cx:pt idx="5683">terraced</cx:pt>
          <cx:pt idx="5684">terraced</cx:pt>
          <cx:pt idx="5685">terraced</cx:pt>
          <cx:pt idx="5686">terraced</cx:pt>
          <cx:pt idx="5687">terraced</cx:pt>
          <cx:pt idx="5688">terraced</cx:pt>
          <cx:pt idx="5689">terraced</cx:pt>
          <cx:pt idx="5690">terraced</cx:pt>
          <cx:pt idx="5691">terraced</cx:pt>
          <cx:pt idx="5692">terraced</cx:pt>
          <cx:pt idx="5693">terraced</cx:pt>
          <cx:pt idx="5694">terraced</cx:pt>
          <cx:pt idx="5695">terraced</cx:pt>
          <cx:pt idx="5696">terraced</cx:pt>
          <cx:pt idx="5697">terraced</cx:pt>
          <cx:pt idx="5698">terraced</cx:pt>
          <cx:pt idx="5699">terraced</cx:pt>
          <cx:pt idx="5700">terraced</cx:pt>
          <cx:pt idx="5701">terraced</cx:pt>
          <cx:pt idx="5702">terraced</cx:pt>
          <cx:pt idx="5703">terraced</cx:pt>
          <cx:pt idx="5704">terraced</cx:pt>
          <cx:pt idx="5705">terraced</cx:pt>
          <cx:pt idx="5706">terraced</cx:pt>
          <cx:pt idx="5707">terraced</cx:pt>
          <cx:pt idx="5708">terraced</cx:pt>
          <cx:pt idx="5709">terraced</cx:pt>
          <cx:pt idx="5710">terraced</cx:pt>
          <cx:pt idx="5711">terraced</cx:pt>
          <cx:pt idx="5712">terraced</cx:pt>
          <cx:pt idx="5713">mixed</cx:pt>
          <cx:pt idx="5714">corridor</cx:pt>
          <cx:pt idx="5715">mixed</cx:pt>
          <cx:pt idx="5716">terraced</cx:pt>
          <cx:pt idx="5717">terraced</cx:pt>
          <cx:pt idx="5718">mixed</cx:pt>
          <cx:pt idx="5719">terraced</cx:pt>
          <cx:pt idx="5720">terraced</cx:pt>
          <cx:pt idx="5721">terraced</cx:pt>
          <cx:pt idx="5722">terraced</cx:pt>
          <cx:pt idx="5723">mixed</cx:pt>
          <cx:pt idx="5724">terraced</cx:pt>
          <cx:pt idx="5725">mixed</cx:pt>
          <cx:pt idx="5726">terraced</cx:pt>
          <cx:pt idx="5727">terraced</cx:pt>
          <cx:pt idx="5728">mixed</cx:pt>
          <cx:pt idx="5729">terraced</cx:pt>
          <cx:pt idx="5730">terraced</cx:pt>
          <cx:pt idx="5731">terraced</cx:pt>
          <cx:pt idx="5732">mixed</cx:pt>
          <cx:pt idx="5733">mixed</cx:pt>
          <cx:pt idx="5734">terraced</cx:pt>
          <cx:pt idx="5735">terraced</cx:pt>
          <cx:pt idx="5736">mixed</cx:pt>
          <cx:pt idx="5737">corridor</cx:pt>
          <cx:pt idx="5738">corridor</cx:pt>
          <cx:pt idx="5739">mixed</cx:pt>
          <cx:pt idx="5740">terraced</cx:pt>
          <cx:pt idx="5741">terraced</cx:pt>
          <cx:pt idx="5742">mixed</cx:pt>
          <cx:pt idx="5743">mixed</cx:pt>
          <cx:pt idx="5744">terraced</cx:pt>
          <cx:pt idx="5745">terraced</cx:pt>
          <cx:pt idx="5746">terraced</cx:pt>
          <cx:pt idx="5747">terraced</cx:pt>
          <cx:pt idx="5748">terraced</cx:pt>
          <cx:pt idx="5749">mixed</cx:pt>
          <cx:pt idx="5750">mixed</cx:pt>
          <cx:pt idx="5751">mixed</cx:pt>
          <cx:pt idx="5752">mixed</cx:pt>
          <cx:pt idx="5753">mixed</cx:pt>
          <cx:pt idx="5754">terraced</cx:pt>
          <cx:pt idx="5755">terraced</cx:pt>
          <cx:pt idx="5756">mixed</cx:pt>
          <cx:pt idx="5757">terraced</cx:pt>
          <cx:pt idx="5758">terraced</cx:pt>
          <cx:pt idx="5759">mixed</cx:pt>
          <cx:pt idx="5760">terraced</cx:pt>
          <cx:pt idx="5761">mixed</cx:pt>
          <cx:pt idx="5762">terraced</cx:pt>
          <cx:pt idx="5763">terraced</cx:pt>
          <cx:pt idx="5764">mixed</cx:pt>
          <cx:pt idx="5765">terraced</cx:pt>
          <cx:pt idx="5766">mixed</cx:pt>
          <cx:pt idx="5767">terraced</cx:pt>
          <cx:pt idx="5768">terraced</cx:pt>
          <cx:pt idx="5769">terraced</cx:pt>
          <cx:pt idx="5770">mixed</cx:pt>
          <cx:pt idx="5771">terraced</cx:pt>
          <cx:pt idx="5772">corridor</cx:pt>
          <cx:pt idx="5773">mixed</cx:pt>
          <cx:pt idx="5774">mixed</cx:pt>
          <cx:pt idx="5775">mixed</cx:pt>
          <cx:pt idx="5776">terraced</cx:pt>
          <cx:pt idx="5777">terraced</cx:pt>
          <cx:pt idx="5778">mixed</cx:pt>
          <cx:pt idx="5779">mixed</cx:pt>
          <cx:pt idx="5780">mixed</cx:pt>
          <cx:pt idx="5781">terraced</cx:pt>
          <cx:pt idx="5782">terraced</cx:pt>
          <cx:pt idx="5783">mixed</cx:pt>
          <cx:pt idx="5784">terraced</cx:pt>
          <cx:pt idx="5785">mixed</cx:pt>
          <cx:pt idx="5786">mixed</cx:pt>
          <cx:pt idx="5787">mixed</cx:pt>
          <cx:pt idx="5788">terraced</cx:pt>
          <cx:pt idx="5789">terraced</cx:pt>
          <cx:pt idx="5790">corridor</cx:pt>
          <cx:pt idx="5791">terraced</cx:pt>
          <cx:pt idx="5792">terraced</cx:pt>
          <cx:pt idx="5793">terraced</cx:pt>
          <cx:pt idx="5794">corridor</cx:pt>
          <cx:pt idx="5795">terraced</cx:pt>
          <cx:pt idx="5796">terraced</cx:pt>
          <cx:pt idx="5797">terraced</cx:pt>
          <cx:pt idx="5798">terraced</cx:pt>
          <cx:pt idx="5799">terraced</cx:pt>
          <cx:pt idx="5800">terraced</cx:pt>
          <cx:pt idx="5801">terraced</cx:pt>
          <cx:pt idx="5802">terraced</cx:pt>
          <cx:pt idx="5803">terraced</cx:pt>
          <cx:pt idx="5804">terraced</cx:pt>
          <cx:pt idx="5805">terraced</cx:pt>
          <cx:pt idx="5806">terraced</cx:pt>
          <cx:pt idx="5807">terraced</cx:pt>
          <cx:pt idx="5808">terraced</cx:pt>
          <cx:pt idx="5809">terraced</cx:pt>
          <cx:pt idx="5810">terraced</cx:pt>
          <cx:pt idx="5811">terraced</cx:pt>
          <cx:pt idx="5812">terraced</cx:pt>
          <cx:pt idx="5813">terraced</cx:pt>
          <cx:pt idx="5814">terraced</cx:pt>
          <cx:pt idx="5815">mixed</cx:pt>
          <cx:pt idx="5816">terraced</cx:pt>
          <cx:pt idx="5817">terraced</cx:pt>
          <cx:pt idx="5818">terraced</cx:pt>
          <cx:pt idx="5819">corridor</cx:pt>
          <cx:pt idx="5820">terraced</cx:pt>
          <cx:pt idx="5821">terraced</cx:pt>
          <cx:pt idx="5822">terraced</cx:pt>
          <cx:pt idx="5823">terraced</cx:pt>
          <cx:pt idx="5824">terraced</cx:pt>
          <cx:pt idx="5825">terraced</cx:pt>
          <cx:pt idx="5826">terraced</cx:pt>
          <cx:pt idx="5827">terraced</cx:pt>
          <cx:pt idx="5828">terraced</cx:pt>
          <cx:pt idx="5829">terraced</cx:pt>
          <cx:pt idx="5830">terraced</cx:pt>
          <cx:pt idx="5831">terraced</cx:pt>
          <cx:pt idx="5832">terraced</cx:pt>
          <cx:pt idx="5833">terraced</cx:pt>
          <cx:pt idx="5834">terraced</cx:pt>
          <cx:pt idx="5835">corridor</cx:pt>
          <cx:pt idx="5836">terraced</cx:pt>
          <cx:pt idx="5837">mixed</cx:pt>
          <cx:pt idx="5838">terraced</cx:pt>
          <cx:pt idx="5839">terraced</cx:pt>
          <cx:pt idx="5840">terraced</cx:pt>
          <cx:pt idx="5841">mixed</cx:pt>
          <cx:pt idx="5842">mixed</cx:pt>
          <cx:pt idx="5843">terraced</cx:pt>
          <cx:pt idx="5844">mixed</cx:pt>
          <cx:pt idx="5845">terraced</cx:pt>
          <cx:pt idx="5846">terraced</cx:pt>
          <cx:pt idx="5847">mixed</cx:pt>
          <cx:pt idx="5848">mixed</cx:pt>
          <cx:pt idx="5849">terraced</cx:pt>
          <cx:pt idx="5850">terraced</cx:pt>
          <cx:pt idx="5851">mixed</cx:pt>
          <cx:pt idx="5852">mixed</cx:pt>
          <cx:pt idx="5853">terraced</cx:pt>
          <cx:pt idx="5854">terraced</cx:pt>
          <cx:pt idx="5855">terraced</cx:pt>
          <cx:pt idx="5856">terraced</cx:pt>
          <cx:pt idx="5857">terraced</cx:pt>
          <cx:pt idx="5858">mixed</cx:pt>
          <cx:pt idx="5859">mixed</cx:pt>
          <cx:pt idx="5860">mixed</cx:pt>
          <cx:pt idx="5861">mixed</cx:pt>
          <cx:pt idx="5862">mixed</cx:pt>
          <cx:pt idx="5863">mixed</cx:pt>
          <cx:pt idx="5864">mixed</cx:pt>
          <cx:pt idx="5865">corridor</cx:pt>
          <cx:pt idx="5866">corridor</cx:pt>
          <cx:pt idx="5867">terraced</cx:pt>
          <cx:pt idx="5868">terraced</cx:pt>
          <cx:pt idx="5869">mixed</cx:pt>
          <cx:pt idx="5870">mixed</cx:pt>
          <cx:pt idx="5871">corridor</cx:pt>
          <cx:pt idx="5872">terraced</cx:pt>
          <cx:pt idx="5873">corridor</cx:pt>
          <cx:pt idx="5874">terraced</cx:pt>
          <cx:pt idx="5875">terraced</cx:pt>
          <cx:pt idx="5876">terraced</cx:pt>
          <cx:pt idx="5877">terraced</cx:pt>
          <cx:pt idx="5878">terraced</cx:pt>
          <cx:pt idx="5879">terraced</cx:pt>
          <cx:pt idx="5880">terraced</cx:pt>
          <cx:pt idx="5881">terraced</cx:pt>
          <cx:pt idx="5882">terraced</cx:pt>
          <cx:pt idx="5883">terraced</cx:pt>
          <cx:pt idx="5884">terraced</cx:pt>
          <cx:pt idx="5885">terraced</cx:pt>
          <cx:pt idx="5886">terraced</cx:pt>
          <cx:pt idx="5887">terraced</cx:pt>
          <cx:pt idx="5888">terraced</cx:pt>
          <cx:pt idx="5889">corridor</cx:pt>
          <cx:pt idx="5890">terraced</cx:pt>
        </cx:lvl>
      </cx:strDim>
      <cx:numDim type="val">
        <cx:f>Daegu_Real_Estate_data!$V$2:$V$5892</cx:f>
        <cx:lvl ptCount="5891" formatCode="General">
          <cx:pt idx="0">141592</cx:pt>
          <cx:pt idx="1">51327</cx:pt>
          <cx:pt idx="2">48672</cx:pt>
          <cx:pt idx="3">380530</cx:pt>
          <cx:pt idx="4">221238</cx:pt>
          <cx:pt idx="5">35840</cx:pt>
          <cx:pt idx="6">78318</cx:pt>
          <cx:pt idx="7">61946</cx:pt>
          <cx:pt idx="8">84070</cx:pt>
          <cx:pt idx="9">83185</cx:pt>
          <cx:pt idx="10">168141</cx:pt>
          <cx:pt idx="11">153982</cx:pt>
          <cx:pt idx="12">200884</cx:pt>
          <cx:pt idx="13">60176</cx:pt>
          <cx:pt idx="14">93362</cx:pt>
          <cx:pt idx="15">185840</cx:pt>
          <cx:pt idx="16">120796</cx:pt>
          <cx:pt idx="17">64601</cx:pt>
          <cx:pt idx="18">176991</cx:pt>
          <cx:pt idx="19">55752</cx:pt>
          <cx:pt idx="20">38053</cx:pt>
          <cx:pt idx="21">92035</cx:pt>
          <cx:pt idx="22">181061</cx:pt>
          <cx:pt idx="23">165486</cx:pt>
          <cx:pt idx="24">198230</cx:pt>
          <cx:pt idx="25">185840</cx:pt>
          <cx:pt idx="26">448672</cx:pt>
          <cx:pt idx="27">371681</cx:pt>
          <cx:pt idx="28">167964</cx:pt>
          <cx:pt idx="29">198230</cx:pt>
          <cx:pt idx="30">74336</cx:pt>
          <cx:pt idx="31">46902</cx:pt>
          <cx:pt idx="32">61946</cx:pt>
          <cx:pt idx="33">292035</cx:pt>
          <cx:pt idx="34">221238</cx:pt>
          <cx:pt idx="35">38495</cx:pt>
          <cx:pt idx="36">60619</cx:pt>
          <cx:pt idx="37">138053</cx:pt>
          <cx:pt idx="38">39823</cx:pt>
          <cx:pt idx="39">36283</cx:pt>
          <cx:pt idx="40">92920</cx:pt>
          <cx:pt idx="41">176991</cx:pt>
          <cx:pt idx="42">134513</cx:pt>
          <cx:pt idx="43">77876</cx:pt>
          <cx:pt idx="44">85840</cx:pt>
          <cx:pt idx="45">141592</cx:pt>
          <cx:pt idx="46">98230</cx:pt>
          <cx:pt idx="47">35398</cx:pt>
          <cx:pt idx="48">159292</cx:pt>
          <cx:pt idx="49">95575</cx:pt>
          <cx:pt idx="50">147787</cx:pt>
          <cx:pt idx="51">340707</cx:pt>
          <cx:pt idx="52">197345</cx:pt>
          <cx:pt idx="53">181415</cx:pt>
          <cx:pt idx="54">346017</cx:pt>
          <cx:pt idx="55">55752</cx:pt>
          <cx:pt idx="56">347787</cx:pt>
          <cx:pt idx="57">347787</cx:pt>
          <cx:pt idx="58">383185</cx:pt>
          <cx:pt idx="59">462831</cx:pt>
          <cx:pt idx="60">407079</cx:pt>
          <cx:pt idx="61">360176</cx:pt>
          <cx:pt idx="62">315929</cx:pt>
          <cx:pt idx="63">289380</cx:pt>
          <cx:pt idx="64">348672</cx:pt>
          <cx:pt idx="65">465486</cx:pt>
          <cx:pt idx="66">393805</cx:pt>
          <cx:pt idx="67">408849</cx:pt>
          <cx:pt idx="68">348672</cx:pt>
          <cx:pt idx="69">371681</cx:pt>
          <cx:pt idx="70">326548</cx:pt>
          <cx:pt idx="71">348672</cx:pt>
          <cx:pt idx="72">371681</cx:pt>
          <cx:pt idx="73">348672</cx:pt>
          <cx:pt idx="74">371681</cx:pt>
          <cx:pt idx="75">337168</cx:pt>
          <cx:pt idx="76">360176</cx:pt>
          <cx:pt idx="77">360176</cx:pt>
          <cx:pt idx="78">95132</cx:pt>
          <cx:pt idx="79">110619</cx:pt>
          <cx:pt idx="80">163716</cx:pt>
          <cx:pt idx="81">232212</cx:pt>
          <cx:pt idx="82">86725</cx:pt>
          <cx:pt idx="83">172566</cx:pt>
          <cx:pt idx="84">194690</cx:pt>
          <cx:pt idx="85">36283</cx:pt>
          <cx:pt idx="86">60176</cx:pt>
          <cx:pt idx="87">88495</cx:pt>
          <cx:pt idx="88">61946</cx:pt>
          <cx:pt idx="89">81858</cx:pt>
          <cx:pt idx="90">60176</cx:pt>
          <cx:pt idx="91">191150</cx:pt>
          <cx:pt idx="92">408849</cx:pt>
          <cx:pt idx="93">162831</cx:pt>
          <cx:pt idx="94">203539</cx:pt>
          <cx:pt idx="95">94690</cx:pt>
          <cx:pt idx="96">242920</cx:pt>
          <cx:pt idx="97">307964</cx:pt>
          <cx:pt idx="98">287486</cx:pt>
          <cx:pt idx="99">285840</cx:pt>
          <cx:pt idx="100">132743</cx:pt>
          <cx:pt idx="101">176991</cx:pt>
          <cx:pt idx="102">323982</cx:pt>
          <cx:pt idx="103">92035</cx:pt>
          <cx:pt idx="104">115044</cx:pt>
          <cx:pt idx="105">137168</cx:pt>
          <cx:pt idx="106">265486</cx:pt>
          <cx:pt idx="107">97345</cx:pt>
          <cx:pt idx="108">199469</cx:pt>
          <cx:pt idx="109">290000</cx:pt>
          <cx:pt idx="110">82300</cx:pt>
          <cx:pt idx="111">134513</cx:pt>
          <cx:pt idx="112">201769</cx:pt>
          <cx:pt idx="113">185840</cx:pt>
          <cx:pt idx="114">174336</cx:pt>
          <cx:pt idx="115">319469</cx:pt>
          <cx:pt idx="116">170796</cx:pt>
          <cx:pt idx="117">112389</cx:pt>
          <cx:pt idx="118">72566</cx:pt>
          <cx:pt idx="119">448672</cx:pt>
          <cx:pt idx="120">462831</cx:pt>
          <cx:pt idx="121">317699</cx:pt>
          <cx:pt idx="122">295460</cx:pt>
          <cx:pt idx="123">44247</cx:pt>
          <cx:pt idx="124">51327</cx:pt>
          <cx:pt idx="125">52212</cx:pt>
          <cx:pt idx="126">265486</cx:pt>
          <cx:pt idx="127">38761</cx:pt>
          <cx:pt idx="128">39823</cx:pt>
          <cx:pt idx="129">84070</cx:pt>
          <cx:pt idx="130">212389</cx:pt>
          <cx:pt idx="131">225663</cx:pt>
          <cx:pt idx="132">151327</cx:pt>
          <cx:pt idx="133">91150</cx:pt>
          <cx:pt idx="134">131415</cx:pt>
          <cx:pt idx="135">135398</cx:pt>
          <cx:pt idx="136">163539</cx:pt>
          <cx:pt idx="137">176991</cx:pt>
          <cx:pt idx="138">80530</cx:pt>
          <cx:pt idx="139">86283</cx:pt>
          <cx:pt idx="140">126106</cx:pt>
          <cx:pt idx="141">207964</cx:pt>
          <cx:pt idx="142">198230</cx:pt>
          <cx:pt idx="143">203539</cx:pt>
          <cx:pt idx="144">194690</cx:pt>
          <cx:pt idx="145">351769</cx:pt>
          <cx:pt idx="146">119292</cx:pt>
          <cx:pt idx="147">193805</cx:pt>
          <cx:pt idx="148">221238</cx:pt>
          <cx:pt idx="149">150442</cx:pt>
          <cx:pt idx="150">191150</cx:pt>
          <cx:pt idx="151">110619</cx:pt>
          <cx:pt idx="152">61946</cx:pt>
          <cx:pt idx="153">283185</cx:pt>
          <cx:pt idx="154">383185</cx:pt>
          <cx:pt idx="155">357522</cx:pt>
          <cx:pt idx="156">337168</cx:pt>
          <cx:pt idx="157">93805</cx:pt>
          <cx:pt idx="158">197345</cx:pt>
          <cx:pt idx="159">101327</cx:pt>
          <cx:pt idx="160">146017</cx:pt>
          <cx:pt idx="161">243362</cx:pt>
          <cx:pt idx="162">69026</cx:pt>
          <cx:pt idx="163">79646</cx:pt>
          <cx:pt idx="164">295575</cx:pt>
          <cx:pt idx="165">64601</cx:pt>
          <cx:pt idx="166">127433</cx:pt>
          <cx:pt idx="167">66371</cx:pt>
          <cx:pt idx="168">160637</cx:pt>
          <cx:pt idx="169">35398</cx:pt>
          <cx:pt idx="170">256637</cx:pt>
          <cx:pt idx="171">254867</cx:pt>
          <cx:pt idx="172">176991</cx:pt>
          <cx:pt idx="173">188495</cx:pt>
          <cx:pt idx="174">176106</cx:pt>
          <cx:pt idx="175">428318</cx:pt>
          <cx:pt idx="176">176106</cx:pt>
          <cx:pt idx="177">166371</cx:pt>
          <cx:pt idx="178">151769</cx:pt>
          <cx:pt idx="179">150442</cx:pt>
          <cx:pt idx="180">115929</cx:pt>
          <cx:pt idx="181">63274</cx:pt>
          <cx:pt idx="182">219469</cx:pt>
          <cx:pt idx="183">123893</cx:pt>
          <cx:pt idx="184">59734</cx:pt>
          <cx:pt idx="185">60176</cx:pt>
          <cx:pt idx="186">327433</cx:pt>
          <cx:pt idx="187">307964</cx:pt>
          <cx:pt idx="188">448672</cx:pt>
          <cx:pt idx="189">370796</cx:pt>
          <cx:pt idx="190">347787</cx:pt>
          <cx:pt idx="191">462831</cx:pt>
          <cx:pt idx="192">448672</cx:pt>
          <cx:pt idx="193">435398</cx:pt>
          <cx:pt idx="194">51327</cx:pt>
          <cx:pt idx="195">269911</cx:pt>
          <cx:pt idx="196">256637</cx:pt>
          <cx:pt idx="197">272566</cx:pt>
          <cx:pt idx="198">178761</cx:pt>
          <cx:pt idx="199">194690</cx:pt>
          <cx:pt idx="200">174336</cx:pt>
          <cx:pt idx="201">37787</cx:pt>
          <cx:pt idx="202">161946</cx:pt>
          <cx:pt idx="203">70796</cx:pt>
          <cx:pt idx="204">84955</cx:pt>
          <cx:pt idx="205">92035</cx:pt>
          <cx:pt idx="206">90707</cx:pt>
          <cx:pt idx="207">194690</cx:pt>
          <cx:pt idx="208">153539</cx:pt>
          <cx:pt idx="209">122389</cx:pt>
          <cx:pt idx="210">123893</cx:pt>
          <cx:pt idx="211">341592</cx:pt>
          <cx:pt idx="212">37168</cx:pt>
          <cx:pt idx="213">124778</cx:pt>
          <cx:pt idx="214">222123</cx:pt>
          <cx:pt idx="215">207964</cx:pt>
          <cx:pt idx="216">168141</cx:pt>
          <cx:pt idx="217">80530</cx:pt>
          <cx:pt idx="218">169911</cx:pt>
          <cx:pt idx="219">207079</cx:pt>
          <cx:pt idx="220">381663</cx:pt>
          <cx:pt idx="221">184955</cx:pt>
          <cx:pt idx="222">356637</cx:pt>
          <cx:pt idx="223">207079</cx:pt>
          <cx:pt idx="224">184070</cx:pt>
          <cx:pt idx="225">170796</cx:pt>
          <cx:pt idx="226">147787</cx:pt>
          <cx:pt idx="227">442477</cx:pt>
          <cx:pt idx="228">150442</cx:pt>
          <cx:pt idx="229">408849</cx:pt>
          <cx:pt idx="230">70796</cx:pt>
          <cx:pt idx="231">57522</cx:pt>
          <cx:pt idx="232">383185</cx:pt>
          <cx:pt idx="233">382300</cx:pt>
          <cx:pt idx="234">462831</cx:pt>
          <cx:pt idx="235">371681</cx:pt>
          <cx:pt idx="236">373451</cx:pt>
          <cx:pt idx="237">347787</cx:pt>
          <cx:pt idx="238">383185</cx:pt>
          <cx:pt idx="239">48672</cx:pt>
          <cx:pt idx="240">191150</cx:pt>
          <cx:pt idx="241">272566</cx:pt>
          <cx:pt idx="242">212389</cx:pt>
          <cx:pt idx="243">86725</cx:pt>
          <cx:pt idx="244">247787</cx:pt>
          <cx:pt idx="245">128318</cx:pt>
          <cx:pt idx="246">85132</cx:pt>
          <cx:pt idx="247">265486</cx:pt>
          <cx:pt idx="248">162831</cx:pt>
          <cx:pt idx="249">84955</cx:pt>
          <cx:pt idx="250">89380</cx:pt>
          <cx:pt idx="251">185840</cx:pt>
          <cx:pt idx="252">38938</cx:pt>
          <cx:pt idx="253">221238</cx:pt>
          <cx:pt idx="254">164601</cx:pt>
          <cx:pt idx="255">176106</cx:pt>
          <cx:pt idx="256">142920</cx:pt>
          <cx:pt idx="257">66371</cx:pt>
          <cx:pt idx="258">72123</cx:pt>
          <cx:pt idx="259">44690</cx:pt>
          <cx:pt idx="260">448672</cx:pt>
          <cx:pt idx="261">383185</cx:pt>
          <cx:pt idx="262">307964</cx:pt>
          <cx:pt idx="263">53097</cx:pt>
          <cx:pt idx="264">53982</cx:pt>
          <cx:pt idx="265">265486</cx:pt>
          <cx:pt idx="266">265486</cx:pt>
          <cx:pt idx="267">173451</cx:pt>
          <cx:pt idx="268">141592</cx:pt>
          <cx:pt idx="269">65929</cx:pt>
          <cx:pt idx="270">185840</cx:pt>
          <cx:pt idx="271">265486</cx:pt>
          <cx:pt idx="272">181415</cx:pt>
          <cx:pt idx="273">127433</cx:pt>
          <cx:pt idx="274">181415</cx:pt>
          <cx:pt idx="275">144247</cx:pt>
          <cx:pt idx="276">183628</cx:pt>
          <cx:pt idx="277">44247</cx:pt>
          <cx:pt idx="278">185840</cx:pt>
          <cx:pt idx="279">291238</cx:pt>
          <cx:pt idx="280">291238</cx:pt>
          <cx:pt idx="281">277876</cx:pt>
          <cx:pt idx="282">137168</cx:pt>
          <cx:pt idx="283">176991</cx:pt>
          <cx:pt idx="284">198230</cx:pt>
          <cx:pt idx="285">332743</cx:pt>
          <cx:pt idx="286">69911</cx:pt>
          <cx:pt idx="287">194690</cx:pt>
          <cx:pt idx="288">55752</cx:pt>
          <cx:pt idx="289">61061</cx:pt>
          <cx:pt idx="290">326548</cx:pt>
          <cx:pt idx="291">360176</cx:pt>
          <cx:pt idx="292">289380</cx:pt>
          <cx:pt idx="293">307964</cx:pt>
          <cx:pt idx="294">371681</cx:pt>
          <cx:pt idx="295">317699</cx:pt>
          <cx:pt idx="296">315929</cx:pt>
          <cx:pt idx="297">346017</cx:pt>
          <cx:pt idx="298">171681</cx:pt>
          <cx:pt idx="299">268849</cx:pt>
          <cx:pt idx="300">172566</cx:pt>
          <cx:pt idx="301">353982</cx:pt>
          <cx:pt idx="302">128318</cx:pt>
          <cx:pt idx="303">283185</cx:pt>
          <cx:pt idx="304">169911</cx:pt>
          <cx:pt idx="305">38053</cx:pt>
          <cx:pt idx="306">221238</cx:pt>
          <cx:pt idx="307">159292</cx:pt>
          <cx:pt idx="308">129646</cx:pt>
          <cx:pt idx="309">176991</cx:pt>
          <cx:pt idx="310">225663</cx:pt>
          <cx:pt idx="311">92035</cx:pt>
          <cx:pt idx="312">38584</cx:pt>
          <cx:pt idx="313">225663</cx:pt>
          <cx:pt idx="314">333628</cx:pt>
          <cx:pt idx="315">185840</cx:pt>
          <cx:pt idx="316">163716</cx:pt>
          <cx:pt idx="317">167964</cx:pt>
          <cx:pt idx="318">348672</cx:pt>
          <cx:pt idx="319">362831</cx:pt>
          <cx:pt idx="320">333628</cx:pt>
          <cx:pt idx="321">168141</cx:pt>
          <cx:pt idx="322">199115</cx:pt>
          <cx:pt idx="323">141592</cx:pt>
          <cx:pt idx="324">194690</cx:pt>
          <cx:pt idx="325">346017</cx:pt>
          <cx:pt idx="326">317699</cx:pt>
          <cx:pt idx="327">383185</cx:pt>
          <cx:pt idx="328">348672</cx:pt>
          <cx:pt idx="329">408849</cx:pt>
          <cx:pt idx="330">337168</cx:pt>
          <cx:pt idx="331">348672</cx:pt>
          <cx:pt idx="332">340707</cx:pt>
          <cx:pt idx="333">380530</cx:pt>
          <cx:pt idx="334">380530</cx:pt>
          <cx:pt idx="335">58849</cx:pt>
          <cx:pt idx="336">61946</cx:pt>
          <cx:pt idx="337">137168</cx:pt>
          <cx:pt idx="338">121238</cx:pt>
          <cx:pt idx="339">65486</cx:pt>
          <cx:pt idx="340">141592</cx:pt>
          <cx:pt idx="341">68141</cx:pt>
          <cx:pt idx="342">92035</cx:pt>
          <cx:pt idx="343">230088</cx:pt>
          <cx:pt idx="344">80530</cx:pt>
          <cx:pt idx="345">48672</cx:pt>
          <cx:pt idx="346">38053</cx:pt>
          <cx:pt idx="347">185840</cx:pt>
          <cx:pt idx="348">123008</cx:pt>
          <cx:pt idx="349">132743</cx:pt>
          <cx:pt idx="350">151327</cx:pt>
          <cx:pt idx="351">398230</cx:pt>
          <cx:pt idx="352">190265</cx:pt>
          <cx:pt idx="353">165929</cx:pt>
          <cx:pt idx="354">408849</cx:pt>
          <cx:pt idx="355">307964</cx:pt>
          <cx:pt idx="356">383185</cx:pt>
          <cx:pt idx="357">371681</cx:pt>
          <cx:pt idx="358">348672</cx:pt>
          <cx:pt idx="359">360176</cx:pt>
          <cx:pt idx="360">278761</cx:pt>
          <cx:pt idx="361">380530</cx:pt>
          <cx:pt idx="362">204424</cx:pt>
          <cx:pt idx="363">75221</cx:pt>
          <cx:pt idx="364">84070</cx:pt>
          <cx:pt idx="365">92035</cx:pt>
          <cx:pt idx="366">79646</cx:pt>
          <cx:pt idx="367">204424</cx:pt>
          <cx:pt idx="368">252212</cx:pt>
          <cx:pt idx="369">194690</cx:pt>
          <cx:pt idx="370">63716</cx:pt>
          <cx:pt idx="371">37610</cx:pt>
          <cx:pt idx="372">90265</cx:pt>
          <cx:pt idx="373">115044</cx:pt>
          <cx:pt idx="374">273451</cx:pt>
          <cx:pt idx="375">36283</cx:pt>
          <cx:pt idx="376">154867</cx:pt>
          <cx:pt idx="377">90707</cx:pt>
          <cx:pt idx="378">128318</cx:pt>
          <cx:pt idx="379">172566</cx:pt>
          <cx:pt idx="380">348672</cx:pt>
          <cx:pt idx="381">362831</cx:pt>
          <cx:pt idx="382">448672</cx:pt>
          <cx:pt idx="383">75221</cx:pt>
          <cx:pt idx="384">73451</cx:pt>
          <cx:pt idx="385">70796</cx:pt>
          <cx:pt idx="386">180530</cx:pt>
          <cx:pt idx="387">123008</cx:pt>
          <cx:pt idx="388">100000</cx:pt>
          <cx:pt idx="389">247787</cx:pt>
          <cx:pt idx="390">90707</cx:pt>
          <cx:pt idx="391">182743</cx:pt>
          <cx:pt idx="392">137168</cx:pt>
          <cx:pt idx="393">61504</cx:pt>
          <cx:pt idx="394">215929</cx:pt>
          <cx:pt idx="395">291415</cx:pt>
          <cx:pt idx="396">78318</cx:pt>
          <cx:pt idx="397">46017</cx:pt>
          <cx:pt idx="398">112831</cx:pt>
          <cx:pt idx="399">82743</cx:pt>
          <cx:pt idx="400">66371</cx:pt>
          <cx:pt idx="401">77876</cx:pt>
          <cx:pt idx="402">91150</cx:pt>
          <cx:pt idx="403">137168</cx:pt>
          <cx:pt idx="404">168141</cx:pt>
          <cx:pt idx="405">333628</cx:pt>
          <cx:pt idx="406">348672</cx:pt>
          <cx:pt idx="407">143362</cx:pt>
          <cx:pt idx="408">389380</cx:pt>
          <cx:pt idx="409">141592</cx:pt>
          <cx:pt idx="410">346017</cx:pt>
          <cx:pt idx="411">58407</cx:pt>
          <cx:pt idx="412">55752</cx:pt>
          <cx:pt idx="413">59115</cx:pt>
          <cx:pt idx="414">92920</cx:pt>
          <cx:pt idx="415">230088</cx:pt>
          <cx:pt idx="416">127433</cx:pt>
          <cx:pt idx="417">176991</cx:pt>
          <cx:pt idx="418">119469</cx:pt>
          <cx:pt idx="419">60619</cx:pt>
          <cx:pt idx="420">277256</cx:pt>
          <cx:pt idx="421">291238</cx:pt>
          <cx:pt idx="422">281592</cx:pt>
          <cx:pt idx="423">277256</cx:pt>
          <cx:pt idx="424">282566</cx:pt>
          <cx:pt idx="425">286902</cx:pt>
          <cx:pt idx="426">209911</cx:pt>
          <cx:pt idx="427">286902</cx:pt>
          <cx:pt idx="428">277876</cx:pt>
          <cx:pt idx="429">291238</cx:pt>
          <cx:pt idx="430">277876</cx:pt>
          <cx:pt idx="431">282566</cx:pt>
          <cx:pt idx="432">282566</cx:pt>
          <cx:pt idx="433">220265</cx:pt>
          <cx:pt idx="434">286902</cx:pt>
          <cx:pt idx="435">295575</cx:pt>
          <cx:pt idx="436">291238</cx:pt>
          <cx:pt idx="437">286902</cx:pt>
          <cx:pt idx="438">295575</cx:pt>
          <cx:pt idx="439">282566</cx:pt>
          <cx:pt idx="440">273362</cx:pt>
          <cx:pt idx="441">286902</cx:pt>
          <cx:pt idx="442">277876</cx:pt>
          <cx:pt idx="443">282566</cx:pt>
          <cx:pt idx="444">282566</cx:pt>
          <cx:pt idx="445">282566</cx:pt>
          <cx:pt idx="446">273362</cx:pt>
          <cx:pt idx="447">286902</cx:pt>
          <cx:pt idx="448">277876</cx:pt>
          <cx:pt idx="449">291238</cx:pt>
          <cx:pt idx="450">295575</cx:pt>
          <cx:pt idx="451">295575</cx:pt>
          <cx:pt idx="452">286902</cx:pt>
          <cx:pt idx="453">295575</cx:pt>
          <cx:pt idx="454">295575</cx:pt>
          <cx:pt idx="455">295575</cx:pt>
          <cx:pt idx="456">282566</cx:pt>
          <cx:pt idx="457">291238</cx:pt>
          <cx:pt idx="458">277876</cx:pt>
          <cx:pt idx="459">286902</cx:pt>
          <cx:pt idx="460">286902</cx:pt>
          <cx:pt idx="461">291238</cx:pt>
          <cx:pt idx="462">277876</cx:pt>
          <cx:pt idx="463">38053</cx:pt>
          <cx:pt idx="464">115044</cx:pt>
          <cx:pt idx="465">123893</cx:pt>
          <cx:pt idx="466">209734</cx:pt>
          <cx:pt idx="467">155752</cx:pt>
          <cx:pt idx="468">176991</cx:pt>
          <cx:pt idx="469">556637</cx:pt>
          <cx:pt idx="470">185840</cx:pt>
          <cx:pt idx="471">47787</cx:pt>
          <cx:pt idx="472">91150</cx:pt>
          <cx:pt idx="473">262831</cx:pt>
          <cx:pt idx="474">84070</cx:pt>
          <cx:pt idx="475">286902</cx:pt>
          <cx:pt idx="476">115044</cx:pt>
          <cx:pt idx="477">37168</cx:pt>
          <cx:pt idx="478">138053</cx:pt>
          <cx:pt idx="479">123451</cx:pt>
          <cx:pt idx="480">34955</cx:pt>
          <cx:pt idx="481">291238</cx:pt>
          <cx:pt idx="482">123893</cx:pt>
          <cx:pt idx="483">115044</cx:pt>
          <cx:pt idx="484">75221</cx:pt>
          <cx:pt idx="485">277256</cx:pt>
          <cx:pt idx="486">200884</cx:pt>
          <cx:pt idx="487">130973</cx:pt>
          <cx:pt idx="488">71681</cx:pt>
          <cx:pt idx="489">74778</cx:pt>
          <cx:pt idx="490">66814</cx:pt>
          <cx:pt idx="491">119469</cx:pt>
          <cx:pt idx="492">188053</cx:pt>
          <cx:pt idx="493">53097</cx:pt>
          <cx:pt idx="494">284955</cx:pt>
          <cx:pt idx="495">219026</cx:pt>
          <cx:pt idx="496">88495</cx:pt>
          <cx:pt idx="497">34070</cx:pt>
          <cx:pt idx="498">95575</cx:pt>
          <cx:pt idx="499">215929</cx:pt>
          <cx:pt idx="500">66371</cx:pt>
          <cx:pt idx="501">150442</cx:pt>
          <cx:pt idx="502">121238</cx:pt>
          <cx:pt idx="503">408849</cx:pt>
          <cx:pt idx="504">408849</cx:pt>
          <cx:pt idx="505">527433</cx:pt>
          <cx:pt idx="506">150442</cx:pt>
          <cx:pt idx="507">126548</cx:pt>
          <cx:pt idx="508">209734</cx:pt>
          <cx:pt idx="509">79646</cx:pt>
          <cx:pt idx="510">79646</cx:pt>
          <cx:pt idx="511">90265</cx:pt>
          <cx:pt idx="512">166814</cx:pt>
          <cx:pt idx="513">84070</cx:pt>
          <cx:pt idx="514">215176</cx:pt>
          <cx:pt idx="515">79646</cx:pt>
          <cx:pt idx="516">230088</cx:pt>
          <cx:pt idx="517">221238</cx:pt>
          <cx:pt idx="518">32743</cx:pt>
          <cx:pt idx="519">154424</cx:pt>
          <cx:pt idx="520">216371</cx:pt>
          <cx:pt idx="521">501769</cx:pt>
          <cx:pt idx="522">501769</cx:pt>
          <cx:pt idx="523">194690</cx:pt>
          <cx:pt idx="524">162831</cx:pt>
          <cx:pt idx="525">123893</cx:pt>
          <cx:pt idx="526">168141</cx:pt>
          <cx:pt idx="527">137168</cx:pt>
          <cx:pt idx="528">167256</cx:pt>
          <cx:pt idx="529">160176</cx:pt>
          <cx:pt idx="530">144247</cx:pt>
          <cx:pt idx="531">70796</cx:pt>
          <cx:pt idx="532">36814</cx:pt>
          <cx:pt idx="533">51327</cx:pt>
          <cx:pt idx="534">163716</cx:pt>
          <cx:pt idx="535">251769</cx:pt>
          <cx:pt idx="536">203539</cx:pt>
          <cx:pt idx="537">247787</cx:pt>
          <cx:pt idx="538">221238</cx:pt>
          <cx:pt idx="539">135398</cx:pt>
          <cx:pt idx="540">142920</cx:pt>
          <cx:pt idx="541">221238</cx:pt>
          <cx:pt idx="542">221238</cx:pt>
          <cx:pt idx="543">35398</cx:pt>
          <cx:pt idx="544">527433</cx:pt>
          <cx:pt idx="545">159292</cx:pt>
          <cx:pt idx="546">215929</cx:pt>
          <cx:pt idx="547">115044</cx:pt>
          <cx:pt idx="548">115044</cx:pt>
          <cx:pt idx="549">138053</cx:pt>
          <cx:pt idx="550">101769</cx:pt>
          <cx:pt idx="551">53982</cx:pt>
          <cx:pt idx="552">58407</cx:pt>
          <cx:pt idx="553">64601</cx:pt>
          <cx:pt idx="554">63716</cx:pt>
          <cx:pt idx="555">203707</cx:pt>
          <cx:pt idx="556">207044</cx:pt>
          <cx:pt idx="557">195566</cx:pt>
          <cx:pt idx="558">200522</cx:pt>
          <cx:pt idx="559">200522</cx:pt>
          <cx:pt idx="560">201672</cx:pt>
          <cx:pt idx="561">185840</cx:pt>
          <cx:pt idx="562">150442</cx:pt>
          <cx:pt idx="563">55752</cx:pt>
          <cx:pt idx="564">265486</cx:pt>
          <cx:pt idx="565">161946</cx:pt>
          <cx:pt idx="566">223893</cx:pt>
          <cx:pt idx="567">37168</cx:pt>
          <cx:pt idx="568">77876</cx:pt>
          <cx:pt idx="569">53097</cx:pt>
          <cx:pt idx="570">159292</cx:pt>
          <cx:pt idx="571">141592</cx:pt>
          <cx:pt idx="572">138938</cx:pt>
          <cx:pt idx="573">238938</cx:pt>
          <cx:pt idx="574">209442</cx:pt>
          <cx:pt idx="575">153097</cx:pt>
          <cx:pt idx="576">75221</cx:pt>
          <cx:pt idx="577">115044</cx:pt>
          <cx:pt idx="578">146017</cx:pt>
          <cx:pt idx="579">154424</cx:pt>
          <cx:pt idx="580">157522</cx:pt>
          <cx:pt idx="581">110619</cx:pt>
          <cx:pt idx="582">92035</cx:pt>
          <cx:pt idx="583">152212</cx:pt>
          <cx:pt idx="584">225663</cx:pt>
          <cx:pt idx="585">194690</cx:pt>
          <cx:pt idx="586">123893</cx:pt>
          <cx:pt idx="587">110619</cx:pt>
          <cx:pt idx="588">123893</cx:pt>
          <cx:pt idx="589">157522</cx:pt>
          <cx:pt idx="590">36283</cx:pt>
          <cx:pt idx="591">128318</cx:pt>
          <cx:pt idx="592">168141</cx:pt>
          <cx:pt idx="593">148672</cx:pt>
          <cx:pt idx="594">154867</cx:pt>
          <cx:pt idx="595">191150</cx:pt>
          <cx:pt idx="596">243362</cx:pt>
          <cx:pt idx="597">230088</cx:pt>
          <cx:pt idx="598">448672</cx:pt>
          <cx:pt idx="599">194318</cx:pt>
          <cx:pt idx="600">200318</cx:pt>
          <cx:pt idx="601">209132</cx:pt>
          <cx:pt idx="602">265442</cx:pt>
          <cx:pt idx="603">203646</cx:pt>
          <cx:pt idx="604">200522</cx:pt>
          <cx:pt idx="605">262920</cx:pt>
          <cx:pt idx="606">200522</cx:pt>
          <cx:pt idx="607">203646</cx:pt>
          <cx:pt idx="608">203646</cx:pt>
          <cx:pt idx="609">203646</cx:pt>
          <cx:pt idx="610">200522</cx:pt>
          <cx:pt idx="611">177433</cx:pt>
          <cx:pt idx="612">181415</cx:pt>
          <cx:pt idx="613">76991</cx:pt>
          <cx:pt idx="614">88495</cx:pt>
          <cx:pt idx="615">150442</cx:pt>
          <cx:pt idx="616">213274</cx:pt>
          <cx:pt idx="617">37168</cx:pt>
          <cx:pt idx="618">67256</cx:pt>
          <cx:pt idx="619">76548</cx:pt>
          <cx:pt idx="620">48672</cx:pt>
          <cx:pt idx="621">212389</cx:pt>
          <cx:pt idx="622">168141</cx:pt>
          <cx:pt idx="623">84070</cx:pt>
          <cx:pt idx="624">149557</cx:pt>
          <cx:pt idx="625">194690</cx:pt>
          <cx:pt idx="626">161946</cx:pt>
          <cx:pt idx="627">84070</cx:pt>
          <cx:pt idx="628">90265</cx:pt>
          <cx:pt idx="629">128318</cx:pt>
          <cx:pt idx="630">164601</cx:pt>
          <cx:pt idx="631">221238</cx:pt>
          <cx:pt idx="632">229203</cx:pt>
          <cx:pt idx="633">203539</cx:pt>
          <cx:pt idx="634">165486</cx:pt>
          <cx:pt idx="635">185840</cx:pt>
          <cx:pt idx="636">415929</cx:pt>
          <cx:pt idx="637">141592</cx:pt>
          <cx:pt idx="638">380530</cx:pt>
          <cx:pt idx="639">448672</cx:pt>
          <cx:pt idx="640">155752</cx:pt>
          <cx:pt idx="641">152654</cx:pt>
          <cx:pt idx="642">286194</cx:pt>
          <cx:pt idx="643">153097</cx:pt>
          <cx:pt idx="644">201672</cx:pt>
          <cx:pt idx="645">203646</cx:pt>
          <cx:pt idx="646">265442</cx:pt>
          <cx:pt idx="647">196389</cx:pt>
          <cx:pt idx="648">200522</cx:pt>
          <cx:pt idx="649">200522</cx:pt>
          <cx:pt idx="650">207044</cx:pt>
          <cx:pt idx="651">61946</cx:pt>
          <cx:pt idx="652">232743</cx:pt>
          <cx:pt idx="653">265486</cx:pt>
          <cx:pt idx="654">274336</cx:pt>
          <cx:pt idx="655">196460</cx:pt>
          <cx:pt idx="656">87610</cx:pt>
          <cx:pt idx="657">221238</cx:pt>
          <cx:pt idx="658">37610</cx:pt>
          <cx:pt idx="659">161061</cx:pt>
          <cx:pt idx="660">295575</cx:pt>
          <cx:pt idx="661">34513</cx:pt>
          <cx:pt idx="662">81415</cx:pt>
          <cx:pt idx="663">150442</cx:pt>
          <cx:pt idx="664">135398</cx:pt>
          <cx:pt idx="665">119469</cx:pt>
          <cx:pt idx="666">121681</cx:pt>
          <cx:pt idx="667">147787</cx:pt>
          <cx:pt idx="668">56637</cx:pt>
          <cx:pt idx="669">161061</cx:pt>
          <cx:pt idx="670">141592</cx:pt>
          <cx:pt idx="671">362831</cx:pt>
          <cx:pt idx="672">144247</cx:pt>
          <cx:pt idx="673">184070</cx:pt>
          <cx:pt idx="674">203539</cx:pt>
          <cx:pt idx="675">153982</cx:pt>
          <cx:pt idx="676">161061</cx:pt>
          <cx:pt idx="677">149557</cx:pt>
          <cx:pt idx="678">141592</cx:pt>
          <cx:pt idx="679">123893</cx:pt>
          <cx:pt idx="680">159292</cx:pt>
          <cx:pt idx="681">176991</cx:pt>
          <cx:pt idx="682">160176</cx:pt>
          <cx:pt idx="683">201672</cx:pt>
          <cx:pt idx="684">203646</cx:pt>
          <cx:pt idx="685">265442</cx:pt>
          <cx:pt idx="686">198451</cx:pt>
          <cx:pt idx="687">207044</cx:pt>
          <cx:pt idx="688">201672</cx:pt>
          <cx:pt idx="689">203646</cx:pt>
          <cx:pt idx="690">200522</cx:pt>
          <cx:pt idx="691">198451</cx:pt>
          <cx:pt idx="692">203646</cx:pt>
          <cx:pt idx="693">200318</cx:pt>
          <cx:pt idx="694">198451</cx:pt>
          <cx:pt idx="695">198256</cx:pt>
          <cx:pt idx="696">198256</cx:pt>
          <cx:pt idx="697">203646</cx:pt>
          <cx:pt idx="698">200318</cx:pt>
          <cx:pt idx="699">192920</cx:pt>
          <cx:pt idx="700">119469</cx:pt>
          <cx:pt idx="701">57522</cx:pt>
          <cx:pt idx="702">199115</cx:pt>
          <cx:pt idx="703">150442</cx:pt>
          <cx:pt idx="704">184955</cx:pt>
          <cx:pt idx="705">137168</cx:pt>
          <cx:pt idx="706">154867</cx:pt>
          <cx:pt idx="707">233628</cx:pt>
          <cx:pt idx="708">90707</cx:pt>
          <cx:pt idx="709">139823</cx:pt>
          <cx:pt idx="710">265486</cx:pt>
          <cx:pt idx="711">176991</cx:pt>
          <cx:pt idx="712">57522</cx:pt>
          <cx:pt idx="713">78318</cx:pt>
          <cx:pt idx="714">37168</cx:pt>
          <cx:pt idx="715">79646</cx:pt>
          <cx:pt idx="716">115044</cx:pt>
          <cx:pt idx="717">214159</cx:pt>
          <cx:pt idx="718">164601</cx:pt>
          <cx:pt idx="719">135840</cx:pt>
          <cx:pt idx="720">79646</cx:pt>
          <cx:pt idx="721">161504</cx:pt>
          <cx:pt idx="722">172566</cx:pt>
          <cx:pt idx="723">346017</cx:pt>
          <cx:pt idx="724">208849</cx:pt>
          <cx:pt idx="725">416814</cx:pt>
          <cx:pt idx="726">206194</cx:pt>
          <cx:pt idx="727">527433</cx:pt>
          <cx:pt idx="728">141592</cx:pt>
          <cx:pt idx="729">194690</cx:pt>
          <cx:pt idx="730">362831</cx:pt>
          <cx:pt idx="731">306194</cx:pt>
          <cx:pt idx="732">223008</cx:pt>
          <cx:pt idx="733">283185</cx:pt>
          <cx:pt idx="734">380530</cx:pt>
          <cx:pt idx="735">442477</cx:pt>
          <cx:pt idx="736">348672</cx:pt>
          <cx:pt idx="737">207044</cx:pt>
          <cx:pt idx="738">199637</cx:pt>
          <cx:pt idx="739">200522</cx:pt>
          <cx:pt idx="740">197601</cx:pt>
          <cx:pt idx="741">265442</cx:pt>
          <cx:pt idx="742">175221</cx:pt>
          <cx:pt idx="743">207044</cx:pt>
          <cx:pt idx="744">200318</cx:pt>
          <cx:pt idx="745">203646</cx:pt>
          <cx:pt idx="746">199637</cx:pt>
          <cx:pt idx="747">265442</cx:pt>
          <cx:pt idx="748">265442</cx:pt>
          <cx:pt idx="749">203646</cx:pt>
          <cx:pt idx="750">207044</cx:pt>
          <cx:pt idx="751">197601</cx:pt>
          <cx:pt idx="752">201566</cx:pt>
          <cx:pt idx="753">265442</cx:pt>
          <cx:pt idx="754">262929</cx:pt>
          <cx:pt idx="755">203646</cx:pt>
          <cx:pt idx="756">265442</cx:pt>
          <cx:pt idx="757">265442</cx:pt>
          <cx:pt idx="758">207044</cx:pt>
          <cx:pt idx="759">201566</cx:pt>
          <cx:pt idx="760">198451</cx:pt>
          <cx:pt idx="761">201566</cx:pt>
          <cx:pt idx="762">203646</cx:pt>
          <cx:pt idx="763">196185</cx:pt>
          <cx:pt idx="764">201566</cx:pt>
          <cx:pt idx="765">201566</cx:pt>
          <cx:pt idx="766">262929</cx:pt>
          <cx:pt idx="767">191938</cx:pt>
          <cx:pt idx="768">191938</cx:pt>
          <cx:pt idx="769">191938</cx:pt>
          <cx:pt idx="770">193769</cx:pt>
          <cx:pt idx="771">193769</cx:pt>
          <cx:pt idx="772">143212</cx:pt>
          <cx:pt idx="773">190106</cx:pt>
          <cx:pt idx="774">190106</cx:pt>
          <cx:pt idx="775">193769</cx:pt>
          <cx:pt idx="776">190106</cx:pt>
          <cx:pt idx="777">145628</cx:pt>
          <cx:pt idx="778">190106</cx:pt>
          <cx:pt idx="779">191938</cx:pt>
          <cx:pt idx="780">142592</cx:pt>
          <cx:pt idx="781">193769</cx:pt>
          <cx:pt idx="782">188265</cx:pt>
          <cx:pt idx="783">148707</cx:pt>
          <cx:pt idx="784">149619</cx:pt>
          <cx:pt idx="785">144115</cx:pt>
          <cx:pt idx="786">191938</cx:pt>
          <cx:pt idx="787">149619</cx:pt>
          <cx:pt idx="788">147141</cx:pt>
          <cx:pt idx="789">188265</cx:pt>
          <cx:pt idx="790">149619</cx:pt>
          <cx:pt idx="791">193769</cx:pt>
          <cx:pt idx="792">191938</cx:pt>
          <cx:pt idx="793">191938</cx:pt>
          <cx:pt idx="794">201566</cx:pt>
          <cx:pt idx="795">207964</cx:pt>
          <cx:pt idx="796">265442</cx:pt>
          <cx:pt idx="797">175681</cx:pt>
          <cx:pt idx="798">212389</cx:pt>
          <cx:pt idx="799">115044</cx:pt>
          <cx:pt idx="800">55752</cx:pt>
          <cx:pt idx="801">55752</cx:pt>
          <cx:pt idx="802">168141</cx:pt>
          <cx:pt idx="803">176991</cx:pt>
          <cx:pt idx="804">166371</cx:pt>
          <cx:pt idx="805">119469</cx:pt>
          <cx:pt idx="806">137168</cx:pt>
          <cx:pt idx="807">112389</cx:pt>
          <cx:pt idx="808">116814</cx:pt>
          <cx:pt idx="809">260176</cx:pt>
          <cx:pt idx="810">165486</cx:pt>
          <cx:pt idx="811">78761</cx:pt>
          <cx:pt idx="812">118584</cx:pt>
          <cx:pt idx="813">165486</cx:pt>
          <cx:pt idx="814">110619</cx:pt>
          <cx:pt idx="815">176991</cx:pt>
          <cx:pt idx="816">134513</cx:pt>
          <cx:pt idx="817">146017</cx:pt>
          <cx:pt idx="818">221238</cx:pt>
          <cx:pt idx="819">149557</cx:pt>
          <cx:pt idx="820">207964</cx:pt>
          <cx:pt idx="821">141592</cx:pt>
          <cx:pt idx="822">144690</cx:pt>
          <cx:pt idx="823">176991</cx:pt>
          <cx:pt idx="824">163716</cx:pt>
          <cx:pt idx="825">163716</cx:pt>
          <cx:pt idx="826">163716</cx:pt>
          <cx:pt idx="827">156637</cx:pt>
          <cx:pt idx="828">161238</cx:pt>
          <cx:pt idx="829">153097</cx:pt>
          <cx:pt idx="830">163716</cx:pt>
          <cx:pt idx="831">155309</cx:pt>
          <cx:pt idx="832">212389</cx:pt>
          <cx:pt idx="833">159557</cx:pt>
          <cx:pt idx="834">209734</cx:pt>
          <cx:pt idx="835">210619</cx:pt>
          <cx:pt idx="836">157876</cx:pt>
          <cx:pt idx="837">207964</cx:pt>
          <cx:pt idx="838">156194</cx:pt>
          <cx:pt idx="839">210265</cx:pt>
          <cx:pt idx="840">203646</cx:pt>
          <cx:pt idx="841">123008</cx:pt>
          <cx:pt idx="842">173451</cx:pt>
          <cx:pt idx="843">168141</cx:pt>
          <cx:pt idx="844">261061</cx:pt>
          <cx:pt idx="845">256637</cx:pt>
          <cx:pt idx="846">254867</cx:pt>
          <cx:pt idx="847">168761</cx:pt>
          <cx:pt idx="848">83628</cx:pt>
          <cx:pt idx="849">161946</cx:pt>
          <cx:pt idx="850">83628</cx:pt>
          <cx:pt idx="851">75221</cx:pt>
          <cx:pt idx="852">121238</cx:pt>
          <cx:pt idx="853">65486</cx:pt>
          <cx:pt idx="854">194690</cx:pt>
          <cx:pt idx="855">93362</cx:pt>
          <cx:pt idx="856">107079</cx:pt>
          <cx:pt idx="857">57522</cx:pt>
          <cx:pt idx="858">169911</cx:pt>
          <cx:pt idx="859">160176</cx:pt>
          <cx:pt idx="860">166371</cx:pt>
          <cx:pt idx="861">159292</cx:pt>
          <cx:pt idx="862">86725</cx:pt>
          <cx:pt idx="863">122123</cx:pt>
          <cx:pt idx="864">36283</cx:pt>
          <cx:pt idx="865">192920</cx:pt>
          <cx:pt idx="866">64159</cx:pt>
          <cx:pt idx="867">169911</cx:pt>
          <cx:pt idx="868">75221</cx:pt>
          <cx:pt idx="869">140265</cx:pt>
          <cx:pt idx="870">169026</cx:pt>
          <cx:pt idx="871">163716</cx:pt>
          <cx:pt idx="872">172566</cx:pt>
          <cx:pt idx="873">132743</cx:pt>
          <cx:pt idx="874">123893</cx:pt>
          <cx:pt idx="875">238938</cx:pt>
          <cx:pt idx="876">286725</cx:pt>
          <cx:pt idx="877">209734</cx:pt>
          <cx:pt idx="878">380530</cx:pt>
          <cx:pt idx="879">207964</cx:pt>
          <cx:pt idx="880">318584</cx:pt>
          <cx:pt idx="881">206194</cx:pt>
          <cx:pt idx="882">210265</cx:pt>
          <cx:pt idx="883">208849</cx:pt>
          <cx:pt idx="884">208849</cx:pt>
          <cx:pt idx="885">207522</cx:pt>
          <cx:pt idx="886">57964</cx:pt>
          <cx:pt idx="887">55752</cx:pt>
          <cx:pt idx="888">261061</cx:pt>
          <cx:pt idx="889">234513</cx:pt>
          <cx:pt idx="890">181415</cx:pt>
          <cx:pt idx="891">260176</cx:pt>
          <cx:pt idx="892">123893</cx:pt>
          <cx:pt idx="893">199115</cx:pt>
          <cx:pt idx="894">91150</cx:pt>
          <cx:pt idx="895">125663</cx:pt>
          <cx:pt idx="896">145486</cx:pt>
          <cx:pt idx="897">163716</cx:pt>
          <cx:pt idx="898">147787</cx:pt>
          <cx:pt idx="899">165486</cx:pt>
          <cx:pt idx="900">131858</cx:pt>
          <cx:pt idx="901">123008</cx:pt>
          <cx:pt idx="902">236725</cx:pt>
          <cx:pt idx="903">155752</cx:pt>
          <cx:pt idx="904">58407</cx:pt>
          <cx:pt idx="905">91592</cx:pt>
          <cx:pt idx="906">181415</cx:pt>
          <cx:pt idx="907">124778</cx:pt>
          <cx:pt idx="908">176991</cx:pt>
          <cx:pt idx="909">63716</cx:pt>
          <cx:pt idx="910">220796</cx:pt>
          <cx:pt idx="911">106194</cx:pt>
          <cx:pt idx="912">122123</cx:pt>
          <cx:pt idx="913">60176</cx:pt>
          <cx:pt idx="914">219469</cx:pt>
          <cx:pt idx="915">77876</cx:pt>
          <cx:pt idx="916">83185</cx:pt>
          <cx:pt idx="917">227433</cx:pt>
          <cx:pt idx="918">90265</cx:pt>
          <cx:pt idx="919">64601</cx:pt>
          <cx:pt idx="920">92035</cx:pt>
          <cx:pt idx="921">128318</cx:pt>
          <cx:pt idx="922">162831</cx:pt>
          <cx:pt idx="923">187610</cx:pt>
          <cx:pt idx="924">190265</cx:pt>
          <cx:pt idx="925">128318</cx:pt>
          <cx:pt idx="926">428318</cx:pt>
          <cx:pt idx="927">209734</cx:pt>
          <cx:pt idx="928">203539</cx:pt>
          <cx:pt idx="929">428318</cx:pt>
          <cx:pt idx="930">318584</cx:pt>
          <cx:pt idx="931">141592</cx:pt>
          <cx:pt idx="932">161061</cx:pt>
          <cx:pt idx="933">207964</cx:pt>
          <cx:pt idx="934">394690</cx:pt>
          <cx:pt idx="935">317699</cx:pt>
          <cx:pt idx="936">347787</cx:pt>
          <cx:pt idx="937">327433</cx:pt>
          <cx:pt idx="938">151327</cx:pt>
          <cx:pt idx="939">39380</cx:pt>
          <cx:pt idx="940">79646</cx:pt>
          <cx:pt idx="941">181415</cx:pt>
          <cx:pt idx="942">174336</cx:pt>
          <cx:pt idx="943">63716</cx:pt>
          <cx:pt idx="944">176991</cx:pt>
          <cx:pt idx="945">61946</cx:pt>
          <cx:pt idx="946">38053</cx:pt>
          <cx:pt idx="947">82300</cx:pt>
          <cx:pt idx="948">131415</cx:pt>
          <cx:pt idx="949">212389</cx:pt>
          <cx:pt idx="950">63716</cx:pt>
          <cx:pt idx="951">168141</cx:pt>
          <cx:pt idx="952">123893</cx:pt>
          <cx:pt idx="953">95575</cx:pt>
          <cx:pt idx="954">62831</cx:pt>
          <cx:pt idx="955">66371</cx:pt>
          <cx:pt idx="956">35840</cx:pt>
          <cx:pt idx="957">193362</cx:pt>
          <cx:pt idx="958">164601</cx:pt>
          <cx:pt idx="959">124778</cx:pt>
          <cx:pt idx="960">232743</cx:pt>
          <cx:pt idx="961">215486</cx:pt>
          <cx:pt idx="962">103539</cx:pt>
          <cx:pt idx="963">237610</cx:pt>
          <cx:pt idx="964">242300</cx:pt>
          <cx:pt idx="965">172566</cx:pt>
          <cx:pt idx="966">146902</cx:pt>
          <cx:pt idx="967">346017</cx:pt>
          <cx:pt idx="968">398230</cx:pt>
          <cx:pt idx="969">202654</cx:pt>
          <cx:pt idx="970">78761</cx:pt>
          <cx:pt idx="971">83185</cx:pt>
          <cx:pt idx="972">68141</cx:pt>
          <cx:pt idx="973">92920</cx:pt>
          <cx:pt idx="974">153097</cx:pt>
          <cx:pt idx="975">176991</cx:pt>
          <cx:pt idx="976">164601</cx:pt>
          <cx:pt idx="977">337168</cx:pt>
          <cx:pt idx="978">360176</cx:pt>
          <cx:pt idx="979">326548</cx:pt>
          <cx:pt idx="980">383185</cx:pt>
          <cx:pt idx="981">181858</cx:pt>
          <cx:pt idx="982">176991</cx:pt>
          <cx:pt idx="983">197345</cx:pt>
          <cx:pt idx="984">201327</cx:pt>
          <cx:pt idx="985">78761</cx:pt>
          <cx:pt idx="986">107522</cx:pt>
          <cx:pt idx="987">173893</cx:pt>
          <cx:pt idx="988">83185</cx:pt>
          <cx:pt idx="989">172566</cx:pt>
          <cx:pt idx="990">36283</cx:pt>
          <cx:pt idx="991">96460</cx:pt>
          <cx:pt idx="992">53097</cx:pt>
          <cx:pt idx="993">92920</cx:pt>
          <cx:pt idx="994">180088</cx:pt>
          <cx:pt idx="995">172566</cx:pt>
          <cx:pt idx="996">194690</cx:pt>
          <cx:pt idx="997">333628</cx:pt>
          <cx:pt idx="998">194690</cx:pt>
          <cx:pt idx="999">428318</cx:pt>
          <cx:pt idx="1000">323008</cx:pt>
          <cx:pt idx="1001">300000</cx:pt>
          <cx:pt idx="1002">141592</cx:pt>
          <cx:pt idx="1003">192035</cx:pt>
          <cx:pt idx="1004">76991</cx:pt>
          <cx:pt idx="1005">75221</cx:pt>
          <cx:pt idx="1006">209734</cx:pt>
          <cx:pt idx="1007">207079</cx:pt>
          <cx:pt idx="1008">197345</cx:pt>
          <cx:pt idx="1009">337168</cx:pt>
          <cx:pt idx="1010">462831</cx:pt>
          <cx:pt idx="1011">476106</cx:pt>
          <cx:pt idx="1012">435398</cx:pt>
          <cx:pt idx="1013">317699</cx:pt>
          <cx:pt idx="1014">317699</cx:pt>
          <cx:pt idx="1015">196460</cx:pt>
          <cx:pt idx="1016">79646</cx:pt>
          <cx:pt idx="1017">143362</cx:pt>
          <cx:pt idx="1018">106194</cx:pt>
          <cx:pt idx="1019">212389</cx:pt>
          <cx:pt idx="1020">170796</cx:pt>
          <cx:pt idx="1021">57079</cx:pt>
          <cx:pt idx="1022">141592</cx:pt>
          <cx:pt idx="1023">191150</cx:pt>
          <cx:pt idx="1024">150442</cx:pt>
          <cx:pt idx="1025">216814</cx:pt>
          <cx:pt idx="1026">91592</cx:pt>
          <cx:pt idx="1027">61946</cx:pt>
          <cx:pt idx="1028">97345</cx:pt>
          <cx:pt idx="1029">123893</cx:pt>
          <cx:pt idx="1030">128318</cx:pt>
          <cx:pt idx="1031">165929</cx:pt>
          <cx:pt idx="1032">38053</cx:pt>
          <cx:pt idx="1033">168141</cx:pt>
          <cx:pt idx="1034">173451</cx:pt>
          <cx:pt idx="1035">168584</cx:pt>
          <cx:pt idx="1036">61946</cx:pt>
          <cx:pt idx="1037">115044</cx:pt>
          <cx:pt idx="1038">398230</cx:pt>
          <cx:pt idx="1039">176991</cx:pt>
          <cx:pt idx="1040">163716</cx:pt>
          <cx:pt idx="1041">180973</cx:pt>
          <cx:pt idx="1042">398230</cx:pt>
          <cx:pt idx="1043">318584</cx:pt>
          <cx:pt idx="1044">167256</cx:pt>
          <cx:pt idx="1045">203539</cx:pt>
          <cx:pt idx="1046">175221</cx:pt>
          <cx:pt idx="1047">66371</cx:pt>
          <cx:pt idx="1048">357522</cx:pt>
          <cx:pt idx="1049">448672</cx:pt>
          <cx:pt idx="1050">53982</cx:pt>
          <cx:pt idx="1051">261946</cx:pt>
          <cx:pt idx="1052">145132</cx:pt>
          <cx:pt idx="1053">55752</cx:pt>
          <cx:pt idx="1054">94690</cx:pt>
          <cx:pt idx="1055">92035</cx:pt>
          <cx:pt idx="1056">106194</cx:pt>
          <cx:pt idx="1057">137168</cx:pt>
          <cx:pt idx="1058">170353</cx:pt>
          <cx:pt idx="1059">245132</cx:pt>
          <cx:pt idx="1060">96460</cx:pt>
          <cx:pt idx="1061">38938</cx:pt>
          <cx:pt idx="1062">34513</cx:pt>
          <cx:pt idx="1063">159292</cx:pt>
          <cx:pt idx="1064">61061</cx:pt>
          <cx:pt idx="1065">68141</cx:pt>
          <cx:pt idx="1066">127876</cx:pt>
          <cx:pt idx="1067">148230</cx:pt>
          <cx:pt idx="1068">142477</cx:pt>
          <cx:pt idx="1069">86725</cx:pt>
          <cx:pt idx="1070">38938</cx:pt>
          <cx:pt idx="1071">135398</cx:pt>
          <cx:pt idx="1072">133628</cx:pt>
          <cx:pt idx="1073">152212</cx:pt>
          <cx:pt idx="1074">433628</cx:pt>
          <cx:pt idx="1075">129203</cx:pt>
          <cx:pt idx="1076">154690</cx:pt>
          <cx:pt idx="1077">215044</cx:pt>
          <cx:pt idx="1078">64601</cx:pt>
          <cx:pt idx="1079">78318</cx:pt>
          <cx:pt idx="1080">176991</cx:pt>
          <cx:pt idx="1081">146017</cx:pt>
          <cx:pt idx="1082">169026</cx:pt>
          <cx:pt idx="1083">448672</cx:pt>
          <cx:pt idx="1084">383185</cx:pt>
          <cx:pt idx="1085">393805</cx:pt>
          <cx:pt idx="1086">170796</cx:pt>
          <cx:pt idx="1087">202654</cx:pt>
          <cx:pt idx="1088">115044</cx:pt>
          <cx:pt idx="1089">38053</cx:pt>
          <cx:pt idx="1090">110619</cx:pt>
          <cx:pt idx="1091">118584</cx:pt>
          <cx:pt idx="1092">123893</cx:pt>
          <cx:pt idx="1093">84955</cx:pt>
          <cx:pt idx="1094">39823</cx:pt>
          <cx:pt idx="1095">88495</cx:pt>
          <cx:pt idx="1096">175221</cx:pt>
          <cx:pt idx="1097">117699</cx:pt>
          <cx:pt idx="1098">123893</cx:pt>
          <cx:pt idx="1099">233628</cx:pt>
          <cx:pt idx="1100">82300</cx:pt>
          <cx:pt idx="1101">101769</cx:pt>
          <cx:pt idx="1102">428318</cx:pt>
          <cx:pt idx="1103">185840</cx:pt>
          <cx:pt idx="1104">212389</cx:pt>
          <cx:pt idx="1105">155752</cx:pt>
          <cx:pt idx="1106">146017</cx:pt>
          <cx:pt idx="1107">115044</cx:pt>
          <cx:pt idx="1108">416814</cx:pt>
          <cx:pt idx="1109">194690</cx:pt>
          <cx:pt idx="1110">181415</cx:pt>
          <cx:pt idx="1111">132743</cx:pt>
          <cx:pt idx="1112">65486</cx:pt>
          <cx:pt idx="1113">114159</cx:pt>
          <cx:pt idx="1114">115486</cx:pt>
          <cx:pt idx="1115">61946</cx:pt>
          <cx:pt idx="1116">106194</cx:pt>
          <cx:pt idx="1117">168141</cx:pt>
          <cx:pt idx="1118">348672</cx:pt>
          <cx:pt idx="1119">371681</cx:pt>
          <cx:pt idx="1120">357522</cx:pt>
          <cx:pt idx="1121">462831</cx:pt>
          <cx:pt idx="1122">448672</cx:pt>
          <cx:pt idx="1123">347787</cx:pt>
          <cx:pt idx="1124">448672</cx:pt>
          <cx:pt idx="1125">46902</cx:pt>
          <cx:pt idx="1126">56637</cx:pt>
          <cx:pt idx="1127">180088</cx:pt>
          <cx:pt idx="1128">141592</cx:pt>
          <cx:pt idx="1129">165486</cx:pt>
          <cx:pt idx="1130">174336</cx:pt>
          <cx:pt idx="1131">131858</cx:pt>
          <cx:pt idx="1132">53097</cx:pt>
          <cx:pt idx="1133">65044</cx:pt>
          <cx:pt idx="1134">110176</cx:pt>
          <cx:pt idx="1135">96460</cx:pt>
          <cx:pt idx="1136">66371</cx:pt>
          <cx:pt idx="1137">92035</cx:pt>
          <cx:pt idx="1138">38938</cx:pt>
          <cx:pt idx="1139">87610</cx:pt>
          <cx:pt idx="1140">63716</cx:pt>
          <cx:pt idx="1141">109292</cx:pt>
          <cx:pt idx="1142">142920</cx:pt>
          <cx:pt idx="1143">161946</cx:pt>
          <cx:pt idx="1144">123451</cx:pt>
          <cx:pt idx="1145">106194</cx:pt>
          <cx:pt idx="1146">215044</cx:pt>
          <cx:pt idx="1147">140707</cx:pt>
          <cx:pt idx="1148">122123</cx:pt>
          <cx:pt idx="1149">110619</cx:pt>
          <cx:pt idx="1150">77876</cx:pt>
          <cx:pt idx="1151">146902</cx:pt>
          <cx:pt idx="1152">79646</cx:pt>
          <cx:pt idx="1153">132300</cx:pt>
          <cx:pt idx="1154">84513</cx:pt>
          <cx:pt idx="1155">141592</cx:pt>
          <cx:pt idx="1156">174336</cx:pt>
          <cx:pt idx="1157">227433</cx:pt>
          <cx:pt idx="1158">130973</cx:pt>
          <cx:pt idx="1159">180973</cx:pt>
          <cx:pt idx="1160">364601</cx:pt>
          <cx:pt idx="1161">163716</cx:pt>
          <cx:pt idx="1162">191150</cx:pt>
          <cx:pt idx="1163">55309</cx:pt>
          <cx:pt idx="1164">357522</cx:pt>
          <cx:pt idx="1165">448672</cx:pt>
          <cx:pt idx="1166">448672</cx:pt>
          <cx:pt idx="1167">92920</cx:pt>
          <cx:pt idx="1168">247787</cx:pt>
          <cx:pt idx="1169">38053</cx:pt>
          <cx:pt idx="1170">38938</cx:pt>
          <cx:pt idx="1171">62831</cx:pt>
          <cx:pt idx="1172">215929</cx:pt>
          <cx:pt idx="1173">82035</cx:pt>
          <cx:pt idx="1174">176991</cx:pt>
          <cx:pt idx="1175">38938</cx:pt>
          <cx:pt idx="1176">163716</cx:pt>
          <cx:pt idx="1177">127433</cx:pt>
          <cx:pt idx="1178">110619</cx:pt>
          <cx:pt idx="1179">238938</cx:pt>
          <cx:pt idx="1180">212389</cx:pt>
          <cx:pt idx="1181">238938</cx:pt>
          <cx:pt idx="1182">415929</cx:pt>
          <cx:pt idx="1183">146017</cx:pt>
          <cx:pt idx="1184">203539</cx:pt>
          <cx:pt idx="1185">181150</cx:pt>
          <cx:pt idx="1186">53097</cx:pt>
          <cx:pt idx="1187">337168</cx:pt>
          <cx:pt idx="1188">360176</cx:pt>
          <cx:pt idx="1189">405309</cx:pt>
          <cx:pt idx="1190">435398</cx:pt>
          <cx:pt idx="1191">56637</cx:pt>
          <cx:pt idx="1192">52477</cx:pt>
          <cx:pt idx="1193">73442</cx:pt>
          <cx:pt idx="1194">75920</cx:pt>
          <cx:pt idx="1195">73053</cx:pt>
          <cx:pt idx="1196">73840</cx:pt>
          <cx:pt idx="1197">74256</cx:pt>
          <cx:pt idx="1198">100884</cx:pt>
          <cx:pt idx="1199">75088</cx:pt>
          <cx:pt idx="1200">75088</cx:pt>
          <cx:pt idx="1201">75088</cx:pt>
          <cx:pt idx="1202">75504</cx:pt>
          <cx:pt idx="1203">75088</cx:pt>
          <cx:pt idx="1204">75920</cx:pt>
          <cx:pt idx="1205">75920</cx:pt>
          <cx:pt idx="1206">73840</cx:pt>
          <cx:pt idx="1207">72654</cx:pt>
          <cx:pt idx="1208">75920</cx:pt>
          <cx:pt idx="1209">75920</cx:pt>
          <cx:pt idx="1210">75920</cx:pt>
          <cx:pt idx="1211">75920</cx:pt>
          <cx:pt idx="1212">75088</cx:pt>
          <cx:pt idx="1213">74256</cx:pt>
          <cx:pt idx="1214">73840</cx:pt>
          <cx:pt idx="1215">73840</cx:pt>
          <cx:pt idx="1216">75920</cx:pt>
          <cx:pt idx="1217">75504</cx:pt>
          <cx:pt idx="1218">75920</cx:pt>
          <cx:pt idx="1219">73053</cx:pt>
          <cx:pt idx="1220">75920</cx:pt>
          <cx:pt idx="1221">75088</cx:pt>
          <cx:pt idx="1222">75504</cx:pt>
          <cx:pt idx="1223">75088</cx:pt>
          <cx:pt idx="1224">75920</cx:pt>
          <cx:pt idx="1225">75920</cx:pt>
          <cx:pt idx="1226">73840</cx:pt>
          <cx:pt idx="1227">75920</cx:pt>
          <cx:pt idx="1228">73008</cx:pt>
          <cx:pt idx="1229">75504</cx:pt>
          <cx:pt idx="1230">74256</cx:pt>
          <cx:pt idx="1231">73840</cx:pt>
          <cx:pt idx="1232">75088</cx:pt>
          <cx:pt idx="1233">75088</cx:pt>
          <cx:pt idx="1234">75920</cx:pt>
          <cx:pt idx="1235">252212</cx:pt>
          <cx:pt idx="1236">73053</cx:pt>
          <cx:pt idx="1237">73840</cx:pt>
          <cx:pt idx="1238">75088</cx:pt>
          <cx:pt idx="1239">73442</cx:pt>
          <cx:pt idx="1240">74672</cx:pt>
          <cx:pt idx="1241">75504</cx:pt>
          <cx:pt idx="1242">75920</cx:pt>
          <cx:pt idx="1243">75920</cx:pt>
          <cx:pt idx="1244">97345</cx:pt>
          <cx:pt idx="1245">103982</cx:pt>
          <cx:pt idx="1246">75920</cx:pt>
          <cx:pt idx="1247">75088</cx:pt>
          <cx:pt idx="1248">73053</cx:pt>
          <cx:pt idx="1249">75920</cx:pt>
          <cx:pt idx="1250">73442</cx:pt>
          <cx:pt idx="1251">75920</cx:pt>
          <cx:pt idx="1252">75920</cx:pt>
          <cx:pt idx="1253">75920</cx:pt>
          <cx:pt idx="1254">75920</cx:pt>
          <cx:pt idx="1255">75920</cx:pt>
          <cx:pt idx="1256">173451</cx:pt>
          <cx:pt idx="1257">74672</cx:pt>
          <cx:pt idx="1258">75920</cx:pt>
          <cx:pt idx="1259">75920</cx:pt>
          <cx:pt idx="1260">75504</cx:pt>
          <cx:pt idx="1261">75920</cx:pt>
          <cx:pt idx="1262">75920</cx:pt>
          <cx:pt idx="1263">103539</cx:pt>
          <cx:pt idx="1264">207079</cx:pt>
          <cx:pt idx="1265">75504</cx:pt>
          <cx:pt idx="1266">72256</cx:pt>
          <cx:pt idx="1267">75920</cx:pt>
          <cx:pt idx="1268">75088</cx:pt>
          <cx:pt idx="1269">73840</cx:pt>
          <cx:pt idx="1270">75920</cx:pt>
          <cx:pt idx="1271">74256</cx:pt>
          <cx:pt idx="1272">73008</cx:pt>
          <cx:pt idx="1273">75504</cx:pt>
          <cx:pt idx="1274">75920</cx:pt>
          <cx:pt idx="1275">75920</cx:pt>
          <cx:pt idx="1276">75920</cx:pt>
          <cx:pt idx="1277">74256</cx:pt>
          <cx:pt idx="1278">75920</cx:pt>
          <cx:pt idx="1279">75088</cx:pt>
          <cx:pt idx="1280">74256</cx:pt>
          <cx:pt idx="1281">73840</cx:pt>
          <cx:pt idx="1282">75920</cx:pt>
          <cx:pt idx="1283">75920</cx:pt>
          <cx:pt idx="1284">75504</cx:pt>
          <cx:pt idx="1285">75088</cx:pt>
          <cx:pt idx="1286">73840</cx:pt>
          <cx:pt idx="1287">73840</cx:pt>
          <cx:pt idx="1288">73840</cx:pt>
          <cx:pt idx="1289">75920</cx:pt>
          <cx:pt idx="1290">75504</cx:pt>
          <cx:pt idx="1291">73053</cx:pt>
          <cx:pt idx="1292">74256</cx:pt>
          <cx:pt idx="1293">75504</cx:pt>
          <cx:pt idx="1294">75920</cx:pt>
          <cx:pt idx="1295">75920</cx:pt>
          <cx:pt idx="1296">75920</cx:pt>
          <cx:pt idx="1297">75088</cx:pt>
          <cx:pt idx="1298">73840</cx:pt>
          <cx:pt idx="1299">73442</cx:pt>
          <cx:pt idx="1300">75920</cx:pt>
          <cx:pt idx="1301">75920</cx:pt>
          <cx:pt idx="1302">75920</cx:pt>
          <cx:pt idx="1303">75088</cx:pt>
          <cx:pt idx="1304">75920</cx:pt>
          <cx:pt idx="1305">75920</cx:pt>
          <cx:pt idx="1306">75504</cx:pt>
          <cx:pt idx="1307">72654</cx:pt>
          <cx:pt idx="1308">73840</cx:pt>
          <cx:pt idx="1309">74256</cx:pt>
          <cx:pt idx="1310">73053</cx:pt>
          <cx:pt idx="1311">75504</cx:pt>
          <cx:pt idx="1312">73840</cx:pt>
          <cx:pt idx="1313">73840</cx:pt>
          <cx:pt idx="1314">75920</cx:pt>
          <cx:pt idx="1315">74672</cx:pt>
          <cx:pt idx="1316">75504</cx:pt>
          <cx:pt idx="1317">73840</cx:pt>
          <cx:pt idx="1318">79646</cx:pt>
          <cx:pt idx="1319">73840</cx:pt>
          <cx:pt idx="1320">75088</cx:pt>
          <cx:pt idx="1321">75504</cx:pt>
          <cx:pt idx="1322">73840</cx:pt>
          <cx:pt idx="1323">75920</cx:pt>
          <cx:pt idx="1324">74672</cx:pt>
          <cx:pt idx="1325">75920</cx:pt>
          <cx:pt idx="1326">75088</cx:pt>
          <cx:pt idx="1327">75920</cx:pt>
          <cx:pt idx="1328">149557</cx:pt>
          <cx:pt idx="1329">141592</cx:pt>
          <cx:pt idx="1330">73840</cx:pt>
          <cx:pt idx="1331">72256</cx:pt>
          <cx:pt idx="1332">73442</cx:pt>
          <cx:pt idx="1333">74256</cx:pt>
          <cx:pt idx="1334">75920</cx:pt>
          <cx:pt idx="1335">75920</cx:pt>
          <cx:pt idx="1336">75920</cx:pt>
          <cx:pt idx="1337">141592</cx:pt>
          <cx:pt idx="1338">74256</cx:pt>
          <cx:pt idx="1339">80530</cx:pt>
          <cx:pt idx="1340">73442</cx:pt>
          <cx:pt idx="1341">97345</cx:pt>
          <cx:pt idx="1342">74256</cx:pt>
          <cx:pt idx="1343">79646</cx:pt>
          <cx:pt idx="1344">75920</cx:pt>
          <cx:pt idx="1345">75504</cx:pt>
          <cx:pt idx="1346">75920</cx:pt>
          <cx:pt idx="1347">104424</cx:pt>
          <cx:pt idx="1348">75920</cx:pt>
          <cx:pt idx="1349">143362</cx:pt>
          <cx:pt idx="1350">146460</cx:pt>
          <cx:pt idx="1351">75920</cx:pt>
          <cx:pt idx="1352">106194</cx:pt>
          <cx:pt idx="1353">161061</cx:pt>
          <cx:pt idx="1354">398230</cx:pt>
          <cx:pt idx="1355">162831</cx:pt>
          <cx:pt idx="1356">139823</cx:pt>
          <cx:pt idx="1357">61946</cx:pt>
          <cx:pt idx="1358">337168</cx:pt>
          <cx:pt idx="1359">107079</cx:pt>
          <cx:pt idx="1360">133628</cx:pt>
          <cx:pt idx="1361">84955</cx:pt>
          <cx:pt idx="1362">39380</cx:pt>
          <cx:pt idx="1363">130973</cx:pt>
          <cx:pt idx="1364">168141</cx:pt>
          <cx:pt idx="1365">88495</cx:pt>
          <cx:pt idx="1366">190265</cx:pt>
          <cx:pt idx="1367">106194</cx:pt>
          <cx:pt idx="1368">95575</cx:pt>
          <cx:pt idx="1369">165929</cx:pt>
          <cx:pt idx="1370">92920</cx:pt>
          <cx:pt idx="1371">84955</cx:pt>
          <cx:pt idx="1372">75920</cx:pt>
          <cx:pt idx="1373">75504</cx:pt>
          <cx:pt idx="1374">73008</cx:pt>
          <cx:pt idx="1375">168141</cx:pt>
          <cx:pt idx="1376">75920</cx:pt>
          <cx:pt idx="1377">86725</cx:pt>
          <cx:pt idx="1378">37168</cx:pt>
          <cx:pt idx="1379">105309</cx:pt>
          <cx:pt idx="1380">60619</cx:pt>
          <cx:pt idx="1381">133628</cx:pt>
          <cx:pt idx="1382">57964</cx:pt>
          <cx:pt idx="1383">161946</cx:pt>
          <cx:pt idx="1384">74256</cx:pt>
          <cx:pt idx="1385">194690</cx:pt>
          <cx:pt idx="1386">169911</cx:pt>
          <cx:pt idx="1387">162831</cx:pt>
          <cx:pt idx="1388">193805</cx:pt>
          <cx:pt idx="1389">104867</cx:pt>
          <cx:pt idx="1390">190265</cx:pt>
          <cx:pt idx="1391">182300</cx:pt>
          <cx:pt idx="1392">75221</cx:pt>
          <cx:pt idx="1393">199115</cx:pt>
          <cx:pt idx="1394">190265</cx:pt>
          <cx:pt idx="1395">179646</cx:pt>
          <cx:pt idx="1396">200000</cx:pt>
          <cx:pt idx="1397">287610</cx:pt>
          <cx:pt idx="1398">193805</cx:pt>
          <cx:pt idx="1399">109734</cx:pt>
          <cx:pt idx="1400">176991</cx:pt>
          <cx:pt idx="1401">247787</cx:pt>
          <cx:pt idx="1402">58849</cx:pt>
          <cx:pt idx="1403">39823</cx:pt>
          <cx:pt idx="1404">75920</cx:pt>
          <cx:pt idx="1405">125663</cx:pt>
          <cx:pt idx="1406">57964</cx:pt>
          <cx:pt idx="1407">132743</cx:pt>
          <cx:pt idx="1408">170353</cx:pt>
          <cx:pt idx="1409">85398</cx:pt>
          <cx:pt idx="1410">44247</cx:pt>
          <cx:pt idx="1411">167699</cx:pt>
          <cx:pt idx="1412">130088</cx:pt>
          <cx:pt idx="1413">170796</cx:pt>
          <cx:pt idx="1414">132300</cx:pt>
          <cx:pt idx="1415">188495</cx:pt>
          <cx:pt idx="1416">168141</cx:pt>
          <cx:pt idx="1417">144247</cx:pt>
          <cx:pt idx="1418">178761</cx:pt>
          <cx:pt idx="1419">132743</cx:pt>
          <cx:pt idx="1420">172566</cx:pt>
          <cx:pt idx="1421">53982</cx:pt>
          <cx:pt idx="1422">55752</cx:pt>
          <cx:pt idx="1423">227876</cx:pt>
          <cx:pt idx="1424">265486</cx:pt>
          <cx:pt idx="1425">190265</cx:pt>
          <cx:pt idx="1426">169911</cx:pt>
          <cx:pt idx="1427">105309</cx:pt>
          <cx:pt idx="1428">194690</cx:pt>
          <cx:pt idx="1429">126548</cx:pt>
          <cx:pt idx="1430">95575</cx:pt>
          <cx:pt idx="1431">126548</cx:pt>
          <cx:pt idx="1432">141592</cx:pt>
          <cx:pt idx="1433">60000</cx:pt>
          <cx:pt idx="1434">107964</cx:pt>
          <cx:pt idx="1435">82300</cx:pt>
          <cx:pt idx="1436">61946</cx:pt>
          <cx:pt idx="1437">84070</cx:pt>
          <cx:pt idx="1438">59292</cx:pt>
          <cx:pt idx="1439">128938</cx:pt>
          <cx:pt idx="1440">145575</cx:pt>
          <cx:pt idx="1441">142035</cx:pt>
          <cx:pt idx="1442">36548</cx:pt>
          <cx:pt idx="1443">109734</cx:pt>
          <cx:pt idx="1444">65929</cx:pt>
          <cx:pt idx="1445">201769</cx:pt>
          <cx:pt idx="1446">168141</cx:pt>
          <cx:pt idx="1447">75920</cx:pt>
          <cx:pt idx="1448">79646</cx:pt>
          <cx:pt idx="1449">92920</cx:pt>
          <cx:pt idx="1450">79646</cx:pt>
          <cx:pt idx="1451">143362</cx:pt>
          <cx:pt idx="1452">203539</cx:pt>
          <cx:pt idx="1453">94690</cx:pt>
          <cx:pt idx="1454">113274</cx:pt>
          <cx:pt idx="1455">178761</cx:pt>
          <cx:pt idx="1456">178761</cx:pt>
          <cx:pt idx="1457">95575</cx:pt>
          <cx:pt idx="1458">161946</cx:pt>
          <cx:pt idx="1459">234513</cx:pt>
          <cx:pt idx="1460">185840</cx:pt>
          <cx:pt idx="1461">156637</cx:pt>
          <cx:pt idx="1462">416814</cx:pt>
          <cx:pt idx="1463">221238</cx:pt>
          <cx:pt idx="1464">384955</cx:pt>
          <cx:pt idx="1465">158584</cx:pt>
          <cx:pt idx="1466">362831</cx:pt>
          <cx:pt idx="1467">223008</cx:pt>
          <cx:pt idx="1468">212389</cx:pt>
          <cx:pt idx="1469">75221</cx:pt>
          <cx:pt idx="1470">154867</cx:pt>
          <cx:pt idx="1471">153982</cx:pt>
          <cx:pt idx="1472">53097</cx:pt>
          <cx:pt idx="1473">265486</cx:pt>
          <cx:pt idx="1474">318584</cx:pt>
          <cx:pt idx="1475">380530</cx:pt>
          <cx:pt idx="1476">54867</cx:pt>
          <cx:pt idx="1477">80973</cx:pt>
          <cx:pt idx="1478">172566</cx:pt>
          <cx:pt idx="1479">143805</cx:pt>
          <cx:pt idx="1480">186725</cx:pt>
          <cx:pt idx="1481">173008</cx:pt>
          <cx:pt idx="1482">79646</cx:pt>
          <cx:pt idx="1483">146460</cx:pt>
          <cx:pt idx="1484">182300</cx:pt>
          <cx:pt idx="1485">130088</cx:pt>
          <cx:pt idx="1486">190265</cx:pt>
          <cx:pt idx="1487">129203</cx:pt>
          <cx:pt idx="1488">172566</cx:pt>
          <cx:pt idx="1489">171681</cx:pt>
          <cx:pt idx="1490">353982</cx:pt>
          <cx:pt idx="1491">162831</cx:pt>
          <cx:pt idx="1492">157522</cx:pt>
          <cx:pt idx="1493">173451</cx:pt>
          <cx:pt idx="1494">159292</cx:pt>
          <cx:pt idx="1495">170796</cx:pt>
          <cx:pt idx="1496">172123</cx:pt>
          <cx:pt idx="1497">216814</cx:pt>
          <cx:pt idx="1498">143805</cx:pt>
          <cx:pt idx="1499">162831</cx:pt>
          <cx:pt idx="1500">175221</cx:pt>
          <cx:pt idx="1501">97345</cx:pt>
          <cx:pt idx="1502">165486</cx:pt>
          <cx:pt idx="1503">179646</cx:pt>
          <cx:pt idx="1504">181415</cx:pt>
          <cx:pt idx="1505">180530</cx:pt>
          <cx:pt idx="1506">150442</cx:pt>
          <cx:pt idx="1507">383185</cx:pt>
          <cx:pt idx="1508">370796</cx:pt>
          <cx:pt idx="1509">462831</cx:pt>
          <cx:pt idx="1510">382300</cx:pt>
          <cx:pt idx="1511">371681</cx:pt>
          <cx:pt idx="1512">448672</cx:pt>
          <cx:pt idx="1513">360176</cx:pt>
          <cx:pt idx="1514">382300</cx:pt>
          <cx:pt idx="1515">435398</cx:pt>
          <cx:pt idx="1516">371681</cx:pt>
          <cx:pt idx="1517">94690</cx:pt>
          <cx:pt idx="1518">256637</cx:pt>
          <cx:pt idx="1519">186725</cx:pt>
          <cx:pt idx="1520">92035</cx:pt>
          <cx:pt idx="1521">90265</cx:pt>
          <cx:pt idx="1522">214159</cx:pt>
          <cx:pt idx="1523">49557</cx:pt>
          <cx:pt idx="1524">188053</cx:pt>
          <cx:pt idx="1525">60176</cx:pt>
          <cx:pt idx="1526">130973</cx:pt>
          <cx:pt idx="1527">43185</cx:pt>
          <cx:pt idx="1528">110619</cx:pt>
          <cx:pt idx="1529">196460</cx:pt>
          <cx:pt idx="1530">65486</cx:pt>
          <cx:pt idx="1531">169026</cx:pt>
          <cx:pt idx="1532">85840</cx:pt>
          <cx:pt idx="1533">85840</cx:pt>
          <cx:pt idx="1534">177876</cx:pt>
          <cx:pt idx="1535">178761</cx:pt>
          <cx:pt idx="1536">185840</cx:pt>
          <cx:pt idx="1537">155584</cx:pt>
          <cx:pt idx="1538">209734</cx:pt>
          <cx:pt idx="1539">221238</cx:pt>
          <cx:pt idx="1540">161946</cx:pt>
          <cx:pt idx="1541">165929</cx:pt>
          <cx:pt idx="1542">141592</cx:pt>
          <cx:pt idx="1543">130973</cx:pt>
          <cx:pt idx="1544">91592</cx:pt>
          <cx:pt idx="1545">146017</cx:pt>
          <cx:pt idx="1546">243362</cx:pt>
          <cx:pt idx="1547">166814</cx:pt>
          <cx:pt idx="1548">141592</cx:pt>
          <cx:pt idx="1549">176991</cx:pt>
          <cx:pt idx="1550">115044</cx:pt>
          <cx:pt idx="1551">100884</cx:pt>
          <cx:pt idx="1552">163716</cx:pt>
          <cx:pt idx="1553">210619</cx:pt>
          <cx:pt idx="1554">82300</cx:pt>
          <cx:pt idx="1555">153539</cx:pt>
          <cx:pt idx="1556">103097</cx:pt>
          <cx:pt idx="1557">161946</cx:pt>
          <cx:pt idx="1558">83628</cx:pt>
          <cx:pt idx="1559">184070</cx:pt>
          <cx:pt idx="1560">148672</cx:pt>
          <cx:pt idx="1561">262831</cx:pt>
          <cx:pt idx="1562">126548</cx:pt>
          <cx:pt idx="1563">229203</cx:pt>
          <cx:pt idx="1564">185840</cx:pt>
          <cx:pt idx="1565">196460</cx:pt>
          <cx:pt idx="1566">238938</cx:pt>
          <cx:pt idx="1567">76548</cx:pt>
          <cx:pt idx="1568">75221</cx:pt>
          <cx:pt idx="1569">149557</cx:pt>
          <cx:pt idx="1570">191150</cx:pt>
          <cx:pt idx="1571">199115</cx:pt>
          <cx:pt idx="1572">183185</cx:pt>
          <cx:pt idx="1573">191150</cx:pt>
          <cx:pt idx="1574">408849</cx:pt>
          <cx:pt idx="1575">368141</cx:pt>
          <cx:pt idx="1576">383185</cx:pt>
          <cx:pt idx="1577">383185</cx:pt>
          <cx:pt idx="1578">422123</cx:pt>
          <cx:pt idx="1579">383185</cx:pt>
          <cx:pt idx="1580">348672</cx:pt>
          <cx:pt idx="1581">370796</cx:pt>
          <cx:pt idx="1582">422123</cx:pt>
          <cx:pt idx="1583">57522</cx:pt>
          <cx:pt idx="1584">97345</cx:pt>
          <cx:pt idx="1585">65929</cx:pt>
          <cx:pt idx="1586">194690</cx:pt>
          <cx:pt idx="1587">238053</cx:pt>
          <cx:pt idx="1588">258407</cx:pt>
          <cx:pt idx="1589">176991</cx:pt>
          <cx:pt idx="1590">128318</cx:pt>
          <cx:pt idx="1591">130973</cx:pt>
          <cx:pt idx="1592">141592</cx:pt>
          <cx:pt idx="1593">200884</cx:pt>
          <cx:pt idx="1594">179646</cx:pt>
          <cx:pt idx="1595">132743</cx:pt>
          <cx:pt idx="1596">82300</cx:pt>
          <cx:pt idx="1597">236283</cx:pt>
          <cx:pt idx="1598">170796</cx:pt>
          <cx:pt idx="1599">238938</cx:pt>
          <cx:pt idx="1600">168141</cx:pt>
          <cx:pt idx="1601">84070</cx:pt>
          <cx:pt idx="1602">95575</cx:pt>
          <cx:pt idx="1603">230088</cx:pt>
          <cx:pt idx="1604">132300</cx:pt>
          <cx:pt idx="1605">38495</cx:pt>
          <cx:pt idx="1606">88495</cx:pt>
          <cx:pt idx="1607">277876</cx:pt>
          <cx:pt idx="1608">94690</cx:pt>
          <cx:pt idx="1609">112566</cx:pt>
          <cx:pt idx="1610">37610</cx:pt>
          <cx:pt idx="1611">61946</cx:pt>
          <cx:pt idx="1612">172566</cx:pt>
          <cx:pt idx="1613">170796</cx:pt>
          <cx:pt idx="1614">212389</cx:pt>
          <cx:pt idx="1615">61681</cx:pt>
          <cx:pt idx="1616">113716</cx:pt>
          <cx:pt idx="1617">221238</cx:pt>
          <cx:pt idx="1618">240707</cx:pt>
          <cx:pt idx="1619">242477</cx:pt>
          <cx:pt idx="1620">176991</cx:pt>
          <cx:pt idx="1621">233628</cx:pt>
          <cx:pt idx="1622">221238</cx:pt>
          <cx:pt idx="1623">104424</cx:pt>
          <cx:pt idx="1624">346017</cx:pt>
          <cx:pt idx="1625">163716</cx:pt>
          <cx:pt idx="1626">198849</cx:pt>
          <cx:pt idx="1627">64601</cx:pt>
          <cx:pt idx="1628">371681</cx:pt>
          <cx:pt idx="1629">360176</cx:pt>
          <cx:pt idx="1630">370796</cx:pt>
          <cx:pt idx="1631">405309</cx:pt>
          <cx:pt idx="1632">370796</cx:pt>
          <cx:pt idx="1633">383185</cx:pt>
          <cx:pt idx="1634">382300</cx:pt>
          <cx:pt idx="1635">65929</cx:pt>
          <cx:pt idx="1636">199115</cx:pt>
          <cx:pt idx="1637">189823</cx:pt>
          <cx:pt idx="1638">314159</cx:pt>
          <cx:pt idx="1639">83185</cx:pt>
          <cx:pt idx="1640">142477</cx:pt>
          <cx:pt idx="1641">92920</cx:pt>
          <cx:pt idx="1642">132743</cx:pt>
          <cx:pt idx="1643">63893</cx:pt>
          <cx:pt idx="1644">108407</cx:pt>
          <cx:pt idx="1645">175221</cx:pt>
          <cx:pt idx="1646">92920</cx:pt>
          <cx:pt idx="1647">63716</cx:pt>
          <cx:pt idx="1648">168141</cx:pt>
          <cx:pt idx="1649">243362</cx:pt>
          <cx:pt idx="1650">146460</cx:pt>
          <cx:pt idx="1651">62389</cx:pt>
          <cx:pt idx="1652">181415</cx:pt>
          <cx:pt idx="1653">168141</cx:pt>
          <cx:pt idx="1654">34513</cx:pt>
          <cx:pt idx="1655">41061</cx:pt>
          <cx:pt idx="1656">142035</cx:pt>
          <cx:pt idx="1657">97345</cx:pt>
          <cx:pt idx="1658">132743</cx:pt>
          <cx:pt idx="1659">245575</cx:pt>
          <cx:pt idx="1660">221238</cx:pt>
          <cx:pt idx="1661">167256</cx:pt>
          <cx:pt idx="1662">167699</cx:pt>
          <cx:pt idx="1663">176991</cx:pt>
          <cx:pt idx="1664">73840</cx:pt>
          <cx:pt idx="1665">228318</cx:pt>
          <cx:pt idx="1666">135398</cx:pt>
          <cx:pt idx="1667">119469</cx:pt>
          <cx:pt idx="1668">159292</cx:pt>
          <cx:pt idx="1669">228318</cx:pt>
          <cx:pt idx="1670">207964</cx:pt>
          <cx:pt idx="1671">218584</cx:pt>
          <cx:pt idx="1672">206194</cx:pt>
          <cx:pt idx="1673">190265</cx:pt>
          <cx:pt idx="1674">215044</cx:pt>
          <cx:pt idx="1675">112389</cx:pt>
          <cx:pt idx="1676">230088</cx:pt>
          <cx:pt idx="1677">234513</cx:pt>
          <cx:pt idx="1678">75221</cx:pt>
          <cx:pt idx="1679">74778</cx:pt>
          <cx:pt idx="1680">76106</cx:pt>
          <cx:pt idx="1681">66814</cx:pt>
          <cx:pt idx="1682">128318</cx:pt>
          <cx:pt idx="1683">90707</cx:pt>
          <cx:pt idx="1684">76991</cx:pt>
          <cx:pt idx="1685">199115</cx:pt>
          <cx:pt idx="1686">201769</cx:pt>
          <cx:pt idx="1687">181415</cx:pt>
          <cx:pt idx="1688">192920</cx:pt>
          <cx:pt idx="1689">435398</cx:pt>
          <cx:pt idx="1690">393805</cx:pt>
          <cx:pt idx="1691">448672</cx:pt>
          <cx:pt idx="1692">383185</cx:pt>
          <cx:pt idx="1693">383185</cx:pt>
          <cx:pt idx="1694">393805</cx:pt>
          <cx:pt idx="1695">394690</cx:pt>
          <cx:pt idx="1696">394690</cx:pt>
          <cx:pt idx="1697">406194</cx:pt>
          <cx:pt idx="1698">382300</cx:pt>
          <cx:pt idx="1699">419469</cx:pt>
          <cx:pt idx="1700">370796</cx:pt>
          <cx:pt idx="1701">360176</cx:pt>
          <cx:pt idx="1702">394690</cx:pt>
          <cx:pt idx="1703">393805</cx:pt>
          <cx:pt idx="1704">370796</cx:pt>
          <cx:pt idx="1705">360176</cx:pt>
          <cx:pt idx="1706">393805</cx:pt>
          <cx:pt idx="1707">59911</cx:pt>
          <cx:pt idx="1708">278761</cx:pt>
          <cx:pt idx="1709">186725</cx:pt>
          <cx:pt idx="1710">115044</cx:pt>
          <cx:pt idx="1711">223008</cx:pt>
          <cx:pt idx="1712">185840</cx:pt>
          <cx:pt idx="1713">92035</cx:pt>
          <cx:pt idx="1714">38053</cx:pt>
          <cx:pt idx="1715">176991</cx:pt>
          <cx:pt idx="1716">215929</cx:pt>
          <cx:pt idx="1717">145132</cx:pt>
          <cx:pt idx="1718">171681</cx:pt>
          <cx:pt idx="1719">214601</cx:pt>
          <cx:pt idx="1720">167256</cx:pt>
          <cx:pt idx="1721">271681</cx:pt>
          <cx:pt idx="1722">171681</cx:pt>
          <cx:pt idx="1723">40088</cx:pt>
          <cx:pt idx="1724">143805</cx:pt>
          <cx:pt idx="1725">83185</cx:pt>
          <cx:pt idx="1726">199115</cx:pt>
          <cx:pt idx="1727">219469</cx:pt>
          <cx:pt idx="1728">171681</cx:pt>
          <cx:pt idx="1729">130088</cx:pt>
          <cx:pt idx="1730">142477</cx:pt>
          <cx:pt idx="1731">169026</cx:pt>
          <cx:pt idx="1732">163716</cx:pt>
          <cx:pt idx="1733">92920</cx:pt>
          <cx:pt idx="1734">113274</cx:pt>
          <cx:pt idx="1735">175221</cx:pt>
          <cx:pt idx="1736">91150</cx:pt>
          <cx:pt idx="1737">135398</cx:pt>
          <cx:pt idx="1738">43362</cx:pt>
          <cx:pt idx="1739">84070</cx:pt>
          <cx:pt idx="1740">86725</cx:pt>
          <cx:pt idx="1741">136283</cx:pt>
          <cx:pt idx="1742">154424</cx:pt>
          <cx:pt idx="1743">215929</cx:pt>
          <cx:pt idx="1744">159292</cx:pt>
          <cx:pt idx="1745">168141</cx:pt>
          <cx:pt idx="1746">205752</cx:pt>
          <cx:pt idx="1747">141592</cx:pt>
          <cx:pt idx="1748">154867</cx:pt>
          <cx:pt idx="1749">161946</cx:pt>
          <cx:pt idx="1750">194690</cx:pt>
          <cx:pt idx="1751">345132</cx:pt>
          <cx:pt idx="1752">172566</cx:pt>
          <cx:pt idx="1753">178761</cx:pt>
          <cx:pt idx="1754">194690</cx:pt>
          <cx:pt idx="1755">60176</cx:pt>
          <cx:pt idx="1756">458407</cx:pt>
          <cx:pt idx="1757">368141</cx:pt>
          <cx:pt idx="1758">422123</cx:pt>
          <cx:pt idx="1759">432743</cx:pt>
          <cx:pt idx="1760">370796</cx:pt>
          <cx:pt idx="1761">383185</cx:pt>
          <cx:pt idx="1762">393805</cx:pt>
          <cx:pt idx="1763">422123</cx:pt>
          <cx:pt idx="1764">383185</cx:pt>
          <cx:pt idx="1765">432743</cx:pt>
          <cx:pt idx="1766">407079</cx:pt>
          <cx:pt idx="1767">176991</cx:pt>
          <cx:pt idx="1768">171681</cx:pt>
          <cx:pt idx="1769">203539</cx:pt>
          <cx:pt idx="1770">202654</cx:pt>
          <cx:pt idx="1771">137168</cx:pt>
          <cx:pt idx="1772">178761</cx:pt>
          <cx:pt idx="1773">96902</cx:pt>
          <cx:pt idx="1774">138495</cx:pt>
          <cx:pt idx="1775">139823</cx:pt>
          <cx:pt idx="1776">185840</cx:pt>
          <cx:pt idx="1777">140707</cx:pt>
          <cx:pt idx="1778">82300</cx:pt>
          <cx:pt idx="1779">135398</cx:pt>
          <cx:pt idx="1780">177876</cx:pt>
          <cx:pt idx="1781">65486</cx:pt>
          <cx:pt idx="1782">172566</cx:pt>
          <cx:pt idx="1783">39823</cx:pt>
          <cx:pt idx="1784">197345</cx:pt>
          <cx:pt idx="1785">97345</cx:pt>
          <cx:pt idx="1786">148230</cx:pt>
          <cx:pt idx="1787">185840</cx:pt>
          <cx:pt idx="1788">136725</cx:pt>
          <cx:pt idx="1789">169026</cx:pt>
          <cx:pt idx="1790">242477</cx:pt>
          <cx:pt idx="1791">108849</cx:pt>
          <cx:pt idx="1792">210619</cx:pt>
          <cx:pt idx="1793">115044</cx:pt>
          <cx:pt idx="1794">74778</cx:pt>
          <cx:pt idx="1795">175221</cx:pt>
          <cx:pt idx="1796">105309</cx:pt>
          <cx:pt idx="1797">181415</cx:pt>
          <cx:pt idx="1798">234513</cx:pt>
          <cx:pt idx="1799">88495</cx:pt>
          <cx:pt idx="1800">115044</cx:pt>
          <cx:pt idx="1801">166371</cx:pt>
          <cx:pt idx="1802">178761</cx:pt>
          <cx:pt idx="1803">161061</cx:pt>
          <cx:pt idx="1804">181415</cx:pt>
          <cx:pt idx="1805">353982</cx:pt>
          <cx:pt idx="1806">237168</cx:pt>
          <cx:pt idx="1807">238053</cx:pt>
          <cx:pt idx="1808">210619</cx:pt>
          <cx:pt idx="1809">216814</cx:pt>
          <cx:pt idx="1810">185398</cx:pt>
          <cx:pt idx="1811">158407</cx:pt>
          <cx:pt idx="1812">66371</cx:pt>
          <cx:pt idx="1813">69911</cx:pt>
          <cx:pt idx="1814">70796</cx:pt>
          <cx:pt idx="1815">77433</cx:pt>
          <cx:pt idx="1816">174778</cx:pt>
          <cx:pt idx="1817">159292</cx:pt>
          <cx:pt idx="1818">180530</cx:pt>
          <cx:pt idx="1819">167256</cx:pt>
          <cx:pt idx="1820">203539</cx:pt>
          <cx:pt idx="1821">177699</cx:pt>
          <cx:pt idx="1822">446017</cx:pt>
          <cx:pt idx="1823">446017</cx:pt>
          <cx:pt idx="1824">446017</cx:pt>
          <cx:pt idx="1825">446017</cx:pt>
          <cx:pt idx="1826">432743</cx:pt>
          <cx:pt idx="1827">448672</cx:pt>
          <cx:pt idx="1828">448672</cx:pt>
          <cx:pt idx="1829">446017</cx:pt>
          <cx:pt idx="1830">435398</cx:pt>
          <cx:pt idx="1831">419469</cx:pt>
          <cx:pt idx="1832">393805</cx:pt>
          <cx:pt idx="1833">392920</cx:pt>
          <cx:pt idx="1834">393805</cx:pt>
          <cx:pt idx="1835">422123</cx:pt>
          <cx:pt idx="1836">422123</cx:pt>
          <cx:pt idx="1837">55752</cx:pt>
          <cx:pt idx="1838">56637</cx:pt>
          <cx:pt idx="1839">252212</cx:pt>
          <cx:pt idx="1840">238938</cx:pt>
          <cx:pt idx="1841">238938</cx:pt>
          <cx:pt idx="1842">219469</cx:pt>
          <cx:pt idx="1843">175221</cx:pt>
          <cx:pt idx="1844">97345</cx:pt>
          <cx:pt idx="1845">176991</cx:pt>
          <cx:pt idx="1846">194690</cx:pt>
          <cx:pt idx="1847">96460</cx:pt>
          <cx:pt idx="1848">185840</cx:pt>
          <cx:pt idx="1849">171681</cx:pt>
          <cx:pt idx="1850">89380</cx:pt>
          <cx:pt idx="1851">143362</cx:pt>
          <cx:pt idx="1852">39823</cx:pt>
          <cx:pt idx="1853">119469</cx:pt>
          <cx:pt idx="1854">168141</cx:pt>
          <cx:pt idx="1855">97345</cx:pt>
          <cx:pt idx="1856">250442</cx:pt>
          <cx:pt idx="1857">169292</cx:pt>
          <cx:pt idx="1858">84513</cx:pt>
          <cx:pt idx="1859">115929</cx:pt>
          <cx:pt idx="1860">123008</cx:pt>
          <cx:pt idx="1861">216371</cx:pt>
          <cx:pt idx="1862">194690</cx:pt>
          <cx:pt idx="1863">184070</cx:pt>
          <cx:pt idx="1864">165486</cx:pt>
          <cx:pt idx="1865">88495</cx:pt>
          <cx:pt idx="1866">100000</cx:pt>
          <cx:pt idx="1867">115044</cx:pt>
          <cx:pt idx="1868">115044</cx:pt>
          <cx:pt idx="1869">145132</cx:pt>
          <cx:pt idx="1870">148672</cx:pt>
          <cx:pt idx="1871">176991</cx:pt>
          <cx:pt idx="1872">230088</cx:pt>
          <cx:pt idx="1873">212389</cx:pt>
          <cx:pt idx="1874">207079</cx:pt>
          <cx:pt idx="1875">206194</cx:pt>
          <cx:pt idx="1876">168141</cx:pt>
          <cx:pt idx="1877">163716</cx:pt>
          <cx:pt idx="1878">127876</cx:pt>
          <cx:pt idx="1879">145132</cx:pt>
          <cx:pt idx="1880">129203</cx:pt>
          <cx:pt idx="1881">176106</cx:pt>
          <cx:pt idx="1882">143805</cx:pt>
          <cx:pt idx="1883">117699</cx:pt>
          <cx:pt idx="1884">170353</cx:pt>
          <cx:pt idx="1885">393805</cx:pt>
          <cx:pt idx="1886">393805</cx:pt>
          <cx:pt idx="1887">393805</cx:pt>
          <cx:pt idx="1888">205309</cx:pt>
          <cx:pt idx="1889">189380</cx:pt>
          <cx:pt idx="1890">200000</cx:pt>
          <cx:pt idx="1891">95575</cx:pt>
          <cx:pt idx="1892">80088</cx:pt>
          <cx:pt idx="1893">197345</cx:pt>
          <cx:pt idx="1894">99115</cx:pt>
          <cx:pt idx="1895">171681</cx:pt>
          <cx:pt idx="1896">143805</cx:pt>
          <cx:pt idx="1897">119469</cx:pt>
          <cx:pt idx="1898">236283</cx:pt>
          <cx:pt idx="1899">171238</cx:pt>
          <cx:pt idx="1900">170796</cx:pt>
          <cx:pt idx="1901">137168</cx:pt>
          <cx:pt idx="1902">283185</cx:pt>
          <cx:pt idx="1903">180088</cx:pt>
          <cx:pt idx="1904">227433</cx:pt>
          <cx:pt idx="1905">230088</cx:pt>
          <cx:pt idx="1906">171681</cx:pt>
          <cx:pt idx="1907">109734</cx:pt>
          <cx:pt idx="1908">69469</cx:pt>
          <cx:pt idx="1909">168141</cx:pt>
          <cx:pt idx="1910">39823</cx:pt>
          <cx:pt idx="1911">153097</cx:pt>
          <cx:pt idx="1912">185840</cx:pt>
          <cx:pt idx="1913">66371</cx:pt>
          <cx:pt idx="1914">205309</cx:pt>
          <cx:pt idx="1915">202654</cx:pt>
          <cx:pt idx="1916">169911</cx:pt>
          <cx:pt idx="1917">157522</cx:pt>
          <cx:pt idx="1918">171681</cx:pt>
          <cx:pt idx="1919">267256</cx:pt>
          <cx:pt idx="1920">159292</cx:pt>
          <cx:pt idx="1921">153097</cx:pt>
          <cx:pt idx="1922">242035</cx:pt>
          <cx:pt idx="1923">225663</cx:pt>
          <cx:pt idx="1924">238938</cx:pt>
          <cx:pt idx="1925">230088</cx:pt>
          <cx:pt idx="1926">238938</cx:pt>
          <cx:pt idx="1927">373893</cx:pt>
          <cx:pt idx="1928">153097</cx:pt>
          <cx:pt idx="1929">156637</cx:pt>
          <cx:pt idx="1930">237168</cx:pt>
          <cx:pt idx="1931">246017</cx:pt>
          <cx:pt idx="1932">325663</cx:pt>
          <cx:pt idx="1933">238938</cx:pt>
          <cx:pt idx="1934">175221</cx:pt>
          <cx:pt idx="1935">191150</cx:pt>
          <cx:pt idx="1936">186725</cx:pt>
          <cx:pt idx="1937">141592</cx:pt>
          <cx:pt idx="1938">55752</cx:pt>
          <cx:pt idx="1939">192035</cx:pt>
          <cx:pt idx="1940">172566</cx:pt>
          <cx:pt idx="1941">187610</cx:pt>
          <cx:pt idx="1942">83185</cx:pt>
          <cx:pt idx="1943">184070</cx:pt>
          <cx:pt idx="1944">176991</cx:pt>
          <cx:pt idx="1945">66814</cx:pt>
          <cx:pt idx="1946">132743</cx:pt>
          <cx:pt idx="1947">152654</cx:pt>
          <cx:pt idx="1948">243362</cx:pt>
          <cx:pt idx="1949">133628</cx:pt>
          <cx:pt idx="1950">184070</cx:pt>
          <cx:pt idx="1951">165486</cx:pt>
          <cx:pt idx="1952">104867</cx:pt>
          <cx:pt idx="1953">165486</cx:pt>
          <cx:pt idx="1954">193805</cx:pt>
          <cx:pt idx="1955">89380</cx:pt>
          <cx:pt idx="1956">147787</cx:pt>
          <cx:pt idx="1957">114159</cx:pt>
          <cx:pt idx="1958">114159</cx:pt>
          <cx:pt idx="1959">102212</cx:pt>
          <cx:pt idx="1960">102212</cx:pt>
          <cx:pt idx="1961">126548</cx:pt>
          <cx:pt idx="1962">84070</cx:pt>
          <cx:pt idx="1963">154867</cx:pt>
          <cx:pt idx="1964">243362</cx:pt>
          <cx:pt idx="1965">172566</cx:pt>
          <cx:pt idx="1966">209734</cx:pt>
          <cx:pt idx="1967">166371</cx:pt>
          <cx:pt idx="1968">235398</cx:pt>
          <cx:pt idx="1969">58849</cx:pt>
          <cx:pt idx="1970">57522</cx:pt>
          <cx:pt idx="1971">307079</cx:pt>
          <cx:pt idx="1972">192035</cx:pt>
          <cx:pt idx="1973">179646</cx:pt>
          <cx:pt idx="1974">218584</cx:pt>
          <cx:pt idx="1975">106194</cx:pt>
          <cx:pt idx="1976">261061</cx:pt>
          <cx:pt idx="1977">192035</cx:pt>
          <cx:pt idx="1978">196460</cx:pt>
          <cx:pt idx="1979">75221</cx:pt>
          <cx:pt idx="1980">185840</cx:pt>
          <cx:pt idx="1981">207079</cx:pt>
          <cx:pt idx="1982">172566</cx:pt>
          <cx:pt idx="1983">199115</cx:pt>
          <cx:pt idx="1984">40265</cx:pt>
          <cx:pt idx="1985">143362</cx:pt>
          <cx:pt idx="1986">176991</cx:pt>
          <cx:pt idx="1987">141592</cx:pt>
          <cx:pt idx="1988">246902</cx:pt>
          <cx:pt idx="1989">64601</cx:pt>
          <cx:pt idx="1990">153097</cx:pt>
          <cx:pt idx="1991">143362</cx:pt>
          <cx:pt idx="1992">146902</cx:pt>
          <cx:pt idx="1993">149292</cx:pt>
          <cx:pt idx="1994">203539</cx:pt>
          <cx:pt idx="1995">181415</cx:pt>
          <cx:pt idx="1996">163716</cx:pt>
          <cx:pt idx="1997">172566</cx:pt>
          <cx:pt idx="1998">163716</cx:pt>
          <cx:pt idx="1999">143362</cx:pt>
          <cx:pt idx="2000">168141</cx:pt>
          <cx:pt idx="2001">230088</cx:pt>
          <cx:pt idx="2002">176991</cx:pt>
          <cx:pt idx="2003">184070</cx:pt>
          <cx:pt idx="2004">210619</cx:pt>
          <cx:pt idx="2005">218584</cx:pt>
          <cx:pt idx="2006">220353</cx:pt>
          <cx:pt idx="2007">181415</cx:pt>
          <cx:pt idx="2008">57964</cx:pt>
          <cx:pt idx="2009">61681</cx:pt>
          <cx:pt idx="2010">75221</cx:pt>
          <cx:pt idx="2011">216814</cx:pt>
          <cx:pt idx="2012">172566</cx:pt>
          <cx:pt idx="2013">188495</cx:pt>
          <cx:pt idx="2014">194690</cx:pt>
          <cx:pt idx="2015">119469</cx:pt>
          <cx:pt idx="2016">432743</cx:pt>
          <cx:pt idx="2017">448672</cx:pt>
          <cx:pt idx="2018">435398</cx:pt>
          <cx:pt idx="2019">448672</cx:pt>
          <cx:pt idx="2020">448672</cx:pt>
          <cx:pt idx="2021">432743</cx:pt>
          <cx:pt idx="2022">378761</cx:pt>
          <cx:pt idx="2023">199115</cx:pt>
          <cx:pt idx="2024">148672</cx:pt>
          <cx:pt idx="2025">69026</cx:pt>
          <cx:pt idx="2026">78761</cx:pt>
          <cx:pt idx="2027">65486</cx:pt>
          <cx:pt idx="2028">203539</cx:pt>
          <cx:pt idx="2029">97345</cx:pt>
          <cx:pt idx="2030">112389</cx:pt>
          <cx:pt idx="2031">135398</cx:pt>
          <cx:pt idx="2032">176991</cx:pt>
          <cx:pt idx="2033">121681</cx:pt>
          <cx:pt idx="2034">92920</cx:pt>
          <cx:pt idx="2035">103097</cx:pt>
          <cx:pt idx="2036">157522</cx:pt>
          <cx:pt idx="2037">148672</cx:pt>
          <cx:pt idx="2038">94690</cx:pt>
          <cx:pt idx="2039">163716</cx:pt>
          <cx:pt idx="2040">84955</cx:pt>
          <cx:pt idx="2041">192035</cx:pt>
          <cx:pt idx="2042">256637</cx:pt>
          <cx:pt idx="2043">247787</cx:pt>
          <cx:pt idx="2044">221238</cx:pt>
          <cx:pt idx="2045">150442</cx:pt>
          <cx:pt idx="2046">163716</cx:pt>
          <cx:pt idx="2047">205309</cx:pt>
          <cx:pt idx="2048">161946</cx:pt>
          <cx:pt idx="2049">163716</cx:pt>
          <cx:pt idx="2050">219469</cx:pt>
          <cx:pt idx="2051">154867</cx:pt>
          <cx:pt idx="2052">178761</cx:pt>
          <cx:pt idx="2053">221238</cx:pt>
          <cx:pt idx="2054">225663</cx:pt>
          <cx:pt idx="2055">327433</cx:pt>
          <cx:pt idx="2056">194690</cx:pt>
          <cx:pt idx="2057">71238</cx:pt>
          <cx:pt idx="2058">180530</cx:pt>
          <cx:pt idx="2059">180530</cx:pt>
          <cx:pt idx="2060">181415</cx:pt>
          <cx:pt idx="2061">185840</cx:pt>
          <cx:pt idx="2062">432743</cx:pt>
          <cx:pt idx="2063">432743</cx:pt>
          <cx:pt idx="2064">271681</cx:pt>
          <cx:pt idx="2065">197345</cx:pt>
          <cx:pt idx="2066">196460</cx:pt>
          <cx:pt idx="2067">241592</cx:pt>
          <cx:pt idx="2068">212389</cx:pt>
          <cx:pt idx="2069">117699</cx:pt>
          <cx:pt idx="2070">159292</cx:pt>
          <cx:pt idx="2071">112389</cx:pt>
          <cx:pt idx="2072">117699</cx:pt>
          <cx:pt idx="2073">137168</cx:pt>
          <cx:pt idx="2074">146017</cx:pt>
          <cx:pt idx="2075">192035</cx:pt>
          <cx:pt idx="2076">74336</cx:pt>
          <cx:pt idx="2077">218584</cx:pt>
          <cx:pt idx="2078">183185</cx:pt>
          <cx:pt idx="2079">116814</cx:pt>
          <cx:pt idx="2080">39823</cx:pt>
          <cx:pt idx="2081">198230</cx:pt>
          <cx:pt idx="2082">159292</cx:pt>
          <cx:pt idx="2083">336283</cx:pt>
          <cx:pt idx="2084">168141</cx:pt>
          <cx:pt idx="2085">147787</cx:pt>
          <cx:pt idx="2086">252212</cx:pt>
          <cx:pt idx="2087">190265</cx:pt>
          <cx:pt idx="2088">82300</cx:pt>
          <cx:pt idx="2089">183185</cx:pt>
          <cx:pt idx="2090">221238</cx:pt>
          <cx:pt idx="2091">232743</cx:pt>
          <cx:pt idx="2092">168141</cx:pt>
          <cx:pt idx="2093">192920</cx:pt>
          <cx:pt idx="2094">243362</cx:pt>
          <cx:pt idx="2095">200884</cx:pt>
          <cx:pt idx="2096">115044</cx:pt>
          <cx:pt idx="2097">212389</cx:pt>
          <cx:pt idx="2098">210619</cx:pt>
          <cx:pt idx="2099">197345</cx:pt>
          <cx:pt idx="2100">172566</cx:pt>
          <cx:pt idx="2101">73893</cx:pt>
          <cx:pt idx="2102">192920</cx:pt>
          <cx:pt idx="2103">201769</cx:pt>
          <cx:pt idx="2104">96460</cx:pt>
          <cx:pt idx="2105">214159</cx:pt>
          <cx:pt idx="2106">260176</cx:pt>
          <cx:pt idx="2107">126991</cx:pt>
          <cx:pt idx="2108">123008</cx:pt>
          <cx:pt idx="2109">99557</cx:pt>
          <cx:pt idx="2110">197345</cx:pt>
          <cx:pt idx="2111">117256</cx:pt>
          <cx:pt idx="2112">49557</cx:pt>
          <cx:pt idx="2113">216814</cx:pt>
          <cx:pt idx="2114">212389</cx:pt>
          <cx:pt idx="2115">176106</cx:pt>
          <cx:pt idx="2116">203539</cx:pt>
          <cx:pt idx="2117">219469</cx:pt>
          <cx:pt idx="2118">223893</cx:pt>
          <cx:pt idx="2119">178761</cx:pt>
          <cx:pt idx="2120">207964</cx:pt>
          <cx:pt idx="2121">218141</cx:pt>
          <cx:pt idx="2122">415929</cx:pt>
          <cx:pt idx="2123">119469</cx:pt>
          <cx:pt idx="2124">183185</cx:pt>
          <cx:pt idx="2125">190265</cx:pt>
          <cx:pt idx="2126">178318</cx:pt>
          <cx:pt idx="2127">193805</cx:pt>
          <cx:pt idx="2128">201769</cx:pt>
          <cx:pt idx="2129">419469</cx:pt>
          <cx:pt idx="2130">407079</cx:pt>
          <cx:pt idx="2131">432743</cx:pt>
          <cx:pt idx="2132">247787</cx:pt>
          <cx:pt idx="2133">274336</cx:pt>
          <cx:pt idx="2134">117699</cx:pt>
          <cx:pt idx="2135">42477</cx:pt>
          <cx:pt idx="2136">79203</cx:pt>
          <cx:pt idx="2137">228318</cx:pt>
          <cx:pt idx="2138">120353</cx:pt>
          <cx:pt idx="2139">247787</cx:pt>
          <cx:pt idx="2140">144247</cx:pt>
          <cx:pt idx="2141">141592</cx:pt>
          <cx:pt idx="2142">272566</cx:pt>
          <cx:pt idx="2143">221238</cx:pt>
          <cx:pt idx="2144">264601</cx:pt>
          <cx:pt idx="2145">209734</cx:pt>
          <cx:pt idx="2146">194690</cx:pt>
          <cx:pt idx="2147">230088</cx:pt>
          <cx:pt idx="2148">162831</cx:pt>
          <cx:pt idx="2149">130088</cx:pt>
          <cx:pt idx="2150">203539</cx:pt>
          <cx:pt idx="2151">202654</cx:pt>
          <cx:pt idx="2152">112831</cx:pt>
          <cx:pt idx="2153">216814</cx:pt>
          <cx:pt idx="2154">170796</cx:pt>
          <cx:pt idx="2155">168141</cx:pt>
          <cx:pt idx="2156">238938</cx:pt>
          <cx:pt idx="2157">158407</cx:pt>
          <cx:pt idx="2158">284955</cx:pt>
          <cx:pt idx="2159">209734</cx:pt>
          <cx:pt idx="2160">247787</cx:pt>
          <cx:pt idx="2161">238053</cx:pt>
          <cx:pt idx="2162">85840</cx:pt>
          <cx:pt idx="2163">216814</cx:pt>
          <cx:pt idx="2164">159292</cx:pt>
          <cx:pt idx="2165">333628</cx:pt>
          <cx:pt idx="2166">330088</cx:pt>
          <cx:pt idx="2167">250442</cx:pt>
          <cx:pt idx="2168">194690</cx:pt>
          <cx:pt idx="2169">253982</cx:pt>
          <cx:pt idx="2170">225663</cx:pt>
          <cx:pt idx="2171">106194</cx:pt>
          <cx:pt idx="2172">183628</cx:pt>
          <cx:pt idx="2173">270796</cx:pt>
          <cx:pt idx="2174">300884</cx:pt>
          <cx:pt idx="2175">124778</cx:pt>
          <cx:pt idx="2176">194690</cx:pt>
          <cx:pt idx="2177">229203</cx:pt>
          <cx:pt idx="2178">199115</cx:pt>
          <cx:pt idx="2179">131415</cx:pt>
          <cx:pt idx="2180">227433</cx:pt>
          <cx:pt idx="2181">119469</cx:pt>
          <cx:pt idx="2182">159292</cx:pt>
          <cx:pt idx="2183">174336</cx:pt>
          <cx:pt idx="2184">243362</cx:pt>
          <cx:pt idx="2185">181415</cx:pt>
          <cx:pt idx="2186">185840</cx:pt>
          <cx:pt idx="2187">81415</cx:pt>
          <cx:pt idx="2188">101769</cx:pt>
          <cx:pt idx="2189">159557</cx:pt>
          <cx:pt idx="2190">100000</cx:pt>
          <cx:pt idx="2191">192035</cx:pt>
          <cx:pt idx="2192">211150</cx:pt>
          <cx:pt idx="2193">159292</cx:pt>
          <cx:pt idx="2194">163716</cx:pt>
          <cx:pt idx="2195">253097</cx:pt>
          <cx:pt idx="2196">238053</cx:pt>
          <cx:pt idx="2197">150442</cx:pt>
          <cx:pt idx="2198">185840</cx:pt>
          <cx:pt idx="2199">194690</cx:pt>
          <cx:pt idx="2200">194690</cx:pt>
          <cx:pt idx="2201">176991</cx:pt>
          <cx:pt idx="2202">155752</cx:pt>
          <cx:pt idx="2203">117699</cx:pt>
          <cx:pt idx="2204">176991</cx:pt>
          <cx:pt idx="2205">85398</cx:pt>
          <cx:pt idx="2206">68141</cx:pt>
          <cx:pt idx="2207">185840</cx:pt>
          <cx:pt idx="2208">207964</cx:pt>
          <cx:pt idx="2209">192920</cx:pt>
          <cx:pt idx="2210">79646</cx:pt>
          <cx:pt idx="2211">419469</cx:pt>
          <cx:pt idx="2212">383185</cx:pt>
          <cx:pt idx="2213">207964</cx:pt>
          <cx:pt idx="2214">181415</cx:pt>
          <cx:pt idx="2215">78318</cx:pt>
          <cx:pt idx="2216">78761</cx:pt>
          <cx:pt idx="2217">43362</cx:pt>
          <cx:pt idx="2218">232743</cx:pt>
          <cx:pt idx="2219">51327</cx:pt>
          <cx:pt idx="2220">248672</cx:pt>
          <cx:pt idx="2221">210619</cx:pt>
          <cx:pt idx="2222">70796</cx:pt>
          <cx:pt idx="2223">169911</cx:pt>
          <cx:pt idx="2224">137168</cx:pt>
          <cx:pt idx="2225">227433</cx:pt>
          <cx:pt idx="2226">84070</cx:pt>
          <cx:pt idx="2227">264424</cx:pt>
          <cx:pt idx="2228">132743</cx:pt>
          <cx:pt idx="2229">278761</cx:pt>
          <cx:pt idx="2230">151327</cx:pt>
          <cx:pt idx="2231">216814</cx:pt>
          <cx:pt idx="2232">230088</cx:pt>
          <cx:pt idx="2233">221238</cx:pt>
          <cx:pt idx="2234">212389</cx:pt>
          <cx:pt idx="2235">223893</cx:pt>
          <cx:pt idx="2236">176991</cx:pt>
          <cx:pt idx="2237">168141</cx:pt>
          <cx:pt idx="2238">185840</cx:pt>
          <cx:pt idx="2239">152212</cx:pt>
          <cx:pt idx="2240">189380</cx:pt>
          <cx:pt idx="2241">62389</cx:pt>
          <cx:pt idx="2242">275663</cx:pt>
          <cx:pt idx="2243">131858</cx:pt>
          <cx:pt idx="2244">230088</cx:pt>
          <cx:pt idx="2245">119469</cx:pt>
          <cx:pt idx="2246">119469</cx:pt>
          <cx:pt idx="2247">108849</cx:pt>
          <cx:pt idx="2248">117699</cx:pt>
          <cx:pt idx="2249">118584</cx:pt>
          <cx:pt idx="2250">161946</cx:pt>
          <cx:pt idx="2251">168141</cx:pt>
          <cx:pt idx="2252">253097</cx:pt>
          <cx:pt idx="2253">123893</cx:pt>
          <cx:pt idx="2254">215044</cx:pt>
          <cx:pt idx="2255">197345</cx:pt>
          <cx:pt idx="2256">216814</cx:pt>
          <cx:pt idx="2257">130973</cx:pt>
          <cx:pt idx="2258">157522</cx:pt>
          <cx:pt idx="2259">196902</cx:pt>
          <cx:pt idx="2260">130088</cx:pt>
          <cx:pt idx="2261">113274</cx:pt>
          <cx:pt idx="2262">123893</cx:pt>
          <cx:pt idx="2263">360176</cx:pt>
          <cx:pt idx="2264">245132</cx:pt>
          <cx:pt idx="2265">232300</cx:pt>
          <cx:pt idx="2266">154867</cx:pt>
          <cx:pt idx="2267">228849</cx:pt>
          <cx:pt idx="2268">190265</cx:pt>
          <cx:pt idx="2269">154867</cx:pt>
          <cx:pt idx="2270">150442</cx:pt>
          <cx:pt idx="2271">389380</cx:pt>
          <cx:pt idx="2272">225663</cx:pt>
          <cx:pt idx="2273">84070</cx:pt>
          <cx:pt idx="2274">87610</cx:pt>
          <cx:pt idx="2275">231858</cx:pt>
          <cx:pt idx="2276">192920</cx:pt>
          <cx:pt idx="2277">187610</cx:pt>
          <cx:pt idx="2278">193805</cx:pt>
          <cx:pt idx="2279">220353</cx:pt>
          <cx:pt idx="2280">203539</cx:pt>
          <cx:pt idx="2281">150442</cx:pt>
          <cx:pt idx="2282">53097</cx:pt>
          <cx:pt idx="2283">130973</cx:pt>
          <cx:pt idx="2284">216814</cx:pt>
          <cx:pt idx="2285">219026</cx:pt>
          <cx:pt idx="2286">185840</cx:pt>
          <cx:pt idx="2287">123893</cx:pt>
          <cx:pt idx="2288">113274</cx:pt>
          <cx:pt idx="2289">228318</cx:pt>
          <cx:pt idx="2290">212389</cx:pt>
          <cx:pt idx="2291">223893</cx:pt>
          <cx:pt idx="2292">170796</cx:pt>
          <cx:pt idx="2293">192920</cx:pt>
          <cx:pt idx="2294">158407</cx:pt>
          <cx:pt idx="2295">123893</cx:pt>
          <cx:pt idx="2296">130973</cx:pt>
          <cx:pt idx="2297">168141</cx:pt>
          <cx:pt idx="2298">49734</cx:pt>
          <cx:pt idx="2299">247787</cx:pt>
          <cx:pt idx="2300">280973</cx:pt>
          <cx:pt idx="2301">125663</cx:pt>
          <cx:pt idx="2302">137168</cx:pt>
          <cx:pt idx="2303">169469</cx:pt>
          <cx:pt idx="2304">215929</cx:pt>
          <cx:pt idx="2305">168141</cx:pt>
          <cx:pt idx="2306">228761</cx:pt>
          <cx:pt idx="2307">178761</cx:pt>
          <cx:pt idx="2308">402654</cx:pt>
          <cx:pt idx="2309">255309</cx:pt>
          <cx:pt idx="2310">353982</cx:pt>
          <cx:pt idx="2311">175221</cx:pt>
          <cx:pt idx="2312">111504</cx:pt>
          <cx:pt idx="2313">336283</cx:pt>
          <cx:pt idx="2314">88495</cx:pt>
          <cx:pt idx="2315">174336</cx:pt>
          <cx:pt idx="2316">187610</cx:pt>
          <cx:pt idx="2317">182300</cx:pt>
          <cx:pt idx="2318">199115</cx:pt>
          <cx:pt idx="2319">61061</cx:pt>
          <cx:pt idx="2320">65929</cx:pt>
          <cx:pt idx="2321">234513</cx:pt>
          <cx:pt idx="2322">221238</cx:pt>
          <cx:pt idx="2323">222566</cx:pt>
          <cx:pt idx="2324">131858</cx:pt>
          <cx:pt idx="2325">177876</cx:pt>
          <cx:pt idx="2326">211946</cx:pt>
          <cx:pt idx="2327">243362</cx:pt>
          <cx:pt idx="2328">207079</cx:pt>
          <cx:pt idx="2329">196460</cx:pt>
          <cx:pt idx="2330">226548</cx:pt>
          <cx:pt idx="2331">48053</cx:pt>
          <cx:pt idx="2332">247787</cx:pt>
          <cx:pt idx="2333">238938</cx:pt>
          <cx:pt idx="2334">228318</cx:pt>
          <cx:pt idx="2335">238053</cx:pt>
          <cx:pt idx="2336">162831</cx:pt>
          <cx:pt idx="2337">197345</cx:pt>
          <cx:pt idx="2338">95132</cx:pt>
          <cx:pt idx="2339">224778</cx:pt>
          <cx:pt idx="2340">230088</cx:pt>
          <cx:pt idx="2341">158407</cx:pt>
          <cx:pt idx="2342">158407</cx:pt>
          <cx:pt idx="2343">169911</cx:pt>
          <cx:pt idx="2344">117699</cx:pt>
          <cx:pt idx="2345">117256</cx:pt>
          <cx:pt idx="2346">207964</cx:pt>
          <cx:pt idx="2347">139823</cx:pt>
          <cx:pt idx="2348">118141</cx:pt>
          <cx:pt idx="2349">170796</cx:pt>
          <cx:pt idx="2350">146017</cx:pt>
          <cx:pt idx="2351">119469</cx:pt>
          <cx:pt idx="2352">230088</cx:pt>
          <cx:pt idx="2353">104424</cx:pt>
          <cx:pt idx="2354">210619</cx:pt>
          <cx:pt idx="2355">111504</cx:pt>
          <cx:pt idx="2356">170796</cx:pt>
          <cx:pt idx="2357">183185</cx:pt>
          <cx:pt idx="2358">312389</cx:pt>
          <cx:pt idx="2359">126548</cx:pt>
          <cx:pt idx="2360">252212</cx:pt>
          <cx:pt idx="2361">159292</cx:pt>
          <cx:pt idx="2362">215044</cx:pt>
          <cx:pt idx="2363">367256</cx:pt>
          <cx:pt idx="2364">194690</cx:pt>
          <cx:pt idx="2365">88495</cx:pt>
          <cx:pt idx="2366">208407</cx:pt>
          <cx:pt idx="2367">209734</cx:pt>
          <cx:pt idx="2368">262831</cx:pt>
          <cx:pt idx="2369">84955</cx:pt>
          <cx:pt idx="2370">141592</cx:pt>
          <cx:pt idx="2371">123893</cx:pt>
          <cx:pt idx="2372">220353</cx:pt>
          <cx:pt idx="2373">232300</cx:pt>
          <cx:pt idx="2374">184070</cx:pt>
          <cx:pt idx="2375">115044</cx:pt>
          <cx:pt idx="2376">216814</cx:pt>
          <cx:pt idx="2377">229203</cx:pt>
          <cx:pt idx="2378">195575</cx:pt>
          <cx:pt idx="2379">256637</cx:pt>
          <cx:pt idx="2380">157522</cx:pt>
          <cx:pt idx="2381">200000</cx:pt>
          <cx:pt idx="2382">91150</cx:pt>
          <cx:pt idx="2383">210619</cx:pt>
          <cx:pt idx="2384">265044</cx:pt>
          <cx:pt idx="2385">215929</cx:pt>
          <cx:pt idx="2386">198230</cx:pt>
          <cx:pt idx="2387">247787</cx:pt>
          <cx:pt idx="2388">210619</cx:pt>
          <cx:pt idx="2389">259292</cx:pt>
          <cx:pt idx="2390">159292</cx:pt>
          <cx:pt idx="2391">238053</cx:pt>
          <cx:pt idx="2392">166371</cx:pt>
          <cx:pt idx="2393">168141</cx:pt>
          <cx:pt idx="2394">86725</cx:pt>
          <cx:pt idx="2395">192920</cx:pt>
          <cx:pt idx="2396">207964</cx:pt>
          <cx:pt idx="2397">208849</cx:pt>
          <cx:pt idx="2398">132743</cx:pt>
          <cx:pt idx="2399">111504</cx:pt>
          <cx:pt idx="2400">106194</cx:pt>
          <cx:pt idx="2401">343362</cx:pt>
          <cx:pt idx="2402">265486</cx:pt>
          <cx:pt idx="2403">278318</cx:pt>
          <cx:pt idx="2404">127433</cx:pt>
          <cx:pt idx="2405">118584</cx:pt>
          <cx:pt idx="2406">138495</cx:pt>
          <cx:pt idx="2407">143362</cx:pt>
          <cx:pt idx="2408">85840</cx:pt>
          <cx:pt idx="2409">219469</cx:pt>
          <cx:pt idx="2410">175221</cx:pt>
          <cx:pt idx="2411">161061</cx:pt>
          <cx:pt idx="2412">249557</cx:pt>
          <cx:pt idx="2413">238938</cx:pt>
          <cx:pt idx="2414">203982</cx:pt>
          <cx:pt idx="2415">82300</cx:pt>
          <cx:pt idx="2416">243362</cx:pt>
          <cx:pt idx="2417">128318</cx:pt>
          <cx:pt idx="2418">84070</cx:pt>
          <cx:pt idx="2419">49115</cx:pt>
          <cx:pt idx="2420">212389</cx:pt>
          <cx:pt idx="2421">154867</cx:pt>
          <cx:pt idx="2422">224778</cx:pt>
          <cx:pt idx="2423">253097</cx:pt>
          <cx:pt idx="2424">159292</cx:pt>
          <cx:pt idx="2425">169911</cx:pt>
          <cx:pt idx="2426">377876</cx:pt>
          <cx:pt idx="2427">176106</cx:pt>
          <cx:pt idx="2428">153982</cx:pt>
          <cx:pt idx="2429">192035</cx:pt>
          <cx:pt idx="2430">82300</cx:pt>
          <cx:pt idx="2431">217699</cx:pt>
          <cx:pt idx="2432">185840</cx:pt>
          <cx:pt idx="2433">216814</cx:pt>
          <cx:pt idx="2434">112389</cx:pt>
          <cx:pt idx="2435">64601</cx:pt>
          <cx:pt idx="2436">65486</cx:pt>
          <cx:pt idx="2437">287610</cx:pt>
          <cx:pt idx="2438">194690</cx:pt>
          <cx:pt idx="2439">273451</cx:pt>
          <cx:pt idx="2440">252212</cx:pt>
          <cx:pt idx="2441">194690</cx:pt>
          <cx:pt idx="2442">218584</cx:pt>
          <cx:pt idx="2443">185840</cx:pt>
          <cx:pt idx="2444">96460</cx:pt>
          <cx:pt idx="2445">124778</cx:pt>
          <cx:pt idx="2446">192920</cx:pt>
          <cx:pt idx="2447">261061</cx:pt>
          <cx:pt idx="2448">115486</cx:pt>
          <cx:pt idx="2449">181415</cx:pt>
          <cx:pt idx="2450">119469</cx:pt>
          <cx:pt idx="2451">75221</cx:pt>
          <cx:pt idx="2452">128318</cx:pt>
          <cx:pt idx="2453">118584</cx:pt>
          <cx:pt idx="2454">46902</cx:pt>
          <cx:pt idx="2455">216814</cx:pt>
          <cx:pt idx="2456">242477</cx:pt>
          <cx:pt idx="2457">300884</cx:pt>
          <cx:pt idx="2458">176991</cx:pt>
          <cx:pt idx="2459">380530</cx:pt>
          <cx:pt idx="2460">184070</cx:pt>
          <cx:pt idx="2461">140707</cx:pt>
          <cx:pt idx="2462">75221</cx:pt>
          <cx:pt idx="2463">203539</cx:pt>
          <cx:pt idx="2464">123893</cx:pt>
          <cx:pt idx="2465">146017</cx:pt>
          <cx:pt idx="2466">211504</cx:pt>
          <cx:pt idx="2467">214159</cx:pt>
          <cx:pt idx="2468">211504</cx:pt>
          <cx:pt idx="2469">188495</cx:pt>
          <cx:pt idx="2470">117699</cx:pt>
          <cx:pt idx="2471">185840</cx:pt>
          <cx:pt idx="2472">256637</cx:pt>
          <cx:pt idx="2473">107964</cx:pt>
          <cx:pt idx="2474">55752</cx:pt>
          <cx:pt idx="2475">128318</cx:pt>
          <cx:pt idx="2476">210619</cx:pt>
          <cx:pt idx="2477">109292</cx:pt>
          <cx:pt idx="2478">216814</cx:pt>
          <cx:pt idx="2479">181415</cx:pt>
          <cx:pt idx="2480">52212</cx:pt>
          <cx:pt idx="2481">261061</cx:pt>
          <cx:pt idx="2482">238938</cx:pt>
          <cx:pt idx="2483">207079</cx:pt>
          <cx:pt idx="2484">206194</cx:pt>
          <cx:pt idx="2485">66371</cx:pt>
          <cx:pt idx="2486">194690</cx:pt>
          <cx:pt idx="2487">154867</cx:pt>
          <cx:pt idx="2488">216814</cx:pt>
          <cx:pt idx="2489">217699</cx:pt>
          <cx:pt idx="2490">233628</cx:pt>
          <cx:pt idx="2491">203539</cx:pt>
          <cx:pt idx="2492">237168</cx:pt>
          <cx:pt idx="2493">231415</cx:pt>
          <cx:pt idx="2494">57522</cx:pt>
          <cx:pt idx="2495">194690</cx:pt>
          <cx:pt idx="2496">166371</cx:pt>
          <cx:pt idx="2497">221238</cx:pt>
          <cx:pt idx="2498">130088</cx:pt>
          <cx:pt idx="2499">218584</cx:pt>
          <cx:pt idx="2500">159292</cx:pt>
          <cx:pt idx="2501">230088</cx:pt>
          <cx:pt idx="2502">181415</cx:pt>
          <cx:pt idx="2503">202654</cx:pt>
          <cx:pt idx="2504">210619</cx:pt>
          <cx:pt idx="2505">261061</cx:pt>
          <cx:pt idx="2506">194690</cx:pt>
          <cx:pt idx="2507">263716</cx:pt>
          <cx:pt idx="2508">100000</cx:pt>
          <cx:pt idx="2509">190265</cx:pt>
          <cx:pt idx="2510">172566</cx:pt>
          <cx:pt idx="2511">214159</cx:pt>
          <cx:pt idx="2512">212389</cx:pt>
          <cx:pt idx="2513">234513</cx:pt>
          <cx:pt idx="2514">218584</cx:pt>
          <cx:pt idx="2515">54867</cx:pt>
          <cx:pt idx="2516">307079</cx:pt>
          <cx:pt idx="2517">445132</cx:pt>
          <cx:pt idx="2518">105309</cx:pt>
          <cx:pt idx="2519">236283</cx:pt>
          <cx:pt idx="2520">136283</cx:pt>
          <cx:pt idx="2521">191150</cx:pt>
          <cx:pt idx="2522">163716</cx:pt>
          <cx:pt idx="2523">241592</cx:pt>
          <cx:pt idx="2524">161946</cx:pt>
          <cx:pt idx="2525">181415</cx:pt>
          <cx:pt idx="2526">159292</cx:pt>
          <cx:pt idx="2527">230088</cx:pt>
          <cx:pt idx="2528">225663</cx:pt>
          <cx:pt idx="2529">232743</cx:pt>
          <cx:pt idx="2530">214601</cx:pt>
          <cx:pt idx="2531">199115</cx:pt>
          <cx:pt idx="2532">157522</cx:pt>
          <cx:pt idx="2533">185840</cx:pt>
          <cx:pt idx="2534">142477</cx:pt>
          <cx:pt idx="2535">155752</cx:pt>
          <cx:pt idx="2536">212389</cx:pt>
          <cx:pt idx="2537">90265</cx:pt>
          <cx:pt idx="2538">157522</cx:pt>
          <cx:pt idx="2539">192035</cx:pt>
          <cx:pt idx="2540">245132</cx:pt>
          <cx:pt idx="2541">237168</cx:pt>
          <cx:pt idx="2542">176991</cx:pt>
          <cx:pt idx="2543">198230</cx:pt>
          <cx:pt idx="2544">201327</cx:pt>
          <cx:pt idx="2545">362831</cx:pt>
          <cx:pt idx="2546">246017</cx:pt>
          <cx:pt idx="2547">237168</cx:pt>
          <cx:pt idx="2548">159292</cx:pt>
          <cx:pt idx="2549">80088</cx:pt>
          <cx:pt idx="2550">108849</cx:pt>
          <cx:pt idx="2551">78761</cx:pt>
          <cx:pt idx="2552">161061</cx:pt>
          <cx:pt idx="2553">174336</cx:pt>
          <cx:pt idx="2554">192920</cx:pt>
          <cx:pt idx="2555">234513</cx:pt>
          <cx:pt idx="2556">199115</cx:pt>
          <cx:pt idx="2557">393805</cx:pt>
          <cx:pt idx="2558">292035</cx:pt>
          <cx:pt idx="2559">205309</cx:pt>
          <cx:pt idx="2560">279646</cx:pt>
          <cx:pt idx="2561">318584</cx:pt>
          <cx:pt idx="2562">267256</cx:pt>
          <cx:pt idx="2563">232477</cx:pt>
          <cx:pt idx="2564">199115</cx:pt>
          <cx:pt idx="2565">199115</cx:pt>
          <cx:pt idx="2566">218584</cx:pt>
          <cx:pt idx="2567">192920</cx:pt>
          <cx:pt idx="2568">215486</cx:pt>
          <cx:pt idx="2569">198230</cx:pt>
          <cx:pt idx="2570">214159</cx:pt>
          <cx:pt idx="2571">256637</cx:pt>
          <cx:pt idx="2572">91592</cx:pt>
          <cx:pt idx="2573">130973</cx:pt>
          <cx:pt idx="2574">128318</cx:pt>
          <cx:pt idx="2575">238938</cx:pt>
          <cx:pt idx="2576">119469</cx:pt>
          <cx:pt idx="2577">178761</cx:pt>
          <cx:pt idx="2578">234513</cx:pt>
          <cx:pt idx="2579">274336</cx:pt>
          <cx:pt idx="2580">166371</cx:pt>
          <cx:pt idx="2581">209734</cx:pt>
          <cx:pt idx="2582">148230</cx:pt>
          <cx:pt idx="2583">210176</cx:pt>
          <cx:pt idx="2584">261061</cx:pt>
          <cx:pt idx="2585">145132</cx:pt>
          <cx:pt idx="2586">279646</cx:pt>
          <cx:pt idx="2587">213716</cx:pt>
          <cx:pt idx="2588">123893</cx:pt>
          <cx:pt idx="2589">161504</cx:pt>
          <cx:pt idx="2590">231415</cx:pt>
          <cx:pt idx="2591">117256</cx:pt>
          <cx:pt idx="2592">88938</cx:pt>
          <cx:pt idx="2593">172566</cx:pt>
          <cx:pt idx="2594">222123</cx:pt>
          <cx:pt idx="2595">237168</cx:pt>
          <cx:pt idx="2596">95575</cx:pt>
          <cx:pt idx="2597">92920</cx:pt>
          <cx:pt idx="2598">76106</cx:pt>
          <cx:pt idx="2599">188495</cx:pt>
          <cx:pt idx="2600">187610</cx:pt>
          <cx:pt idx="2601">185840</cx:pt>
          <cx:pt idx="2602">190265</cx:pt>
          <cx:pt idx="2603">141592</cx:pt>
          <cx:pt idx="2604">193805</cx:pt>
          <cx:pt idx="2605">224778</cx:pt>
          <cx:pt idx="2606">224823</cx:pt>
          <cx:pt idx="2607">73451</cx:pt>
          <cx:pt idx="2608">207964</cx:pt>
          <cx:pt idx="2609">204424</cx:pt>
          <cx:pt idx="2610">214159</cx:pt>
          <cx:pt idx="2611">283185</cx:pt>
          <cx:pt idx="2612">259292</cx:pt>
          <cx:pt idx="2613">288495</cx:pt>
          <cx:pt idx="2614">157522</cx:pt>
          <cx:pt idx="2615">183185</cx:pt>
          <cx:pt idx="2616">143362</cx:pt>
          <cx:pt idx="2617">245132</cx:pt>
          <cx:pt idx="2618">216814</cx:pt>
          <cx:pt idx="2619">243362</cx:pt>
          <cx:pt idx="2620">124778</cx:pt>
          <cx:pt idx="2621">259292</cx:pt>
          <cx:pt idx="2622">185840</cx:pt>
          <cx:pt idx="2623">131415</cx:pt>
          <cx:pt idx="2624">218584</cx:pt>
          <cx:pt idx="2625">232743</cx:pt>
          <cx:pt idx="2626">123893</cx:pt>
          <cx:pt idx="2627">233628</cx:pt>
          <cx:pt idx="2628">228318</cx:pt>
          <cx:pt idx="2629">132743</cx:pt>
          <cx:pt idx="2630">206194</cx:pt>
          <cx:pt idx="2631">254867</cx:pt>
          <cx:pt idx="2632">135398</cx:pt>
          <cx:pt idx="2633">225663</cx:pt>
          <cx:pt idx="2634">196460</cx:pt>
          <cx:pt idx="2635">261946</cx:pt>
          <cx:pt idx="2636">199115</cx:pt>
          <cx:pt idx="2637">194690</cx:pt>
          <cx:pt idx="2638">118584</cx:pt>
          <cx:pt idx="2639">193805</cx:pt>
          <cx:pt idx="2640">217699</cx:pt>
          <cx:pt idx="2641">203539</cx:pt>
          <cx:pt idx="2642">261946</cx:pt>
          <cx:pt idx="2643">163716</cx:pt>
          <cx:pt idx="2644">258407</cx:pt>
          <cx:pt idx="2645">215929</cx:pt>
          <cx:pt idx="2646">159292</cx:pt>
          <cx:pt idx="2647">174336</cx:pt>
          <cx:pt idx="2648">238938</cx:pt>
          <cx:pt idx="2649">317699</cx:pt>
          <cx:pt idx="2650">181415</cx:pt>
          <cx:pt idx="2651">72566</cx:pt>
          <cx:pt idx="2652">73893</cx:pt>
          <cx:pt idx="2653">207079</cx:pt>
          <cx:pt idx="2654">190265</cx:pt>
          <cx:pt idx="2655">184955</cx:pt>
          <cx:pt idx="2656">223893</cx:pt>
          <cx:pt idx="2657">207964</cx:pt>
          <cx:pt idx="2658">280530</cx:pt>
          <cx:pt idx="2659">63716</cx:pt>
          <cx:pt idx="2660">283185</cx:pt>
          <cx:pt idx="2661">305309</cx:pt>
          <cx:pt idx="2662">216814</cx:pt>
          <cx:pt idx="2663">371681</cx:pt>
          <cx:pt idx="2664">231858</cx:pt>
          <cx:pt idx="2665">166371</cx:pt>
          <cx:pt idx="2666">247787</cx:pt>
          <cx:pt idx="2667">112389</cx:pt>
          <cx:pt idx="2668">190265</cx:pt>
          <cx:pt idx="2669">161061</cx:pt>
          <cx:pt idx="2670">159292</cx:pt>
          <cx:pt idx="2671">147787</cx:pt>
          <cx:pt idx="2672">262831</cx:pt>
          <cx:pt idx="2673">222123</cx:pt>
          <cx:pt idx="2674">243362</cx:pt>
          <cx:pt idx="2675">184070</cx:pt>
          <cx:pt idx="2676">134513</cx:pt>
          <cx:pt idx="2677">278761</cx:pt>
          <cx:pt idx="2678">230088</cx:pt>
          <cx:pt idx="2679">131858</cx:pt>
          <cx:pt idx="2680">216814</cx:pt>
          <cx:pt idx="2681">134513</cx:pt>
          <cx:pt idx="2682">207964</cx:pt>
          <cx:pt idx="2683">55752</cx:pt>
          <cx:pt idx="2684">158407</cx:pt>
          <cx:pt idx="2685">320353</cx:pt>
          <cx:pt idx="2686">336283</cx:pt>
          <cx:pt idx="2687">232743</cx:pt>
          <cx:pt idx="2688">230088</cx:pt>
          <cx:pt idx="2689">442477</cx:pt>
          <cx:pt idx="2690">253982</cx:pt>
          <cx:pt idx="2691">245132</cx:pt>
          <cx:pt idx="2692">207964</cx:pt>
          <cx:pt idx="2693">328318</cx:pt>
          <cx:pt idx="2694">398230</cx:pt>
          <cx:pt idx="2695">320353</cx:pt>
          <cx:pt idx="2696">111504</cx:pt>
          <cx:pt idx="2697">92920</cx:pt>
          <cx:pt idx="2698">194247</cx:pt>
          <cx:pt idx="2699">234513</cx:pt>
          <cx:pt idx="2700">220353</cx:pt>
          <cx:pt idx="2701">227876</cx:pt>
          <cx:pt idx="2702">261061</cx:pt>
          <cx:pt idx="2703">262389</cx:pt>
          <cx:pt idx="2704">207079</cx:pt>
          <cx:pt idx="2705">230088</cx:pt>
          <cx:pt idx="2706">161946</cx:pt>
          <cx:pt idx="2707">292035</cx:pt>
          <cx:pt idx="2708">184070</cx:pt>
          <cx:pt idx="2709">211061</cx:pt>
          <cx:pt idx="2710">190265</cx:pt>
          <cx:pt idx="2711">202654</cx:pt>
          <cx:pt idx="2712">263716</cx:pt>
          <cx:pt idx="2713">201769</cx:pt>
          <cx:pt idx="2714">234513</cx:pt>
          <cx:pt idx="2715">168141</cx:pt>
          <cx:pt idx="2716">165486</cx:pt>
          <cx:pt idx="2717">138938</cx:pt>
          <cx:pt idx="2718">137168</cx:pt>
          <cx:pt idx="2719">203539</cx:pt>
          <cx:pt idx="2720">223893</cx:pt>
          <cx:pt idx="2721">261061</cx:pt>
          <cx:pt idx="2722">252212</cx:pt>
          <cx:pt idx="2723">243362</cx:pt>
          <cx:pt idx="2724">159292</cx:pt>
          <cx:pt idx="2725">137168</cx:pt>
          <cx:pt idx="2726">84070</cx:pt>
          <cx:pt idx="2727">218584</cx:pt>
          <cx:pt idx="2728">261061</cx:pt>
          <cx:pt idx="2729">221238</cx:pt>
          <cx:pt idx="2730">252212</cx:pt>
          <cx:pt idx="2731">323893</cx:pt>
          <cx:pt idx="2732">250442</cx:pt>
          <cx:pt idx="2733">163716</cx:pt>
          <cx:pt idx="2734">161061</cx:pt>
          <cx:pt idx="2735">179646</cx:pt>
          <cx:pt idx="2736">338053</cx:pt>
          <cx:pt idx="2737">251327</cx:pt>
          <cx:pt idx="2738">157522</cx:pt>
          <cx:pt idx="2739">197345</cx:pt>
          <cx:pt idx="2740">341592</cx:pt>
          <cx:pt idx="2741">228318</cx:pt>
          <cx:pt idx="2742">69911</cx:pt>
          <cx:pt idx="2743">86725</cx:pt>
          <cx:pt idx="2744">68584</cx:pt>
          <cx:pt idx="2745">69469</cx:pt>
          <cx:pt idx="2746">267256</cx:pt>
          <cx:pt idx="2747">291150</cx:pt>
          <cx:pt idx="2748">226548</cx:pt>
          <cx:pt idx="2749">268141</cx:pt>
          <cx:pt idx="2750">283185</cx:pt>
          <cx:pt idx="2751">203539</cx:pt>
          <cx:pt idx="2752">149557</cx:pt>
          <cx:pt idx="2753">154424</cx:pt>
          <cx:pt idx="2754">230088</cx:pt>
          <cx:pt idx="2755">183628</cx:pt>
          <cx:pt idx="2756">88495</cx:pt>
          <cx:pt idx="2757">159292</cx:pt>
          <cx:pt idx="2758">193805</cx:pt>
          <cx:pt idx="2759">220353</cx:pt>
          <cx:pt idx="2760">233185</cx:pt>
          <cx:pt idx="2761">131858</cx:pt>
          <cx:pt idx="2762">189115</cx:pt>
          <cx:pt idx="2763">234513</cx:pt>
          <cx:pt idx="2764">132743</cx:pt>
          <cx:pt idx="2765">221238</cx:pt>
          <cx:pt idx="2766">253982</cx:pt>
          <cx:pt idx="2767">210176</cx:pt>
          <cx:pt idx="2768">220353</cx:pt>
          <cx:pt idx="2769">163716</cx:pt>
          <cx:pt idx="2770">221238</cx:pt>
          <cx:pt idx="2771">115044</cx:pt>
          <cx:pt idx="2772">153982</cx:pt>
          <cx:pt idx="2773">265486</cx:pt>
          <cx:pt idx="2774">132743</cx:pt>
          <cx:pt idx="2775">232743</cx:pt>
          <cx:pt idx="2776">187610</cx:pt>
          <cx:pt idx="2777">205309</cx:pt>
          <cx:pt idx="2778">126548</cx:pt>
          <cx:pt idx="2779">362831</cx:pt>
          <cx:pt idx="2780">166814</cx:pt>
          <cx:pt idx="2781">210619</cx:pt>
          <cx:pt idx="2782">60176</cx:pt>
          <cx:pt idx="2783">192035</cx:pt>
          <cx:pt idx="2784">311504</cx:pt>
          <cx:pt idx="2785">231858</cx:pt>
          <cx:pt idx="2786">206194</cx:pt>
          <cx:pt idx="2787">213274</cx:pt>
          <cx:pt idx="2788">207964</cx:pt>
          <cx:pt idx="2789">206194</cx:pt>
          <cx:pt idx="2790">209734</cx:pt>
          <cx:pt idx="2791">175221</cx:pt>
          <cx:pt idx="2792">36283</cx:pt>
          <cx:pt idx="2793">169911</cx:pt>
          <cx:pt idx="2794">228318</cx:pt>
          <cx:pt idx="2795">247787</cx:pt>
          <cx:pt idx="2796">141150</cx:pt>
          <cx:pt idx="2797">174336</cx:pt>
          <cx:pt idx="2798">190265</cx:pt>
          <cx:pt idx="2799">138495</cx:pt>
          <cx:pt idx="2800">101769</cx:pt>
          <cx:pt idx="2801">163716</cx:pt>
          <cx:pt idx="2802">132743</cx:pt>
          <cx:pt idx="2803">167256</cx:pt>
          <cx:pt idx="2804">168141</cx:pt>
          <cx:pt idx="2805">194690</cx:pt>
          <cx:pt idx="2806">203539</cx:pt>
          <cx:pt idx="2807">246460</cx:pt>
          <cx:pt idx="2808">281858</cx:pt>
          <cx:pt idx="2809">108318</cx:pt>
          <cx:pt idx="2810">219469</cx:pt>
          <cx:pt idx="2811">241592</cx:pt>
          <cx:pt idx="2812">92920</cx:pt>
          <cx:pt idx="2813">196460</cx:pt>
          <cx:pt idx="2814">307079</cx:pt>
          <cx:pt idx="2815">362831</cx:pt>
          <cx:pt idx="2816">238938</cx:pt>
          <cx:pt idx="2817">123008</cx:pt>
          <cx:pt idx="2818">221238</cx:pt>
          <cx:pt idx="2819">175221</cx:pt>
          <cx:pt idx="2820">400884</cx:pt>
          <cx:pt idx="2821">221238</cx:pt>
          <cx:pt idx="2822">266371</cx:pt>
          <cx:pt idx="2823">194690</cx:pt>
          <cx:pt idx="2824">194690</cx:pt>
          <cx:pt idx="2825">388495</cx:pt>
          <cx:pt idx="2826">181415</cx:pt>
          <cx:pt idx="2827">199115</cx:pt>
          <cx:pt idx="2828">250176</cx:pt>
          <cx:pt idx="2829">258079</cx:pt>
          <cx:pt idx="2830">252814</cx:pt>
          <cx:pt idx="2831">250176</cx:pt>
          <cx:pt idx="2832">263345</cx:pt>
          <cx:pt idx="2833">260707</cx:pt>
          <cx:pt idx="2834">254123</cx:pt>
          <cx:pt idx="2835">263345</cx:pt>
          <cx:pt idx="2836">258079</cx:pt>
          <cx:pt idx="2837">260707</cx:pt>
          <cx:pt idx="2838">250176</cx:pt>
          <cx:pt idx="2839">260707</cx:pt>
          <cx:pt idx="2840">244911</cx:pt>
          <cx:pt idx="2841">250176</cx:pt>
          <cx:pt idx="2842">260707</cx:pt>
          <cx:pt idx="2843">254123</cx:pt>
          <cx:pt idx="2844">255442</cx:pt>
          <cx:pt idx="2845">258079</cx:pt>
          <cx:pt idx="2846">250176</cx:pt>
          <cx:pt idx="2847">263345</cx:pt>
          <cx:pt idx="2848">260707</cx:pt>
          <cx:pt idx="2849">260707</cx:pt>
          <cx:pt idx="2850">250176</cx:pt>
          <cx:pt idx="2851">244911</cx:pt>
          <cx:pt idx="2852">252814</cx:pt>
          <cx:pt idx="2853">255840</cx:pt>
          <cx:pt idx="2854">242274</cx:pt>
          <cx:pt idx="2855">255442</cx:pt>
          <cx:pt idx="2856">246230</cx:pt>
          <cx:pt idx="2857">229106</cx:pt>
          <cx:pt idx="2858">255442</cx:pt>
          <cx:pt idx="2859">229212</cx:pt>
          <cx:pt idx="2860">258079</cx:pt>
          <cx:pt idx="2861">252814</cx:pt>
          <cx:pt idx="2862">255442</cx:pt>
          <cx:pt idx="2863">263345</cx:pt>
          <cx:pt idx="2864">260707</cx:pt>
          <cx:pt idx="2865">263345</cx:pt>
          <cx:pt idx="2866">185840</cx:pt>
          <cx:pt idx="2867">128318</cx:pt>
          <cx:pt idx="2868">422123</cx:pt>
          <cx:pt idx="2869">230088</cx:pt>
          <cx:pt idx="2870">211061</cx:pt>
          <cx:pt idx="2871">300884</cx:pt>
          <cx:pt idx="2872">215044</cx:pt>
          <cx:pt idx="2873">353982</cx:pt>
          <cx:pt idx="2874">221238</cx:pt>
          <cx:pt idx="2875">203539</cx:pt>
          <cx:pt idx="2876">221238</cx:pt>
          <cx:pt idx="2877">225663</cx:pt>
          <cx:pt idx="2878">168141</cx:pt>
          <cx:pt idx="2879">150000</cx:pt>
          <cx:pt idx="2880">283185</cx:pt>
          <cx:pt idx="2881">262831</cx:pt>
          <cx:pt idx="2882">156637</cx:pt>
          <cx:pt idx="2883">88495</cx:pt>
          <cx:pt idx="2884">212389</cx:pt>
          <cx:pt idx="2885">155752</cx:pt>
          <cx:pt idx="2886">130973</cx:pt>
          <cx:pt idx="2887">154867</cx:pt>
          <cx:pt idx="2888">155309</cx:pt>
          <cx:pt idx="2889">250000</cx:pt>
          <cx:pt idx="2890">225663</cx:pt>
          <cx:pt idx="2891">114159</cx:pt>
          <cx:pt idx="2892">225663</cx:pt>
          <cx:pt idx="2893">221681</cx:pt>
          <cx:pt idx="2894">203539</cx:pt>
          <cx:pt idx="2895">230088</cx:pt>
          <cx:pt idx="2896">165929</cx:pt>
          <cx:pt idx="2897">203539</cx:pt>
          <cx:pt idx="2898">278761</cx:pt>
          <cx:pt idx="2899">246017</cx:pt>
          <cx:pt idx="2900">101769</cx:pt>
          <cx:pt idx="2901">212389</cx:pt>
          <cx:pt idx="2902">194690</cx:pt>
          <cx:pt idx="2903">378053</cx:pt>
          <cx:pt idx="2904">339035</cx:pt>
          <cx:pt idx="2905">350008</cx:pt>
          <cx:pt idx="2906">265486</cx:pt>
          <cx:pt idx="2907">360176</cx:pt>
          <cx:pt idx="2908">237168</cx:pt>
          <cx:pt idx="2909">252212</cx:pt>
          <cx:pt idx="2910">211504</cx:pt>
          <cx:pt idx="2911">203539</cx:pt>
          <cx:pt idx="2912">170796</cx:pt>
          <cx:pt idx="2913">238938</cx:pt>
          <cx:pt idx="2914">223008</cx:pt>
          <cx:pt idx="2915">433628</cx:pt>
          <cx:pt idx="2916">90265</cx:pt>
          <cx:pt idx="2917">61946</cx:pt>
          <cx:pt idx="2918">188938</cx:pt>
          <cx:pt idx="2919">230088</cx:pt>
          <cx:pt idx="2920">259008</cx:pt>
          <cx:pt idx="2921">255442</cx:pt>
          <cx:pt idx="2922">250176</cx:pt>
          <cx:pt idx="2923">265557</cx:pt>
          <cx:pt idx="2924">255442</cx:pt>
          <cx:pt idx="2925">252814</cx:pt>
          <cx:pt idx="2926">254123</cx:pt>
          <cx:pt idx="2927">252814</cx:pt>
          <cx:pt idx="2928">255442</cx:pt>
          <cx:pt idx="2929">252814</cx:pt>
          <cx:pt idx="2930">254123</cx:pt>
          <cx:pt idx="2931">255442</cx:pt>
          <cx:pt idx="2932">254123</cx:pt>
          <cx:pt idx="2933">255442</cx:pt>
          <cx:pt idx="2934">258079</cx:pt>
          <cx:pt idx="2935">244911</cx:pt>
          <cx:pt idx="2936">255442</cx:pt>
          <cx:pt idx="2937">250176</cx:pt>
          <cx:pt idx="2938">255442</cx:pt>
          <cx:pt idx="2939">255442</cx:pt>
          <cx:pt idx="2940">250176</cx:pt>
          <cx:pt idx="2941">255442</cx:pt>
          <cx:pt idx="2942">257654</cx:pt>
          <cx:pt idx="2943">255442</cx:pt>
          <cx:pt idx="2944">255442</cx:pt>
          <cx:pt idx="2945">250176</cx:pt>
          <cx:pt idx="2946">258079</cx:pt>
          <cx:pt idx="2947">250176</cx:pt>
          <cx:pt idx="2948">255442</cx:pt>
          <cx:pt idx="2949">250176</cx:pt>
          <cx:pt idx="2950">258079</cx:pt>
          <cx:pt idx="2951">250176</cx:pt>
          <cx:pt idx="2952">255442</cx:pt>
          <cx:pt idx="2953">244911</cx:pt>
          <cx:pt idx="2954">244911</cx:pt>
          <cx:pt idx="2955">255442</cx:pt>
          <cx:pt idx="2956">237008</cx:pt>
          <cx:pt idx="2957">250176</cx:pt>
          <cx:pt idx="2958">250176</cx:pt>
          <cx:pt idx="2959">252814</cx:pt>
          <cx:pt idx="2960">259026</cx:pt>
          <cx:pt idx="2961">250176</cx:pt>
          <cx:pt idx="2962">260707</cx:pt>
          <cx:pt idx="2963">258079</cx:pt>
          <cx:pt idx="2964">255442</cx:pt>
          <cx:pt idx="2965">260707</cx:pt>
          <cx:pt idx="2966">265557</cx:pt>
          <cx:pt idx="2967">255442</cx:pt>
          <cx:pt idx="2968">255840</cx:pt>
          <cx:pt idx="2969">263345</cx:pt>
          <cx:pt idx="2970">248884</cx:pt>
          <cx:pt idx="2971">252814</cx:pt>
          <cx:pt idx="2972">178318</cx:pt>
          <cx:pt idx="2973">316814</cx:pt>
          <cx:pt idx="2974">318584</cx:pt>
          <cx:pt idx="2975">336283</cx:pt>
          <cx:pt idx="2976">215044</cx:pt>
          <cx:pt idx="2977">241592</cx:pt>
          <cx:pt idx="2978">293805</cx:pt>
          <cx:pt idx="2979">190707</cx:pt>
          <cx:pt idx="2980">123893</cx:pt>
          <cx:pt idx="2981">150442</cx:pt>
          <cx:pt idx="2982">280530</cx:pt>
          <cx:pt idx="2983">150442</cx:pt>
          <cx:pt idx="2984">172566</cx:pt>
          <cx:pt idx="2985">169911</cx:pt>
          <cx:pt idx="2986">225663</cx:pt>
          <cx:pt idx="2987">156637</cx:pt>
          <cx:pt idx="2988">134513</cx:pt>
          <cx:pt idx="2989">251327</cx:pt>
          <cx:pt idx="2990">172566</cx:pt>
          <cx:pt idx="2991">115044</cx:pt>
          <cx:pt idx="2992">207079</cx:pt>
          <cx:pt idx="2993">292035</cx:pt>
          <cx:pt idx="2994">128318</cx:pt>
          <cx:pt idx="2995">122123</cx:pt>
          <cx:pt idx="2996">158407</cx:pt>
          <cx:pt idx="2997">255752</cx:pt>
          <cx:pt idx="2998">269911</cx:pt>
          <cx:pt idx="2999">128318</cx:pt>
          <cx:pt idx="3000">215929</cx:pt>
          <cx:pt idx="3001">194690</cx:pt>
          <cx:pt idx="3002">411504</cx:pt>
          <cx:pt idx="3003">176991</cx:pt>
          <cx:pt idx="3004">356778</cx:pt>
          <cx:pt idx="3005">268141</cx:pt>
          <cx:pt idx="3006">238938</cx:pt>
          <cx:pt idx="3007">168141</cx:pt>
          <cx:pt idx="3008">86725</cx:pt>
          <cx:pt idx="3009">205309</cx:pt>
          <cx:pt idx="3010">194690</cx:pt>
          <cx:pt idx="3011">185840</cx:pt>
          <cx:pt idx="3012">212389</cx:pt>
          <cx:pt idx="3013">258079</cx:pt>
          <cx:pt idx="3014">255442</cx:pt>
          <cx:pt idx="3015">263345</cx:pt>
          <cx:pt idx="3016">255442</cx:pt>
          <cx:pt idx="3017">255442</cx:pt>
          <cx:pt idx="3018">252814</cx:pt>
          <cx:pt idx="3019">255442</cx:pt>
          <cx:pt idx="3020">250176</cx:pt>
          <cx:pt idx="3021">252814</cx:pt>
          <cx:pt idx="3022">261592</cx:pt>
          <cx:pt idx="3023">252814</cx:pt>
          <cx:pt idx="3024">255442</cx:pt>
          <cx:pt idx="3025">237008</cx:pt>
          <cx:pt idx="3026">255442</cx:pt>
          <cx:pt idx="3027">258079</cx:pt>
          <cx:pt idx="3028">255442</cx:pt>
          <cx:pt idx="3029">255442</cx:pt>
          <cx:pt idx="3030">255442</cx:pt>
          <cx:pt idx="3031">250176</cx:pt>
          <cx:pt idx="3032">244911</cx:pt>
          <cx:pt idx="3033">214159</cx:pt>
          <cx:pt idx="3034">172566</cx:pt>
          <cx:pt idx="3035">207522</cx:pt>
          <cx:pt idx="3036">182300</cx:pt>
          <cx:pt idx="3037">76106</cx:pt>
          <cx:pt idx="3038">305309</cx:pt>
          <cx:pt idx="3039">281415</cx:pt>
          <cx:pt idx="3040">216814</cx:pt>
          <cx:pt idx="3041">152212</cx:pt>
          <cx:pt idx="3042">256637</cx:pt>
          <cx:pt idx="3043">219469</cx:pt>
          <cx:pt idx="3044">158407</cx:pt>
          <cx:pt idx="3045">203539</cx:pt>
          <cx:pt idx="3046">203539</cx:pt>
          <cx:pt idx="3047">149557</cx:pt>
          <cx:pt idx="3048">265486</cx:pt>
          <cx:pt idx="3049">154867</cx:pt>
          <cx:pt idx="3050">230088</cx:pt>
          <cx:pt idx="3051">281415</cx:pt>
          <cx:pt idx="3052">265486</cx:pt>
          <cx:pt idx="3053">199115</cx:pt>
          <cx:pt idx="3054">149557</cx:pt>
          <cx:pt idx="3055">252212</cx:pt>
          <cx:pt idx="3056">168141</cx:pt>
          <cx:pt idx="3057">157079</cx:pt>
          <cx:pt idx="3058">252212</cx:pt>
          <cx:pt idx="3059">250442</cx:pt>
          <cx:pt idx="3060">238938</cx:pt>
          <cx:pt idx="3061">343362</cx:pt>
          <cx:pt idx="3062">221238</cx:pt>
          <cx:pt idx="3063">257522</cx:pt>
          <cx:pt idx="3064">269911</cx:pt>
          <cx:pt idx="3065">127433</cx:pt>
          <cx:pt idx="3066">208584</cx:pt>
          <cx:pt idx="3067">194690</cx:pt>
          <cx:pt idx="3068">211504</cx:pt>
          <cx:pt idx="3069">164601</cx:pt>
          <cx:pt idx="3070">255442</cx:pt>
          <cx:pt idx="3071">250176</cx:pt>
          <cx:pt idx="3072">250176</cx:pt>
          <cx:pt idx="3073">250176</cx:pt>
          <cx:pt idx="3074">244911</cx:pt>
          <cx:pt idx="3075">265486</cx:pt>
          <cx:pt idx="3076">61946</cx:pt>
          <cx:pt idx="3077">309734</cx:pt>
          <cx:pt idx="3078">300884</cx:pt>
          <cx:pt idx="3079">184070</cx:pt>
          <cx:pt idx="3080">157522</cx:pt>
          <cx:pt idx="3081">227433</cx:pt>
          <cx:pt idx="3082">159292</cx:pt>
          <cx:pt idx="3083">143362</cx:pt>
          <cx:pt idx="3084">247787</cx:pt>
          <cx:pt idx="3085">252212</cx:pt>
          <cx:pt idx="3086">223008</cx:pt>
          <cx:pt idx="3087">54867</cx:pt>
          <cx:pt idx="3088">212389</cx:pt>
          <cx:pt idx="3089">183628</cx:pt>
          <cx:pt idx="3090">243362</cx:pt>
          <cx:pt idx="3091">153097</cx:pt>
          <cx:pt idx="3092">144247</cx:pt>
          <cx:pt idx="3093">192920</cx:pt>
          <cx:pt idx="3094">265486</cx:pt>
          <cx:pt idx="3095">265486</cx:pt>
          <cx:pt idx="3096">212389</cx:pt>
          <cx:pt idx="3097">349115</cx:pt>
          <cx:pt idx="3098">119469</cx:pt>
          <cx:pt idx="3099">212389</cx:pt>
          <cx:pt idx="3100">265486</cx:pt>
          <cx:pt idx="3101">185840</cx:pt>
          <cx:pt idx="3102">232743</cx:pt>
          <cx:pt idx="3103">232743</cx:pt>
          <cx:pt idx="3104">281415</cx:pt>
          <cx:pt idx="3105">300884</cx:pt>
          <cx:pt idx="3106">149115</cx:pt>
          <cx:pt idx="3107">158407</cx:pt>
          <cx:pt idx="3108">238053</cx:pt>
          <cx:pt idx="3109">164601</cx:pt>
          <cx:pt idx="3110">150442</cx:pt>
          <cx:pt idx="3111">145132</cx:pt>
          <cx:pt idx="3112">110619</cx:pt>
          <cx:pt idx="3113">162831</cx:pt>
          <cx:pt idx="3114">260176</cx:pt>
          <cx:pt idx="3115">161061</cx:pt>
          <cx:pt idx="3116">172566</cx:pt>
          <cx:pt idx="3117">147787</cx:pt>
          <cx:pt idx="3118">299115</cx:pt>
          <cx:pt idx="3119">106194</cx:pt>
          <cx:pt idx="3120">154867</cx:pt>
          <cx:pt idx="3121">149557</cx:pt>
          <cx:pt idx="3122">119026</cx:pt>
          <cx:pt idx="3123">181415</cx:pt>
          <cx:pt idx="3124">243362</cx:pt>
          <cx:pt idx="3125">143362</cx:pt>
          <cx:pt idx="3126">192920</cx:pt>
          <cx:pt idx="3127">207079</cx:pt>
          <cx:pt idx="3128">310079</cx:pt>
          <cx:pt idx="3129">199115</cx:pt>
          <cx:pt idx="3130">264601</cx:pt>
          <cx:pt idx="3131">223451</cx:pt>
          <cx:pt idx="3132">199115</cx:pt>
          <cx:pt idx="3133">219469</cx:pt>
          <cx:pt idx="3134">250000</cx:pt>
          <cx:pt idx="3135">223893</cx:pt>
          <cx:pt idx="3136">223008</cx:pt>
          <cx:pt idx="3137">86725</cx:pt>
          <cx:pt idx="3138">94955</cx:pt>
          <cx:pt idx="3139">291150</cx:pt>
          <cx:pt idx="3140">314159</cx:pt>
          <cx:pt idx="3141">367256</cx:pt>
          <cx:pt idx="3142">300884</cx:pt>
          <cx:pt idx="3143">247787</cx:pt>
          <cx:pt idx="3144">276991</cx:pt>
          <cx:pt idx="3145">300884</cx:pt>
          <cx:pt idx="3146">314159</cx:pt>
          <cx:pt idx="3147">161504</cx:pt>
          <cx:pt idx="3148">153982</cx:pt>
          <cx:pt idx="3149">150442</cx:pt>
          <cx:pt idx="3150">254867</cx:pt>
          <cx:pt idx="3151">145132</cx:pt>
          <cx:pt idx="3152">245132</cx:pt>
          <cx:pt idx="3153">119469</cx:pt>
          <cx:pt idx="3154">233185</cx:pt>
          <cx:pt idx="3155">254867</cx:pt>
          <cx:pt idx="3156">203539</cx:pt>
          <cx:pt idx="3157">262831</cx:pt>
          <cx:pt idx="3158">215044</cx:pt>
          <cx:pt idx="3159">338938</cx:pt>
          <cx:pt idx="3160">210619</cx:pt>
          <cx:pt idx="3161">215044</cx:pt>
          <cx:pt idx="3162">265486</cx:pt>
          <cx:pt idx="3163">361061</cx:pt>
          <cx:pt idx="3164">230088</cx:pt>
          <cx:pt idx="3165">225663</cx:pt>
          <cx:pt idx="3166">203539</cx:pt>
          <cx:pt idx="3167">97345</cx:pt>
          <cx:pt idx="3168">243362</cx:pt>
          <cx:pt idx="3169">238938</cx:pt>
          <cx:pt idx="3170">277876</cx:pt>
          <cx:pt idx="3171">225663</cx:pt>
          <cx:pt idx="3172">93805</cx:pt>
          <cx:pt idx="3173">314159</cx:pt>
          <cx:pt idx="3174">242477</cx:pt>
          <cx:pt idx="3175">265486</cx:pt>
          <cx:pt idx="3176">349557</cx:pt>
          <cx:pt idx="3177">247787</cx:pt>
          <cx:pt idx="3178">106194</cx:pt>
          <cx:pt idx="3179">122123</cx:pt>
          <cx:pt idx="3180">218584</cx:pt>
          <cx:pt idx="3181">148672</cx:pt>
          <cx:pt idx="3182">269911</cx:pt>
          <cx:pt idx="3183">116814</cx:pt>
          <cx:pt idx="3184">243362</cx:pt>
          <cx:pt idx="3185">194690</cx:pt>
          <cx:pt idx="3186">157079</cx:pt>
          <cx:pt idx="3187">230088</cx:pt>
          <cx:pt idx="3188">263451</cx:pt>
          <cx:pt idx="3189">118584</cx:pt>
          <cx:pt idx="3190">230088</cx:pt>
          <cx:pt idx="3191">255752</cx:pt>
          <cx:pt idx="3192">103539</cx:pt>
          <cx:pt idx="3193">256637</cx:pt>
          <cx:pt idx="3194">148672</cx:pt>
          <cx:pt idx="3195">228761</cx:pt>
          <cx:pt idx="3196">261061</cx:pt>
          <cx:pt idx="3197">172566</cx:pt>
          <cx:pt idx="3198">259292</cx:pt>
          <cx:pt idx="3199">157522</cx:pt>
          <cx:pt idx="3200">179646</cx:pt>
          <cx:pt idx="3201">229203</cx:pt>
          <cx:pt idx="3202">159292</cx:pt>
          <cx:pt idx="3203">172566</cx:pt>
          <cx:pt idx="3204">230088</cx:pt>
          <cx:pt idx="3205">151769</cx:pt>
          <cx:pt idx="3206">109734</cx:pt>
          <cx:pt idx="3207">238053</cx:pt>
          <cx:pt idx="3208">168141</cx:pt>
          <cx:pt idx="3209">322814</cx:pt>
          <cx:pt idx="3210">203539</cx:pt>
          <cx:pt idx="3211">351247</cx:pt>
          <cx:pt idx="3212">203539</cx:pt>
          <cx:pt idx="3213">271681</cx:pt>
          <cx:pt idx="3214">206194</cx:pt>
          <cx:pt idx="3215">278761</cx:pt>
          <cx:pt idx="3216">263716</cx:pt>
          <cx:pt idx="3217">320469</cx:pt>
          <cx:pt idx="3218">322566</cx:pt>
          <cx:pt idx="3219">225663</cx:pt>
          <cx:pt idx="3220">262831</cx:pt>
          <cx:pt idx="3221">283185</cx:pt>
          <cx:pt idx="3222">83185</cx:pt>
          <cx:pt idx="3223">332743</cx:pt>
          <cx:pt idx="3224">279646</cx:pt>
          <cx:pt idx="3225">281415</cx:pt>
          <cx:pt idx="3226">287610</cx:pt>
          <cx:pt idx="3227">300000</cx:pt>
          <cx:pt idx="3228">274336</cx:pt>
          <cx:pt idx="3229">143362</cx:pt>
          <cx:pt idx="3230">99115</cx:pt>
          <cx:pt idx="3231">250442</cx:pt>
          <cx:pt idx="3232">116814</cx:pt>
          <cx:pt idx="3233">153097</cx:pt>
          <cx:pt idx="3234">228761</cx:pt>
          <cx:pt idx="3235">151327</cx:pt>
          <cx:pt idx="3236">230088</cx:pt>
          <cx:pt idx="3237">250442</cx:pt>
          <cx:pt idx="3238">293238</cx:pt>
          <cx:pt idx="3239">220353</cx:pt>
          <cx:pt idx="3240">280530</cx:pt>
          <cx:pt idx="3241">206194</cx:pt>
          <cx:pt idx="3242">169026</cx:pt>
          <cx:pt idx="3243">230088</cx:pt>
          <cx:pt idx="3244">285433</cx:pt>
          <cx:pt idx="3245">207964</cx:pt>
          <cx:pt idx="3246">139823</cx:pt>
          <cx:pt idx="3247">228318</cx:pt>
          <cx:pt idx="3248">207079</cx:pt>
          <cx:pt idx="3249">353982</cx:pt>
          <cx:pt idx="3250">137610</cx:pt>
          <cx:pt idx="3251">230088</cx:pt>
          <cx:pt idx="3252">300884</cx:pt>
          <cx:pt idx="3253">265486</cx:pt>
          <cx:pt idx="3254">230088</cx:pt>
          <cx:pt idx="3255">319469</cx:pt>
          <cx:pt idx="3256">353982</cx:pt>
          <cx:pt idx="3257">294690</cx:pt>
          <cx:pt idx="3258">156637</cx:pt>
          <cx:pt idx="3259">307964</cx:pt>
          <cx:pt idx="3260">380530</cx:pt>
          <cx:pt idx="3261">284955</cx:pt>
          <cx:pt idx="3262">181415</cx:pt>
          <cx:pt idx="3263">265486</cx:pt>
          <cx:pt idx="3264">242477</cx:pt>
          <cx:pt idx="3265">194690</cx:pt>
          <cx:pt idx="3266">256637</cx:pt>
          <cx:pt idx="3267">232743</cx:pt>
          <cx:pt idx="3268">238938</cx:pt>
          <cx:pt idx="3269">234513</cx:pt>
          <cx:pt idx="3270">157964</cx:pt>
          <cx:pt idx="3271">149557</cx:pt>
          <cx:pt idx="3272">205309</cx:pt>
          <cx:pt idx="3273">169469</cx:pt>
          <cx:pt idx="3274">218584</cx:pt>
          <cx:pt idx="3275">146017</cx:pt>
          <cx:pt idx="3276">292035</cx:pt>
          <cx:pt idx="3277">197345</cx:pt>
          <cx:pt idx="3278">250442</cx:pt>
          <cx:pt idx="3279">278761</cx:pt>
          <cx:pt idx="3280">235840</cx:pt>
          <cx:pt idx="3281">154867</cx:pt>
          <cx:pt idx="3282">158407</cx:pt>
          <cx:pt idx="3283">203539</cx:pt>
          <cx:pt idx="3284">219469</cx:pt>
          <cx:pt idx="3285">214159</cx:pt>
          <cx:pt idx="3286">299026</cx:pt>
          <cx:pt idx="3287">256637</cx:pt>
          <cx:pt idx="3288">334070</cx:pt>
          <cx:pt idx="3289">334070</cx:pt>
          <cx:pt idx="3290">181415</cx:pt>
          <cx:pt idx="3291">234513</cx:pt>
          <cx:pt idx="3292">238938</cx:pt>
          <cx:pt idx="3293">278761</cx:pt>
          <cx:pt idx="3294">176991</cx:pt>
          <cx:pt idx="3295">209734</cx:pt>
          <cx:pt idx="3296">225663</cx:pt>
          <cx:pt idx="3297">448672</cx:pt>
          <cx:pt idx="3298">256637</cx:pt>
          <cx:pt idx="3299">228318</cx:pt>
          <cx:pt idx="3300">283185</cx:pt>
          <cx:pt idx="3301">203539</cx:pt>
          <cx:pt idx="3302">287610</cx:pt>
          <cx:pt idx="3303">331858</cx:pt>
          <cx:pt idx="3304">294690</cx:pt>
          <cx:pt idx="3305">323893</cx:pt>
          <cx:pt idx="3306">295575</cx:pt>
          <cx:pt idx="3307">291150</cx:pt>
          <cx:pt idx="3308">320353</cx:pt>
          <cx:pt idx="3309">261061</cx:pt>
          <cx:pt idx="3310">131858</cx:pt>
          <cx:pt idx="3311">106194</cx:pt>
          <cx:pt idx="3312">252212</cx:pt>
          <cx:pt idx="3313">111061</cx:pt>
          <cx:pt idx="3314">236283</cx:pt>
          <cx:pt idx="3315">199115</cx:pt>
          <cx:pt idx="3316">276991</cx:pt>
          <cx:pt idx="3317">285398</cx:pt>
          <cx:pt idx="3318">162389</cx:pt>
          <cx:pt idx="3319">225663</cx:pt>
          <cx:pt idx="3320">247787</cx:pt>
          <cx:pt idx="3321">116814</cx:pt>
          <cx:pt idx="3322">176991</cx:pt>
          <cx:pt idx="3323">130973</cx:pt>
          <cx:pt idx="3324">221238</cx:pt>
          <cx:pt idx="3325">165486</cx:pt>
          <cx:pt idx="3326">241592</cx:pt>
          <cx:pt idx="3327">207964</cx:pt>
          <cx:pt idx="3328">194690</cx:pt>
          <cx:pt idx="3329">185840</cx:pt>
          <cx:pt idx="3330">189380</cx:pt>
          <cx:pt idx="3331">238938</cx:pt>
          <cx:pt idx="3332">131858</cx:pt>
          <cx:pt idx="3333">141592</cx:pt>
          <cx:pt idx="3334">212389</cx:pt>
          <cx:pt idx="3335">260176</cx:pt>
          <cx:pt idx="3336">279646</cx:pt>
          <cx:pt idx="3337">202654</cx:pt>
          <cx:pt idx="3338">117699</cx:pt>
          <cx:pt idx="3339">238938</cx:pt>
          <cx:pt idx="3340">262831</cx:pt>
          <cx:pt idx="3341">221238</cx:pt>
          <cx:pt idx="3342">240707</cx:pt>
          <cx:pt idx="3343">200221</cx:pt>
          <cx:pt idx="3344">276548</cx:pt>
          <cx:pt idx="3345">329203</cx:pt>
          <cx:pt idx="3346">313274</cx:pt>
          <cx:pt idx="3347">327433</cx:pt>
          <cx:pt idx="3348">332743</cx:pt>
          <cx:pt idx="3349">238053</cx:pt>
          <cx:pt idx="3350">302654</cx:pt>
          <cx:pt idx="3351">253982</cx:pt>
          <cx:pt idx="3352">324778</cx:pt>
          <cx:pt idx="3353">234513</cx:pt>
          <cx:pt idx="3354">96017</cx:pt>
          <cx:pt idx="3355">61946</cx:pt>
          <cx:pt idx="3356">153982</cx:pt>
          <cx:pt idx="3357">166371</cx:pt>
          <cx:pt idx="3358">283185</cx:pt>
          <cx:pt idx="3359">261061</cx:pt>
          <cx:pt idx="3360">307964</cx:pt>
          <cx:pt idx="3361">254867</cx:pt>
          <cx:pt idx="3362">260176</cx:pt>
          <cx:pt idx="3363">234513</cx:pt>
          <cx:pt idx="3364">134513</cx:pt>
          <cx:pt idx="3365">271681</cx:pt>
          <cx:pt idx="3366">205309</cx:pt>
          <cx:pt idx="3367">237168</cx:pt>
          <cx:pt idx="3368">199115</cx:pt>
          <cx:pt idx="3369">318584</cx:pt>
          <cx:pt idx="3370">169026</cx:pt>
          <cx:pt idx="3371">123893</cx:pt>
          <cx:pt idx="3372">230088</cx:pt>
          <cx:pt idx="3373">203539</cx:pt>
          <cx:pt idx="3374">169911</cx:pt>
          <cx:pt idx="3375">254867</cx:pt>
          <cx:pt idx="3376">216814</cx:pt>
          <cx:pt idx="3377">285840</cx:pt>
          <cx:pt idx="3378">210176</cx:pt>
          <cx:pt idx="3379">217256</cx:pt>
          <cx:pt idx="3380">216814</cx:pt>
          <cx:pt idx="3381">211061</cx:pt>
          <cx:pt idx="3382">244690</cx:pt>
          <cx:pt idx="3383">202212</cx:pt>
          <cx:pt idx="3384">203539</cx:pt>
          <cx:pt idx="3385">345132</cx:pt>
          <cx:pt idx="3386">217699</cx:pt>
          <cx:pt idx="3387">247787</cx:pt>
          <cx:pt idx="3388">212389</cx:pt>
          <cx:pt idx="3389">104424</cx:pt>
          <cx:pt idx="3390">112389</cx:pt>
          <cx:pt idx="3391">230088</cx:pt>
          <cx:pt idx="3392">283185</cx:pt>
          <cx:pt idx="3393">281415</cx:pt>
          <cx:pt idx="3394">283185</cx:pt>
          <cx:pt idx="3395">219911</cx:pt>
          <cx:pt idx="3396">226991</cx:pt>
          <cx:pt idx="3397">243362</cx:pt>
          <cx:pt idx="3398">223008</cx:pt>
          <cx:pt idx="3399">61946</cx:pt>
          <cx:pt idx="3400">61504</cx:pt>
          <cx:pt idx="3401">318584</cx:pt>
          <cx:pt idx="3402">331858</cx:pt>
          <cx:pt idx="3403">212389</cx:pt>
          <cx:pt idx="3404">362831</cx:pt>
          <cx:pt idx="3405">346902</cx:pt>
          <cx:pt idx="3406">207079</cx:pt>
          <cx:pt idx="3407">243362</cx:pt>
          <cx:pt idx="3408">146017</cx:pt>
          <cx:pt idx="3409">234513</cx:pt>
          <cx:pt idx="3410">181415</cx:pt>
          <cx:pt idx="3411">187610</cx:pt>
          <cx:pt idx="3412">261061</cx:pt>
          <cx:pt idx="3413">261061</cx:pt>
          <cx:pt idx="3414">190265</cx:pt>
          <cx:pt idx="3415">130088</cx:pt>
          <cx:pt idx="3416">206637</cx:pt>
          <cx:pt idx="3417">207079</cx:pt>
          <cx:pt idx="3418">246902</cx:pt>
          <cx:pt idx="3419">141592</cx:pt>
          <cx:pt idx="3420">159292</cx:pt>
          <cx:pt idx="3421">227433</cx:pt>
          <cx:pt idx="3422">194690</cx:pt>
          <cx:pt idx="3423">146017</cx:pt>
          <cx:pt idx="3424">236725</cx:pt>
          <cx:pt idx="3425">203539</cx:pt>
          <cx:pt idx="3426">134513</cx:pt>
          <cx:pt idx="3427">157522</cx:pt>
          <cx:pt idx="3428">265486</cx:pt>
          <cx:pt idx="3429">63716</cx:pt>
          <cx:pt idx="3430">233628</cx:pt>
          <cx:pt idx="3431">100000</cx:pt>
          <cx:pt idx="3432">203539</cx:pt>
          <cx:pt idx="3433">308849</cx:pt>
          <cx:pt idx="3434">193805</cx:pt>
          <cx:pt idx="3435">256637</cx:pt>
          <cx:pt idx="3436">286283</cx:pt>
          <cx:pt idx="3437">340707</cx:pt>
          <cx:pt idx="3438">247787</cx:pt>
          <cx:pt idx="3439">338053</cx:pt>
          <cx:pt idx="3440">323389</cx:pt>
          <cx:pt idx="3441">223008</cx:pt>
          <cx:pt idx="3442">438053</cx:pt>
          <cx:pt idx="3443">229203</cx:pt>
          <cx:pt idx="3444">225663</cx:pt>
          <cx:pt idx="3445">380530</cx:pt>
          <cx:pt idx="3446">269911</cx:pt>
          <cx:pt idx="3447">206194</cx:pt>
          <cx:pt idx="3448">349557</cx:pt>
          <cx:pt idx="3449">247787</cx:pt>
          <cx:pt idx="3450">299115</cx:pt>
          <cx:pt idx="3451">185840</cx:pt>
          <cx:pt idx="3452">353982</cx:pt>
          <cx:pt idx="3453">132743</cx:pt>
          <cx:pt idx="3454">84955</cx:pt>
          <cx:pt idx="3455">111504</cx:pt>
          <cx:pt idx="3456">243362</cx:pt>
          <cx:pt idx="3457">296460</cx:pt>
          <cx:pt idx="3458">242920</cx:pt>
          <cx:pt idx="3459">247345</cx:pt>
          <cx:pt idx="3460">238938</cx:pt>
          <cx:pt idx="3461">196902</cx:pt>
          <cx:pt idx="3462">230088</cx:pt>
          <cx:pt idx="3463">319469</cx:pt>
          <cx:pt idx="3464">84070</cx:pt>
          <cx:pt idx="3465">336283</cx:pt>
          <cx:pt idx="3466">369911</cx:pt>
          <cx:pt idx="3467">187610</cx:pt>
          <cx:pt idx="3468">96017</cx:pt>
          <cx:pt idx="3469">161946</cx:pt>
          <cx:pt idx="3470">96017</cx:pt>
          <cx:pt idx="3471">138938</cx:pt>
          <cx:pt idx="3472">92831</cx:pt>
          <cx:pt idx="3473">98761</cx:pt>
          <cx:pt idx="3474">323008</cx:pt>
          <cx:pt idx="3475">119469</cx:pt>
          <cx:pt idx="3476">147787</cx:pt>
          <cx:pt idx="3477">153982</cx:pt>
          <cx:pt idx="3478">157522</cx:pt>
          <cx:pt idx="3479">129646</cx:pt>
          <cx:pt idx="3480">88318</cx:pt>
          <cx:pt idx="3481">185840</cx:pt>
          <cx:pt idx="3482">225663</cx:pt>
          <cx:pt idx="3483">152212</cx:pt>
          <cx:pt idx="3484">312389</cx:pt>
          <cx:pt idx="3485">199115</cx:pt>
          <cx:pt idx="3486">246902</cx:pt>
          <cx:pt idx="3487">99823</cx:pt>
          <cx:pt idx="3488">260176</cx:pt>
          <cx:pt idx="3489">99823</cx:pt>
          <cx:pt idx="3490">292035</cx:pt>
          <cx:pt idx="3491">153982</cx:pt>
          <cx:pt idx="3492">228318</cx:pt>
          <cx:pt idx="3493">130088</cx:pt>
          <cx:pt idx="3494">241150</cx:pt>
          <cx:pt idx="3495">192035</cx:pt>
          <cx:pt idx="3496">245132</cx:pt>
          <cx:pt idx="3497">324610</cx:pt>
          <cx:pt idx="3498">228318</cx:pt>
          <cx:pt idx="3499">339513</cx:pt>
          <cx:pt idx="3500">353982</cx:pt>
          <cx:pt idx="3501">184955</cx:pt>
          <cx:pt idx="3502">209734</cx:pt>
          <cx:pt idx="3503">358407</cx:pt>
          <cx:pt idx="3504">136283</cx:pt>
          <cx:pt idx="3505">88495</cx:pt>
          <cx:pt idx="3506">110176</cx:pt>
          <cx:pt idx="3507">251327</cx:pt>
          <cx:pt idx="3508">252212</cx:pt>
          <cx:pt idx="3509">212389</cx:pt>
          <cx:pt idx="3510">283185</cx:pt>
          <cx:pt idx="3511">365486</cx:pt>
          <cx:pt idx="3512">386725</cx:pt>
          <cx:pt idx="3513">148672</cx:pt>
          <cx:pt idx="3514">195575</cx:pt>
          <cx:pt idx="3515">155752</cx:pt>
          <cx:pt idx="3516">344247</cx:pt>
          <cx:pt idx="3517">171681</cx:pt>
          <cx:pt idx="3518">246017</cx:pt>
          <cx:pt idx="3519">160176</cx:pt>
          <cx:pt idx="3520">70796</cx:pt>
          <cx:pt idx="3521">109734</cx:pt>
          <cx:pt idx="3522">167256</cx:pt>
          <cx:pt idx="3523">244247</cx:pt>
          <cx:pt idx="3524">226548</cx:pt>
          <cx:pt idx="3525">105309</cx:pt>
          <cx:pt idx="3526">238938</cx:pt>
          <cx:pt idx="3527">98407</cx:pt>
          <cx:pt idx="3528">256637</cx:pt>
          <cx:pt idx="3529">154867</cx:pt>
          <cx:pt idx="3530">243362</cx:pt>
          <cx:pt idx="3531">114601</cx:pt>
          <cx:pt idx="3532">247787</cx:pt>
          <cx:pt idx="3533">64159</cx:pt>
          <cx:pt idx="3534">178761</cx:pt>
          <cx:pt idx="3535">274336</cx:pt>
          <cx:pt idx="3536">356637</cx:pt>
          <cx:pt idx="3537">322150</cx:pt>
          <cx:pt idx="3538">349557</cx:pt>
          <cx:pt idx="3539">184070</cx:pt>
          <cx:pt idx="3540">245575</cx:pt>
          <cx:pt idx="3541">167256</cx:pt>
          <cx:pt idx="3542">267699</cx:pt>
          <cx:pt idx="3543">386469</cx:pt>
          <cx:pt idx="3544">185840</cx:pt>
          <cx:pt idx="3545">247787</cx:pt>
          <cx:pt idx="3546">226548</cx:pt>
          <cx:pt idx="3547">225663</cx:pt>
          <cx:pt idx="3548">86283</cx:pt>
          <cx:pt idx="3549">57522</cx:pt>
          <cx:pt idx="3550">307079</cx:pt>
          <cx:pt idx="3551">345132</cx:pt>
          <cx:pt idx="3552">307079</cx:pt>
          <cx:pt idx="3553">256637</cx:pt>
          <cx:pt idx="3554">232743</cx:pt>
          <cx:pt idx="3555">203539</cx:pt>
          <cx:pt idx="3556">200000</cx:pt>
          <cx:pt idx="3557">178761</cx:pt>
          <cx:pt idx="3558">168141</cx:pt>
          <cx:pt idx="3559">64601</cx:pt>
          <cx:pt idx="3560">254424</cx:pt>
          <cx:pt idx="3561">105752</cx:pt>
          <cx:pt idx="3562">139823</cx:pt>
          <cx:pt idx="3563">153097</cx:pt>
          <cx:pt idx="3564">321238</cx:pt>
          <cx:pt idx="3565">68141</cx:pt>
          <cx:pt idx="3566">143362</cx:pt>
          <cx:pt idx="3567">69026</cx:pt>
          <cx:pt idx="3568">69026</cx:pt>
          <cx:pt idx="3569">209734</cx:pt>
          <cx:pt idx="3570">279646</cx:pt>
          <cx:pt idx="3571">253982</cx:pt>
          <cx:pt idx="3572">159292</cx:pt>
          <cx:pt idx="3573">198230</cx:pt>
          <cx:pt idx="3574">238938</cx:pt>
          <cx:pt idx="3575">252212</cx:pt>
          <cx:pt idx="3576">74778</cx:pt>
          <cx:pt idx="3577">223893</cx:pt>
          <cx:pt idx="3578">200000</cx:pt>
          <cx:pt idx="3579">380530</cx:pt>
          <cx:pt idx="3580">300884</cx:pt>
          <cx:pt idx="3581">367256</cx:pt>
          <cx:pt idx="3582">132300</cx:pt>
          <cx:pt idx="3583">367256</cx:pt>
          <cx:pt idx="3584">361823</cx:pt>
          <cx:pt idx="3585">156637</cx:pt>
          <cx:pt idx="3586">222123</cx:pt>
          <cx:pt idx="3587">285840</cx:pt>
          <cx:pt idx="3588">371681</cx:pt>
          <cx:pt idx="3589">362831</cx:pt>
          <cx:pt idx="3590">343628</cx:pt>
          <cx:pt idx="3591">274336</cx:pt>
          <cx:pt idx="3592">173451</cx:pt>
          <cx:pt idx="3593">361946</cx:pt>
          <cx:pt idx="3594">368398</cx:pt>
          <cx:pt idx="3595">323088</cx:pt>
          <cx:pt idx="3596">260619</cx:pt>
          <cx:pt idx="3597">292035</cx:pt>
          <cx:pt idx="3598">226991</cx:pt>
          <cx:pt idx="3599">254867</cx:pt>
          <cx:pt idx="3600">92920</cx:pt>
          <cx:pt idx="3601">60176</cx:pt>
          <cx:pt idx="3602">60176</cx:pt>
          <cx:pt idx="3603">63893</cx:pt>
          <cx:pt idx="3604">300884</cx:pt>
          <cx:pt idx="3605">295575</cx:pt>
          <cx:pt idx="3606">280088</cx:pt>
          <cx:pt idx="3607">362831</cx:pt>
          <cx:pt idx="3608">318584</cx:pt>
          <cx:pt idx="3609">75221</cx:pt>
          <cx:pt idx="3610">349557</cx:pt>
          <cx:pt idx="3611">224690</cx:pt>
          <cx:pt idx="3612">115044</cx:pt>
          <cx:pt idx="3613">253982</cx:pt>
          <cx:pt idx="3614">320353</cx:pt>
          <cx:pt idx="3615">302212</cx:pt>
          <cx:pt idx="3616">255752</cx:pt>
          <cx:pt idx="3617">246017</cx:pt>
          <cx:pt idx="3618">130973</cx:pt>
          <cx:pt idx="3619">103362</cx:pt>
          <cx:pt idx="3620">225663</cx:pt>
          <cx:pt idx="3621">155752</cx:pt>
          <cx:pt idx="3622">261061</cx:pt>
          <cx:pt idx="3623">230088</cx:pt>
          <cx:pt idx="3624">157079</cx:pt>
          <cx:pt idx="3625">169469</cx:pt>
          <cx:pt idx="3626">154867</cx:pt>
          <cx:pt idx="3627">206637</cx:pt>
          <cx:pt idx="3628">171238</cx:pt>
          <cx:pt idx="3629">192035</cx:pt>
          <cx:pt idx="3630">295575</cx:pt>
          <cx:pt idx="3631">236283</cx:pt>
          <cx:pt idx="3632">200884</cx:pt>
          <cx:pt idx="3633">353982</cx:pt>
          <cx:pt idx="3634">347530</cx:pt>
          <cx:pt idx="3635">372566</cx:pt>
          <cx:pt idx="3636">218584</cx:pt>
          <cx:pt idx="3637">278761</cx:pt>
          <cx:pt idx="3638">199115</cx:pt>
          <cx:pt idx="3639">269026</cx:pt>
          <cx:pt idx="3640">377876</cx:pt>
          <cx:pt idx="3641">371681</cx:pt>
          <cx:pt idx="3642">471238</cx:pt>
          <cx:pt idx="3643">353982</cx:pt>
          <cx:pt idx="3644">207964</cx:pt>
          <cx:pt idx="3645">394353</cx:pt>
          <cx:pt idx="3646">367256</cx:pt>
          <cx:pt idx="3647">347345</cx:pt>
          <cx:pt idx="3648">272566</cx:pt>
          <cx:pt idx="3649">225663</cx:pt>
          <cx:pt idx="3650">389380</cx:pt>
          <cx:pt idx="3651">161061</cx:pt>
          <cx:pt idx="3652">268141</cx:pt>
          <cx:pt idx="3653">367256</cx:pt>
          <cx:pt idx="3654">113274</cx:pt>
          <cx:pt idx="3655">134513</cx:pt>
          <cx:pt idx="3656">295575</cx:pt>
          <cx:pt idx="3657">300884</cx:pt>
          <cx:pt idx="3658">292035</cx:pt>
          <cx:pt idx="3659">300884</cx:pt>
          <cx:pt idx="3660">234513</cx:pt>
          <cx:pt idx="3661">243362</cx:pt>
          <cx:pt idx="3662">220353</cx:pt>
          <cx:pt idx="3663">250442</cx:pt>
          <cx:pt idx="3664">60973</cx:pt>
          <cx:pt idx="3665">296460</cx:pt>
          <cx:pt idx="3666">314159</cx:pt>
          <cx:pt idx="3667">302654</cx:pt>
          <cx:pt idx="3668">119469</cx:pt>
          <cx:pt idx="3669">238938</cx:pt>
          <cx:pt idx="3670">318584</cx:pt>
          <cx:pt idx="3671">95221</cx:pt>
          <cx:pt idx="3672">159292</cx:pt>
          <cx:pt idx="3673">305309</cx:pt>
          <cx:pt idx="3674">299115</cx:pt>
          <cx:pt idx="3675">66371</cx:pt>
          <cx:pt idx="3676">256637</cx:pt>
          <cx:pt idx="3677">175221</cx:pt>
          <cx:pt idx="3678">259292</cx:pt>
          <cx:pt idx="3679">101327</cx:pt>
          <cx:pt idx="3680">106194</cx:pt>
          <cx:pt idx="3681">274336</cx:pt>
          <cx:pt idx="3682">199115</cx:pt>
          <cx:pt idx="3683">154867</cx:pt>
          <cx:pt idx="3684">172566</cx:pt>
          <cx:pt idx="3685">265486</cx:pt>
          <cx:pt idx="3686">242477</cx:pt>
          <cx:pt idx="3687">158407</cx:pt>
          <cx:pt idx="3688">203539</cx:pt>
          <cx:pt idx="3689">318584</cx:pt>
          <cx:pt idx="3690">162743</cx:pt>
          <cx:pt idx="3691">88318</cx:pt>
          <cx:pt idx="3692">207964</cx:pt>
          <cx:pt idx="3693">72920</cx:pt>
          <cx:pt idx="3694">120353</cx:pt>
          <cx:pt idx="3695">62831</cx:pt>
          <cx:pt idx="3696">211946</cx:pt>
          <cx:pt idx="3697">309734</cx:pt>
          <cx:pt idx="3698">279646</cx:pt>
          <cx:pt idx="3699">240707</cx:pt>
          <cx:pt idx="3700">256637</cx:pt>
          <cx:pt idx="3701">161946</cx:pt>
          <cx:pt idx="3702">252212</cx:pt>
          <cx:pt idx="3703">238053</cx:pt>
          <cx:pt idx="3704">174336</cx:pt>
          <cx:pt idx="3705">353982</cx:pt>
          <cx:pt idx="3706">292035</cx:pt>
          <cx:pt idx="3707">230088</cx:pt>
          <cx:pt idx="3708">269911</cx:pt>
          <cx:pt idx="3709">274336</cx:pt>
          <cx:pt idx="3710">361061</cx:pt>
          <cx:pt idx="3711">354123</cx:pt>
          <cx:pt idx="3712">310309</cx:pt>
          <cx:pt idx="3713">345902</cx:pt>
          <cx:pt idx="3714">282300</cx:pt>
          <cx:pt idx="3715">265486</cx:pt>
          <cx:pt idx="3716">292035</cx:pt>
          <cx:pt idx="3717">433628</cx:pt>
          <cx:pt idx="3718">290265</cx:pt>
          <cx:pt idx="3719">256637</cx:pt>
          <cx:pt idx="3720">265486</cx:pt>
          <cx:pt idx="3721">247787</cx:pt>
          <cx:pt idx="3722">296460</cx:pt>
          <cx:pt idx="3723">287610</cx:pt>
          <cx:pt idx="3724">249557</cx:pt>
          <cx:pt idx="3725">253982</cx:pt>
          <cx:pt idx="3726">93362</cx:pt>
          <cx:pt idx="3727">110619</cx:pt>
          <cx:pt idx="3728">60176</cx:pt>
          <cx:pt idx="3729">319469</cx:pt>
          <cx:pt idx="3730">318584</cx:pt>
          <cx:pt idx="3731">70796</cx:pt>
          <cx:pt idx="3732">251769</cx:pt>
          <cx:pt idx="3733">300884</cx:pt>
          <cx:pt idx="3734">344247</cx:pt>
          <cx:pt idx="3735">304424</cx:pt>
          <cx:pt idx="3736">240707</cx:pt>
          <cx:pt idx="3737">349557</cx:pt>
          <cx:pt idx="3738">366371</cx:pt>
          <cx:pt idx="3739">237168</cx:pt>
          <cx:pt idx="3740">172566</cx:pt>
          <cx:pt idx="3741">154867</cx:pt>
          <cx:pt idx="3742">61946</cx:pt>
          <cx:pt idx="3743">170796</cx:pt>
          <cx:pt idx="3744">190265</cx:pt>
          <cx:pt idx="3745">333628</cx:pt>
          <cx:pt idx="3746">190265</cx:pt>
          <cx:pt idx="3747">207079</cx:pt>
          <cx:pt idx="3748">150442</cx:pt>
          <cx:pt idx="3749">234513</cx:pt>
          <cx:pt idx="3750">115044</cx:pt>
          <cx:pt idx="3751">159734</cx:pt>
          <cx:pt idx="3752">203539</cx:pt>
          <cx:pt idx="3753">281415</cx:pt>
          <cx:pt idx="3754">274336</cx:pt>
          <cx:pt idx="3755">93097</cx:pt>
          <cx:pt idx="3756">283185</cx:pt>
          <cx:pt idx="3757">265486</cx:pt>
          <cx:pt idx="3758">252212</cx:pt>
          <cx:pt idx="3759">284955</cx:pt>
          <cx:pt idx="3760">152212</cx:pt>
          <cx:pt idx="3761">260176</cx:pt>
          <cx:pt idx="3762">211946</cx:pt>
          <cx:pt idx="3763">309292</cx:pt>
          <cx:pt idx="3764">184955</cx:pt>
          <cx:pt idx="3765">221238</cx:pt>
          <cx:pt idx="3766">207079</cx:pt>
          <cx:pt idx="3767">175663</cx:pt>
          <cx:pt idx="3768">269911</cx:pt>
          <cx:pt idx="3769">283185</cx:pt>
          <cx:pt idx="3770">114159</cx:pt>
          <cx:pt idx="3771">63274</cx:pt>
          <cx:pt idx="3772">176548</cx:pt>
          <cx:pt idx="3773">278761</cx:pt>
          <cx:pt idx="3774">353982</cx:pt>
          <cx:pt idx="3775">353097</cx:pt>
          <cx:pt idx="3776">308849</cx:pt>
          <cx:pt idx="3777">290265</cx:pt>
          <cx:pt idx="3778">387610</cx:pt>
          <cx:pt idx="3779">402654</cx:pt>
          <cx:pt idx="3780">292035</cx:pt>
          <cx:pt idx="3781">280530</cx:pt>
          <cx:pt idx="3782">303539</cx:pt>
          <cx:pt idx="3783">223008</cx:pt>
          <cx:pt idx="3784">398230</cx:pt>
          <cx:pt idx="3785">271681</cx:pt>
          <cx:pt idx="3786">273451</cx:pt>
          <cx:pt idx="3787">300884</cx:pt>
          <cx:pt idx="3788">269911</cx:pt>
          <cx:pt idx="3789">238938</cx:pt>
          <cx:pt idx="3790">268141</cx:pt>
          <cx:pt idx="3791">396460</cx:pt>
          <cx:pt idx="3792">369628</cx:pt>
          <cx:pt idx="3793">423619</cx:pt>
          <cx:pt idx="3794">388690</cx:pt>
          <cx:pt idx="3795">348283</cx:pt>
          <cx:pt idx="3796">230088</cx:pt>
          <cx:pt idx="3797">54867</cx:pt>
          <cx:pt idx="3798">292035</cx:pt>
          <cx:pt idx="3799">265486</cx:pt>
          <cx:pt idx="3800">264601</cx:pt>
          <cx:pt idx="3801">265486</cx:pt>
          <cx:pt idx="3802">314159</cx:pt>
          <cx:pt idx="3803">287610</cx:pt>
          <cx:pt idx="3804">331858</cx:pt>
          <cx:pt idx="3805">291150</cx:pt>
          <cx:pt idx="3806">232743</cx:pt>
          <cx:pt idx="3807">210619</cx:pt>
          <cx:pt idx="3808">224778</cx:pt>
          <cx:pt idx="3809">212389</cx:pt>
          <cx:pt idx="3810">264159</cx:pt>
          <cx:pt idx="3811">53982</cx:pt>
          <cx:pt idx="3812">53982</cx:pt>
          <cx:pt idx="3813">343362</cx:pt>
          <cx:pt idx="3814">353097</cx:pt>
          <cx:pt idx="3815">398230</cx:pt>
          <cx:pt idx="3816">315929</cx:pt>
          <cx:pt idx="3817">159292</cx:pt>
          <cx:pt idx="3818">87610</cx:pt>
          <cx:pt idx="3819">252212</cx:pt>
          <cx:pt idx="3820">247787</cx:pt>
          <cx:pt idx="3821">345132</cx:pt>
          <cx:pt idx="3822">257522</cx:pt>
          <cx:pt idx="3823">365486</cx:pt>
          <cx:pt idx="3824">308849</cx:pt>
          <cx:pt idx="3825">342477</cx:pt>
          <cx:pt idx="3826">282300</cx:pt>
          <cx:pt idx="3827">282053</cx:pt>
          <cx:pt idx="3828">280973</cx:pt>
          <cx:pt idx="3829">119469</cx:pt>
          <cx:pt idx="3830">138938</cx:pt>
          <cx:pt idx="3831">238053</cx:pt>
          <cx:pt idx="3832">280530</cx:pt>
          <cx:pt idx="3833">219469</cx:pt>
          <cx:pt idx="3834">226725</cx:pt>
          <cx:pt idx="3835">101769</cx:pt>
          <cx:pt idx="3836">194690</cx:pt>
          <cx:pt idx="3837">159292</cx:pt>
          <cx:pt idx="3838">232743</cx:pt>
          <cx:pt idx="3839">118584</cx:pt>
          <cx:pt idx="3840">63716</cx:pt>
          <cx:pt idx="3841">168141</cx:pt>
          <cx:pt idx="3842">179646</cx:pt>
          <cx:pt idx="3843">256637</cx:pt>
          <cx:pt idx="3844">284955</cx:pt>
          <cx:pt idx="3845">325221</cx:pt>
          <cx:pt idx="3846">103982</cx:pt>
          <cx:pt idx="3847">184070</cx:pt>
          <cx:pt idx="3848">152654</cx:pt>
          <cx:pt idx="3849">155752</cx:pt>
          <cx:pt idx="3850">139823</cx:pt>
          <cx:pt idx="3851">290265</cx:pt>
          <cx:pt idx="3852">83902</cx:pt>
          <cx:pt idx="3853">345132</cx:pt>
          <cx:pt idx="3854">383716</cx:pt>
          <cx:pt idx="3855">376867</cx:pt>
          <cx:pt idx="3856">398230</cx:pt>
          <cx:pt idx="3857">393805</cx:pt>
          <cx:pt idx="3858">211504</cx:pt>
          <cx:pt idx="3859">291150</cx:pt>
          <cx:pt idx="3860">300000</cx:pt>
          <cx:pt idx="3861">283185</cx:pt>
          <cx:pt idx="3862">309734</cx:pt>
          <cx:pt idx="3863">315044</cx:pt>
          <cx:pt idx="3864">247787</cx:pt>
          <cx:pt idx="3865">429203</cx:pt>
          <cx:pt idx="3866">274336</cx:pt>
          <cx:pt idx="3867">314690</cx:pt>
          <cx:pt idx="3868">291150</cx:pt>
          <cx:pt idx="3869">128318</cx:pt>
          <cx:pt idx="3870">118584</cx:pt>
          <cx:pt idx="3871">271681</cx:pt>
          <cx:pt idx="3872">212389</cx:pt>
          <cx:pt idx="3873">314159</cx:pt>
          <cx:pt idx="3874">311504</cx:pt>
          <cx:pt idx="3875">307079</cx:pt>
          <cx:pt idx="3876">255752</cx:pt>
          <cx:pt idx="3877">57522</cx:pt>
          <cx:pt idx="3878">57522</cx:pt>
          <cx:pt idx="3879">380530</cx:pt>
          <cx:pt idx="3880">384955</cx:pt>
          <cx:pt idx="3881">323008</cx:pt>
          <cx:pt idx="3882">348672</cx:pt>
          <cx:pt idx="3883">75221</cx:pt>
          <cx:pt idx="3884">256637</cx:pt>
          <cx:pt idx="3885">331858</cx:pt>
          <cx:pt idx="3886">292035</cx:pt>
          <cx:pt idx="3887">182743</cx:pt>
          <cx:pt idx="3888">309734</cx:pt>
          <cx:pt idx="3889">315929</cx:pt>
          <cx:pt idx="3890">203539</cx:pt>
          <cx:pt idx="3891">374336</cx:pt>
          <cx:pt idx="3892">349557</cx:pt>
          <cx:pt idx="3893">240707</cx:pt>
          <cx:pt idx="3894">286725</cx:pt>
          <cx:pt idx="3895">286725</cx:pt>
          <cx:pt idx="3896">212389</cx:pt>
          <cx:pt idx="3897">253097</cx:pt>
          <cx:pt idx="3898">210619</cx:pt>
          <cx:pt idx="3899">157964</cx:pt>
          <cx:pt idx="3900">268141</cx:pt>
          <cx:pt idx="3901">105752</cx:pt>
          <cx:pt idx="3902">181415</cx:pt>
          <cx:pt idx="3903">246902</cx:pt>
          <cx:pt idx="3904">118584</cx:pt>
          <cx:pt idx="3905">310150</cx:pt>
          <cx:pt idx="3906">331265</cx:pt>
          <cx:pt idx="3907">320345</cx:pt>
          <cx:pt idx="3908">353716</cx:pt>
          <cx:pt idx="3909">365548</cx:pt>
          <cx:pt idx="3910">424778</cx:pt>
          <cx:pt idx="3911">238938</cx:pt>
          <cx:pt idx="3912">221238</cx:pt>
          <cx:pt idx="3913">442477</cx:pt>
          <cx:pt idx="3914">308849</cx:pt>
          <cx:pt idx="3915">373743</cx:pt>
          <cx:pt idx="3916">238938</cx:pt>
          <cx:pt idx="3917">381831</cx:pt>
          <cx:pt idx="3918">362601</cx:pt>
          <cx:pt idx="3919">296460</cx:pt>
          <cx:pt idx="3920">347982</cx:pt>
          <cx:pt idx="3921">265486</cx:pt>
          <cx:pt idx="3922">181415</cx:pt>
          <cx:pt idx="3923">300442</cx:pt>
          <cx:pt idx="3924">393805</cx:pt>
          <cx:pt idx="3925">274336</cx:pt>
          <cx:pt idx="3926">252212</cx:pt>
          <cx:pt idx="3927">321238</cx:pt>
          <cx:pt idx="3928">325663</cx:pt>
          <cx:pt idx="3929">305309</cx:pt>
          <cx:pt idx="3930">435398</cx:pt>
          <cx:pt idx="3931">371681</cx:pt>
          <cx:pt idx="3932">323008</cx:pt>
          <cx:pt idx="3933">362831</cx:pt>
          <cx:pt idx="3934">451327</cx:pt>
          <cx:pt idx="3935">83628</cx:pt>
          <cx:pt idx="3936">371681</cx:pt>
          <cx:pt idx="3937">353097</cx:pt>
          <cx:pt idx="3938">385398</cx:pt>
          <cx:pt idx="3939">389380</cx:pt>
          <cx:pt idx="3940">407964</cx:pt>
          <cx:pt idx="3941">296460</cx:pt>
          <cx:pt idx="3942">380530</cx:pt>
          <cx:pt idx="3943">265486</cx:pt>
          <cx:pt idx="3944">280530</cx:pt>
          <cx:pt idx="3945">243362</cx:pt>
          <cx:pt idx="3946">250442</cx:pt>
          <cx:pt idx="3947">137168</cx:pt>
          <cx:pt idx="3948">247345</cx:pt>
          <cx:pt idx="3949">117699</cx:pt>
          <cx:pt idx="3950">190265</cx:pt>
          <cx:pt idx="3951">174778</cx:pt>
          <cx:pt idx="3952">73008</cx:pt>
          <cx:pt idx="3953">255752</cx:pt>
          <cx:pt idx="3954">96017</cx:pt>
          <cx:pt idx="3955">250000</cx:pt>
          <cx:pt idx="3956">255752</cx:pt>
          <cx:pt idx="3957">176991</cx:pt>
          <cx:pt idx="3958">261061</cx:pt>
          <cx:pt idx="3959">259292</cx:pt>
          <cx:pt idx="3960">294690</cx:pt>
          <cx:pt idx="3961">221238</cx:pt>
          <cx:pt idx="3962">287610</cx:pt>
          <cx:pt idx="3963">291150</cx:pt>
          <cx:pt idx="3964">103539</cx:pt>
          <cx:pt idx="3965">243362</cx:pt>
          <cx:pt idx="3966">429203</cx:pt>
          <cx:pt idx="3967">408849</cx:pt>
          <cx:pt idx="3968">340707</cx:pt>
          <cx:pt idx="3969">290265</cx:pt>
          <cx:pt idx="3970">292035</cx:pt>
          <cx:pt idx="3971">285840</cx:pt>
          <cx:pt idx="3972">318584</cx:pt>
          <cx:pt idx="3973">309734</cx:pt>
          <cx:pt idx="3974">309734</cx:pt>
          <cx:pt idx="3975">265486</cx:pt>
          <cx:pt idx="3976">276991</cx:pt>
          <cx:pt idx="3977">105309</cx:pt>
          <cx:pt idx="3978">60176</cx:pt>
          <cx:pt idx="3979">62831</cx:pt>
          <cx:pt idx="3980">442477</cx:pt>
          <cx:pt idx="3981">353982</cx:pt>
          <cx:pt idx="3982">368672</cx:pt>
          <cx:pt idx="3983">377876</cx:pt>
          <cx:pt idx="3984">262831</cx:pt>
          <cx:pt idx="3985">282300</cx:pt>
          <cx:pt idx="3986">374336</cx:pt>
          <cx:pt idx="3987">381415</cx:pt>
          <cx:pt idx="3988">290707</cx:pt>
          <cx:pt idx="3989">140265</cx:pt>
          <cx:pt idx="3990">290265</cx:pt>
          <cx:pt idx="3991">265486</cx:pt>
          <cx:pt idx="3992">191150</cx:pt>
          <cx:pt idx="3993">70353</cx:pt>
          <cx:pt idx="3994">305309</cx:pt>
          <cx:pt idx="3995">263716</cx:pt>
          <cx:pt idx="3996">115044</cx:pt>
          <cx:pt idx="3997">283185</cx:pt>
          <cx:pt idx="3998">203539</cx:pt>
          <cx:pt idx="3999">73008</cx:pt>
          <cx:pt idx="4000">261946</cx:pt>
          <cx:pt idx="4001">228318</cx:pt>
          <cx:pt idx="4002">254867</cx:pt>
          <cx:pt idx="4003">251327</cx:pt>
          <cx:pt idx="4004">221238</cx:pt>
          <cx:pt idx="4005">190265</cx:pt>
          <cx:pt idx="4006">371681</cx:pt>
          <cx:pt idx="4007">265486</cx:pt>
          <cx:pt idx="4008">188495</cx:pt>
          <cx:pt idx="4009">105309</cx:pt>
          <cx:pt idx="4010">327433</cx:pt>
          <cx:pt idx="4011">101769</cx:pt>
          <cx:pt idx="4012">173451</cx:pt>
          <cx:pt idx="4013">105309</cx:pt>
          <cx:pt idx="4014">77433</cx:pt>
          <cx:pt idx="4015">79646</cx:pt>
          <cx:pt idx="4016">120353</cx:pt>
          <cx:pt idx="4017">88495</cx:pt>
          <cx:pt idx="4018">269026</cx:pt>
          <cx:pt idx="4019">287610</cx:pt>
          <cx:pt idx="4020">292035</cx:pt>
          <cx:pt idx="4021">265486</cx:pt>
          <cx:pt idx="4022">464601</cx:pt>
          <cx:pt idx="4023">386725</cx:pt>
          <cx:pt idx="4024">174336</cx:pt>
          <cx:pt idx="4025">433628</cx:pt>
          <cx:pt idx="4026">415929</cx:pt>
          <cx:pt idx="4027">181415</cx:pt>
          <cx:pt idx="4028">290265</cx:pt>
          <cx:pt idx="4029">462831</cx:pt>
          <cx:pt idx="4030">228318</cx:pt>
          <cx:pt idx="4031">445132</cx:pt>
          <cx:pt idx="4032">300442</cx:pt>
          <cx:pt idx="4033">438053</cx:pt>
          <cx:pt idx="4034">274336</cx:pt>
          <cx:pt idx="4035">261061</cx:pt>
          <cx:pt idx="4036">424778</cx:pt>
          <cx:pt idx="4037">402654</cx:pt>
          <cx:pt idx="4038">308849</cx:pt>
          <cx:pt idx="4039">296460</cx:pt>
          <cx:pt idx="4040">307522</cx:pt>
          <cx:pt idx="4041">126548</cx:pt>
          <cx:pt idx="4042">300884</cx:pt>
          <cx:pt idx="4043">281415</cx:pt>
          <cx:pt idx="4044">333628</cx:pt>
          <cx:pt idx="4045">314159</cx:pt>
          <cx:pt idx="4046">331858</cx:pt>
          <cx:pt idx="4047">245132</cx:pt>
          <cx:pt idx="4048">376106</cx:pt>
          <cx:pt idx="4049">442477</cx:pt>
          <cx:pt idx="4050">380530</cx:pt>
          <cx:pt idx="4051">287610</cx:pt>
          <cx:pt idx="4052">395575</cx:pt>
          <cx:pt idx="4053">411504</cx:pt>
          <cx:pt idx="4054">253097</cx:pt>
          <cx:pt idx="4055">371681</cx:pt>
          <cx:pt idx="4056">176991</cx:pt>
          <cx:pt idx="4057">296460</cx:pt>
          <cx:pt idx="4058">258407</cx:pt>
          <cx:pt idx="4059">240707</cx:pt>
          <cx:pt idx="4060">263716</cx:pt>
          <cx:pt idx="4061">265486</cx:pt>
          <cx:pt idx="4062">343362</cx:pt>
          <cx:pt idx="4063">161061</cx:pt>
          <cx:pt idx="4064">154867</cx:pt>
          <cx:pt idx="4065">100884</cx:pt>
          <cx:pt idx="4066">153982</cx:pt>
          <cx:pt idx="4067">234513</cx:pt>
          <cx:pt idx="4068">262831</cx:pt>
          <cx:pt idx="4069">105309</cx:pt>
          <cx:pt idx="4070">299115</cx:pt>
          <cx:pt idx="4071">103982</cx:pt>
          <cx:pt idx="4072">261061</cx:pt>
          <cx:pt idx="4073">206194</cx:pt>
          <cx:pt idx="4074">222123</cx:pt>
          <cx:pt idx="4075">125221</cx:pt>
          <cx:pt idx="4076">157079</cx:pt>
          <cx:pt idx="4077">469026</cx:pt>
          <cx:pt idx="4078">232743</cx:pt>
          <cx:pt idx="4079">308849</cx:pt>
          <cx:pt idx="4080">278761</cx:pt>
          <cx:pt idx="4081">400000</cx:pt>
          <cx:pt idx="4082">261061</cx:pt>
          <cx:pt idx="4083">307964</cx:pt>
          <cx:pt idx="4084">278761</cx:pt>
          <cx:pt idx="4085">311504</cx:pt>
          <cx:pt idx="4086">331858</cx:pt>
          <cx:pt idx="4087">486725</cx:pt>
          <cx:pt idx="4088">228318</cx:pt>
          <cx:pt idx="4089">398230</cx:pt>
          <cx:pt idx="4090">263716</cx:pt>
          <cx:pt idx="4091">315929</cx:pt>
          <cx:pt idx="4092">300000</cx:pt>
          <cx:pt idx="4093">345132</cx:pt>
          <cx:pt idx="4094">327433</cx:pt>
          <cx:pt idx="4095">336283</cx:pt>
          <cx:pt idx="4096">309734</cx:pt>
          <cx:pt idx="4097">353716</cx:pt>
          <cx:pt idx="4098">345132</cx:pt>
          <cx:pt idx="4099">253097</cx:pt>
          <cx:pt idx="4100">296460</cx:pt>
          <cx:pt idx="4101">273451</cx:pt>
          <cx:pt idx="4102">175221</cx:pt>
          <cx:pt idx="4103">269911</cx:pt>
          <cx:pt idx="4104">104424</cx:pt>
          <cx:pt idx="4105">398230</cx:pt>
          <cx:pt idx="4106">94690</cx:pt>
          <cx:pt idx="4107">164601</cx:pt>
          <cx:pt idx="4108">402654</cx:pt>
          <cx:pt idx="4109">392035</cx:pt>
          <cx:pt idx="4110">400884</cx:pt>
          <cx:pt idx="4111">287610</cx:pt>
          <cx:pt idx="4112">420353</cx:pt>
          <cx:pt idx="4113">283185</cx:pt>
          <cx:pt idx="4114">336283</cx:pt>
          <cx:pt idx="4115">265486</cx:pt>
          <cx:pt idx="4116">176106</cx:pt>
          <cx:pt idx="4117">189380</cx:pt>
          <cx:pt idx="4118">206194</cx:pt>
          <cx:pt idx="4119">265486</cx:pt>
          <cx:pt idx="4120">314159</cx:pt>
          <cx:pt idx="4121">261061</cx:pt>
          <cx:pt idx="4122">288495</cx:pt>
          <cx:pt idx="4123">192920</cx:pt>
          <cx:pt idx="4124">168141</cx:pt>
          <cx:pt idx="4125">184070</cx:pt>
          <cx:pt idx="4126">158407</cx:pt>
          <cx:pt idx="4127">189380</cx:pt>
          <cx:pt idx="4128">260176</cx:pt>
          <cx:pt idx="4129">296460</cx:pt>
          <cx:pt idx="4130">123893</cx:pt>
          <cx:pt idx="4131">232743</cx:pt>
          <cx:pt idx="4132">174778</cx:pt>
          <cx:pt idx="4133">266814</cx:pt>
          <cx:pt idx="4134">262831</cx:pt>
          <cx:pt idx="4135">203539</cx:pt>
          <cx:pt idx="4136">101769</cx:pt>
          <cx:pt idx="4137">101769</cx:pt>
          <cx:pt idx="4138">104424</cx:pt>
          <cx:pt idx="4139">221238</cx:pt>
          <cx:pt idx="4140">269911</cx:pt>
          <cx:pt idx="4141">106194</cx:pt>
          <cx:pt idx="4142">75221</cx:pt>
          <cx:pt idx="4143">101769</cx:pt>
          <cx:pt idx="4144">261061</cx:pt>
          <cx:pt idx="4145">119469</cx:pt>
          <cx:pt idx="4146">295575</cx:pt>
          <cx:pt idx="4147">211504</cx:pt>
          <cx:pt idx="4148">189380</cx:pt>
          <cx:pt idx="4149">316814</cx:pt>
          <cx:pt idx="4150">219469</cx:pt>
          <cx:pt idx="4151">273451</cx:pt>
          <cx:pt idx="4152">423008</cx:pt>
          <cx:pt idx="4153">429203</cx:pt>
          <cx:pt idx="4154">318584</cx:pt>
          <cx:pt idx="4155">404424</cx:pt>
          <cx:pt idx="4156">442477</cx:pt>
          <cx:pt idx="4157">318584</cx:pt>
          <cx:pt idx="4158">274336</cx:pt>
          <cx:pt idx="4159">265486</cx:pt>
          <cx:pt idx="4160">327433</cx:pt>
          <cx:pt idx="4161">429203</cx:pt>
          <cx:pt idx="4162">265486</cx:pt>
          <cx:pt idx="4163">433628</cx:pt>
          <cx:pt idx="4164">464601</cx:pt>
          <cx:pt idx="4165">327433</cx:pt>
          <cx:pt idx="4166">173451</cx:pt>
          <cx:pt idx="4167">362831</cx:pt>
          <cx:pt idx="4168">345132</cx:pt>
          <cx:pt idx="4169">330973</cx:pt>
          <cx:pt idx="4170">327433</cx:pt>
          <cx:pt idx="4171">349557</cx:pt>
          <cx:pt idx="4172">255752</cx:pt>
          <cx:pt idx="4173">109734</cx:pt>
          <cx:pt idx="4174">112831</cx:pt>
          <cx:pt idx="4175">65044</cx:pt>
          <cx:pt idx="4176">67256</cx:pt>
          <cx:pt idx="4177">74336</cx:pt>
          <cx:pt idx="4178">60176</cx:pt>
          <cx:pt idx="4179">380530</cx:pt>
          <cx:pt idx="4180">389380</cx:pt>
          <cx:pt idx="4181">433628</cx:pt>
          <cx:pt idx="4182">362831</cx:pt>
          <cx:pt idx="4183">424778</cx:pt>
          <cx:pt idx="4184">262831</cx:pt>
          <cx:pt idx="4185">292035</cx:pt>
          <cx:pt idx="4186">247787</cx:pt>
          <cx:pt idx="4187">216814</cx:pt>
          <cx:pt idx="4188">219469</cx:pt>
          <cx:pt idx="4189">268141</cx:pt>
          <cx:pt idx="4190">102212</cx:pt>
          <cx:pt idx="4191">168141</cx:pt>
          <cx:pt idx="4192">220353</cx:pt>
          <cx:pt idx="4193">197787</cx:pt>
          <cx:pt idx="4194">159292</cx:pt>
          <cx:pt idx="4195">275221</cx:pt>
          <cx:pt idx="4196">185840</cx:pt>
          <cx:pt idx="4197">99557</cx:pt>
          <cx:pt idx="4198">129203</cx:pt>
          <cx:pt idx="4199">146017</cx:pt>
          <cx:pt idx="4200">267699</cx:pt>
          <cx:pt idx="4201">451327</cx:pt>
          <cx:pt idx="4202">279646</cx:pt>
          <cx:pt idx="4203">263716</cx:pt>
          <cx:pt idx="4204">334513</cx:pt>
          <cx:pt idx="4205">402654</cx:pt>
          <cx:pt idx="4206">460176</cx:pt>
          <cx:pt idx="4207">189380</cx:pt>
          <cx:pt idx="4208">477876</cx:pt>
          <cx:pt idx="4209">246017</cx:pt>
          <cx:pt idx="4210">245132</cx:pt>
          <cx:pt idx="4211">314159</cx:pt>
          <cx:pt idx="4212">346902</cx:pt>
          <cx:pt idx="4213">318584</cx:pt>
          <cx:pt idx="4214">345132</cx:pt>
          <cx:pt idx="4215">361061</cx:pt>
          <cx:pt idx="4216">325663</cx:pt>
          <cx:pt idx="4217">266371</cx:pt>
          <cx:pt idx="4218">296460</cx:pt>
          <cx:pt idx="4219">284070</cx:pt>
          <cx:pt idx="4220">109734</cx:pt>
          <cx:pt idx="4221">58407</cx:pt>
          <cx:pt idx="4222">59292</cx:pt>
          <cx:pt idx="4223">442477</cx:pt>
          <cx:pt idx="4224">362831</cx:pt>
          <cx:pt idx="4225">387610</cx:pt>
          <cx:pt idx="4226">358407</cx:pt>
          <cx:pt idx="4227">371681</cx:pt>
          <cx:pt idx="4228">292035</cx:pt>
          <cx:pt idx="4229">386725</cx:pt>
          <cx:pt idx="4230">415929</cx:pt>
          <cx:pt idx="4231">440707</cx:pt>
          <cx:pt idx="4232">424778</cx:pt>
          <cx:pt idx="4233">356637</cx:pt>
          <cx:pt idx="4234">294690</cx:pt>
          <cx:pt idx="4235">292920</cx:pt>
          <cx:pt idx="4236">389380</cx:pt>
          <cx:pt idx="4237">303539</cx:pt>
          <cx:pt idx="4238">361061</cx:pt>
          <cx:pt idx="4239">175663</cx:pt>
          <cx:pt idx="4240">252212</cx:pt>
          <cx:pt idx="4241">273451</cx:pt>
          <cx:pt idx="4242">107079</cx:pt>
          <cx:pt idx="4243">216814</cx:pt>
          <cx:pt idx="4244">292035</cx:pt>
          <cx:pt idx="4245">238938</cx:pt>
          <cx:pt idx="4246">330973</cx:pt>
          <cx:pt idx="4247">277876</cx:pt>
          <cx:pt idx="4248">226991</cx:pt>
          <cx:pt idx="4249">79646</cx:pt>
          <cx:pt idx="4250">278761</cx:pt>
          <cx:pt idx="4251">131858</cx:pt>
          <cx:pt idx="4252">290265</cx:pt>
          <cx:pt idx="4253">372566</cx:pt>
          <cx:pt idx="4254">168141</cx:pt>
          <cx:pt idx="4255">178761</cx:pt>
          <cx:pt idx="4256">196460</cx:pt>
          <cx:pt idx="4257">362831</cx:pt>
          <cx:pt idx="4258">138053</cx:pt>
          <cx:pt idx="4259">253982</cx:pt>
          <cx:pt idx="4260">343362</cx:pt>
          <cx:pt idx="4261">340707</cx:pt>
          <cx:pt idx="4262">513274</cx:pt>
          <cx:pt idx="4263">398230</cx:pt>
          <cx:pt idx="4264">341592</cx:pt>
          <cx:pt idx="4265">407424</cx:pt>
          <cx:pt idx="4266">296460</cx:pt>
          <cx:pt idx="4267">403336</cx:pt>
          <cx:pt idx="4268">433778</cx:pt>
          <cx:pt idx="4269">348672</cx:pt>
          <cx:pt idx="4270">488415</cx:pt>
          <cx:pt idx="4271">427610</cx:pt>
          <cx:pt idx="4272">283185</cx:pt>
          <cx:pt idx="4273">486725</cx:pt>
          <cx:pt idx="4274">300884</cx:pt>
          <cx:pt idx="4275">367256</cx:pt>
          <cx:pt idx="4276">324778</cx:pt>
          <cx:pt idx="4277">433628</cx:pt>
          <cx:pt idx="4278">345132</cx:pt>
          <cx:pt idx="4279">355752</cx:pt>
          <cx:pt idx="4280">353982</cx:pt>
          <cx:pt idx="4281">351327</cx:pt>
          <cx:pt idx="4282">353097</cx:pt>
          <cx:pt idx="4283">57522</cx:pt>
          <cx:pt idx="4284">371681</cx:pt>
          <cx:pt idx="4285">465486</cx:pt>
          <cx:pt idx="4286">442477</cx:pt>
          <cx:pt idx="4287">460176</cx:pt>
          <cx:pt idx="4288">451327</cx:pt>
          <cx:pt idx="4289">327433</cx:pt>
          <cx:pt idx="4290">380530</cx:pt>
          <cx:pt idx="4291">125663</cx:pt>
          <cx:pt idx="4292">150442</cx:pt>
          <cx:pt idx="4293">396460</cx:pt>
          <cx:pt idx="4294">427433</cx:pt>
          <cx:pt idx="4295">364601</cx:pt>
          <cx:pt idx="4296">294690</cx:pt>
          <cx:pt idx="4297">252212</cx:pt>
          <cx:pt idx="4298">435840</cx:pt>
          <cx:pt idx="4299">307964</cx:pt>
          <cx:pt idx="4300">176991</cx:pt>
          <cx:pt idx="4301">250000</cx:pt>
          <cx:pt idx="4302">292035</cx:pt>
          <cx:pt idx="4303">326548</cx:pt>
          <cx:pt idx="4304">442477</cx:pt>
          <cx:pt idx="4305">323008</cx:pt>
          <cx:pt idx="4306">351769</cx:pt>
          <cx:pt idx="4307">314159</cx:pt>
          <cx:pt idx="4308">274336</cx:pt>
          <cx:pt idx="4309">307079</cx:pt>
          <cx:pt idx="4310">159292</cx:pt>
          <cx:pt idx="4311">277433</cx:pt>
          <cx:pt idx="4312">353982</cx:pt>
          <cx:pt idx="4313">176991</cx:pt>
          <cx:pt idx="4314">433628</cx:pt>
          <cx:pt idx="4315">247787</cx:pt>
          <cx:pt idx="4316">200884</cx:pt>
          <cx:pt idx="4317">71681</cx:pt>
          <cx:pt idx="4318">79646</cx:pt>
          <cx:pt idx="4319">315044</cx:pt>
          <cx:pt idx="4320">104867</cx:pt>
          <cx:pt idx="4321">391150</cx:pt>
          <cx:pt idx="4322">104424</cx:pt>
          <cx:pt idx="4323">130973</cx:pt>
          <cx:pt idx="4324">104424</cx:pt>
          <cx:pt idx="4325">79646</cx:pt>
          <cx:pt idx="4326">78761</cx:pt>
          <cx:pt idx="4327">570796</cx:pt>
          <cx:pt idx="4328">486725</cx:pt>
          <cx:pt idx="4329">256637</cx:pt>
          <cx:pt idx="4330">420353</cx:pt>
          <cx:pt idx="4331">347787</cx:pt>
          <cx:pt idx="4332">194690</cx:pt>
          <cx:pt idx="4333">438053</cx:pt>
          <cx:pt idx="4334">345132</cx:pt>
          <cx:pt idx="4335">472566</cx:pt>
          <cx:pt idx="4336">322123</cx:pt>
          <cx:pt idx="4337">172566</cx:pt>
          <cx:pt idx="4338">325663</cx:pt>
          <cx:pt idx="4339">344247</cx:pt>
          <cx:pt idx="4340">157522</cx:pt>
          <cx:pt idx="4341">362831</cx:pt>
          <cx:pt idx="4342">353982</cx:pt>
          <cx:pt idx="4343">357964</cx:pt>
          <cx:pt idx="4344">423008</cx:pt>
          <cx:pt idx="4345">61946</cx:pt>
          <cx:pt idx="4346">115044</cx:pt>
          <cx:pt idx="4347">35398</cx:pt>
          <cx:pt idx="4348">35398</cx:pt>
          <cx:pt idx="4349">35398</cx:pt>
          <cx:pt idx="4350">442477</cx:pt>
          <cx:pt idx="4351">336283</cx:pt>
          <cx:pt idx="4352">460176</cx:pt>
          <cx:pt idx="4353">292035</cx:pt>
          <cx:pt idx="4354">352212</cx:pt>
          <cx:pt idx="4355">305309</cx:pt>
          <cx:pt idx="4356">356637</cx:pt>
          <cx:pt idx="4357">349557</cx:pt>
          <cx:pt idx="4358">330088</cx:pt>
          <cx:pt idx="4359">132743</cx:pt>
          <cx:pt idx="4360">309734</cx:pt>
          <cx:pt idx="4361">79646</cx:pt>
          <cx:pt idx="4362">389380</cx:pt>
          <cx:pt idx="4363">105309</cx:pt>
          <cx:pt idx="4364">336283</cx:pt>
          <cx:pt idx="4365">123893</cx:pt>
          <cx:pt idx="4366">379203</cx:pt>
          <cx:pt idx="4367">411504</cx:pt>
          <cx:pt idx="4368">205752</cx:pt>
          <cx:pt idx="4369">330088</cx:pt>
          <cx:pt idx="4370">300884</cx:pt>
          <cx:pt idx="4371">74336</cx:pt>
          <cx:pt idx="4372">181415</cx:pt>
          <cx:pt idx="4373">86725</cx:pt>
          <cx:pt idx="4374">296460</cx:pt>
          <cx:pt idx="4375">303539</cx:pt>
          <cx:pt idx="4376">300000</cx:pt>
          <cx:pt idx="4377">330088</cx:pt>
          <cx:pt idx="4378">411504</cx:pt>
          <cx:pt idx="4379">221238</cx:pt>
          <cx:pt idx="4380">294690</cx:pt>
          <cx:pt idx="4381">168141</cx:pt>
          <cx:pt idx="4382">271681</cx:pt>
          <cx:pt idx="4383">201769</cx:pt>
          <cx:pt idx="4384">150442</cx:pt>
          <cx:pt idx="4385">475663</cx:pt>
          <cx:pt idx="4386">302654</cx:pt>
          <cx:pt idx="4387">163716</cx:pt>
          <cx:pt idx="4388">530973</cx:pt>
          <cx:pt idx="4389">566371</cx:pt>
          <cx:pt idx="4390">528318</cx:pt>
          <cx:pt idx="4391">250442</cx:pt>
          <cx:pt idx="4392">271681</cx:pt>
          <cx:pt idx="4393">205752</cx:pt>
          <cx:pt idx="4394">303982</cx:pt>
          <cx:pt idx="4395">395575</cx:pt>
          <cx:pt idx="4396">358407</cx:pt>
          <cx:pt idx="4397">298230</cx:pt>
          <cx:pt idx="4398">265486</cx:pt>
          <cx:pt idx="4399">110619</cx:pt>
          <cx:pt idx="4400">376106</cx:pt>
          <cx:pt idx="4401">199115</cx:pt>
          <cx:pt idx="4402">101769</cx:pt>
          <cx:pt idx="4403">141592</cx:pt>
          <cx:pt idx="4404">318584</cx:pt>
          <cx:pt idx="4405">101769</cx:pt>
          <cx:pt idx="4406">231858</cx:pt>
          <cx:pt idx="4407">237168</cx:pt>
          <cx:pt idx="4408">333628</cx:pt>
          <cx:pt idx="4409">130088</cx:pt>
          <cx:pt idx="4410">102654</cx:pt>
          <cx:pt idx="4411">530973</cx:pt>
          <cx:pt idx="4412">345132</cx:pt>
          <cx:pt idx="4413">289380</cx:pt>
          <cx:pt idx="4414">256637</cx:pt>
          <cx:pt idx="4415">298230</cx:pt>
          <cx:pt idx="4416">335398</cx:pt>
          <cx:pt idx="4417">292035</cx:pt>
          <cx:pt idx="4418">371681</cx:pt>
          <cx:pt idx="4419">529203</cx:pt>
          <cx:pt idx="4420">234513</cx:pt>
          <cx:pt idx="4421">526548</cx:pt>
          <cx:pt idx="4422">553097</cx:pt>
          <cx:pt idx="4423">304424</cx:pt>
          <cx:pt idx="4424">371681</cx:pt>
          <cx:pt idx="4425">393805</cx:pt>
          <cx:pt idx="4426">283185</cx:pt>
          <cx:pt idx="4427">253982</cx:pt>
          <cx:pt idx="4428">409734</cx:pt>
          <cx:pt idx="4429">398230</cx:pt>
          <cx:pt idx="4430">446902</cx:pt>
          <cx:pt idx="4431">103982</cx:pt>
          <cx:pt idx="4432">358407</cx:pt>
          <cx:pt idx="4433">415929</cx:pt>
          <cx:pt idx="4434">449557</cx:pt>
          <cx:pt idx="4435">300000</cx:pt>
          <cx:pt idx="4436">249557</cx:pt>
          <cx:pt idx="4437">104424</cx:pt>
          <cx:pt idx="4438">392743</cx:pt>
          <cx:pt idx="4439">107964</cx:pt>
          <cx:pt idx="4440">274336</cx:pt>
          <cx:pt idx="4441">73893</cx:pt>
          <cx:pt idx="4442">77876</cx:pt>
          <cx:pt idx="4443">469026</cx:pt>
          <cx:pt idx="4444">221238</cx:pt>
          <cx:pt idx="4445">358407</cx:pt>
          <cx:pt idx="4446">335398</cx:pt>
          <cx:pt idx="4447">460176</cx:pt>
          <cx:pt idx="4448">448672</cx:pt>
          <cx:pt idx="4449">283185</cx:pt>
          <cx:pt idx="4450">486725</cx:pt>
          <cx:pt idx="4451">491150</cx:pt>
          <cx:pt idx="4452">371681</cx:pt>
          <cx:pt idx="4453">508849</cx:pt>
          <cx:pt idx="4454">162831</cx:pt>
          <cx:pt idx="4455">278761</cx:pt>
          <cx:pt idx="4456">300000</cx:pt>
          <cx:pt idx="4457">54424</cx:pt>
          <cx:pt idx="4458">59292</cx:pt>
          <cx:pt idx="4459">54867</cx:pt>
          <cx:pt idx="4460">377876</cx:pt>
          <cx:pt idx="4461">429203</cx:pt>
          <cx:pt idx="4462">389380</cx:pt>
          <cx:pt idx="4463">464601</cx:pt>
          <cx:pt idx="4464">105309</cx:pt>
          <cx:pt idx="4465">448672</cx:pt>
          <cx:pt idx="4466">380530</cx:pt>
          <cx:pt idx="4467">389380</cx:pt>
          <cx:pt idx="4468">292035</cx:pt>
          <cx:pt idx="4469">322123</cx:pt>
          <cx:pt idx="4470">296460</cx:pt>
          <cx:pt idx="4471">81415</cx:pt>
          <cx:pt idx="4472">250442</cx:pt>
          <cx:pt idx="4473">250000</cx:pt>
          <cx:pt idx="4474">367256</cx:pt>
          <cx:pt idx="4475">335398</cx:pt>
          <cx:pt idx="4476">236283</cx:pt>
          <cx:pt idx="4477">166371</cx:pt>
          <cx:pt idx="4478">371681</cx:pt>
          <cx:pt idx="4479">247787</cx:pt>
          <cx:pt idx="4480">293805</cx:pt>
          <cx:pt idx="4481">255752</cx:pt>
          <cx:pt idx="4482">252212</cx:pt>
          <cx:pt idx="4483">389380</cx:pt>
          <cx:pt idx="4484">380530</cx:pt>
          <cx:pt idx="4485">384070</cx:pt>
          <cx:pt idx="4486">418584</cx:pt>
          <cx:pt idx="4487">174336</cx:pt>
          <cx:pt idx="4488">250442</cx:pt>
          <cx:pt idx="4489">245132</cx:pt>
          <cx:pt idx="4490">101769</cx:pt>
          <cx:pt idx="4491">132743</cx:pt>
          <cx:pt idx="4492">504424</cx:pt>
          <cx:pt idx="4493">379203</cx:pt>
          <cx:pt idx="4494">561946</cx:pt>
          <cx:pt idx="4495">371681</cx:pt>
          <cx:pt idx="4496">283185</cx:pt>
          <cx:pt idx="4497">339823</cx:pt>
          <cx:pt idx="4498">288053</cx:pt>
          <cx:pt idx="4499">203539</cx:pt>
          <cx:pt idx="4500">197345</cx:pt>
          <cx:pt idx="4501">269911</cx:pt>
          <cx:pt idx="4502">269911</cx:pt>
          <cx:pt idx="4503">442477</cx:pt>
          <cx:pt idx="4504">331858</cx:pt>
          <cx:pt idx="4505">89380</cx:pt>
          <cx:pt idx="4506">298230</cx:pt>
          <cx:pt idx="4507">249557</cx:pt>
          <cx:pt idx="4508">279203</cx:pt>
          <cx:pt idx="4509">178761</cx:pt>
          <cx:pt idx="4510">172566</cx:pt>
          <cx:pt idx="4511">251327</cx:pt>
          <cx:pt idx="4512">168141</cx:pt>
          <cx:pt idx="4513">327433</cx:pt>
          <cx:pt idx="4514">336283</cx:pt>
          <cx:pt idx="4515">347787</cx:pt>
          <cx:pt idx="4516">242477</cx:pt>
          <cx:pt idx="4517">353982</cx:pt>
          <cx:pt idx="4518">265486</cx:pt>
          <cx:pt idx="4519">107345</cx:pt>
          <cx:pt idx="4520">300884</cx:pt>
          <cx:pt idx="4521">35398</cx:pt>
          <cx:pt idx="4522">402654</cx:pt>
          <cx:pt idx="4523">380530</cx:pt>
          <cx:pt idx="4524">320353</cx:pt>
          <cx:pt idx="4525">301327</cx:pt>
          <cx:pt idx="4526">138938</cx:pt>
          <cx:pt idx="4527">156637</cx:pt>
          <cx:pt idx="4528">358407</cx:pt>
          <cx:pt idx="4529">102654</cx:pt>
          <cx:pt idx="4530">176991</cx:pt>
          <cx:pt idx="4531">309734</cx:pt>
          <cx:pt idx="4532">424778</cx:pt>
          <cx:pt idx="4533">185840</cx:pt>
          <cx:pt idx="4534">119469</cx:pt>
          <cx:pt idx="4535">334513</cx:pt>
          <cx:pt idx="4536">517699</cx:pt>
          <cx:pt idx="4537">517699</cx:pt>
          <cx:pt idx="4538">245132</cx:pt>
          <cx:pt idx="4539">149274</cx:pt>
          <cx:pt idx="4540">102601</cx:pt>
          <cx:pt idx="4541">101548</cx:pt>
          <cx:pt idx="4542">146256</cx:pt>
          <cx:pt idx="4543">140380</cx:pt>
          <cx:pt idx="4544">149274</cx:pt>
          <cx:pt idx="4545">146256</cx:pt>
          <cx:pt idx="4546">149274</cx:pt>
          <cx:pt idx="4547">103663</cx:pt>
          <cx:pt idx="4548">147761</cx:pt>
          <cx:pt idx="4549">149274</cx:pt>
          <cx:pt idx="4550">103663</cx:pt>
          <cx:pt idx="4551">103663</cx:pt>
          <cx:pt idx="4552">143389</cx:pt>
          <cx:pt idx="4553">150778</cx:pt>
          <cx:pt idx="4554">147761</cx:pt>
          <cx:pt idx="4555">143238</cx:pt>
          <cx:pt idx="4556">144752</cx:pt>
          <cx:pt idx="4557">146256</cx:pt>
          <cx:pt idx="4558">150778</cx:pt>
          <cx:pt idx="4559">147761</cx:pt>
          <cx:pt idx="4560">140380</cx:pt>
          <cx:pt idx="4561">103663</cx:pt>
          <cx:pt idx="4562">146256</cx:pt>
          <cx:pt idx="4563">149274</cx:pt>
          <cx:pt idx="4564">149274</cx:pt>
          <cx:pt idx="4565">150778</cx:pt>
          <cx:pt idx="4566">144752</cx:pt>
          <cx:pt idx="4567">150778</cx:pt>
          <cx:pt idx="4568">150778</cx:pt>
          <cx:pt idx="4569">103663</cx:pt>
          <cx:pt idx="4570">150778</cx:pt>
          <cx:pt idx="4571">149274</cx:pt>
          <cx:pt idx="4572">149274</cx:pt>
          <cx:pt idx="4573">137513</cx:pt>
          <cx:pt idx="4574">147761</cx:pt>
          <cx:pt idx="4575">147761</cx:pt>
          <cx:pt idx="4576">144752</cx:pt>
          <cx:pt idx="4577">103663</cx:pt>
          <cx:pt idx="4578">150778</cx:pt>
          <cx:pt idx="4579">147761</cx:pt>
          <cx:pt idx="4580">143389</cx:pt>
          <cx:pt idx="4581">147761</cx:pt>
          <cx:pt idx="4582">149274</cx:pt>
          <cx:pt idx="4583">149274</cx:pt>
          <cx:pt idx="4584">149274</cx:pt>
          <cx:pt idx="4585">150778</cx:pt>
          <cx:pt idx="4586">149274</cx:pt>
          <cx:pt idx="4587">98477</cx:pt>
          <cx:pt idx="4588">102601</cx:pt>
          <cx:pt idx="4589">149274</cx:pt>
          <cx:pt idx="4590">143238</cx:pt>
          <cx:pt idx="4591">144752</cx:pt>
          <cx:pt idx="4592">99539</cx:pt>
          <cx:pt idx="4593">103663</cx:pt>
          <cx:pt idx="4594">150778</cx:pt>
          <cx:pt idx="4595">147761</cx:pt>
          <cx:pt idx="4596">146256</cx:pt>
          <cx:pt idx="4597">146256</cx:pt>
          <cx:pt idx="4598">150778</cx:pt>
          <cx:pt idx="4599">149274</cx:pt>
          <cx:pt idx="4600">149274</cx:pt>
          <cx:pt idx="4601">149274</cx:pt>
          <cx:pt idx="4602">96469</cx:pt>
          <cx:pt idx="4603">149274</cx:pt>
          <cx:pt idx="4604">102601</cx:pt>
          <cx:pt idx="4605">150778</cx:pt>
          <cx:pt idx="4606">146256</cx:pt>
          <cx:pt idx="4607">150778</cx:pt>
          <cx:pt idx="4608">150778</cx:pt>
          <cx:pt idx="4609">150778</cx:pt>
          <cx:pt idx="4610">103663</cx:pt>
          <cx:pt idx="4611">147761</cx:pt>
          <cx:pt idx="4612">147761</cx:pt>
          <cx:pt idx="4613">146256</cx:pt>
          <cx:pt idx="4614">141884</cx:pt>
          <cx:pt idx="4615">143389</cx:pt>
          <cx:pt idx="4616">103663</cx:pt>
          <cx:pt idx="4617">147761</cx:pt>
          <cx:pt idx="4618">147761</cx:pt>
          <cx:pt idx="4619">147761</cx:pt>
          <cx:pt idx="4620">149274</cx:pt>
          <cx:pt idx="4621">147761</cx:pt>
          <cx:pt idx="4622">140380</cx:pt>
          <cx:pt idx="4623">99539</cx:pt>
          <cx:pt idx="4624">103663</cx:pt>
          <cx:pt idx="4625">147761</cx:pt>
          <cx:pt idx="4626">147761</cx:pt>
          <cx:pt idx="4627">143389</cx:pt>
          <cx:pt idx="4628">150778</cx:pt>
          <cx:pt idx="4629">147761</cx:pt>
          <cx:pt idx="4630">150778</cx:pt>
          <cx:pt idx="4631">146256</cx:pt>
          <cx:pt idx="4632">144752</cx:pt>
          <cx:pt idx="4633">149274</cx:pt>
          <cx:pt idx="4634">150778</cx:pt>
          <cx:pt idx="4635">150778</cx:pt>
          <cx:pt idx="4636">150778</cx:pt>
          <cx:pt idx="4637">146256</cx:pt>
          <cx:pt idx="4638">96469</cx:pt>
          <cx:pt idx="4639">147761</cx:pt>
          <cx:pt idx="4640">149274</cx:pt>
          <cx:pt idx="4641">149274</cx:pt>
          <cx:pt idx="4642">100592</cx:pt>
          <cx:pt idx="4643">147761</cx:pt>
          <cx:pt idx="4644">149274</cx:pt>
          <cx:pt idx="4645">146256</cx:pt>
          <cx:pt idx="4646">149274</cx:pt>
          <cx:pt idx="4647">149274</cx:pt>
          <cx:pt idx="4648">147761</cx:pt>
          <cx:pt idx="4649">150778</cx:pt>
          <cx:pt idx="4650">103663</cx:pt>
          <cx:pt idx="4651">147761</cx:pt>
          <cx:pt idx="4652">103663</cx:pt>
          <cx:pt idx="4653">149274</cx:pt>
          <cx:pt idx="4654">146256</cx:pt>
          <cx:pt idx="4655">150778</cx:pt>
          <cx:pt idx="4656">140380</cx:pt>
          <cx:pt idx="4657">147761</cx:pt>
          <cx:pt idx="4658">150778</cx:pt>
          <cx:pt idx="4659">141884</cx:pt>
          <cx:pt idx="4660">144752</cx:pt>
          <cx:pt idx="4661">103663</cx:pt>
          <cx:pt idx="4662">144752</cx:pt>
          <cx:pt idx="4663">140380</cx:pt>
          <cx:pt idx="4664">140380</cx:pt>
          <cx:pt idx="4665">143389</cx:pt>
          <cx:pt idx="4666">150778</cx:pt>
          <cx:pt idx="4667">144752</cx:pt>
          <cx:pt idx="4668">103663</cx:pt>
          <cx:pt idx="4669">149274</cx:pt>
          <cx:pt idx="4670">141884</cx:pt>
          <cx:pt idx="4671">147761</cx:pt>
          <cx:pt idx="4672">149274</cx:pt>
          <cx:pt idx="4673">141884</cx:pt>
          <cx:pt idx="4674">147761</cx:pt>
          <cx:pt idx="4675">103663</cx:pt>
          <cx:pt idx="4676">149274</cx:pt>
          <cx:pt idx="4677">149274</cx:pt>
          <cx:pt idx="4678">146256</cx:pt>
          <cx:pt idx="4679">103663</cx:pt>
          <cx:pt idx="4680">147761</cx:pt>
          <cx:pt idx="4681">150778</cx:pt>
          <cx:pt idx="4682">146256</cx:pt>
          <cx:pt idx="4683">99539</cx:pt>
          <cx:pt idx="4684">101548</cx:pt>
          <cx:pt idx="4685">103663</cx:pt>
          <cx:pt idx="4686">149274</cx:pt>
          <cx:pt idx="4687">149274</cx:pt>
          <cx:pt idx="4688">147761</cx:pt>
          <cx:pt idx="4689">146256</cx:pt>
          <cx:pt idx="4690">149274</cx:pt>
          <cx:pt idx="4691">149274</cx:pt>
          <cx:pt idx="4692">149274</cx:pt>
          <cx:pt idx="4693">98477</cx:pt>
          <cx:pt idx="4694">149274</cx:pt>
          <cx:pt idx="4695">149274</cx:pt>
          <cx:pt idx="4696">150778</cx:pt>
          <cx:pt idx="4697">144752</cx:pt>
          <cx:pt idx="4698">149274</cx:pt>
          <cx:pt idx="4699">102601</cx:pt>
          <cx:pt idx="4700">102601</cx:pt>
          <cx:pt idx="4701">140380</cx:pt>
          <cx:pt idx="4702">150778</cx:pt>
          <cx:pt idx="4703">149274</cx:pt>
          <cx:pt idx="4704">149274</cx:pt>
          <cx:pt idx="4705">149274</cx:pt>
          <cx:pt idx="4706">143238</cx:pt>
          <cx:pt idx="4707">149274</cx:pt>
          <cx:pt idx="4708">149274</cx:pt>
          <cx:pt idx="4709">146256</cx:pt>
          <cx:pt idx="4710">149274</cx:pt>
          <cx:pt idx="4711">140380</cx:pt>
          <cx:pt idx="4712">103663</cx:pt>
          <cx:pt idx="4713">146256</cx:pt>
          <cx:pt idx="4714">143238</cx:pt>
          <cx:pt idx="4715">103663</cx:pt>
          <cx:pt idx="4716">149274</cx:pt>
          <cx:pt idx="4717">147761</cx:pt>
          <cx:pt idx="4718">103663</cx:pt>
          <cx:pt idx="4719">149274</cx:pt>
          <cx:pt idx="4720">147761</cx:pt>
          <cx:pt idx="4721">149274</cx:pt>
          <cx:pt idx="4722">146256</cx:pt>
          <cx:pt idx="4723">149274</cx:pt>
          <cx:pt idx="4724">103663</cx:pt>
          <cx:pt idx="4725">149274</cx:pt>
          <cx:pt idx="4726">144752</cx:pt>
          <cx:pt idx="4727">146256</cx:pt>
          <cx:pt idx="4728">149274</cx:pt>
          <cx:pt idx="4729">144752</cx:pt>
          <cx:pt idx="4730">147761</cx:pt>
          <cx:pt idx="4731">149274</cx:pt>
          <cx:pt idx="4732">103663</cx:pt>
          <cx:pt idx="4733">146256</cx:pt>
          <cx:pt idx="4734">146256</cx:pt>
          <cx:pt idx="4735">149274</cx:pt>
          <cx:pt idx="4736">150778</cx:pt>
          <cx:pt idx="4737">101548</cx:pt>
          <cx:pt idx="4738">149274</cx:pt>
          <cx:pt idx="4739">140380</cx:pt>
          <cx:pt idx="4740">147761</cx:pt>
          <cx:pt idx="4741">150778</cx:pt>
          <cx:pt idx="4742">103663</cx:pt>
          <cx:pt idx="4743">147761</cx:pt>
          <cx:pt idx="4744">144752</cx:pt>
          <cx:pt idx="4745">146256</cx:pt>
          <cx:pt idx="4746">146256</cx:pt>
          <cx:pt idx="4747">150778</cx:pt>
          <cx:pt idx="4748">146256</cx:pt>
          <cx:pt idx="4749">149274</cx:pt>
          <cx:pt idx="4750">146256</cx:pt>
          <cx:pt idx="4751">147761</cx:pt>
          <cx:pt idx="4752">149274</cx:pt>
          <cx:pt idx="4753">146256</cx:pt>
          <cx:pt idx="4754">144752</cx:pt>
          <cx:pt idx="4755">147761</cx:pt>
          <cx:pt idx="4756">143238</cx:pt>
          <cx:pt idx="4757">146256</cx:pt>
          <cx:pt idx="4758">103663</cx:pt>
          <cx:pt idx="4759">146256</cx:pt>
          <cx:pt idx="4760">144752</cx:pt>
          <cx:pt idx="4761">150778</cx:pt>
          <cx:pt idx="4762">102601</cx:pt>
          <cx:pt idx="4763">147761</cx:pt>
          <cx:pt idx="4764">149274</cx:pt>
          <cx:pt idx="4765">146256</cx:pt>
          <cx:pt idx="4766">143238</cx:pt>
          <cx:pt idx="4767">149274</cx:pt>
          <cx:pt idx="4768">144752</cx:pt>
          <cx:pt idx="4769">149274</cx:pt>
          <cx:pt idx="4770">146256</cx:pt>
          <cx:pt idx="4771">146256</cx:pt>
          <cx:pt idx="4772">144752</cx:pt>
          <cx:pt idx="4773">149274</cx:pt>
          <cx:pt idx="4774">143238</cx:pt>
          <cx:pt idx="4775">149274</cx:pt>
          <cx:pt idx="4776">247787</cx:pt>
          <cx:pt idx="4777">100000</cx:pt>
          <cx:pt idx="4778">276106</cx:pt>
          <cx:pt idx="4779">105840</cx:pt>
          <cx:pt idx="4780">168141</cx:pt>
          <cx:pt idx="4781">201769</cx:pt>
          <cx:pt idx="4782">247787</cx:pt>
          <cx:pt idx="4783">327433</cx:pt>
          <cx:pt idx="4784">374336</cx:pt>
          <cx:pt idx="4785">336283</cx:pt>
          <cx:pt idx="4786">309734</cx:pt>
          <cx:pt idx="4787">376106</cx:pt>
          <cx:pt idx="4788">353982</cx:pt>
          <cx:pt idx="4789">299115</cx:pt>
          <cx:pt idx="4790">345132</cx:pt>
          <cx:pt idx="4791">305309</cx:pt>
          <cx:pt idx="4792">166371</cx:pt>
          <cx:pt idx="4793">353982</cx:pt>
          <cx:pt idx="4794">144752</cx:pt>
          <cx:pt idx="4795">140380</cx:pt>
          <cx:pt idx="4796">149274</cx:pt>
          <cx:pt idx="4797">150778</cx:pt>
          <cx:pt idx="4798">147761</cx:pt>
          <cx:pt idx="4799">141884</cx:pt>
          <cx:pt idx="4800">129203</cx:pt>
          <cx:pt idx="4801">53982</cx:pt>
          <cx:pt idx="4802">414159</cx:pt>
          <cx:pt idx="4803">353982</cx:pt>
          <cx:pt idx="4804">106194</cx:pt>
          <cx:pt idx="4805">314159</cx:pt>
          <cx:pt idx="4806">119469</cx:pt>
          <cx:pt idx="4807">256637</cx:pt>
          <cx:pt idx="4808">203539</cx:pt>
          <cx:pt idx="4809">80530</cx:pt>
          <cx:pt idx="4810">211061</cx:pt>
          <cx:pt idx="4811">132743</cx:pt>
          <cx:pt idx="4812">131858</cx:pt>
          <cx:pt idx="4813">331858</cx:pt>
          <cx:pt idx="4814">292035</cx:pt>
          <cx:pt idx="4815">100000</cx:pt>
          <cx:pt idx="4816">104424</cx:pt>
          <cx:pt idx="4817">310619</cx:pt>
          <cx:pt idx="4818">168141</cx:pt>
          <cx:pt idx="4819">327433</cx:pt>
          <cx:pt idx="4820">210619</cx:pt>
          <cx:pt idx="4821">309734</cx:pt>
          <cx:pt idx="4822">278761</cx:pt>
          <cx:pt idx="4823">229203</cx:pt>
          <cx:pt idx="4824">507079</cx:pt>
          <cx:pt idx="4825">262831</cx:pt>
          <cx:pt idx="4826">513274</cx:pt>
          <cx:pt idx="4827">276991</cx:pt>
          <cx:pt idx="4828">345132</cx:pt>
          <cx:pt idx="4829">353938</cx:pt>
          <cx:pt idx="4830">367256</cx:pt>
          <cx:pt idx="4831">353982</cx:pt>
          <cx:pt idx="4832">364601</cx:pt>
          <cx:pt idx="4833">252212</cx:pt>
          <cx:pt idx="4834">300884</cx:pt>
          <cx:pt idx="4835">280530</cx:pt>
          <cx:pt idx="4836">261061</cx:pt>
          <cx:pt idx="4837">115044</cx:pt>
          <cx:pt idx="4838">53274</cx:pt>
          <cx:pt idx="4839">53982</cx:pt>
          <cx:pt idx="4840">56637</cx:pt>
          <cx:pt idx="4841">60176</cx:pt>
          <cx:pt idx="4842">384955</cx:pt>
          <cx:pt idx="4843">446902</cx:pt>
          <cx:pt idx="4844">97345</cx:pt>
          <cx:pt idx="4845">185840</cx:pt>
          <cx:pt idx="4846">119469</cx:pt>
          <cx:pt idx="4847">310176</cx:pt>
          <cx:pt idx="4848">374336</cx:pt>
          <cx:pt idx="4849">206637</cx:pt>
          <cx:pt idx="4850">99115</cx:pt>
          <cx:pt idx="4851">230088</cx:pt>
          <cx:pt idx="4852">307964</cx:pt>
          <cx:pt idx="4853">169026</cx:pt>
          <cx:pt idx="4854">305309</cx:pt>
          <cx:pt idx="4855">309734</cx:pt>
          <cx:pt idx="4856">238938</cx:pt>
          <cx:pt idx="4857">130973</cx:pt>
          <cx:pt idx="4858">289380</cx:pt>
          <cx:pt idx="4859">345132</cx:pt>
          <cx:pt idx="4860">107964</cx:pt>
          <cx:pt idx="4861">402654</cx:pt>
          <cx:pt idx="4862">140707</cx:pt>
          <cx:pt idx="4863">243362</cx:pt>
          <cx:pt idx="4864">250442</cx:pt>
          <cx:pt idx="4865">123893</cx:pt>
          <cx:pt idx="4866">451327</cx:pt>
          <cx:pt idx="4867">84070</cx:pt>
          <cx:pt idx="4868">361061</cx:pt>
          <cx:pt idx="4869">460176</cx:pt>
          <cx:pt idx="4870">336283</cx:pt>
          <cx:pt idx="4871">486725</cx:pt>
          <cx:pt idx="4872">311504</cx:pt>
          <cx:pt idx="4873">274336</cx:pt>
          <cx:pt idx="4874">260176</cx:pt>
          <cx:pt idx="4875">480530</cx:pt>
          <cx:pt idx="4876">338938</cx:pt>
          <cx:pt idx="4877">148672</cx:pt>
          <cx:pt idx="4878">362831</cx:pt>
          <cx:pt idx="4879">107964</cx:pt>
          <cx:pt idx="4880">350442</cx:pt>
          <cx:pt idx="4881">336283</cx:pt>
          <cx:pt idx="4882">422123</cx:pt>
          <cx:pt idx="4883">169911</cx:pt>
          <cx:pt idx="4884">221238</cx:pt>
          <cx:pt idx="4885">265486</cx:pt>
          <cx:pt idx="4886">330088</cx:pt>
          <cx:pt idx="4887">72566</cx:pt>
          <cx:pt idx="4888">110619</cx:pt>
          <cx:pt idx="4889">111504</cx:pt>
          <cx:pt idx="4890">371681</cx:pt>
          <cx:pt idx="4891">81415</cx:pt>
          <cx:pt idx="4892">190265</cx:pt>
          <cx:pt idx="4893">242477</cx:pt>
          <cx:pt idx="4894">190265</cx:pt>
          <cx:pt idx="4895">101769</cx:pt>
          <cx:pt idx="4896">334513</cx:pt>
          <cx:pt idx="4897">292035</cx:pt>
          <cx:pt idx="4898">265486</cx:pt>
          <cx:pt idx="4899">237168</cx:pt>
          <cx:pt idx="4900">279646</cx:pt>
          <cx:pt idx="4901">300884</cx:pt>
          <cx:pt idx="4902">309734</cx:pt>
          <cx:pt idx="4903">314159</cx:pt>
          <cx:pt idx="4904">253982</cx:pt>
          <cx:pt idx="4905">300884</cx:pt>
          <cx:pt idx="4906">265486</cx:pt>
          <cx:pt idx="4907">460176</cx:pt>
          <cx:pt idx="4908">364601</cx:pt>
          <cx:pt idx="4909">330088</cx:pt>
          <cx:pt idx="4910">225663</cx:pt>
          <cx:pt idx="4911">271681</cx:pt>
          <cx:pt idx="4912">138053</cx:pt>
          <cx:pt idx="4913">342477</cx:pt>
          <cx:pt idx="4914">336283</cx:pt>
          <cx:pt idx="4915">327433</cx:pt>
          <cx:pt idx="4916">331858</cx:pt>
          <cx:pt idx="4917">246017</cx:pt>
          <cx:pt idx="4918">353982</cx:pt>
          <cx:pt idx="4919">194690</cx:pt>
          <cx:pt idx="4920">373451</cx:pt>
          <cx:pt idx="4921">361946</cx:pt>
          <cx:pt idx="4922">195575</cx:pt>
          <cx:pt idx="4923">376106</cx:pt>
          <cx:pt idx="4924">185840</cx:pt>
          <cx:pt idx="4925">184955</cx:pt>
          <cx:pt idx="4926">371681</cx:pt>
          <cx:pt idx="4927">241592</cx:pt>
          <cx:pt idx="4928">362831</cx:pt>
          <cx:pt idx="4929">451327</cx:pt>
          <cx:pt idx="4930">201769</cx:pt>
          <cx:pt idx="4931">323008</cx:pt>
          <cx:pt idx="4932">307079</cx:pt>
          <cx:pt idx="4933">285398</cx:pt>
          <cx:pt idx="4934">274336</cx:pt>
          <cx:pt idx="4935">438053</cx:pt>
          <cx:pt idx="4936">451327</cx:pt>
          <cx:pt idx="4937">268141</cx:pt>
          <cx:pt idx="4938">504424</cx:pt>
          <cx:pt idx="4939">283185</cx:pt>
          <cx:pt idx="4940">344247</cx:pt>
          <cx:pt idx="4941">358407</cx:pt>
          <cx:pt idx="4942">346902</cx:pt>
          <cx:pt idx="4943">283185</cx:pt>
          <cx:pt idx="4944">292035</cx:pt>
          <cx:pt idx="4945">236725</cx:pt>
          <cx:pt idx="4946">296460</cx:pt>
          <cx:pt idx="4947">62831</cx:pt>
          <cx:pt idx="4948">55752</cx:pt>
          <cx:pt idx="4949">55752</cx:pt>
          <cx:pt idx="4950">362831</cx:pt>
          <cx:pt idx="4951">398230</cx:pt>
          <cx:pt idx="4952">97345</cx:pt>
          <cx:pt idx="4953">175221</cx:pt>
          <cx:pt idx="4954">458407</cx:pt>
          <cx:pt idx="4955">269911</cx:pt>
          <cx:pt idx="4956">221238</cx:pt>
          <cx:pt idx="4957">313274</cx:pt>
          <cx:pt idx="4958">158849</cx:pt>
          <cx:pt idx="4959">283185</cx:pt>
          <cx:pt idx="4960">340707</cx:pt>
          <cx:pt idx="4961">389380</cx:pt>
          <cx:pt idx="4962">175221</cx:pt>
          <cx:pt idx="4963">239823</cx:pt>
          <cx:pt idx="4964">239823</cx:pt>
          <cx:pt idx="4965">181415</cx:pt>
          <cx:pt idx="4966">94690</cx:pt>
          <cx:pt idx="4967">309734</cx:pt>
          <cx:pt idx="4968">242477</cx:pt>
          <cx:pt idx="4969">336283</cx:pt>
          <cx:pt idx="4970">381415</cx:pt>
          <cx:pt idx="4971">261061</cx:pt>
          <cx:pt idx="4972">349557</cx:pt>
          <cx:pt idx="4973">327433</cx:pt>
          <cx:pt idx="4974">458407</cx:pt>
          <cx:pt idx="4975">336283</cx:pt>
          <cx:pt idx="4976">254867</cx:pt>
          <cx:pt idx="4977">172566</cx:pt>
          <cx:pt idx="4978">345132</cx:pt>
          <cx:pt idx="4979">150778</cx:pt>
          <cx:pt idx="4980">149274</cx:pt>
          <cx:pt idx="4981">338938</cx:pt>
          <cx:pt idx="4982">274336</cx:pt>
          <cx:pt idx="4983">55309</cx:pt>
          <cx:pt idx="4984">389380</cx:pt>
          <cx:pt idx="4985">438053</cx:pt>
          <cx:pt idx="4986">469026</cx:pt>
          <cx:pt idx="4987">269026</cx:pt>
          <cx:pt idx="4988">308849</cx:pt>
          <cx:pt idx="4989">396460</cx:pt>
          <cx:pt idx="4990">291150</cx:pt>
          <cx:pt idx="4991">446902</cx:pt>
          <cx:pt idx="4992">325663</cx:pt>
          <cx:pt idx="4993">235398</cx:pt>
          <cx:pt idx="4994">79646</cx:pt>
          <cx:pt idx="4995">159292</cx:pt>
          <cx:pt idx="4996">119469</cx:pt>
          <cx:pt idx="4997">367256</cx:pt>
          <cx:pt idx="4998">362831</cx:pt>
          <cx:pt idx="4999">314159</cx:pt>
          <cx:pt idx="5000">245575</cx:pt>
          <cx:pt idx="5001">206637</cx:pt>
          <cx:pt idx="5002">287610</cx:pt>
          <cx:pt idx="5003">371681</cx:pt>
          <cx:pt idx="5004">374336</cx:pt>
          <cx:pt idx="5005">255752</cx:pt>
          <cx:pt idx="5006">429203</cx:pt>
          <cx:pt idx="5007">119469</cx:pt>
          <cx:pt idx="5008">207964</cx:pt>
          <cx:pt idx="5009">244247</cx:pt>
          <cx:pt idx="5010">252212</cx:pt>
          <cx:pt idx="5011">168141</cx:pt>
          <cx:pt idx="5012">344247</cx:pt>
          <cx:pt idx="5013">172566</cx:pt>
          <cx:pt idx="5014">329203</cx:pt>
          <cx:pt idx="5015">247787</cx:pt>
          <cx:pt idx="5016">242477</cx:pt>
          <cx:pt idx="5017">330088</cx:pt>
          <cx:pt idx="5018">119469</cx:pt>
          <cx:pt idx="5019">530973</cx:pt>
          <cx:pt idx="5020">309734</cx:pt>
          <cx:pt idx="5021">529203</cx:pt>
          <cx:pt idx="5022">326548</cx:pt>
          <cx:pt idx="5023">438053</cx:pt>
          <cx:pt idx="5024">331858</cx:pt>
          <cx:pt idx="5025">273893</cx:pt>
          <cx:pt idx="5026">352212</cx:pt>
          <cx:pt idx="5027">304424</cx:pt>
          <cx:pt idx="5028">123008</cx:pt>
          <cx:pt idx="5029">54867</cx:pt>
          <cx:pt idx="5030">60176</cx:pt>
          <cx:pt idx="5031">55752</cx:pt>
          <cx:pt idx="5032">238938</cx:pt>
          <cx:pt idx="5033">230088</cx:pt>
          <cx:pt idx="5034">323008</cx:pt>
          <cx:pt idx="5035">108407</cx:pt>
          <cx:pt idx="5036">464601</cx:pt>
          <cx:pt idx="5037">333628</cx:pt>
          <cx:pt idx="5038">287610</cx:pt>
          <cx:pt idx="5039">326548</cx:pt>
          <cx:pt idx="5040">332743</cx:pt>
          <cx:pt idx="5041">240265</cx:pt>
          <cx:pt idx="5042">362831</cx:pt>
          <cx:pt idx="5043">224336</cx:pt>
          <cx:pt idx="5044">176991</cx:pt>
          <cx:pt idx="5045">318584</cx:pt>
          <cx:pt idx="5046">247787</cx:pt>
          <cx:pt idx="5047">168141</cx:pt>
          <cx:pt idx="5048">327433</cx:pt>
          <cx:pt idx="5049">346017</cx:pt>
          <cx:pt idx="5050">371681</cx:pt>
          <cx:pt idx="5051">196902</cx:pt>
          <cx:pt idx="5052">242035</cx:pt>
          <cx:pt idx="5053">269911</cx:pt>
          <cx:pt idx="5054">343362</cx:pt>
          <cx:pt idx="5055">210619</cx:pt>
          <cx:pt idx="5056">262831</cx:pt>
          <cx:pt idx="5057">277876</cx:pt>
          <cx:pt idx="5058">262831</cx:pt>
          <cx:pt idx="5059">241592</cx:pt>
          <cx:pt idx="5060">256637</cx:pt>
          <cx:pt idx="5061">119469</cx:pt>
          <cx:pt idx="5062">343362</cx:pt>
          <cx:pt idx="5063">191150</cx:pt>
          <cx:pt idx="5064">330973</cx:pt>
          <cx:pt idx="5065">221238</cx:pt>
          <cx:pt idx="5066">446902</cx:pt>
          <cx:pt idx="5067">265486</cx:pt>
          <cx:pt idx="5068">427876</cx:pt>
          <cx:pt idx="5069">265486</cx:pt>
          <cx:pt idx="5070">218584</cx:pt>
          <cx:pt idx="5071">256637</cx:pt>
          <cx:pt idx="5072">303539</cx:pt>
          <cx:pt idx="5073">269911</cx:pt>
          <cx:pt idx="5074">106194</cx:pt>
          <cx:pt idx="5075">283185</cx:pt>
          <cx:pt idx="5076">258407</cx:pt>
          <cx:pt idx="5077">358407</cx:pt>
          <cx:pt idx="5078">358407</cx:pt>
          <cx:pt idx="5079">366371</cx:pt>
          <cx:pt idx="5080">243362</cx:pt>
          <cx:pt idx="5081">59911</cx:pt>
          <cx:pt idx="5082">55663</cx:pt>
          <cx:pt idx="5083">464601</cx:pt>
          <cx:pt idx="5084">371681</cx:pt>
          <cx:pt idx="5085">274336</cx:pt>
          <cx:pt idx="5086">292035</cx:pt>
          <cx:pt idx="5087">181415</cx:pt>
          <cx:pt idx="5088">243362</cx:pt>
          <cx:pt idx="5089">236283</cx:pt>
          <cx:pt idx="5090">338053</cx:pt>
          <cx:pt idx="5091">345132</cx:pt>
          <cx:pt idx="5092">340707</cx:pt>
          <cx:pt idx="5093">414159</cx:pt>
          <cx:pt idx="5094">65486</cx:pt>
          <cx:pt idx="5095">342477</cx:pt>
          <cx:pt idx="5096">284955</cx:pt>
          <cx:pt idx="5097">340707</cx:pt>
          <cx:pt idx="5098">352212</cx:pt>
          <cx:pt idx="5099">179646</cx:pt>
          <cx:pt idx="5100">361061</cx:pt>
          <cx:pt idx="5101">309734</cx:pt>
          <cx:pt idx="5102">119469</cx:pt>
          <cx:pt idx="5103">265486</cx:pt>
          <cx:pt idx="5104">265486</cx:pt>
          <cx:pt idx="5105">129203</cx:pt>
          <cx:pt idx="5106">125221</cx:pt>
          <cx:pt idx="5107">336283</cx:pt>
          <cx:pt idx="5108">81415</cx:pt>
          <cx:pt idx="5109">380530</cx:pt>
          <cx:pt idx="5110">367256</cx:pt>
          <cx:pt idx="5111">321238</cx:pt>
          <cx:pt idx="5112">280530</cx:pt>
          <cx:pt idx="5113">309292</cx:pt>
          <cx:pt idx="5114">259292</cx:pt>
          <cx:pt idx="5115">252654</cx:pt>
          <cx:pt idx="5116">438053</cx:pt>
          <cx:pt idx="5117">340707</cx:pt>
          <cx:pt idx="5118">339823</cx:pt>
          <cx:pt idx="5119">353982</cx:pt>
          <cx:pt idx="5120">331858</cx:pt>
          <cx:pt idx="5121">526548</cx:pt>
          <cx:pt idx="5122">331858</cx:pt>
          <cx:pt idx="5123">469026</cx:pt>
          <cx:pt idx="5124">469026</cx:pt>
          <cx:pt idx="5125">274336</cx:pt>
          <cx:pt idx="5126">307079</cx:pt>
          <cx:pt idx="5127">361061</cx:pt>
          <cx:pt idx="5128">353982</cx:pt>
          <cx:pt idx="5129">171681</cx:pt>
          <cx:pt idx="5130">318584</cx:pt>
          <cx:pt idx="5131">296460</cx:pt>
          <cx:pt idx="5132">131415</cx:pt>
          <cx:pt idx="5133">486725</cx:pt>
          <cx:pt idx="5134">442477</cx:pt>
          <cx:pt idx="5135">460176</cx:pt>
          <cx:pt idx="5136">424778</cx:pt>
          <cx:pt idx="5137">283185</cx:pt>
          <cx:pt idx="5138">169026</cx:pt>
          <cx:pt idx="5139">250442</cx:pt>
          <cx:pt idx="5140">236725</cx:pt>
          <cx:pt idx="5141">451327</cx:pt>
          <cx:pt idx="5142">349557</cx:pt>
          <cx:pt idx="5143">243362</cx:pt>
          <cx:pt idx="5144">344247</cx:pt>
          <cx:pt idx="5145">334955</cx:pt>
          <cx:pt idx="5146">317699</cx:pt>
          <cx:pt idx="5147">206637</cx:pt>
          <cx:pt idx="5148">378761</cx:pt>
          <cx:pt idx="5149">353982</cx:pt>
          <cx:pt idx="5150">345132</cx:pt>
          <cx:pt idx="5151">207079</cx:pt>
          <cx:pt idx="5152">415929</cx:pt>
          <cx:pt idx="5153">292035</cx:pt>
          <cx:pt idx="5154">318584</cx:pt>
          <cx:pt idx="5155">272566</cx:pt>
          <cx:pt idx="5156">171681</cx:pt>
          <cx:pt idx="5157">172566</cx:pt>
          <cx:pt idx="5158">376106</cx:pt>
          <cx:pt idx="5159">315044</cx:pt>
          <cx:pt idx="5160">108849</cx:pt>
          <cx:pt idx="5161">265486</cx:pt>
          <cx:pt idx="5162">276991</cx:pt>
          <cx:pt idx="5163">345132</cx:pt>
          <cx:pt idx="5164">283185</cx:pt>
          <cx:pt idx="5165">272566</cx:pt>
          <cx:pt idx="5166">264601</cx:pt>
          <cx:pt idx="5167">349557</cx:pt>
          <cx:pt idx="5168">383185</cx:pt>
          <cx:pt idx="5169">172566</cx:pt>
          <cx:pt idx="5170">107079</cx:pt>
          <cx:pt idx="5171">212389</cx:pt>
          <cx:pt idx="5172">358407</cx:pt>
          <cx:pt idx="5173">326548</cx:pt>
          <cx:pt idx="5174">436283</cx:pt>
          <cx:pt idx="5175">327433</cx:pt>
          <cx:pt idx="5176">248672</cx:pt>
          <cx:pt idx="5177">522123</cx:pt>
          <cx:pt idx="5178">255752</cx:pt>
          <cx:pt idx="5179">247787</cx:pt>
          <cx:pt idx="5180">429203</cx:pt>
          <cx:pt idx="5181">350442</cx:pt>
          <cx:pt idx="5182">469026</cx:pt>
          <cx:pt idx="5183">272123</cx:pt>
          <cx:pt idx="5184">278761</cx:pt>
          <cx:pt idx="5185">223008</cx:pt>
          <cx:pt idx="5186">237168</cx:pt>
          <cx:pt idx="5187">222123</cx:pt>
          <cx:pt idx="5188">331858</cx:pt>
          <cx:pt idx="5189">212389</cx:pt>
          <cx:pt idx="5190">269026</cx:pt>
          <cx:pt idx="5191">274336</cx:pt>
          <cx:pt idx="5192">282300</cx:pt>
          <cx:pt idx="5193">269911</cx:pt>
          <cx:pt idx="5194">369026</cx:pt>
          <cx:pt idx="5195">371681</cx:pt>
          <cx:pt idx="5196">352212</cx:pt>
          <cx:pt idx="5197">377876</cx:pt>
          <cx:pt idx="5198">353982</cx:pt>
          <cx:pt idx="5199">73451</cx:pt>
          <cx:pt idx="5200">115044</cx:pt>
          <cx:pt idx="5201">60176</cx:pt>
          <cx:pt idx="5202">455752</cx:pt>
          <cx:pt idx="5203">394690</cx:pt>
          <cx:pt idx="5204">287610</cx:pt>
          <cx:pt idx="5205">289380</cx:pt>
          <cx:pt idx="5206">265486</cx:pt>
          <cx:pt idx="5207">256637</cx:pt>
          <cx:pt idx="5208">269911</cx:pt>
          <cx:pt idx="5209">453982</cx:pt>
          <cx:pt idx="5210">291150</cx:pt>
          <cx:pt idx="5211">279646</cx:pt>
          <cx:pt idx="5212">336283</cx:pt>
          <cx:pt idx="5213">463716</cx:pt>
          <cx:pt idx="5214">252212</cx:pt>
          <cx:pt idx="5215">290265</cx:pt>
          <cx:pt idx="5216">154159</cx:pt>
          <cx:pt idx="5217">330973</cx:pt>
          <cx:pt idx="5218">77876</cx:pt>
          <cx:pt idx="5219">183628</cx:pt>
          <cx:pt idx="5220">267256</cx:pt>
          <cx:pt idx="5221">207964</cx:pt>
          <cx:pt idx="5222">243362</cx:pt>
          <cx:pt idx="5223">85840</cx:pt>
          <cx:pt idx="5224">212389</cx:pt>
          <cx:pt idx="5225">81415</cx:pt>
          <cx:pt idx="5226">314159</cx:pt>
          <cx:pt idx="5227">231858</cx:pt>
          <cx:pt idx="5228">330088</cx:pt>
          <cx:pt idx="5229">334513</cx:pt>
          <cx:pt idx="5230">364601</cx:pt>
          <cx:pt idx="5231">161061</cx:pt>
          <cx:pt idx="5232">159292</cx:pt>
          <cx:pt idx="5233">349557</cx:pt>
          <cx:pt idx="5234">300884</cx:pt>
          <cx:pt idx="5235">341150</cx:pt>
          <cx:pt idx="5236">331415</cx:pt>
          <cx:pt idx="5237">265486</cx:pt>
          <cx:pt idx="5238">271681</cx:pt>
          <cx:pt idx="5239">324778</cx:pt>
          <cx:pt idx="5240">272566</cx:pt>
          <cx:pt idx="5241">268141</cx:pt>
          <cx:pt idx="5242">345132</cx:pt>
          <cx:pt idx="5243">362831</cx:pt>
          <cx:pt idx="5244">238938</cx:pt>
          <cx:pt idx="5245">484955</cx:pt>
          <cx:pt idx="5246">247787</cx:pt>
          <cx:pt idx="5247">267247</cx:pt>
          <cx:pt idx="5248">128318</cx:pt>
          <cx:pt idx="5249">295575</cx:pt>
          <cx:pt idx="5250">287610</cx:pt>
          <cx:pt idx="5251">264601</cx:pt>
          <cx:pt idx="5252">311061</cx:pt>
          <cx:pt idx="5253">134513</cx:pt>
          <cx:pt idx="5254">405309</cx:pt>
          <cx:pt idx="5255">154867</cx:pt>
          <cx:pt idx="5256">386725</cx:pt>
          <cx:pt idx="5257">287610</cx:pt>
          <cx:pt idx="5258">287610</cx:pt>
          <cx:pt idx="5259">371681</cx:pt>
          <cx:pt idx="5260">336283</cx:pt>
          <cx:pt idx="5261">329646</cx:pt>
          <cx:pt idx="5262">394690</cx:pt>
          <cx:pt idx="5263">296460</cx:pt>
          <cx:pt idx="5264">330088</cx:pt>
          <cx:pt idx="5265">137168</cx:pt>
          <cx:pt idx="5266">252212</cx:pt>
          <cx:pt idx="5267">353982</cx:pt>
          <cx:pt idx="5268">121238</cx:pt>
          <cx:pt idx="5269">340707</cx:pt>
          <cx:pt idx="5270">265486</cx:pt>
          <cx:pt idx="5271">305309</cx:pt>
          <cx:pt idx="5272">284955</cx:pt>
          <cx:pt idx="5273">193805</cx:pt>
          <cx:pt idx="5274">366371</cx:pt>
          <cx:pt idx="5275">371681</cx:pt>
          <cx:pt idx="5276">409734</cx:pt>
          <cx:pt idx="5277">262831</cx:pt>
          <cx:pt idx="5278">265486</cx:pt>
          <cx:pt idx="5279">84070</cx:pt>
          <cx:pt idx="5280">340707</cx:pt>
          <cx:pt idx="5281">268141</cx:pt>
          <cx:pt idx="5282">338938</cx:pt>
          <cx:pt idx="5283">495575</cx:pt>
          <cx:pt idx="5284">526548</cx:pt>
          <cx:pt idx="5285">283185</cx:pt>
          <cx:pt idx="5286">336283</cx:pt>
          <cx:pt idx="5287">212389</cx:pt>
          <cx:pt idx="5288">196460</cx:pt>
          <cx:pt idx="5289">460176</cx:pt>
          <cx:pt idx="5290">265486</cx:pt>
          <cx:pt idx="5291">247787</cx:pt>
          <cx:pt idx="5292">469026</cx:pt>
          <cx:pt idx="5293">284955</cx:pt>
          <cx:pt idx="5294">317699</cx:pt>
          <cx:pt idx="5295">318584</cx:pt>
          <cx:pt idx="5296">212389</cx:pt>
          <cx:pt idx="5297">119469</cx:pt>
          <cx:pt idx="5298">292035</cx:pt>
          <cx:pt idx="5299">263716</cx:pt>
          <cx:pt idx="5300">121238</cx:pt>
          <cx:pt idx="5301">185840</cx:pt>
          <cx:pt idx="5302">105309</cx:pt>
          <cx:pt idx="5303">202654</cx:pt>
          <cx:pt idx="5304">154867</cx:pt>
          <cx:pt idx="5305">362566</cx:pt>
          <cx:pt idx="5306">320353</cx:pt>
          <cx:pt idx="5307">74955</cx:pt>
          <cx:pt idx="5308">331858</cx:pt>
          <cx:pt idx="5309">345132</cx:pt>
          <cx:pt idx="5310">323008</cx:pt>
          <cx:pt idx="5311">451327</cx:pt>
          <cx:pt idx="5312">336283</cx:pt>
          <cx:pt idx="5313">564601</cx:pt>
          <cx:pt idx="5314">174601</cx:pt>
          <cx:pt idx="5315">294690</cx:pt>
          <cx:pt idx="5316">370796</cx:pt>
          <cx:pt idx="5317">371681</cx:pt>
          <cx:pt idx="5318">362831</cx:pt>
          <cx:pt idx="5319">371681</cx:pt>
          <cx:pt idx="5320">247787</cx:pt>
          <cx:pt idx="5321">57522</cx:pt>
          <cx:pt idx="5322">56637</cx:pt>
          <cx:pt idx="5323">97345</cx:pt>
          <cx:pt idx="5324">109734</cx:pt>
          <cx:pt idx="5325">300884</cx:pt>
          <cx:pt idx="5326">318584</cx:pt>
          <cx:pt idx="5327">376106</cx:pt>
          <cx:pt idx="5328">288495</cx:pt>
          <cx:pt idx="5329">406194</cx:pt>
          <cx:pt idx="5330">379646</cx:pt>
          <cx:pt idx="5331">296460</cx:pt>
          <cx:pt idx="5332">369026</cx:pt>
          <cx:pt idx="5333">380530</cx:pt>
          <cx:pt idx="5334">349557</cx:pt>
          <cx:pt idx="5335">362831</cx:pt>
          <cx:pt idx="5336">362831</cx:pt>
          <cx:pt idx="5337">349557</cx:pt>
          <cx:pt idx="5338">340707</cx:pt>
          <cx:pt idx="5339">324778</cx:pt>
          <cx:pt idx="5340">323008</cx:pt>
          <cx:pt idx="5341">202654</cx:pt>
          <cx:pt idx="5342">175221</cx:pt>
          <cx:pt idx="5343">269911</cx:pt>
          <cx:pt idx="5344">361946</cx:pt>
          <cx:pt idx="5345">261061</cx:pt>
          <cx:pt idx="5346">272566</cx:pt>
          <cx:pt idx="5347">180530</cx:pt>
          <cx:pt idx="5348">178761</cx:pt>
          <cx:pt idx="5349">270796</cx:pt>
          <cx:pt idx="5350">265486</cx:pt>
          <cx:pt idx="5351">295575</cx:pt>
          <cx:pt idx="5352">155752</cx:pt>
          <cx:pt idx="5353">203539</cx:pt>
          <cx:pt idx="5354">132743</cx:pt>
          <cx:pt idx="5355">242477</cx:pt>
          <cx:pt idx="5356">263716</cx:pt>
          <cx:pt idx="5357">315929</cx:pt>
          <cx:pt idx="5358">256637</cx:pt>
          <cx:pt idx="5359">363716</cx:pt>
          <cx:pt idx="5360">237168</cx:pt>
          <cx:pt idx="5361">296460</cx:pt>
          <cx:pt idx="5362">228318</cx:pt>
          <cx:pt idx="5363">345132</cx:pt>
          <cx:pt idx="5364">469026</cx:pt>
          <cx:pt idx="5365">349557</cx:pt>
          <cx:pt idx="5366">176991</cx:pt>
          <cx:pt idx="5367">218584</cx:pt>
          <cx:pt idx="5368">256637</cx:pt>
          <cx:pt idx="5369">261061</cx:pt>
          <cx:pt idx="5370">128318</cx:pt>
          <cx:pt idx="5371">361061</cx:pt>
          <cx:pt idx="5372">380530</cx:pt>
          <cx:pt idx="5373">283185</cx:pt>
          <cx:pt idx="5374">254867</cx:pt>
          <cx:pt idx="5375">128318</cx:pt>
          <cx:pt idx="5376">57522</cx:pt>
          <cx:pt idx="5377">414159</cx:pt>
          <cx:pt idx="5378">194690</cx:pt>
          <cx:pt idx="5379">303539</cx:pt>
          <cx:pt idx="5380">376106</cx:pt>
          <cx:pt idx="5381">451327</cx:pt>
          <cx:pt idx="5382">376106</cx:pt>
          <cx:pt idx="5383">392035</cx:pt>
          <cx:pt idx="5384">300884</cx:pt>
          <cx:pt idx="5385">353982</cx:pt>
          <cx:pt idx="5386">377433</cx:pt>
          <cx:pt idx="5387">292035</cx:pt>
          <cx:pt idx="5388">376106</cx:pt>
          <cx:pt idx="5389">285840</cx:pt>
          <cx:pt idx="5390">271681</cx:pt>
          <cx:pt idx="5391">179646</cx:pt>
          <cx:pt idx="5392">110619</cx:pt>
          <cx:pt idx="5393">214159</cx:pt>
          <cx:pt idx="5394">101769</cx:pt>
          <cx:pt idx="5395">256637</cx:pt>
          <cx:pt idx="5396">230088</cx:pt>
          <cx:pt idx="5397">68141</cx:pt>
          <cx:pt idx="5398">358407</cx:pt>
          <cx:pt idx="5399">260176</cx:pt>
          <cx:pt idx="5400">402654</cx:pt>
          <cx:pt idx="5401">336283</cx:pt>
          <cx:pt idx="5402">141592</cx:pt>
          <cx:pt idx="5403">271681</cx:pt>
          <cx:pt idx="5404">391150</cx:pt>
          <cx:pt idx="5405">440707</cx:pt>
          <cx:pt idx="5406">338053</cx:pt>
          <cx:pt idx="5407">358407</cx:pt>
          <cx:pt idx="5408">350884</cx:pt>
          <cx:pt idx="5409">270796</cx:pt>
          <cx:pt idx="5410">243362</cx:pt>
          <cx:pt idx="5411">114159</cx:pt>
          <cx:pt idx="5412">256637</cx:pt>
          <cx:pt idx="5413">261061</cx:pt>
          <cx:pt idx="5414">357522</cx:pt>
          <cx:pt idx="5415">322123</cx:pt>
          <cx:pt idx="5416">334513</cx:pt>
          <cx:pt idx="5417">361061</cx:pt>
          <cx:pt idx="5418">230088</cx:pt>
          <cx:pt idx="5419">257522</cx:pt>
          <cx:pt idx="5420">276991</cx:pt>
          <cx:pt idx="5421">285840</cx:pt>
          <cx:pt idx="5422">353982</cx:pt>
          <cx:pt idx="5423">116814</cx:pt>
          <cx:pt idx="5424">247787</cx:pt>
          <cx:pt idx="5425">353982</cx:pt>
          <cx:pt idx="5426">334513</cx:pt>
          <cx:pt idx="5427">86725</cx:pt>
          <cx:pt idx="5428">108849</cx:pt>
          <cx:pt idx="5429">320353</cx:pt>
          <cx:pt idx="5430">102654</cx:pt>
          <cx:pt idx="5431">385840</cx:pt>
          <cx:pt idx="5432">276106</cx:pt>
          <cx:pt idx="5433">321238</cx:pt>
          <cx:pt idx="5434">278761</cx:pt>
          <cx:pt idx="5435">469026</cx:pt>
          <cx:pt idx="5436">194690</cx:pt>
          <cx:pt idx="5437">336283</cx:pt>
          <cx:pt idx="5438">424778</cx:pt>
          <cx:pt idx="5439">225663</cx:pt>
          <cx:pt idx="5440">504424</cx:pt>
          <cx:pt idx="5441">234513</cx:pt>
          <cx:pt idx="5442">252212</cx:pt>
          <cx:pt idx="5443">272123</cx:pt>
          <cx:pt idx="5444">345132</cx:pt>
          <cx:pt idx="5445">276991</cx:pt>
          <cx:pt idx="5446">146017</cx:pt>
          <cx:pt idx="5447">305309</cx:pt>
          <cx:pt idx="5448">371681</cx:pt>
          <cx:pt idx="5449">377876</cx:pt>
          <cx:pt idx="5450">398230</cx:pt>
          <cx:pt idx="5451">296460</cx:pt>
          <cx:pt idx="5452">59292</cx:pt>
          <cx:pt idx="5453">55752</cx:pt>
          <cx:pt idx="5454">57522</cx:pt>
          <cx:pt idx="5455">75221</cx:pt>
          <cx:pt idx="5456">415929</cx:pt>
          <cx:pt idx="5457">486725</cx:pt>
          <cx:pt idx="5458">108407</cx:pt>
          <cx:pt idx="5459">110619</cx:pt>
          <cx:pt idx="5460">393805</cx:pt>
          <cx:pt idx="5461">432743</cx:pt>
          <cx:pt idx="5462">314159</cx:pt>
          <cx:pt idx="5463">442477</cx:pt>
          <cx:pt idx="5464">354867</cx:pt>
          <cx:pt idx="5465">353982</cx:pt>
          <cx:pt idx="5466">278761</cx:pt>
          <cx:pt idx="5467">383185</cx:pt>
          <cx:pt idx="5468">380530</cx:pt>
          <cx:pt idx="5469">278761</cx:pt>
          <cx:pt idx="5470">455752</cx:pt>
          <cx:pt idx="5471">298672</cx:pt>
          <cx:pt idx="5472">345132</cx:pt>
          <cx:pt idx="5473">271681</cx:pt>
          <cx:pt idx="5474">269026</cx:pt>
          <cx:pt idx="5475">232743</cx:pt>
          <cx:pt idx="5476">460176</cx:pt>
          <cx:pt idx="5477">367256</cx:pt>
          <cx:pt idx="5478">119469</cx:pt>
          <cx:pt idx="5479">471504</cx:pt>
          <cx:pt idx="5480">267256</cx:pt>
          <cx:pt idx="5481">358407</cx:pt>
          <cx:pt idx="5482">420353</cx:pt>
          <cx:pt idx="5483">262831</cx:pt>
          <cx:pt idx="5484">460176</cx:pt>
          <cx:pt idx="5485">336283</cx:pt>
          <cx:pt idx="5486">172566</cx:pt>
          <cx:pt idx="5487">185840</cx:pt>
          <cx:pt idx="5488">154867</cx:pt>
          <cx:pt idx="5489">181415</cx:pt>
          <cx:pt idx="5490">151327</cx:pt>
          <cx:pt idx="5491">267256</cx:pt>
          <cx:pt idx="5492">107964</cx:pt>
          <cx:pt idx="5493">271681</cx:pt>
          <cx:pt idx="5494">251327</cx:pt>
          <cx:pt idx="5495">495575</cx:pt>
          <cx:pt idx="5496">351327</cx:pt>
          <cx:pt idx="5497">232743</cx:pt>
          <cx:pt idx="5498">143362</cx:pt>
          <cx:pt idx="5499">278761</cx:pt>
          <cx:pt idx="5500">307964</cx:pt>
          <cx:pt idx="5501">370796</cx:pt>
          <cx:pt idx="5502">366371</cx:pt>
          <cx:pt idx="5503">262831</cx:pt>
          <cx:pt idx="5504">381415</cx:pt>
          <cx:pt idx="5505">300884</cx:pt>
          <cx:pt idx="5506">495575</cx:pt>
          <cx:pt idx="5507">464601</cx:pt>
          <cx:pt idx="5508">407079</cx:pt>
          <cx:pt idx="5509">442477</cx:pt>
          <cx:pt idx="5510">100884</cx:pt>
          <cx:pt idx="5511">369911</cx:pt>
          <cx:pt idx="5512">477876</cx:pt>
          <cx:pt idx="5513">420353</cx:pt>
          <cx:pt idx="5514">387610</cx:pt>
          <cx:pt idx="5515">455752</cx:pt>
          <cx:pt idx="5516">288495</cx:pt>
          <cx:pt idx="5517">383185</cx:pt>
          <cx:pt idx="5518">380530</cx:pt>
          <cx:pt idx="5519">384955</cx:pt>
          <cx:pt idx="5520">299115</cx:pt>
          <cx:pt idx="5521">389380</cx:pt>
          <cx:pt idx="5522">294690</cx:pt>
          <cx:pt idx="5523">287610</cx:pt>
          <cx:pt idx="5524">298230</cx:pt>
          <cx:pt idx="5525">362831</cx:pt>
          <cx:pt idx="5526">218584</cx:pt>
          <cx:pt idx="5527">77876</cx:pt>
          <cx:pt idx="5528">119469</cx:pt>
          <cx:pt idx="5529">274336</cx:pt>
          <cx:pt idx="5530">185840</cx:pt>
          <cx:pt idx="5531">201769</cx:pt>
          <cx:pt idx="5532">344690</cx:pt>
          <cx:pt idx="5533">314159</cx:pt>
          <cx:pt idx="5534">298230</cx:pt>
          <cx:pt idx="5535">92920</cx:pt>
          <cx:pt idx="5536">249557</cx:pt>
          <cx:pt idx="5537">338938</cx:pt>
          <cx:pt idx="5538">380530</cx:pt>
          <cx:pt idx="5539">78761</cx:pt>
          <cx:pt idx="5540">314159</cx:pt>
          <cx:pt idx="5541">269911</cx:pt>
          <cx:pt idx="5542">172566</cx:pt>
          <cx:pt idx="5543">297345</cx:pt>
          <cx:pt idx="5544">316814</cx:pt>
          <cx:pt idx="5545">327433</cx:pt>
          <cx:pt idx="5546">115044</cx:pt>
          <cx:pt idx="5547">323008</cx:pt>
          <cx:pt idx="5548">309734</cx:pt>
          <cx:pt idx="5549">323893</cx:pt>
          <cx:pt idx="5550">274336</cx:pt>
          <cx:pt idx="5551">329203</cx:pt>
          <cx:pt idx="5552">276106</cx:pt>
          <cx:pt idx="5553">331858</cx:pt>
          <cx:pt idx="5554">266371</cx:pt>
          <cx:pt idx="5555">325663</cx:pt>
          <cx:pt idx="5556">316371</cx:pt>
          <cx:pt idx="5557">529203</cx:pt>
          <cx:pt idx="5558">566371</cx:pt>
          <cx:pt idx="5559">291247</cx:pt>
          <cx:pt idx="5560">515929</cx:pt>
          <cx:pt idx="5561">585840</cx:pt>
          <cx:pt idx="5562">442477</cx:pt>
          <cx:pt idx="5563">345132</cx:pt>
          <cx:pt idx="5564">302654</cx:pt>
          <cx:pt idx="5565">442477</cx:pt>
          <cx:pt idx="5566">285840</cx:pt>
          <cx:pt idx="5567">388495</cx:pt>
          <cx:pt idx="5568">389380</cx:pt>
          <cx:pt idx="5569">237168</cx:pt>
          <cx:pt idx="5570">250442</cx:pt>
          <cx:pt idx="5571">274336</cx:pt>
          <cx:pt idx="5572">125663</cx:pt>
          <cx:pt idx="5573">55752</cx:pt>
          <cx:pt idx="5574">58407</cx:pt>
          <cx:pt idx="5575">53982</cx:pt>
          <cx:pt idx="5576">71681</cx:pt>
          <cx:pt idx="5577">408849</cx:pt>
          <cx:pt idx="5578">376106</cx:pt>
          <cx:pt idx="5579">504424</cx:pt>
          <cx:pt idx="5580">309734</cx:pt>
          <cx:pt idx="5581">314159</cx:pt>
          <cx:pt idx="5582">382300</cx:pt>
          <cx:pt idx="5583">451327</cx:pt>
          <cx:pt idx="5584">273451</cx:pt>
          <cx:pt idx="5585">392920</cx:pt>
          <cx:pt idx="5586">389380</cx:pt>
          <cx:pt idx="5587">356637</cx:pt>
          <cx:pt idx="5588">393805</cx:pt>
          <cx:pt idx="5589">256637</cx:pt>
          <cx:pt idx="5590">349557</cx:pt>
          <cx:pt idx="5591">297345</cx:pt>
          <cx:pt idx="5592">380530</cx:pt>
          <cx:pt idx="5593">391150</cx:pt>
          <cx:pt idx="5594">199115</cx:pt>
          <cx:pt idx="5595">267699</cx:pt>
          <cx:pt idx="5596">234513</cx:pt>
          <cx:pt idx="5597">269911</cx:pt>
          <cx:pt idx="5598">442477</cx:pt>
          <cx:pt idx="5599">398230</cx:pt>
          <cx:pt idx="5600">331858</cx:pt>
          <cx:pt idx="5601">340707</cx:pt>
          <cx:pt idx="5602">346902</cx:pt>
          <cx:pt idx="5603">353097</cx:pt>
          <cx:pt idx="5604">270796</cx:pt>
          <cx:pt idx="5605">283185</cx:pt>
          <cx:pt idx="5606">354867</cx:pt>
          <cx:pt idx="5607">269911</cx:pt>
          <cx:pt idx="5608">276106</cx:pt>
          <cx:pt idx="5609">318584</cx:pt>
          <cx:pt idx="5610">312389</cx:pt>
          <cx:pt idx="5611">309292</cx:pt>
          <cx:pt idx="5612">371681</cx:pt>
          <cx:pt idx="5613">323008</cx:pt>
          <cx:pt idx="5614">274336</cx:pt>
          <cx:pt idx="5615">331858</cx:pt>
          <cx:pt idx="5616">338053</cx:pt>
          <cx:pt idx="5617">338053</cx:pt>
          <cx:pt idx="5618">353982</cx:pt>
          <cx:pt idx="5619">331858</cx:pt>
          <cx:pt idx="5620">238938</cx:pt>
          <cx:pt idx="5621">237168</cx:pt>
          <cx:pt idx="5622">360176</cx:pt>
          <cx:pt idx="5623">337168</cx:pt>
          <cx:pt idx="5624">123008</cx:pt>
          <cx:pt idx="5625">334513</cx:pt>
          <cx:pt idx="5626">293805</cx:pt>
          <cx:pt idx="5627">261061</cx:pt>
          <cx:pt idx="5628">157079</cx:pt>
          <cx:pt idx="5629">384955</cx:pt>
          <cx:pt idx="5630">336283</cx:pt>
          <cx:pt idx="5631">176106</cx:pt>
          <cx:pt idx="5632">266371</cx:pt>
          <cx:pt idx="5633">267256</cx:pt>
          <cx:pt idx="5634">366371</cx:pt>
          <cx:pt idx="5635">370796</cx:pt>
          <cx:pt idx="5636">362831</cx:pt>
          <cx:pt idx="5637">371681</cx:pt>
          <cx:pt idx="5638">371681</cx:pt>
          <cx:pt idx="5639">349557</cx:pt>
          <cx:pt idx="5640">207079</cx:pt>
          <cx:pt idx="5641">123893</cx:pt>
          <cx:pt idx="5642">336283</cx:pt>
          <cx:pt idx="5643">154867</cx:pt>
          <cx:pt idx="5644">362831</cx:pt>
          <cx:pt idx="5645">261061</cx:pt>
          <cx:pt idx="5646">367256</cx:pt>
          <cx:pt idx="5647">333628</cx:pt>
          <cx:pt idx="5648">243362</cx:pt>
          <cx:pt idx="5649">464601</cx:pt>
          <cx:pt idx="5650">495575</cx:pt>
          <cx:pt idx="5651">272566</cx:pt>
          <cx:pt idx="5652">282300</cx:pt>
          <cx:pt idx="5653">517699</cx:pt>
          <cx:pt idx="5654">353097</cx:pt>
          <cx:pt idx="5655">232743</cx:pt>
          <cx:pt idx="5656">358407</cx:pt>
          <cx:pt idx="5657">284955</cx:pt>
          <cx:pt idx="5658">221238</cx:pt>
          <cx:pt idx="5659">407079</cx:pt>
          <cx:pt idx="5660">252212</cx:pt>
          <cx:pt idx="5661">378761</cx:pt>
          <cx:pt idx="5662">307079</cx:pt>
          <cx:pt idx="5663">409734</cx:pt>
          <cx:pt idx="5664">286725</cx:pt>
          <cx:pt idx="5665">233185</cx:pt>
          <cx:pt idx="5666">284070</cx:pt>
          <cx:pt idx="5667">358407</cx:pt>
          <cx:pt idx="5668">362831</cx:pt>
          <cx:pt idx="5669">376991</cx:pt>
          <cx:pt idx="5670">415929</cx:pt>
          <cx:pt idx="5671">287610</cx:pt>
          <cx:pt idx="5672">307079</cx:pt>
          <cx:pt idx="5673">283185</cx:pt>
          <cx:pt idx="5674">307079</cx:pt>
          <cx:pt idx="5675">88495</cx:pt>
          <cx:pt idx="5676">460176</cx:pt>
          <cx:pt idx="5677">108849</cx:pt>
          <cx:pt idx="5678">287610</cx:pt>
          <cx:pt idx="5679">299115</cx:pt>
          <cx:pt idx="5680">396017</cx:pt>
          <cx:pt idx="5681">390707</cx:pt>
          <cx:pt idx="5682">484070</cx:pt>
          <cx:pt idx="5683">292035</cx:pt>
          <cx:pt idx="5684">283185</cx:pt>
          <cx:pt idx="5685">376106</cx:pt>
          <cx:pt idx="5686">327433</cx:pt>
          <cx:pt idx="5687">392035</cx:pt>
          <cx:pt idx="5688">389380</cx:pt>
          <cx:pt idx="5689">384955</cx:pt>
          <cx:pt idx="5690">389380</cx:pt>
          <cx:pt idx="5691">384955</cx:pt>
          <cx:pt idx="5692">393805</cx:pt>
          <cx:pt idx="5693">324778</cx:pt>
          <cx:pt idx="5694">392035</cx:pt>
          <cx:pt idx="5695">464601</cx:pt>
          <cx:pt idx="5696">300884</cx:pt>
          <cx:pt idx="5697">386725</cx:pt>
          <cx:pt idx="5698">364159</cx:pt>
          <cx:pt idx="5699">389380</cx:pt>
          <cx:pt idx="5700">406194</cx:pt>
          <cx:pt idx="5701">413274</cx:pt>
          <cx:pt idx="5702">305309</cx:pt>
          <cx:pt idx="5703">400884</cx:pt>
          <cx:pt idx="5704">460176</cx:pt>
          <cx:pt idx="5705">398230</cx:pt>
          <cx:pt idx="5706">393805</cx:pt>
          <cx:pt idx="5707">389380</cx:pt>
          <cx:pt idx="5708">415044</cx:pt>
          <cx:pt idx="5709">389380</cx:pt>
          <cx:pt idx="5710">413716</cx:pt>
          <cx:pt idx="5711">402654</cx:pt>
          <cx:pt idx="5712">407079</cx:pt>
          <cx:pt idx="5713">274336</cx:pt>
          <cx:pt idx="5714">81858</cx:pt>
          <cx:pt idx="5715">241592</cx:pt>
          <cx:pt idx="5716">325221</cx:pt>
          <cx:pt idx="5717">379646</cx:pt>
          <cx:pt idx="5718">154867</cx:pt>
          <cx:pt idx="5719">293805</cx:pt>
          <cx:pt idx="5720">420353</cx:pt>
          <cx:pt idx="5721">367256</cx:pt>
          <cx:pt idx="5722">321681</cx:pt>
          <cx:pt idx="5723">269026</cx:pt>
          <cx:pt idx="5724">369026</cx:pt>
          <cx:pt idx="5725">230088</cx:pt>
          <cx:pt idx="5726">317699</cx:pt>
          <cx:pt idx="5727">515044</cx:pt>
          <cx:pt idx="5728">269911</cx:pt>
          <cx:pt idx="5729">358407</cx:pt>
          <cx:pt idx="5730">415929</cx:pt>
          <cx:pt idx="5731">433628</cx:pt>
          <cx:pt idx="5732">231858</cx:pt>
          <cx:pt idx="5733">216814</cx:pt>
          <cx:pt idx="5734">374336</cx:pt>
          <cx:pt idx="5735">349557</cx:pt>
          <cx:pt idx="5736">280530</cx:pt>
          <cx:pt idx="5737">126548</cx:pt>
          <cx:pt idx="5738">82300</cx:pt>
          <cx:pt idx="5739">207079</cx:pt>
          <cx:pt idx="5740">365486</cx:pt>
          <cx:pt idx="5741">318584</cx:pt>
          <cx:pt idx="5742">153982</cx:pt>
          <cx:pt idx="5743">274336</cx:pt>
          <cx:pt idx="5744">325221</cx:pt>
          <cx:pt idx="5745">360176</cx:pt>
          <cx:pt idx="5746">287610</cx:pt>
          <cx:pt idx="5747">334513</cx:pt>
          <cx:pt idx="5748">276106</cx:pt>
          <cx:pt idx="5749">278761</cx:pt>
          <cx:pt idx="5750">163716</cx:pt>
          <cx:pt idx="5751">327433</cx:pt>
          <cx:pt idx="5752">238938</cx:pt>
          <cx:pt idx="5753">192035</cx:pt>
          <cx:pt idx="5754">323008</cx:pt>
          <cx:pt idx="5755">415929</cx:pt>
          <cx:pt idx="5756">380530</cx:pt>
          <cx:pt idx="5757">396460</cx:pt>
          <cx:pt idx="5758">367256</cx:pt>
          <cx:pt idx="5759">240707</cx:pt>
          <cx:pt idx="5760">468141</cx:pt>
          <cx:pt idx="5761">202654</cx:pt>
          <cx:pt idx="5762">327433</cx:pt>
          <cx:pt idx="5763">365486</cx:pt>
          <cx:pt idx="5764">339823</cx:pt>
          <cx:pt idx="5765">335398</cx:pt>
          <cx:pt idx="5766">247787</cx:pt>
          <cx:pt idx="5767">362831</cx:pt>
          <cx:pt idx="5768">369911</cx:pt>
          <cx:pt idx="5769">351327</cx:pt>
          <cx:pt idx="5770">274336</cx:pt>
          <cx:pt idx="5771">362831</cx:pt>
          <cx:pt idx="5772">121238</cx:pt>
          <cx:pt idx="5773">309734</cx:pt>
          <cx:pt idx="5774">269911</cx:pt>
          <cx:pt idx="5775">243362</cx:pt>
          <cx:pt idx="5776">327433</cx:pt>
          <cx:pt idx="5777">362831</cx:pt>
          <cx:pt idx="5778">221238</cx:pt>
          <cx:pt idx="5779">192920</cx:pt>
          <cx:pt idx="5780">353982</cx:pt>
          <cx:pt idx="5781">323008</cx:pt>
          <cx:pt idx="5782">349557</cx:pt>
          <cx:pt idx="5783">241592</cx:pt>
          <cx:pt idx="5784">349557</cx:pt>
          <cx:pt idx="5785">241592</cx:pt>
          <cx:pt idx="5786">209734</cx:pt>
          <cx:pt idx="5787">281415</cx:pt>
          <cx:pt idx="5788">495575</cx:pt>
          <cx:pt idx="5789">529203</cx:pt>
          <cx:pt idx="5790">207964</cx:pt>
          <cx:pt idx="5791">291150</cx:pt>
          <cx:pt idx="5792">247787</cx:pt>
          <cx:pt idx="5793">477876</cx:pt>
          <cx:pt idx="5794">230088</cx:pt>
          <cx:pt idx="5795">292035</cx:pt>
          <cx:pt idx="5796">287610</cx:pt>
          <cx:pt idx="5797">433628</cx:pt>
          <cx:pt idx="5798">287610</cx:pt>
          <cx:pt idx="5799">300884</cx:pt>
          <cx:pt idx="5800">433628</cx:pt>
          <cx:pt idx="5801">353982</cx:pt>
          <cx:pt idx="5802">526548</cx:pt>
          <cx:pt idx="5803">495575</cx:pt>
          <cx:pt idx="5804">336283</cx:pt>
          <cx:pt idx="5805">320353</cx:pt>
          <cx:pt idx="5806">297787</cx:pt>
          <cx:pt idx="5807">260176</cx:pt>
          <cx:pt idx="5808">336283</cx:pt>
          <cx:pt idx="5809">522123</cx:pt>
          <cx:pt idx="5810">464601</cx:pt>
          <cx:pt idx="5811">389380</cx:pt>
          <cx:pt idx="5812">330088</cx:pt>
          <cx:pt idx="5813">384070</cx:pt>
          <cx:pt idx="5814">283185</cx:pt>
          <cx:pt idx="5815">119469</cx:pt>
          <cx:pt idx="5816">299115</cx:pt>
          <cx:pt idx="5817">353982</cx:pt>
          <cx:pt idx="5818">339823</cx:pt>
          <cx:pt idx="5819">53097</cx:pt>
          <cx:pt idx="5820">433628</cx:pt>
          <cx:pt idx="5821">415929</cx:pt>
          <cx:pt idx="5822">405309</cx:pt>
          <cx:pt idx="5823">460176</cx:pt>
          <cx:pt idx="5824">469026</cx:pt>
          <cx:pt idx="5825">402654</cx:pt>
          <cx:pt idx="5826">484070</cx:pt>
          <cx:pt idx="5827">290265</cx:pt>
          <cx:pt idx="5828">321238</cx:pt>
          <cx:pt idx="5829">411504</cx:pt>
          <cx:pt idx="5830">323008</cx:pt>
          <cx:pt idx="5831">382300</cx:pt>
          <cx:pt idx="5832">346902</cx:pt>
          <cx:pt idx="5833">358407</cx:pt>
          <cx:pt idx="5834">371681</cx:pt>
          <cx:pt idx="5835">141150</cx:pt>
          <cx:pt idx="5836">376106</cx:pt>
          <cx:pt idx="5837">305309</cx:pt>
          <cx:pt idx="5838">276991</cx:pt>
          <cx:pt idx="5839">237168</cx:pt>
          <cx:pt idx="5840">349557</cx:pt>
          <cx:pt idx="5841">244247</cx:pt>
          <cx:pt idx="5842">283185</cx:pt>
          <cx:pt idx="5843">283185</cx:pt>
          <cx:pt idx="5844">286283</cx:pt>
          <cx:pt idx="5845">290265</cx:pt>
          <cx:pt idx="5846">380530</cx:pt>
          <cx:pt idx="5847">184070</cx:pt>
          <cx:pt idx="5848">293805</cx:pt>
          <cx:pt idx="5849">342920</cx:pt>
          <cx:pt idx="5850">307079</cx:pt>
          <cx:pt idx="5851">185840</cx:pt>
          <cx:pt idx="5852">184513</cx:pt>
          <cx:pt idx="5853">407079</cx:pt>
          <cx:pt idx="5854">296460</cx:pt>
          <cx:pt idx="5855">388495</cx:pt>
          <cx:pt idx="5856">349557</cx:pt>
          <cx:pt idx="5857">292035</cx:pt>
          <cx:pt idx="5858">170796</cx:pt>
          <cx:pt idx="5859">278761</cx:pt>
          <cx:pt idx="5860">181415</cx:pt>
          <cx:pt idx="5861">246017</cx:pt>
          <cx:pt idx="5862">199115</cx:pt>
          <cx:pt idx="5863">211504</cx:pt>
          <cx:pt idx="5864">283185</cx:pt>
          <cx:pt idx="5865">70796</cx:pt>
          <cx:pt idx="5866">72566</cx:pt>
          <cx:pt idx="5867">470796</cx:pt>
          <cx:pt idx="5868">305309</cx:pt>
          <cx:pt idx="5869">183185</cx:pt>
          <cx:pt idx="5870">342477</cx:pt>
          <cx:pt idx="5871">237168</cx:pt>
          <cx:pt idx="5872">442477</cx:pt>
          <cx:pt idx="5873">201769</cx:pt>
          <cx:pt idx="5874">300884</cx:pt>
          <cx:pt idx="5875">265486</cx:pt>
          <cx:pt idx="5876">491150</cx:pt>
          <cx:pt idx="5877">283185</cx:pt>
          <cx:pt idx="5878">349557</cx:pt>
          <cx:pt idx="5879">256637</cx:pt>
          <cx:pt idx="5880">292035</cx:pt>
          <cx:pt idx="5881">557522</cx:pt>
          <cx:pt idx="5882">570796</cx:pt>
          <cx:pt idx="5883">254867</cx:pt>
          <cx:pt idx="5884">307079</cx:pt>
          <cx:pt idx="5885">482300</cx:pt>
          <cx:pt idx="5886">511504</cx:pt>
          <cx:pt idx="5887">298230</cx:pt>
          <cx:pt idx="5888">357522</cx:pt>
          <cx:pt idx="5889">312389</cx:pt>
          <cx:pt idx="5890">393805</cx:pt>
        </cx:lvl>
      </cx:numDim>
    </cx:data>
  </cx:chartData>
  <cx:chart>
    <cx:title pos="t" align="ctr" overlay="0">
      <cx:tx>
        <cx:txData>
          <cx:v>Sale Price vs Hallway Type</cx:v>
        </cx:txData>
      </cx:tx>
      <cx:txPr>
        <a:bodyPr spcFirstLastPara="1" vertOverflow="ellipsis" horzOverflow="overflow" wrap="square" lIns="0" tIns="0" rIns="0" bIns="0" anchor="ctr" anchorCtr="1"/>
        <a:lstStyle/>
        <a:p>
          <a:pPr algn="ctr" rtl="0">
            <a:defRPr/>
          </a:pPr>
          <a:r>
            <a:rPr lang="en-US" sz="1200" b="0" i="0" u="none" strike="noStrike" baseline="0" dirty="0">
              <a:solidFill>
                <a:srgbClr val="FFFFFF"/>
              </a:solidFill>
              <a:latin typeface="+mj-lt"/>
            </a:rPr>
            <a:t>Sale Price vs Hallway Type</a:t>
          </a:r>
        </a:p>
      </cx:txPr>
    </cx:title>
    <cx:plotArea>
      <cx:plotAreaRegion>
        <cx:series layoutId="boxWhisker" uniqueId="{E5AF6543-B2B0-4097-82BC-8F83D5F0E676}">
          <cx:tx>
            <cx:txData>
              <cx:f>Daegu_Real_Estate_data!$V$1</cx:f>
              <cx:v>SalePrice</cx:v>
            </cx:txData>
          </cx:tx>
          <cx:dataId val="0"/>
          <cx:layoutPr>
            <cx:visibility meanLine="0" meanMarker="1" nonoutliers="0" outliers="1"/>
            <cx:statistics quartileMethod="exclusive"/>
          </cx:layoutPr>
        </cx:series>
      </cx:plotAreaRegion>
      <cx:axis id="0">
        <cx:catScaling gapWidth="1"/>
        <cx:title>
          <cx:tx>
            <cx:txData>
              <cx:v>Hallway Type</cx:v>
            </cx:txData>
          </cx:tx>
          <cx:txPr>
            <a:bodyPr spcFirstLastPara="1" vertOverflow="ellipsis" horzOverflow="overflow" wrap="square" lIns="0" tIns="0" rIns="0" bIns="0" anchor="ctr" anchorCtr="1"/>
            <a:lstStyle/>
            <a:p>
              <a:pPr algn="ctr" rtl="0">
                <a:defRPr/>
              </a:pPr>
              <a:r>
                <a:rPr lang="en-US" sz="900" b="0" i="0" u="none" strike="noStrike" baseline="0" dirty="0">
                  <a:solidFill>
                    <a:srgbClr val="FFFFFF"/>
                  </a:solidFill>
                  <a:latin typeface="+mj-lt"/>
                </a:rPr>
                <a:t>Hallway Type</a:t>
              </a:r>
            </a:p>
          </cx:txPr>
        </cx:title>
        <cx:tickLabels/>
      </cx:axis>
      <cx:axis id="1">
        <cx:valScaling/>
        <cx:title>
          <cx:tx>
            <cx:txData>
              <cx:v>Sale Price</cx:v>
            </cx:txData>
          </cx:tx>
          <cx:txPr>
            <a:bodyPr spcFirstLastPara="1" vertOverflow="ellipsis" horzOverflow="overflow" wrap="square" lIns="0" tIns="0" rIns="0" bIns="0" anchor="ctr" anchorCtr="1"/>
            <a:lstStyle/>
            <a:p>
              <a:pPr algn="ctr" rtl="0">
                <a:defRPr/>
              </a:pPr>
              <a:r>
                <a:rPr lang="en-US" sz="900" b="0" i="0" u="none" strike="noStrike" baseline="0" dirty="0">
                  <a:solidFill>
                    <a:srgbClr val="FFFFFF"/>
                  </a:solidFill>
                  <a:latin typeface="+mj-lt"/>
                </a:rPr>
                <a:t>Sale Price</a:t>
              </a:r>
            </a:p>
          </cx:txPr>
        </cx:title>
        <cx:tickLabels/>
        <cx:numFmt formatCode="$#,##0" sourceLinked="0"/>
      </cx:axis>
    </cx:plotArea>
  </cx:chart>
  <cx:spPr>
    <a:noFill/>
    <a:ln>
      <a:solidFill>
        <a:srgbClr val="A3A3A3"/>
      </a:solidFill>
    </a:ln>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0.71018</cdr:x>
      <cdr:y>0.26088</cdr:y>
    </cdr:from>
    <cdr:to>
      <cdr:x>0.86365</cdr:x>
      <cdr:y>0.52242</cdr:y>
    </cdr:to>
    <cdr:sp macro="" textlink="">
      <cdr:nvSpPr>
        <cdr:cNvPr id="2" name="Content Placeholder 5">
          <a:extLst xmlns:a="http://schemas.openxmlformats.org/drawingml/2006/main">
            <a:ext uri="{FF2B5EF4-FFF2-40B4-BE49-F238E27FC236}">
              <a16:creationId xmlns:a16="http://schemas.microsoft.com/office/drawing/2014/main" id="{7630D835-707E-4473-AAA1-3CB48FE61772}"/>
            </a:ext>
          </a:extLst>
        </cdr:cNvPr>
        <cdr:cNvSpPr txBox="1">
          <a:spLocks xmlns:a="http://schemas.openxmlformats.org/drawingml/2006/main"/>
        </cdr:cNvSpPr>
      </cdr:nvSpPr>
      <cdr:spPr>
        <a:xfrm xmlns:a="http://schemas.openxmlformats.org/drawingml/2006/main">
          <a:off x="5676155" y="651477"/>
          <a:ext cx="1226598" cy="653143"/>
        </a:xfrm>
        <a:prstGeom xmlns:a="http://schemas.openxmlformats.org/drawingml/2006/main" prst="rect">
          <a:avLst/>
        </a:prstGeom>
        <a:ln xmlns:a="http://schemas.openxmlformats.org/drawingml/2006/main" w="15875">
          <a:solidFill>
            <a:schemeClr val="accent6">
              <a:lumMod val="75000"/>
            </a:schemeClr>
          </a:solidFill>
          <a:prstDash val="dash"/>
        </a:ln>
      </cdr:spPr>
      <cdr:txBody>
        <a:bodyPr xmlns:a="http://schemas.openxmlformats.org/drawingml/2006/main" vert="horz" lIns="91440" tIns="45720" rIns="91440" bIns="45720" rtlCol="0" anchor="t">
          <a:norm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pPr marL="0" indent="0">
            <a:buClr>
              <a:srgbClr val="FFFFFF"/>
            </a:buClr>
            <a:buNone/>
          </a:pPr>
          <a:endParaRPr lang="en-US" sz="1400" dirty="0">
            <a:solidFill>
              <a:srgbClr val="FFFFFF"/>
            </a:solidFill>
          </a:endParaRP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7/29/2020</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7105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26331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32996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66968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73343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66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2050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4528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87765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56583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7/29/2020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19898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7/29/2020</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64716"/>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3" Type="http://schemas.microsoft.com/office/2014/relationships/chartEx" Target="../charts/chartEx3.xml"/><Relationship Id="rId12" Type="http://schemas.openxmlformats.org/officeDocument/2006/relationships/image" Target="../media/image5.png"/><Relationship Id="rId2" Type="http://schemas.microsoft.com/office/2014/relationships/chartEx" Target="../charts/chartEx1.xml"/><Relationship Id="rId1" Type="http://schemas.openxmlformats.org/officeDocument/2006/relationships/slideLayout" Target="../slideLayouts/slideLayout2.xml"/><Relationship Id="rId11" Type="http://schemas.microsoft.com/office/2014/relationships/chartEx" Target="../charts/chartEx2.xml"/><Relationship Id="rId10" Type="http://schemas.openxmlformats.org/officeDocument/2006/relationships/image" Target="../media/image16.png"/><Relationship Id="rId1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C4CF0-3AA0-45D6-98E2-247C08444025}"/>
              </a:ext>
            </a:extLst>
          </p:cNvPr>
          <p:cNvSpPr>
            <a:spLocks noGrp="1"/>
          </p:cNvSpPr>
          <p:nvPr>
            <p:ph type="ctrTitle"/>
          </p:nvPr>
        </p:nvSpPr>
        <p:spPr>
          <a:xfrm>
            <a:off x="1452616" y="962902"/>
            <a:ext cx="4176384" cy="2380828"/>
          </a:xfrm>
        </p:spPr>
        <p:txBody>
          <a:bodyPr>
            <a:normAutofit/>
          </a:bodyPr>
          <a:lstStyle/>
          <a:p>
            <a:r>
              <a:rPr lang="en-US" sz="3400" dirty="0"/>
              <a:t>Predicting Apartment sale prices in</a:t>
            </a:r>
            <a:br>
              <a:rPr lang="en-US" sz="3400" dirty="0"/>
            </a:br>
            <a:r>
              <a:rPr lang="en-US" sz="3400" dirty="0"/>
              <a:t>Daegu, South Korea</a:t>
            </a:r>
          </a:p>
        </p:txBody>
      </p:sp>
      <p:sp>
        <p:nvSpPr>
          <p:cNvPr id="3" name="Subtitle 2">
            <a:extLst>
              <a:ext uri="{FF2B5EF4-FFF2-40B4-BE49-F238E27FC236}">
                <a16:creationId xmlns:a16="http://schemas.microsoft.com/office/drawing/2014/main" id="{C20AB0E5-68EA-4317-BF96-59A2C4692C4B}"/>
              </a:ext>
            </a:extLst>
          </p:cNvPr>
          <p:cNvSpPr>
            <a:spLocks noGrp="1"/>
          </p:cNvSpPr>
          <p:nvPr>
            <p:ph type="subTitle" idx="1"/>
          </p:nvPr>
        </p:nvSpPr>
        <p:spPr>
          <a:xfrm>
            <a:off x="1452617" y="3531204"/>
            <a:ext cx="4171479" cy="1610643"/>
          </a:xfrm>
        </p:spPr>
        <p:txBody>
          <a:bodyPr>
            <a:normAutofit/>
          </a:bodyPr>
          <a:lstStyle/>
          <a:p>
            <a:r>
              <a:rPr lang="en-US" sz="1600" dirty="0"/>
              <a:t>By Danny Hua</a:t>
            </a:r>
          </a:p>
        </p:txBody>
      </p:sp>
      <p:pic>
        <p:nvPicPr>
          <p:cNvPr id="7" name="Graphic 6" descr="Suburban scene">
            <a:extLst>
              <a:ext uri="{FF2B5EF4-FFF2-40B4-BE49-F238E27FC236}">
                <a16:creationId xmlns:a16="http://schemas.microsoft.com/office/drawing/2014/main" id="{A5F60E5B-1FC4-48AC-8DD1-06051E6886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4251" y="805583"/>
            <a:ext cx="4660762" cy="4660762"/>
          </a:xfrm>
          <a:prstGeom prst="rect">
            <a:avLst/>
          </a:prstGeom>
        </p:spPr>
      </p:pic>
    </p:spTree>
    <p:extLst>
      <p:ext uri="{BB962C8B-B14F-4D97-AF65-F5344CB8AC3E}">
        <p14:creationId xmlns:p14="http://schemas.microsoft.com/office/powerpoint/2010/main" val="1842750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2D1723-30B3-4400-A9E4-6CE0C0B800A2}"/>
              </a:ext>
            </a:extLst>
          </p:cNvPr>
          <p:cNvSpPr>
            <a:spLocks noGrp="1"/>
          </p:cNvSpPr>
          <p:nvPr>
            <p:ph type="title"/>
          </p:nvPr>
        </p:nvSpPr>
        <p:spPr>
          <a:xfrm>
            <a:off x="315508" y="356606"/>
            <a:ext cx="9603275" cy="604553"/>
          </a:xfrm>
        </p:spPr>
        <p:txBody>
          <a:bodyPr>
            <a:normAutofit/>
          </a:bodyPr>
          <a:lstStyle/>
          <a:p>
            <a:pPr algn="l"/>
            <a:r>
              <a:rPr lang="en-US" sz="2400" dirty="0"/>
              <a:t>Summary</a:t>
            </a:r>
          </a:p>
        </p:txBody>
      </p:sp>
      <p:sp>
        <p:nvSpPr>
          <p:cNvPr id="6" name="Content Placeholder 5">
            <a:extLst>
              <a:ext uri="{FF2B5EF4-FFF2-40B4-BE49-F238E27FC236}">
                <a16:creationId xmlns:a16="http://schemas.microsoft.com/office/drawing/2014/main" id="{BAB5961B-0D43-4046-B5CD-6C4DFE4BAEFF}"/>
              </a:ext>
            </a:extLst>
          </p:cNvPr>
          <p:cNvSpPr>
            <a:spLocks noGrp="1"/>
          </p:cNvSpPr>
          <p:nvPr>
            <p:ph idx="1"/>
          </p:nvPr>
        </p:nvSpPr>
        <p:spPr>
          <a:xfrm>
            <a:off x="315508" y="1152421"/>
            <a:ext cx="10725149" cy="3727489"/>
          </a:xfrm>
        </p:spPr>
        <p:txBody>
          <a:bodyPr/>
          <a:lstStyle/>
          <a:p>
            <a:pPr>
              <a:buClr>
                <a:srgbClr val="99CB38"/>
              </a:buClr>
            </a:pPr>
            <a:r>
              <a:rPr lang="en-US" dirty="0"/>
              <a:t>Analyzing real estate data in Daegu, South Korea to create a regression model to help real estate agents improve pricing and potentially yield higher commission.</a:t>
            </a:r>
          </a:p>
          <a:p>
            <a:pPr>
              <a:buClr>
                <a:srgbClr val="99CB38"/>
              </a:buClr>
            </a:pPr>
            <a:r>
              <a:rPr lang="en-US" dirty="0"/>
              <a:t>The data being looked at are apartment real estate transactions that took place from 2007 to 2017.</a:t>
            </a:r>
          </a:p>
          <a:p>
            <a:pPr>
              <a:buClr>
                <a:srgbClr val="99CB38"/>
              </a:buClr>
            </a:pPr>
            <a:r>
              <a:rPr lang="en-US" dirty="0"/>
              <a:t>Descriptive and Inferential statistics analysis were done to identify variables to use for the regression model.</a:t>
            </a:r>
          </a:p>
          <a:p>
            <a:r>
              <a:rPr lang="en-US" dirty="0"/>
              <a:t>A regression model with an R-Squared of 0.74 was achieved.</a:t>
            </a:r>
          </a:p>
          <a:p>
            <a:endParaRPr lang="en-US" dirty="0"/>
          </a:p>
        </p:txBody>
      </p:sp>
    </p:spTree>
    <p:extLst>
      <p:ext uri="{BB962C8B-B14F-4D97-AF65-F5344CB8AC3E}">
        <p14:creationId xmlns:p14="http://schemas.microsoft.com/office/powerpoint/2010/main" val="3600394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2D1723-30B3-4400-A9E4-6CE0C0B800A2}"/>
              </a:ext>
            </a:extLst>
          </p:cNvPr>
          <p:cNvSpPr>
            <a:spLocks noGrp="1"/>
          </p:cNvSpPr>
          <p:nvPr>
            <p:ph type="title"/>
          </p:nvPr>
        </p:nvSpPr>
        <p:spPr>
          <a:xfrm>
            <a:off x="255274" y="328898"/>
            <a:ext cx="10605560" cy="724048"/>
          </a:xfrm>
        </p:spPr>
        <p:txBody>
          <a:bodyPr>
            <a:normAutofit/>
          </a:bodyPr>
          <a:lstStyle/>
          <a:p>
            <a:pPr algn="l"/>
            <a:r>
              <a:rPr lang="en-US" sz="1800" dirty="0"/>
              <a:t>More than 74% of the observed variation can be accounted for by the model</a:t>
            </a:r>
          </a:p>
        </p:txBody>
      </p:sp>
      <p:graphicFrame>
        <p:nvGraphicFramePr>
          <p:cNvPr id="3" name="Table 2">
            <a:extLst>
              <a:ext uri="{FF2B5EF4-FFF2-40B4-BE49-F238E27FC236}">
                <a16:creationId xmlns:a16="http://schemas.microsoft.com/office/drawing/2014/main" id="{6D7F81E2-BCDE-4719-8E40-6F54970C97F9}"/>
              </a:ext>
            </a:extLst>
          </p:cNvPr>
          <p:cNvGraphicFramePr>
            <a:graphicFrameLocks noGrp="1"/>
          </p:cNvGraphicFramePr>
          <p:nvPr>
            <p:extLst>
              <p:ext uri="{D42A27DB-BD31-4B8C-83A1-F6EECF244321}">
                <p14:modId xmlns:p14="http://schemas.microsoft.com/office/powerpoint/2010/main" val="2926048108"/>
              </p:ext>
            </p:extLst>
          </p:nvPr>
        </p:nvGraphicFramePr>
        <p:xfrm>
          <a:off x="8009011" y="1294178"/>
          <a:ext cx="2558472" cy="1473147"/>
        </p:xfrm>
        <a:graphic>
          <a:graphicData uri="http://schemas.openxmlformats.org/drawingml/2006/table">
            <a:tbl>
              <a:tblPr>
                <a:tableStyleId>{5C22544A-7EE6-4342-B048-85BDC9FD1C3A}</a:tableStyleId>
              </a:tblPr>
              <a:tblGrid>
                <a:gridCol w="1840304">
                  <a:extLst>
                    <a:ext uri="{9D8B030D-6E8A-4147-A177-3AD203B41FA5}">
                      <a16:colId xmlns:a16="http://schemas.microsoft.com/office/drawing/2014/main" val="1082495057"/>
                    </a:ext>
                  </a:extLst>
                </a:gridCol>
                <a:gridCol w="718168">
                  <a:extLst>
                    <a:ext uri="{9D8B030D-6E8A-4147-A177-3AD203B41FA5}">
                      <a16:colId xmlns:a16="http://schemas.microsoft.com/office/drawing/2014/main" val="2869068312"/>
                    </a:ext>
                  </a:extLst>
                </a:gridCol>
              </a:tblGrid>
              <a:tr h="230536">
                <a:tc gridSpan="2">
                  <a:txBody>
                    <a:bodyPr/>
                    <a:lstStyle/>
                    <a:p>
                      <a:pPr algn="ctr" fontAlgn="b"/>
                      <a:r>
                        <a:rPr lang="en-US" sz="1200" u="none" strike="noStrike" dirty="0">
                          <a:solidFill>
                            <a:srgbClr val="FFFFFF"/>
                          </a:solidFill>
                          <a:effectLst/>
                        </a:rPr>
                        <a:t>Regression Statistics</a:t>
                      </a:r>
                      <a:endParaRPr lang="en-US" sz="1200" b="0" i="1" u="none" strike="noStrike" dirty="0">
                        <a:solidFill>
                          <a:srgbClr val="FFFFFF"/>
                        </a:solidFill>
                        <a:effectLst/>
                        <a:latin typeface="Calibri" panose="020F0502020204030204" pitchFamily="34" charset="0"/>
                      </a:endParaRPr>
                    </a:p>
                  </a:txBody>
                  <a:tcPr marL="9525" marR="9525" marT="9525" marB="0" anchor="b">
                    <a:noFill/>
                  </a:tcPr>
                </a:tc>
                <a:tc hMerge="1">
                  <a:txBody>
                    <a:bodyPr/>
                    <a:lstStyle/>
                    <a:p>
                      <a:endParaRPr lang="en-US"/>
                    </a:p>
                  </a:txBody>
                  <a:tcPr/>
                </a:tc>
                <a:extLst>
                  <a:ext uri="{0D108BD9-81ED-4DB2-BD59-A6C34878D82A}">
                    <a16:rowId xmlns:a16="http://schemas.microsoft.com/office/drawing/2014/main" val="1740229986"/>
                  </a:ext>
                </a:extLst>
              </a:tr>
              <a:tr h="230536">
                <a:tc>
                  <a:txBody>
                    <a:bodyPr/>
                    <a:lstStyle/>
                    <a:p>
                      <a:pPr algn="l" fontAlgn="b"/>
                      <a:r>
                        <a:rPr lang="en-US" sz="1200" u="none" strike="noStrike" dirty="0">
                          <a:solidFill>
                            <a:srgbClr val="FFFFFF"/>
                          </a:solidFill>
                          <a:effectLst/>
                        </a:rPr>
                        <a:t>Multiple R</a:t>
                      </a:r>
                      <a:endParaRPr lang="en-US" sz="1200" b="0" i="0" u="none" strike="noStrike" dirty="0">
                        <a:solidFill>
                          <a:srgbClr val="FFFFFF"/>
                        </a:solidFill>
                        <a:effectLst/>
                        <a:latin typeface="Calibri" panose="020F0502020204030204" pitchFamily="34" charset="0"/>
                      </a:endParaRPr>
                    </a:p>
                  </a:txBody>
                  <a:tcPr marL="9525" marR="9525" marT="9525" marB="0" anchor="b">
                    <a:noFill/>
                  </a:tcPr>
                </a:tc>
                <a:tc>
                  <a:txBody>
                    <a:bodyPr/>
                    <a:lstStyle/>
                    <a:p>
                      <a:pPr algn="r" fontAlgn="b"/>
                      <a:r>
                        <a:rPr lang="en-US" sz="1200" u="none" strike="noStrike" dirty="0">
                          <a:solidFill>
                            <a:srgbClr val="FFFFFF"/>
                          </a:solidFill>
                          <a:effectLst/>
                        </a:rPr>
                        <a:t>0.86</a:t>
                      </a:r>
                      <a:endParaRPr lang="en-US" sz="1200" b="0" i="0" u="none" strike="noStrike" dirty="0">
                        <a:solidFill>
                          <a:srgbClr val="FFFFFF"/>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915223668"/>
                  </a:ext>
                </a:extLst>
              </a:tr>
              <a:tr h="230536">
                <a:tc>
                  <a:txBody>
                    <a:bodyPr/>
                    <a:lstStyle/>
                    <a:p>
                      <a:pPr algn="l" fontAlgn="b"/>
                      <a:r>
                        <a:rPr lang="en-US" sz="1200" u="none" strike="noStrike" dirty="0">
                          <a:solidFill>
                            <a:srgbClr val="FFFFFF"/>
                          </a:solidFill>
                          <a:effectLst/>
                        </a:rPr>
                        <a:t>R Square</a:t>
                      </a:r>
                      <a:endParaRPr lang="en-US" sz="1200" b="0" i="0" u="none" strike="noStrike" dirty="0">
                        <a:solidFill>
                          <a:srgbClr val="FFFFFF"/>
                        </a:solidFill>
                        <a:effectLst/>
                        <a:latin typeface="Calibri" panose="020F0502020204030204" pitchFamily="34" charset="0"/>
                      </a:endParaRPr>
                    </a:p>
                  </a:txBody>
                  <a:tcPr marL="9525" marR="9525" marT="9525" marB="0" anchor="b">
                    <a:noFill/>
                  </a:tcPr>
                </a:tc>
                <a:tc>
                  <a:txBody>
                    <a:bodyPr/>
                    <a:lstStyle/>
                    <a:p>
                      <a:pPr algn="r" fontAlgn="b"/>
                      <a:r>
                        <a:rPr lang="en-US" sz="1200" u="none" strike="noStrike" dirty="0">
                          <a:solidFill>
                            <a:srgbClr val="FFFFFF"/>
                          </a:solidFill>
                          <a:effectLst/>
                        </a:rPr>
                        <a:t>0.74</a:t>
                      </a:r>
                      <a:endParaRPr lang="en-US" sz="1200" b="0" i="0" u="none" strike="noStrike" dirty="0">
                        <a:solidFill>
                          <a:srgbClr val="FFFFFF"/>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419567514"/>
                  </a:ext>
                </a:extLst>
              </a:tr>
              <a:tr h="230536">
                <a:tc>
                  <a:txBody>
                    <a:bodyPr/>
                    <a:lstStyle/>
                    <a:p>
                      <a:pPr algn="l" fontAlgn="b"/>
                      <a:r>
                        <a:rPr lang="en-US" sz="1200" u="none" strike="noStrike" dirty="0">
                          <a:solidFill>
                            <a:srgbClr val="FFFFFF"/>
                          </a:solidFill>
                          <a:effectLst/>
                        </a:rPr>
                        <a:t>Adjusted R Square</a:t>
                      </a:r>
                      <a:endParaRPr lang="en-US" sz="1200" b="0" i="0" u="none" strike="noStrike" dirty="0">
                        <a:solidFill>
                          <a:srgbClr val="FFFFFF"/>
                        </a:solidFill>
                        <a:effectLst/>
                        <a:latin typeface="Calibri" panose="020F0502020204030204" pitchFamily="34" charset="0"/>
                      </a:endParaRPr>
                    </a:p>
                  </a:txBody>
                  <a:tcPr marL="9525" marR="9525" marT="9525" marB="0" anchor="b">
                    <a:noFill/>
                  </a:tcPr>
                </a:tc>
                <a:tc>
                  <a:txBody>
                    <a:bodyPr/>
                    <a:lstStyle/>
                    <a:p>
                      <a:pPr algn="r" fontAlgn="b"/>
                      <a:r>
                        <a:rPr lang="en-US" sz="1200" u="none" strike="noStrike" dirty="0">
                          <a:solidFill>
                            <a:srgbClr val="FFFFFF"/>
                          </a:solidFill>
                          <a:effectLst/>
                        </a:rPr>
                        <a:t>0.74</a:t>
                      </a:r>
                      <a:endParaRPr lang="en-US" sz="1200" b="0" i="0" u="none" strike="noStrike" dirty="0">
                        <a:solidFill>
                          <a:srgbClr val="FFFFFF"/>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4282741411"/>
                  </a:ext>
                </a:extLst>
              </a:tr>
              <a:tr h="320467">
                <a:tc>
                  <a:txBody>
                    <a:bodyPr/>
                    <a:lstStyle/>
                    <a:p>
                      <a:pPr algn="l" fontAlgn="b"/>
                      <a:r>
                        <a:rPr lang="en-US" sz="1200" u="none" strike="noStrike" dirty="0">
                          <a:solidFill>
                            <a:srgbClr val="FFFFFF"/>
                          </a:solidFill>
                          <a:effectLst/>
                        </a:rPr>
                        <a:t>Standard Error</a:t>
                      </a:r>
                      <a:endParaRPr lang="en-US" sz="1200" b="0" i="0" u="none" strike="noStrike" dirty="0">
                        <a:solidFill>
                          <a:srgbClr val="FFFFFF"/>
                        </a:solidFill>
                        <a:effectLst/>
                        <a:latin typeface="Calibri" panose="020F0502020204030204" pitchFamily="34" charset="0"/>
                      </a:endParaRPr>
                    </a:p>
                  </a:txBody>
                  <a:tcPr marL="9525" marR="9525" marT="9525" marB="0" anchor="b">
                    <a:noFill/>
                  </a:tcPr>
                </a:tc>
                <a:tc>
                  <a:txBody>
                    <a:bodyPr/>
                    <a:lstStyle/>
                    <a:p>
                      <a:pPr algn="r" fontAlgn="b"/>
                      <a:r>
                        <a:rPr lang="en-US" sz="1200" u="none" strike="noStrike" dirty="0">
                          <a:solidFill>
                            <a:srgbClr val="FFFFFF"/>
                          </a:solidFill>
                          <a:effectLst/>
                        </a:rPr>
                        <a:t>53844.43</a:t>
                      </a:r>
                      <a:endParaRPr lang="en-US" sz="1200" b="0" i="0" u="none" strike="noStrike" dirty="0">
                        <a:solidFill>
                          <a:srgbClr val="FFFFFF"/>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514485839"/>
                  </a:ext>
                </a:extLst>
              </a:tr>
              <a:tr h="230536">
                <a:tc>
                  <a:txBody>
                    <a:bodyPr/>
                    <a:lstStyle/>
                    <a:p>
                      <a:pPr algn="l" fontAlgn="b"/>
                      <a:r>
                        <a:rPr lang="en-US" sz="1200" u="none" strike="noStrike" dirty="0">
                          <a:solidFill>
                            <a:srgbClr val="FFFFFF"/>
                          </a:solidFill>
                          <a:effectLst/>
                        </a:rPr>
                        <a:t>Observations</a:t>
                      </a:r>
                      <a:endParaRPr lang="en-US" sz="1200" b="0" i="0" u="none" strike="noStrike" dirty="0">
                        <a:solidFill>
                          <a:srgbClr val="FFFFFF"/>
                        </a:solidFill>
                        <a:effectLst/>
                        <a:latin typeface="Calibri" panose="020F0502020204030204" pitchFamily="34" charset="0"/>
                      </a:endParaRPr>
                    </a:p>
                  </a:txBody>
                  <a:tcPr marL="9525" marR="9525" marT="9525" marB="0" anchor="b">
                    <a:noFill/>
                  </a:tcPr>
                </a:tc>
                <a:tc>
                  <a:txBody>
                    <a:bodyPr/>
                    <a:lstStyle/>
                    <a:p>
                      <a:pPr algn="r" fontAlgn="b"/>
                      <a:r>
                        <a:rPr lang="en-US" sz="1200" u="none" strike="noStrike" dirty="0">
                          <a:solidFill>
                            <a:srgbClr val="FFFFFF"/>
                          </a:solidFill>
                          <a:effectLst/>
                        </a:rPr>
                        <a:t>5891</a:t>
                      </a:r>
                      <a:endParaRPr lang="en-US" sz="1200" b="0" i="0" u="none" strike="noStrike" dirty="0">
                        <a:solidFill>
                          <a:srgbClr val="FFFFFF"/>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625646544"/>
                  </a:ext>
                </a:extLst>
              </a:tr>
            </a:tbl>
          </a:graphicData>
        </a:graphic>
      </p:graphicFrame>
      <p:graphicFrame>
        <p:nvGraphicFramePr>
          <p:cNvPr id="6" name="Chart 5">
            <a:extLst>
              <a:ext uri="{FF2B5EF4-FFF2-40B4-BE49-F238E27FC236}">
                <a16:creationId xmlns:a16="http://schemas.microsoft.com/office/drawing/2014/main" id="{30AA8047-49C3-4AED-AE4E-627EFE47E8D6}"/>
              </a:ext>
            </a:extLst>
          </p:cNvPr>
          <p:cNvGraphicFramePr>
            <a:graphicFrameLocks/>
          </p:cNvGraphicFramePr>
          <p:nvPr>
            <p:extLst>
              <p:ext uri="{D42A27DB-BD31-4B8C-83A1-F6EECF244321}">
                <p14:modId xmlns:p14="http://schemas.microsoft.com/office/powerpoint/2010/main" val="897294754"/>
              </p:ext>
            </p:extLst>
          </p:nvPr>
        </p:nvGraphicFramePr>
        <p:xfrm>
          <a:off x="548616" y="1221111"/>
          <a:ext cx="7009180" cy="4415778"/>
        </p:xfrm>
        <a:graphic>
          <a:graphicData uri="http://schemas.openxmlformats.org/drawingml/2006/chart">
            <c:chart xmlns:c="http://schemas.openxmlformats.org/drawingml/2006/chart" xmlns:r="http://schemas.openxmlformats.org/officeDocument/2006/relationships" r:id="rId2"/>
          </a:graphicData>
        </a:graphic>
      </p:graphicFrame>
      <p:sp>
        <p:nvSpPr>
          <p:cNvPr id="8" name="Content Placeholder 5">
            <a:extLst>
              <a:ext uri="{FF2B5EF4-FFF2-40B4-BE49-F238E27FC236}">
                <a16:creationId xmlns:a16="http://schemas.microsoft.com/office/drawing/2014/main" id="{695AC7FA-1D64-4BC5-96E0-8B8227D2BBB8}"/>
              </a:ext>
            </a:extLst>
          </p:cNvPr>
          <p:cNvSpPr>
            <a:spLocks noGrp="1"/>
          </p:cNvSpPr>
          <p:nvPr>
            <p:ph idx="1"/>
          </p:nvPr>
        </p:nvSpPr>
        <p:spPr>
          <a:xfrm>
            <a:off x="8009011" y="3042114"/>
            <a:ext cx="2851823" cy="2393866"/>
          </a:xfrm>
          <a:ln>
            <a:solidFill>
              <a:srgbClr val="A3A3A3"/>
            </a:solidFill>
            <a:prstDash val="solid"/>
          </a:ln>
        </p:spPr>
        <p:txBody>
          <a:bodyPr>
            <a:normAutofit/>
          </a:bodyPr>
          <a:lstStyle/>
          <a:p>
            <a:pPr marL="342900" indent="-342900">
              <a:buClr>
                <a:schemeClr val="tx1"/>
              </a:buClr>
              <a:buFont typeface="+mj-lt"/>
              <a:buAutoNum type="arabicPeriod"/>
            </a:pPr>
            <a:r>
              <a:rPr lang="en-US" sz="1400" dirty="0"/>
              <a:t>Size, Terraced Hallway, and 0-5 min from subway are the top 3 variables correlated to sale price</a:t>
            </a:r>
          </a:p>
          <a:p>
            <a:pPr marL="342900" indent="-342900">
              <a:buClr>
                <a:schemeClr val="tx1"/>
              </a:buClr>
              <a:buFont typeface="+mj-lt"/>
              <a:buAutoNum type="arabicPeriod"/>
            </a:pPr>
            <a:r>
              <a:rPr lang="en-US" sz="1400" dirty="0"/>
              <a:t>More properties appear to be priced lower around $500K and up</a:t>
            </a:r>
          </a:p>
        </p:txBody>
      </p:sp>
    </p:spTree>
    <p:extLst>
      <p:ext uri="{BB962C8B-B14F-4D97-AF65-F5344CB8AC3E}">
        <p14:creationId xmlns:p14="http://schemas.microsoft.com/office/powerpoint/2010/main" val="2429885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2D1723-30B3-4400-A9E4-6CE0C0B800A2}"/>
              </a:ext>
            </a:extLst>
          </p:cNvPr>
          <p:cNvSpPr>
            <a:spLocks noGrp="1"/>
          </p:cNvSpPr>
          <p:nvPr>
            <p:ph type="title"/>
          </p:nvPr>
        </p:nvSpPr>
        <p:spPr>
          <a:xfrm>
            <a:off x="255274" y="328897"/>
            <a:ext cx="10390955" cy="910205"/>
          </a:xfrm>
        </p:spPr>
        <p:txBody>
          <a:bodyPr>
            <a:normAutofit/>
          </a:bodyPr>
          <a:lstStyle/>
          <a:p>
            <a:pPr algn="l"/>
            <a:r>
              <a:rPr lang="en-US" sz="1800" dirty="0"/>
              <a:t>7 variables that showed significant correlation to sale price were chosen for the regression model. </a:t>
            </a:r>
          </a:p>
        </p:txBody>
      </p:sp>
      <p:sp>
        <p:nvSpPr>
          <p:cNvPr id="6" name="Content Placeholder 5">
            <a:extLst>
              <a:ext uri="{FF2B5EF4-FFF2-40B4-BE49-F238E27FC236}">
                <a16:creationId xmlns:a16="http://schemas.microsoft.com/office/drawing/2014/main" id="{BAB5961B-0D43-4046-B5CD-6C4DFE4BAEFF}"/>
              </a:ext>
            </a:extLst>
          </p:cNvPr>
          <p:cNvSpPr>
            <a:spLocks noGrp="1"/>
          </p:cNvSpPr>
          <p:nvPr>
            <p:ph idx="1"/>
          </p:nvPr>
        </p:nvSpPr>
        <p:spPr>
          <a:xfrm>
            <a:off x="8321964" y="1525430"/>
            <a:ext cx="3540871" cy="4293480"/>
          </a:xfrm>
          <a:ln>
            <a:solidFill>
              <a:srgbClr val="A3A3A3"/>
            </a:solidFill>
          </a:ln>
        </p:spPr>
        <p:txBody>
          <a:bodyPr>
            <a:normAutofit fontScale="92500" lnSpcReduction="10000"/>
          </a:bodyPr>
          <a:lstStyle/>
          <a:p>
            <a:r>
              <a:rPr lang="en-US" sz="1400" dirty="0">
                <a:solidFill>
                  <a:srgbClr val="FEFEFE"/>
                </a:solidFill>
              </a:rPr>
              <a:t>Floor</a:t>
            </a:r>
          </a:p>
          <a:p>
            <a:pPr lvl="1">
              <a:buFont typeface="Courier New" panose="02070309020205020404" pitchFamily="49" charset="0"/>
              <a:buChar char="o"/>
            </a:pPr>
            <a:r>
              <a:rPr lang="en-US" sz="1050" dirty="0"/>
              <a:t>Which floor the property is located on</a:t>
            </a:r>
          </a:p>
          <a:p>
            <a:r>
              <a:rPr lang="en-US" sz="1400" dirty="0"/>
              <a:t>Num Basement Parking</a:t>
            </a:r>
          </a:p>
          <a:p>
            <a:pPr lvl="1">
              <a:buFont typeface="Courier New" panose="02070309020205020404" pitchFamily="49" charset="0"/>
              <a:buChar char="o"/>
            </a:pPr>
            <a:r>
              <a:rPr lang="en-US" sz="1050" dirty="0"/>
              <a:t>Number of parking spots in the basement</a:t>
            </a:r>
          </a:p>
          <a:p>
            <a:r>
              <a:rPr lang="en-US" sz="1400" dirty="0"/>
              <a:t>Num Amenities </a:t>
            </a:r>
          </a:p>
          <a:p>
            <a:pPr lvl="1">
              <a:buFont typeface="Courier New" panose="02070309020205020404" pitchFamily="49" charset="0"/>
              <a:buChar char="o"/>
            </a:pPr>
            <a:r>
              <a:rPr lang="en-US" sz="1050" dirty="0"/>
              <a:t>Number of amenities available to the tenants such as a swimming pool, gym, playground, etc.</a:t>
            </a:r>
          </a:p>
          <a:p>
            <a:pPr lvl="1">
              <a:buFont typeface="Courier New" panose="02070309020205020404" pitchFamily="49" charset="0"/>
              <a:buChar char="o"/>
            </a:pPr>
            <a:r>
              <a:rPr lang="en-US" sz="1050" dirty="0"/>
              <a:t>It does not breakdown the types of amenities available</a:t>
            </a:r>
          </a:p>
          <a:p>
            <a:r>
              <a:rPr lang="en-US" sz="1400" dirty="0"/>
              <a:t>0-5 min from subway</a:t>
            </a:r>
          </a:p>
          <a:p>
            <a:pPr lvl="1">
              <a:buFont typeface="Courier New" panose="02070309020205020404" pitchFamily="49" charset="0"/>
              <a:buChar char="o"/>
            </a:pPr>
            <a:r>
              <a:rPr lang="en-US" sz="1200" dirty="0"/>
              <a:t>Categorical data to determine if the property is within 5 min of a subway station</a:t>
            </a:r>
          </a:p>
          <a:p>
            <a:r>
              <a:rPr lang="en-US" sz="1400" dirty="0"/>
              <a:t>Terraced Hallway</a:t>
            </a:r>
          </a:p>
          <a:p>
            <a:pPr lvl="1">
              <a:buFont typeface="Courier New" panose="02070309020205020404" pitchFamily="49" charset="0"/>
              <a:buChar char="o"/>
            </a:pPr>
            <a:r>
              <a:rPr lang="en-US" sz="1200" dirty="0"/>
              <a:t>Categorical data to determine if the property has a terraced hallway or not</a:t>
            </a:r>
          </a:p>
          <a:p>
            <a:pPr marL="0" indent="0">
              <a:buNone/>
            </a:pPr>
            <a:endParaRPr lang="en-US" sz="1400" dirty="0"/>
          </a:p>
        </p:txBody>
      </p:sp>
      <p:graphicFrame>
        <p:nvGraphicFramePr>
          <p:cNvPr id="7" name="Chart 6">
            <a:extLst>
              <a:ext uri="{FF2B5EF4-FFF2-40B4-BE49-F238E27FC236}">
                <a16:creationId xmlns:a16="http://schemas.microsoft.com/office/drawing/2014/main" id="{0073697D-5601-4DFA-B5E0-F3F068891698}"/>
              </a:ext>
            </a:extLst>
          </p:cNvPr>
          <p:cNvGraphicFramePr>
            <a:graphicFrameLocks/>
          </p:cNvGraphicFramePr>
          <p:nvPr>
            <p:extLst>
              <p:ext uri="{D42A27DB-BD31-4B8C-83A1-F6EECF244321}">
                <p14:modId xmlns:p14="http://schemas.microsoft.com/office/powerpoint/2010/main" val="2090684134"/>
              </p:ext>
            </p:extLst>
          </p:nvPr>
        </p:nvGraphicFramePr>
        <p:xfrm>
          <a:off x="329164" y="1525429"/>
          <a:ext cx="7741815" cy="429347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06425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2D1723-30B3-4400-A9E4-6CE0C0B800A2}"/>
              </a:ext>
            </a:extLst>
          </p:cNvPr>
          <p:cNvSpPr>
            <a:spLocks noGrp="1"/>
          </p:cNvSpPr>
          <p:nvPr>
            <p:ph type="title"/>
          </p:nvPr>
        </p:nvSpPr>
        <p:spPr>
          <a:xfrm>
            <a:off x="252409" y="277090"/>
            <a:ext cx="11634791" cy="877455"/>
          </a:xfrm>
        </p:spPr>
        <p:txBody>
          <a:bodyPr>
            <a:noAutofit/>
          </a:bodyPr>
          <a:lstStyle/>
          <a:p>
            <a:pPr algn="l"/>
            <a:r>
              <a:rPr lang="en-US" sz="1800" dirty="0"/>
              <a:t>0-5 min from subway (left) and Terraced Hallway (Middle) were the only two categorical variables chosen to be included in the regression model because the box plots and correlation coefficient indicates that there is a strong correlation to sale price</a:t>
            </a:r>
          </a:p>
        </p:txBody>
      </p:sp>
      <mc:AlternateContent xmlns:mc="http://schemas.openxmlformats.org/markup-compatibility/2006" xmlns:cx1="http://schemas.microsoft.com/office/drawing/2015/9/8/chartex">
        <mc:Choice Requires="cx1">
          <p:graphicFrame>
            <p:nvGraphicFramePr>
              <p:cNvPr id="9" name="Chart 8">
                <a:extLst>
                  <a:ext uri="{FF2B5EF4-FFF2-40B4-BE49-F238E27FC236}">
                    <a16:creationId xmlns:a16="http://schemas.microsoft.com/office/drawing/2014/main" id="{6777EEB9-4A38-4CD7-A565-35C001F01F8F}"/>
                  </a:ext>
                </a:extLst>
              </p:cNvPr>
              <p:cNvGraphicFramePr/>
              <p:nvPr>
                <p:extLst>
                  <p:ext uri="{D42A27DB-BD31-4B8C-83A1-F6EECF244321}">
                    <p14:modId xmlns:p14="http://schemas.microsoft.com/office/powerpoint/2010/main" val="1956366643"/>
                  </p:ext>
                </p:extLst>
              </p:nvPr>
            </p:nvGraphicFramePr>
            <p:xfrm>
              <a:off x="437137" y="1333648"/>
              <a:ext cx="3666992" cy="3029528"/>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9" name="Chart 8">
                <a:extLst>
                  <a:ext uri="{FF2B5EF4-FFF2-40B4-BE49-F238E27FC236}">
                    <a16:creationId xmlns:a16="http://schemas.microsoft.com/office/drawing/2014/main" id="{6777EEB9-4A38-4CD7-A565-35C001F01F8F}"/>
                  </a:ext>
                </a:extLst>
              </p:cNvPr>
              <p:cNvPicPr>
                <a:picLocks noGrp="1" noRot="1" noChangeAspect="1" noMove="1" noResize="1" noEditPoints="1" noAdjustHandles="1" noChangeArrowheads="1" noChangeShapeType="1"/>
              </p:cNvPicPr>
              <p:nvPr/>
            </p:nvPicPr>
            <p:blipFill>
              <a:blip r:embed="rId10"/>
              <a:stretch>
                <a:fillRect/>
              </a:stretch>
            </p:blipFill>
            <p:spPr>
              <a:xfrm>
                <a:off x="437137" y="1333648"/>
                <a:ext cx="3666992" cy="3029528"/>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4" name="Chart 13">
                <a:extLst>
                  <a:ext uri="{FF2B5EF4-FFF2-40B4-BE49-F238E27FC236}">
                    <a16:creationId xmlns:a16="http://schemas.microsoft.com/office/drawing/2014/main" id="{37CB371B-4173-4E6C-B096-1B592717F369}"/>
                  </a:ext>
                </a:extLst>
              </p:cNvPr>
              <p:cNvGraphicFramePr/>
              <p:nvPr>
                <p:extLst>
                  <p:ext uri="{D42A27DB-BD31-4B8C-83A1-F6EECF244321}">
                    <p14:modId xmlns:p14="http://schemas.microsoft.com/office/powerpoint/2010/main" val="1809564311"/>
                  </p:ext>
                </p:extLst>
              </p:nvPr>
            </p:nvGraphicFramePr>
            <p:xfrm>
              <a:off x="8241861" y="1333648"/>
              <a:ext cx="3513000" cy="3029528"/>
            </p:xfrm>
            <a:graphic>
              <a:graphicData uri="http://schemas.microsoft.com/office/drawing/2014/chartex">
                <cx:chart xmlns:cx="http://schemas.microsoft.com/office/drawing/2014/chartex" xmlns:r="http://schemas.openxmlformats.org/officeDocument/2006/relationships" r:id="rId11"/>
              </a:graphicData>
            </a:graphic>
          </p:graphicFrame>
        </mc:Choice>
        <mc:Fallback xmlns="">
          <p:pic>
            <p:nvPicPr>
              <p:cNvPr id="14" name="Chart 13">
                <a:extLst>
                  <a:ext uri="{FF2B5EF4-FFF2-40B4-BE49-F238E27FC236}">
                    <a16:creationId xmlns:a16="http://schemas.microsoft.com/office/drawing/2014/main" id="{37CB371B-4173-4E6C-B096-1B592717F369}"/>
                  </a:ext>
                </a:extLst>
              </p:cNvPr>
              <p:cNvPicPr>
                <a:picLocks noGrp="1" noRot="1" noChangeAspect="1" noMove="1" noResize="1" noEditPoints="1" noAdjustHandles="1" noChangeArrowheads="1" noChangeShapeType="1"/>
              </p:cNvPicPr>
              <p:nvPr/>
            </p:nvPicPr>
            <p:blipFill>
              <a:blip r:embed="rId12"/>
              <a:stretch>
                <a:fillRect/>
              </a:stretch>
            </p:blipFill>
            <p:spPr>
              <a:xfrm>
                <a:off x="8241861" y="1333648"/>
                <a:ext cx="3513000" cy="3029528"/>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0" name="Chart 9">
                <a:extLst>
                  <a:ext uri="{FF2B5EF4-FFF2-40B4-BE49-F238E27FC236}">
                    <a16:creationId xmlns:a16="http://schemas.microsoft.com/office/drawing/2014/main" id="{6E9524FF-D793-4F33-BB16-F654A7960E23}"/>
                  </a:ext>
                </a:extLst>
              </p:cNvPr>
              <p:cNvGraphicFramePr/>
              <p:nvPr>
                <p:extLst>
                  <p:ext uri="{D42A27DB-BD31-4B8C-83A1-F6EECF244321}">
                    <p14:modId xmlns:p14="http://schemas.microsoft.com/office/powerpoint/2010/main" val="530126850"/>
                  </p:ext>
                </p:extLst>
              </p:nvPr>
            </p:nvGraphicFramePr>
            <p:xfrm>
              <a:off x="4416495" y="1333648"/>
              <a:ext cx="3513000" cy="3029528"/>
            </p:xfrm>
            <a:graphic>
              <a:graphicData uri="http://schemas.microsoft.com/office/drawing/2014/chartex">
                <cx:chart xmlns:cx="http://schemas.microsoft.com/office/drawing/2014/chartex" xmlns:r="http://schemas.openxmlformats.org/officeDocument/2006/relationships" r:id="rId13"/>
              </a:graphicData>
            </a:graphic>
          </p:graphicFrame>
        </mc:Choice>
        <mc:Fallback xmlns="">
          <p:pic>
            <p:nvPicPr>
              <p:cNvPr id="10" name="Chart 9">
                <a:extLst>
                  <a:ext uri="{FF2B5EF4-FFF2-40B4-BE49-F238E27FC236}">
                    <a16:creationId xmlns:a16="http://schemas.microsoft.com/office/drawing/2014/main" id="{6E9524FF-D793-4F33-BB16-F654A7960E23}"/>
                  </a:ext>
                </a:extLst>
              </p:cNvPr>
              <p:cNvPicPr>
                <a:picLocks noGrp="1" noRot="1" noChangeAspect="1" noMove="1" noResize="1" noEditPoints="1" noAdjustHandles="1" noChangeArrowheads="1" noChangeShapeType="1"/>
              </p:cNvPicPr>
              <p:nvPr/>
            </p:nvPicPr>
            <p:blipFill>
              <a:blip r:embed="rId14"/>
              <a:stretch>
                <a:fillRect/>
              </a:stretch>
            </p:blipFill>
            <p:spPr>
              <a:xfrm>
                <a:off x="4416495" y="1333648"/>
                <a:ext cx="3513000" cy="3029528"/>
              </a:xfrm>
              <a:prstGeom prst="rect">
                <a:avLst/>
              </a:prstGeom>
            </p:spPr>
          </p:pic>
        </mc:Fallback>
      </mc:AlternateContent>
      <p:sp>
        <p:nvSpPr>
          <p:cNvPr id="11" name="Content Placeholder 5">
            <a:extLst>
              <a:ext uri="{FF2B5EF4-FFF2-40B4-BE49-F238E27FC236}">
                <a16:creationId xmlns:a16="http://schemas.microsoft.com/office/drawing/2014/main" id="{BFF703B4-A870-4655-B83B-0A521DA72AEF}"/>
              </a:ext>
            </a:extLst>
          </p:cNvPr>
          <p:cNvSpPr>
            <a:spLocks noGrp="1"/>
          </p:cNvSpPr>
          <p:nvPr>
            <p:ph idx="1"/>
          </p:nvPr>
        </p:nvSpPr>
        <p:spPr>
          <a:xfrm>
            <a:off x="437136" y="4688461"/>
            <a:ext cx="11317725" cy="1385168"/>
          </a:xfrm>
          <a:ln>
            <a:solidFill>
              <a:srgbClr val="A3A3A3"/>
            </a:solidFill>
            <a:prstDash val="solid"/>
          </a:ln>
        </p:spPr>
        <p:txBody>
          <a:bodyPr>
            <a:normAutofit lnSpcReduction="10000"/>
          </a:bodyPr>
          <a:lstStyle/>
          <a:p>
            <a:pPr marL="342900" indent="-342900">
              <a:buClr>
                <a:schemeClr val="tx1"/>
              </a:buClr>
              <a:buFont typeface="+mj-lt"/>
              <a:buAutoNum type="arabicPeriod"/>
            </a:pPr>
            <a:r>
              <a:rPr lang="en-US" sz="1400" dirty="0"/>
              <a:t>Properties within 5 minutes from a subway have a higher sale price. Properties within 5 min of a bus stop (refer to right graph) shows a slightly higher sale price but not significantly higher. Due to weak correlation to sale price we decided to exclude Distance from Bust Stop.</a:t>
            </a:r>
          </a:p>
          <a:p>
            <a:pPr marL="342900" indent="-342900">
              <a:buClr>
                <a:schemeClr val="tx1"/>
              </a:buClr>
              <a:buFont typeface="+mj-lt"/>
              <a:buAutoNum type="arabicPeriod"/>
            </a:pPr>
            <a:r>
              <a:rPr lang="en-US" sz="1400" dirty="0"/>
              <a:t>Sale price for properties with a terraced hallway is significantly higher compared to properties with a corridor or mixed hallway type.</a:t>
            </a:r>
          </a:p>
        </p:txBody>
      </p:sp>
    </p:spTree>
    <p:extLst>
      <p:ext uri="{BB962C8B-B14F-4D97-AF65-F5344CB8AC3E}">
        <p14:creationId xmlns:p14="http://schemas.microsoft.com/office/powerpoint/2010/main" val="2741335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2D1723-30B3-4400-A9E4-6CE0C0B800A2}"/>
              </a:ext>
            </a:extLst>
          </p:cNvPr>
          <p:cNvSpPr>
            <a:spLocks noGrp="1"/>
          </p:cNvSpPr>
          <p:nvPr>
            <p:ph type="title"/>
          </p:nvPr>
        </p:nvSpPr>
        <p:spPr>
          <a:xfrm>
            <a:off x="261257" y="253278"/>
            <a:ext cx="11159412" cy="781446"/>
          </a:xfrm>
        </p:spPr>
        <p:txBody>
          <a:bodyPr>
            <a:normAutofit/>
          </a:bodyPr>
          <a:lstStyle/>
          <a:p>
            <a:pPr algn="l"/>
            <a:r>
              <a:rPr lang="en-US" sz="1800" dirty="0"/>
              <a:t>Size and Number of Amenities indicate strong linear relationship to sale price. Both variables also have a correlation greater than 0.5</a:t>
            </a:r>
          </a:p>
        </p:txBody>
      </p:sp>
      <p:graphicFrame>
        <p:nvGraphicFramePr>
          <p:cNvPr id="10" name="Chart 9">
            <a:extLst>
              <a:ext uri="{FF2B5EF4-FFF2-40B4-BE49-F238E27FC236}">
                <a16:creationId xmlns:a16="http://schemas.microsoft.com/office/drawing/2014/main" id="{CDDE94CE-80AE-4363-A22E-71739936CC94}"/>
              </a:ext>
            </a:extLst>
          </p:cNvPr>
          <p:cNvGraphicFramePr>
            <a:graphicFrameLocks/>
          </p:cNvGraphicFramePr>
          <p:nvPr>
            <p:extLst>
              <p:ext uri="{D42A27DB-BD31-4B8C-83A1-F6EECF244321}">
                <p14:modId xmlns:p14="http://schemas.microsoft.com/office/powerpoint/2010/main" val="920994799"/>
              </p:ext>
            </p:extLst>
          </p:nvPr>
        </p:nvGraphicFramePr>
        <p:xfrm>
          <a:off x="5652700" y="1034724"/>
          <a:ext cx="5113141" cy="308708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1E13DF2-707F-44FD-984C-A9385B8D445E}"/>
              </a:ext>
            </a:extLst>
          </p:cNvPr>
          <p:cNvGraphicFramePr>
            <a:graphicFrameLocks/>
          </p:cNvGraphicFramePr>
          <p:nvPr>
            <p:extLst>
              <p:ext uri="{D42A27DB-BD31-4B8C-83A1-F6EECF244321}">
                <p14:modId xmlns:p14="http://schemas.microsoft.com/office/powerpoint/2010/main" val="4161824846"/>
              </p:ext>
            </p:extLst>
          </p:nvPr>
        </p:nvGraphicFramePr>
        <p:xfrm>
          <a:off x="587829" y="1034724"/>
          <a:ext cx="5113141" cy="3087081"/>
        </p:xfrm>
        <a:graphic>
          <a:graphicData uri="http://schemas.openxmlformats.org/drawingml/2006/chart">
            <c:chart xmlns:c="http://schemas.openxmlformats.org/drawingml/2006/chart" xmlns:r="http://schemas.openxmlformats.org/officeDocument/2006/relationships" r:id="rId3"/>
          </a:graphicData>
        </a:graphic>
      </p:graphicFrame>
      <p:sp>
        <p:nvSpPr>
          <p:cNvPr id="6" name="Content Placeholder 5">
            <a:extLst>
              <a:ext uri="{FF2B5EF4-FFF2-40B4-BE49-F238E27FC236}">
                <a16:creationId xmlns:a16="http://schemas.microsoft.com/office/drawing/2014/main" id="{E1151C62-4D05-438D-A7F0-B5788FFDC64F}"/>
              </a:ext>
            </a:extLst>
          </p:cNvPr>
          <p:cNvSpPr>
            <a:spLocks noGrp="1"/>
          </p:cNvSpPr>
          <p:nvPr>
            <p:ph idx="1"/>
          </p:nvPr>
        </p:nvSpPr>
        <p:spPr>
          <a:xfrm>
            <a:off x="587831" y="4121805"/>
            <a:ext cx="10376580" cy="1776038"/>
          </a:xfrm>
          <a:ln>
            <a:solidFill>
              <a:srgbClr val="A3A3A3"/>
            </a:solidFill>
          </a:ln>
        </p:spPr>
        <p:txBody>
          <a:bodyPr>
            <a:normAutofit/>
          </a:bodyPr>
          <a:lstStyle/>
          <a:p>
            <a:pPr marL="342900" indent="-342900">
              <a:buClr>
                <a:srgbClr val="FFFFFF"/>
              </a:buClr>
              <a:buFont typeface="+mj-lt"/>
              <a:buAutoNum type="arabicPeriod"/>
            </a:pPr>
            <a:r>
              <a:rPr lang="en-US" sz="1400" dirty="0">
                <a:solidFill>
                  <a:srgbClr val="FFFFFF"/>
                </a:solidFill>
              </a:rPr>
              <a:t>The more amenities (gym, pool, playground,  on-site laundry, </a:t>
            </a:r>
            <a:r>
              <a:rPr lang="en-US" sz="1400" dirty="0" err="1">
                <a:solidFill>
                  <a:srgbClr val="FFFFFF"/>
                </a:solidFill>
              </a:rPr>
              <a:t>etc</a:t>
            </a:r>
            <a:r>
              <a:rPr lang="en-US" sz="1400" dirty="0">
                <a:solidFill>
                  <a:srgbClr val="FFFFFF"/>
                </a:solidFill>
              </a:rPr>
              <a:t>…) the higher the sale price tends to be</a:t>
            </a:r>
          </a:p>
          <a:p>
            <a:pPr marL="800100" lvl="1" indent="-342900">
              <a:buClr>
                <a:srgbClr val="FFFFFF"/>
              </a:buClr>
              <a:buFont typeface="+mj-lt"/>
              <a:buAutoNum type="romanLcPeriod"/>
            </a:pPr>
            <a:r>
              <a:rPr lang="en-US" sz="1200" dirty="0">
                <a:solidFill>
                  <a:srgbClr val="FFFFFF"/>
                </a:solidFill>
              </a:rPr>
              <a:t>One thing about the Number of Amenities variable that may have been useful is if it breaks down what type of amenities are available</a:t>
            </a:r>
          </a:p>
          <a:p>
            <a:pPr marL="342900" indent="-342900">
              <a:buClr>
                <a:srgbClr val="FFFFFF"/>
              </a:buClr>
              <a:buFont typeface="+mj-lt"/>
              <a:buAutoNum type="arabicPeriod"/>
            </a:pPr>
            <a:r>
              <a:rPr lang="en-US" sz="1400" dirty="0">
                <a:solidFill>
                  <a:srgbClr val="FFFFFF"/>
                </a:solidFill>
              </a:rPr>
              <a:t>As the size of the property increase we tend to see a higher sale price</a:t>
            </a:r>
          </a:p>
          <a:p>
            <a:pPr marL="800100" lvl="1" indent="-342900">
              <a:buClr>
                <a:srgbClr val="FFFFFF"/>
              </a:buClr>
              <a:buFont typeface="+mj-lt"/>
              <a:buAutoNum type="romanLcPeriod"/>
            </a:pPr>
            <a:r>
              <a:rPr lang="en-US" sz="1200" dirty="0">
                <a:solidFill>
                  <a:srgbClr val="FFFFFF"/>
                </a:solidFill>
              </a:rPr>
              <a:t>What is interesting about the graph is that at a certain size we start to see a decline in sale price</a:t>
            </a:r>
          </a:p>
          <a:p>
            <a:pPr marL="800100" lvl="1" indent="-342900">
              <a:buClr>
                <a:srgbClr val="FFFFFF"/>
              </a:buClr>
              <a:buFont typeface="+mj-lt"/>
              <a:buAutoNum type="romanLcPeriod"/>
            </a:pPr>
            <a:r>
              <a:rPr lang="en-US" sz="1200" dirty="0">
                <a:solidFill>
                  <a:srgbClr val="FFFFFF"/>
                </a:solidFill>
              </a:rPr>
              <a:t>Additional data is required to understand why sale price is lower for homes that have more square feet</a:t>
            </a:r>
            <a:endParaRPr lang="en-US" sz="1100" dirty="0">
              <a:solidFill>
                <a:srgbClr val="FFFFFF"/>
              </a:solidFill>
            </a:endParaRPr>
          </a:p>
        </p:txBody>
      </p:sp>
      <p:sp>
        <p:nvSpPr>
          <p:cNvPr id="7" name="Content Placeholder 5">
            <a:extLst>
              <a:ext uri="{FF2B5EF4-FFF2-40B4-BE49-F238E27FC236}">
                <a16:creationId xmlns:a16="http://schemas.microsoft.com/office/drawing/2014/main" id="{7630D835-707E-4473-AAA1-3CB48FE61772}"/>
              </a:ext>
            </a:extLst>
          </p:cNvPr>
          <p:cNvSpPr txBox="1">
            <a:spLocks/>
          </p:cNvSpPr>
          <p:nvPr/>
        </p:nvSpPr>
        <p:spPr>
          <a:xfrm>
            <a:off x="9160718" y="1708396"/>
            <a:ext cx="1226598" cy="1464011"/>
          </a:xfrm>
          <a:prstGeom prst="rect">
            <a:avLst/>
          </a:prstGeom>
          <a:ln w="15875">
            <a:solidFill>
              <a:schemeClr val="accent6">
                <a:lumMod val="75000"/>
              </a:schemeClr>
            </a:solidFill>
            <a:prstDash val="dash"/>
          </a:ln>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Clr>
                <a:srgbClr val="FFFFFF"/>
              </a:buClr>
              <a:buNone/>
            </a:pPr>
            <a:endParaRPr lang="en-US" sz="1400" dirty="0">
              <a:solidFill>
                <a:srgbClr val="FFFFFF"/>
              </a:solidFill>
            </a:endParaRPr>
          </a:p>
        </p:txBody>
      </p:sp>
    </p:spTree>
    <p:extLst>
      <p:ext uri="{BB962C8B-B14F-4D97-AF65-F5344CB8AC3E}">
        <p14:creationId xmlns:p14="http://schemas.microsoft.com/office/powerpoint/2010/main" val="30222200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2D1723-30B3-4400-A9E4-6CE0C0B800A2}"/>
              </a:ext>
            </a:extLst>
          </p:cNvPr>
          <p:cNvSpPr>
            <a:spLocks noGrp="1"/>
          </p:cNvSpPr>
          <p:nvPr>
            <p:ph type="title"/>
          </p:nvPr>
        </p:nvSpPr>
        <p:spPr>
          <a:xfrm>
            <a:off x="293494" y="207041"/>
            <a:ext cx="10355456" cy="910205"/>
          </a:xfrm>
        </p:spPr>
        <p:txBody>
          <a:bodyPr>
            <a:normAutofit/>
          </a:bodyPr>
          <a:lstStyle/>
          <a:p>
            <a:pPr algn="l"/>
            <a:r>
              <a:rPr lang="en-US" sz="1800" dirty="0"/>
              <a:t>Year built, number of basement parking and the Floor the property is located on also displays correlation / linear relationship to sale price</a:t>
            </a:r>
          </a:p>
        </p:txBody>
      </p:sp>
      <p:graphicFrame>
        <p:nvGraphicFramePr>
          <p:cNvPr id="10" name="Chart 9">
            <a:extLst>
              <a:ext uri="{FF2B5EF4-FFF2-40B4-BE49-F238E27FC236}">
                <a16:creationId xmlns:a16="http://schemas.microsoft.com/office/drawing/2014/main" id="{69ED1293-74ED-4ECE-8F69-5987B2C3B84F}"/>
              </a:ext>
            </a:extLst>
          </p:cNvPr>
          <p:cNvGraphicFramePr>
            <a:graphicFrameLocks/>
          </p:cNvGraphicFramePr>
          <p:nvPr>
            <p:extLst>
              <p:ext uri="{D42A27DB-BD31-4B8C-83A1-F6EECF244321}">
                <p14:modId xmlns:p14="http://schemas.microsoft.com/office/powerpoint/2010/main" val="622140915"/>
              </p:ext>
            </p:extLst>
          </p:nvPr>
        </p:nvGraphicFramePr>
        <p:xfrm>
          <a:off x="4208106" y="1058671"/>
          <a:ext cx="4483311" cy="237068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Chart 10">
            <a:extLst>
              <a:ext uri="{FF2B5EF4-FFF2-40B4-BE49-F238E27FC236}">
                <a16:creationId xmlns:a16="http://schemas.microsoft.com/office/drawing/2014/main" id="{9BD60C0A-06A6-42B3-A0E6-FDD850EDFEFF}"/>
              </a:ext>
            </a:extLst>
          </p:cNvPr>
          <p:cNvGraphicFramePr>
            <a:graphicFrameLocks/>
          </p:cNvGraphicFramePr>
          <p:nvPr>
            <p:extLst>
              <p:ext uri="{D42A27DB-BD31-4B8C-83A1-F6EECF244321}">
                <p14:modId xmlns:p14="http://schemas.microsoft.com/office/powerpoint/2010/main" val="2627589231"/>
              </p:ext>
            </p:extLst>
          </p:nvPr>
        </p:nvGraphicFramePr>
        <p:xfrm>
          <a:off x="293494" y="1056816"/>
          <a:ext cx="3989257" cy="23706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FE5404BC-3505-4D1A-9176-C2C4D8216315}"/>
              </a:ext>
            </a:extLst>
          </p:cNvPr>
          <p:cNvGraphicFramePr>
            <a:graphicFrameLocks/>
          </p:cNvGraphicFramePr>
          <p:nvPr>
            <p:extLst>
              <p:ext uri="{D42A27DB-BD31-4B8C-83A1-F6EECF244321}">
                <p14:modId xmlns:p14="http://schemas.microsoft.com/office/powerpoint/2010/main" val="1395795403"/>
              </p:ext>
            </p:extLst>
          </p:nvPr>
        </p:nvGraphicFramePr>
        <p:xfrm>
          <a:off x="293494" y="3491315"/>
          <a:ext cx="7992525" cy="2497271"/>
        </p:xfrm>
        <a:graphic>
          <a:graphicData uri="http://schemas.openxmlformats.org/drawingml/2006/chart">
            <c:chart xmlns:c="http://schemas.openxmlformats.org/drawingml/2006/chart" xmlns:r="http://schemas.openxmlformats.org/officeDocument/2006/relationships" r:id="rId4"/>
          </a:graphicData>
        </a:graphic>
      </p:graphicFrame>
      <p:sp>
        <p:nvSpPr>
          <p:cNvPr id="13" name="Content Placeholder 5">
            <a:extLst>
              <a:ext uri="{FF2B5EF4-FFF2-40B4-BE49-F238E27FC236}">
                <a16:creationId xmlns:a16="http://schemas.microsoft.com/office/drawing/2014/main" id="{8F8177CD-DEC4-4A46-9AAC-D1CA9823F3A6}"/>
              </a:ext>
            </a:extLst>
          </p:cNvPr>
          <p:cNvSpPr>
            <a:spLocks noGrp="1"/>
          </p:cNvSpPr>
          <p:nvPr>
            <p:ph idx="1"/>
          </p:nvPr>
        </p:nvSpPr>
        <p:spPr>
          <a:xfrm>
            <a:off x="8691418" y="1118174"/>
            <a:ext cx="3039571" cy="2576748"/>
          </a:xfrm>
          <a:ln>
            <a:solidFill>
              <a:srgbClr val="A3A3A3"/>
            </a:solidFill>
          </a:ln>
        </p:spPr>
        <p:txBody>
          <a:bodyPr>
            <a:normAutofit/>
          </a:bodyPr>
          <a:lstStyle/>
          <a:p>
            <a:pPr marL="342900" indent="-342900">
              <a:buClr>
                <a:srgbClr val="FFFFFF"/>
              </a:buClr>
              <a:buFont typeface="+mj-lt"/>
              <a:buAutoNum type="arabicPeriod"/>
            </a:pPr>
            <a:r>
              <a:rPr lang="en-US" sz="1400" dirty="0"/>
              <a:t>The variables listed here have a correlation coefficient between 0.30 – 0.50</a:t>
            </a:r>
          </a:p>
          <a:p>
            <a:pPr marL="342900" indent="-342900">
              <a:buClr>
                <a:srgbClr val="FFFFFF"/>
              </a:buClr>
              <a:buFont typeface="+mj-lt"/>
              <a:buAutoNum type="arabicPeriod"/>
            </a:pPr>
            <a:r>
              <a:rPr lang="en-US" sz="1400" dirty="0"/>
              <a:t>Properties located on the 35</a:t>
            </a:r>
            <a:r>
              <a:rPr lang="en-US" sz="1400" baseline="30000" dirty="0"/>
              <a:t>th</a:t>
            </a:r>
            <a:r>
              <a:rPr lang="en-US" sz="1400" dirty="0"/>
              <a:t> floor and up tends to have a higher price range compared to properties located on lower floors which have a wider price range </a:t>
            </a:r>
          </a:p>
          <a:p>
            <a:pPr marL="342900" indent="-342900">
              <a:buClr>
                <a:srgbClr val="FFFFFF"/>
              </a:buClr>
              <a:buFont typeface="+mj-lt"/>
              <a:buAutoNum type="arabicPeriod"/>
            </a:pPr>
            <a:endParaRPr lang="en-US" sz="1400" dirty="0"/>
          </a:p>
          <a:p>
            <a:pPr marL="342900" indent="-342900">
              <a:buFont typeface="+mj-lt"/>
              <a:buAutoNum type="arabicPeriod"/>
            </a:pPr>
            <a:endParaRPr lang="en-US" sz="1400" dirty="0"/>
          </a:p>
        </p:txBody>
      </p:sp>
    </p:spTree>
    <p:extLst>
      <p:ext uri="{BB962C8B-B14F-4D97-AF65-F5344CB8AC3E}">
        <p14:creationId xmlns:p14="http://schemas.microsoft.com/office/powerpoint/2010/main" val="3796708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A2D1723-30B3-4400-A9E4-6CE0C0B800A2}"/>
              </a:ext>
            </a:extLst>
          </p:cNvPr>
          <p:cNvSpPr>
            <a:spLocks noGrp="1"/>
          </p:cNvSpPr>
          <p:nvPr>
            <p:ph type="title"/>
          </p:nvPr>
        </p:nvSpPr>
        <p:spPr>
          <a:xfrm>
            <a:off x="255274" y="328898"/>
            <a:ext cx="9603275" cy="501526"/>
          </a:xfrm>
        </p:spPr>
        <p:txBody>
          <a:bodyPr>
            <a:normAutofit/>
          </a:bodyPr>
          <a:lstStyle/>
          <a:p>
            <a:pPr algn="l"/>
            <a:r>
              <a:rPr lang="en-US" sz="1800" dirty="0"/>
              <a:t>Conclusion</a:t>
            </a:r>
          </a:p>
        </p:txBody>
      </p:sp>
      <p:sp>
        <p:nvSpPr>
          <p:cNvPr id="4" name="Content Placeholder 5">
            <a:extLst>
              <a:ext uri="{FF2B5EF4-FFF2-40B4-BE49-F238E27FC236}">
                <a16:creationId xmlns:a16="http://schemas.microsoft.com/office/drawing/2014/main" id="{5558B5D4-FAF6-4F61-B4D8-CF37E92FC032}"/>
              </a:ext>
            </a:extLst>
          </p:cNvPr>
          <p:cNvSpPr>
            <a:spLocks noGrp="1"/>
          </p:cNvSpPr>
          <p:nvPr>
            <p:ph idx="1"/>
          </p:nvPr>
        </p:nvSpPr>
        <p:spPr>
          <a:xfrm>
            <a:off x="726301" y="956345"/>
            <a:ext cx="9986439" cy="4555222"/>
          </a:xfrm>
          <a:ln>
            <a:solidFill>
              <a:srgbClr val="A3A3A3"/>
            </a:solidFill>
          </a:ln>
        </p:spPr>
        <p:txBody>
          <a:bodyPr>
            <a:normAutofit fontScale="92500"/>
          </a:bodyPr>
          <a:lstStyle/>
          <a:p>
            <a:pPr>
              <a:buClr>
                <a:srgbClr val="99CB38"/>
              </a:buClr>
            </a:pPr>
            <a:r>
              <a:rPr lang="en-US" sz="1800" dirty="0"/>
              <a:t>A regression model with an R-Squared of 0.74 was achieved and may help real estate agents improve pricing and maximize commission.</a:t>
            </a:r>
          </a:p>
          <a:p>
            <a:pPr>
              <a:buClr>
                <a:srgbClr val="99CB38"/>
              </a:buClr>
            </a:pPr>
            <a:r>
              <a:rPr lang="en-US" sz="1800" dirty="0"/>
              <a:t>Based on our findings, to maximize commission, real estate agents should focus on apartments that are generally large in terms of square feet, is within 5 mins of a subway station, has a terraced hallway and offers several amenities. </a:t>
            </a:r>
          </a:p>
          <a:p>
            <a:pPr>
              <a:buClr>
                <a:srgbClr val="99CB38"/>
              </a:buClr>
            </a:pPr>
            <a:r>
              <a:rPr lang="en-US" sz="1800" dirty="0"/>
              <a:t>If possible, look for apartments located on the 35</a:t>
            </a:r>
            <a:r>
              <a:rPr lang="en-US" sz="1800" baseline="30000" dirty="0"/>
              <a:t>th</a:t>
            </a:r>
            <a:r>
              <a:rPr lang="en-US" sz="1800" dirty="0"/>
              <a:t> floor and up because those properties should not price below $300k according to our data.</a:t>
            </a:r>
          </a:p>
          <a:p>
            <a:pPr>
              <a:buClr>
                <a:srgbClr val="99CB38"/>
              </a:buClr>
            </a:pPr>
            <a:r>
              <a:rPr lang="en-US" sz="1800" dirty="0"/>
              <a:t>The model could further be improved with better data</a:t>
            </a:r>
          </a:p>
          <a:p>
            <a:pPr lvl="1">
              <a:buClr>
                <a:srgbClr val="99CB38"/>
              </a:buClr>
              <a:buFont typeface="Courier New" panose="02070309020205020404" pitchFamily="49" charset="0"/>
              <a:buChar char="o"/>
            </a:pPr>
            <a:r>
              <a:rPr lang="en-US" sz="1400" dirty="0"/>
              <a:t>Number of amenities could be broken out into separate categories instead of adding up the number of amenities. This would allow us to understand if there is a specific type of amenities that are  more correlated to sale price</a:t>
            </a:r>
          </a:p>
          <a:p>
            <a:pPr lvl="1">
              <a:buClr>
                <a:srgbClr val="99CB38"/>
              </a:buClr>
              <a:buFont typeface="Courier New" panose="02070309020205020404" pitchFamily="49" charset="0"/>
              <a:buChar char="o"/>
            </a:pPr>
            <a:r>
              <a:rPr lang="en-US" sz="1400" dirty="0"/>
              <a:t>Transforming distance from subway (a categorical data) into a quantitative variable may have been more helpful. Instead of determining if a property is 0-5 min from a subway station, we should measure that distance using meters or miles. This may or may not improve our model, but is something we can test given that the necessary data is available</a:t>
            </a:r>
          </a:p>
          <a:p>
            <a:pPr>
              <a:buClr>
                <a:srgbClr val="99CB38"/>
              </a:buClr>
            </a:pPr>
            <a:endParaRPr lang="en-US" dirty="0"/>
          </a:p>
        </p:txBody>
      </p:sp>
    </p:spTree>
    <p:extLst>
      <p:ext uri="{BB962C8B-B14F-4D97-AF65-F5344CB8AC3E}">
        <p14:creationId xmlns:p14="http://schemas.microsoft.com/office/powerpoint/2010/main" val="2397296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AA89B-F49B-4C84-93CB-87EC9301A617}"/>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726F86B9-FDD3-43BC-89AF-DFBE06247187}"/>
              </a:ext>
            </a:extLst>
          </p:cNvPr>
          <p:cNvSpPr>
            <a:spLocks noGrp="1"/>
          </p:cNvSpPr>
          <p:nvPr>
            <p:ph type="subTitle" idx="1"/>
          </p:nvPr>
        </p:nvSpPr>
        <p:spPr>
          <a:xfrm>
            <a:off x="1774424" y="3724074"/>
            <a:ext cx="8637072" cy="1393210"/>
          </a:xfrm>
        </p:spPr>
        <p:txBody>
          <a:bodyPr>
            <a:normAutofit fontScale="47500" lnSpcReduction="20000"/>
          </a:bodyPr>
          <a:lstStyle/>
          <a:p>
            <a:r>
              <a:rPr lang="en-US" dirty="0"/>
              <a:t>Start out presentation with exploratory</a:t>
            </a:r>
          </a:p>
          <a:p>
            <a:r>
              <a:rPr lang="en-US" dirty="0"/>
              <a:t>Think big picture </a:t>
            </a:r>
          </a:p>
          <a:p>
            <a:r>
              <a:rPr lang="en-US" dirty="0"/>
              <a:t>Don’t jump to conclusion</a:t>
            </a:r>
          </a:p>
          <a:p>
            <a:r>
              <a:rPr lang="en-US" dirty="0"/>
              <a:t>Think of setting up slide deck as story to tell to stake holders</a:t>
            </a:r>
          </a:p>
          <a:p>
            <a:r>
              <a:rPr lang="en-US" dirty="0"/>
              <a:t>Include a grabber</a:t>
            </a:r>
          </a:p>
          <a:p>
            <a:endParaRPr lang="en-US" dirty="0"/>
          </a:p>
          <a:p>
            <a:endParaRPr lang="en-US" dirty="0"/>
          </a:p>
        </p:txBody>
      </p:sp>
    </p:spTree>
    <p:extLst>
      <p:ext uri="{BB962C8B-B14F-4D97-AF65-F5344CB8AC3E}">
        <p14:creationId xmlns:p14="http://schemas.microsoft.com/office/powerpoint/2010/main" val="1791202218"/>
      </p:ext>
    </p:extLst>
  </p:cSld>
  <p:clrMapOvr>
    <a:masterClrMapping/>
  </p:clrMapOvr>
</p:sld>
</file>

<file path=ppt/theme/theme1.xml><?xml version="1.0" encoding="utf-8"?>
<a:theme xmlns:a="http://schemas.openxmlformats.org/drawingml/2006/main" name="Gallery">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3275</TotalTime>
  <Words>894</Words>
  <Application>Microsoft Office PowerPoint</Application>
  <PresentationFormat>Widescreen</PresentationFormat>
  <Paragraphs>84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Courier New</vt:lpstr>
      <vt:lpstr>Rockwell</vt:lpstr>
      <vt:lpstr>Gallery</vt:lpstr>
      <vt:lpstr>Predicting Apartment sale prices in Daegu, South Korea</vt:lpstr>
      <vt:lpstr>Summary</vt:lpstr>
      <vt:lpstr>More than 74% of the observed variation can be accounted for by the model</vt:lpstr>
      <vt:lpstr>7 variables that showed significant correlation to sale price were chosen for the regression model. </vt:lpstr>
      <vt:lpstr>0-5 min from subway (left) and Terraced Hallway (Middle) were the only two categorical variables chosen to be included in the regression model because the box plots and correlation coefficient indicates that there is a strong correlation to sale price</vt:lpstr>
      <vt:lpstr>Size and Number of Amenities indicate strong linear relationship to sale price. Both variables also have a correlation greater than 0.5</vt:lpstr>
      <vt:lpstr>Year built, number of basement parking and the Floor the property is located on also displays correlation / linear relationship to sale price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Apartment sale prices in Daegu City, South Korea</dc:title>
  <dc:creator>Danny Hua</dc:creator>
  <cp:lastModifiedBy>Danny Hua</cp:lastModifiedBy>
  <cp:revision>115</cp:revision>
  <dcterms:created xsi:type="dcterms:W3CDTF">2020-06-09T16:22:08Z</dcterms:created>
  <dcterms:modified xsi:type="dcterms:W3CDTF">2020-07-29T23:25:24Z</dcterms:modified>
</cp:coreProperties>
</file>