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711" r:id="rId2"/>
    <p:sldId id="712" r:id="rId3"/>
    <p:sldId id="713" r:id="rId4"/>
  </p:sldIdLst>
  <p:sldSz cx="12192000" cy="6858000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F3F3F"/>
    <a:srgbClr val="FFFFCC"/>
    <a:srgbClr val="FFCCFF"/>
    <a:srgbClr val="99FFCC"/>
    <a:srgbClr val="66FFFF"/>
    <a:srgbClr val="050505"/>
    <a:srgbClr val="1E2E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8" autoAdjust="0"/>
    <p:restoredTop sz="96314" autoAdjust="0"/>
  </p:normalViewPr>
  <p:slideViewPr>
    <p:cSldViewPr snapToGrid="0">
      <p:cViewPr varScale="1">
        <p:scale>
          <a:sx n="121" d="100"/>
          <a:sy n="121" d="100"/>
        </p:scale>
        <p:origin x="120" y="2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6" d="100"/>
          <a:sy n="126" d="100"/>
        </p:scale>
        <p:origin x="2112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179484" y="2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04559-E693-417D-832F-282830CA0F2C}" type="datetimeFigureOut">
              <a:rPr kumimoji="1" lang="ja-JP" altLang="en-US" smtClean="0"/>
              <a:t>2021/9/16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A583E-C166-4917-A0BF-D1BE5ACF047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199790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2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7D927-0592-4B54-A511-F775D23C7FAD}" type="datetimeFigureOut">
              <a:rPr kumimoji="1" lang="ja-JP" altLang="en-US" smtClean="0"/>
              <a:t>2021/9/16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60A76-A9AA-40A3-B9BD-8A5068D5FB2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313256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B12B-05AE-4C08-B2DB-0751F37B9E89}" type="datetime1">
              <a:rPr kumimoji="1" lang="ja-JP" altLang="en-US" smtClean="0"/>
              <a:t>2021/9/16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A85F-F225-44A4-AEA8-9083CAE6179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946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422A-7189-49E7-8DCC-CAC2D968BFCD}" type="datetime1">
              <a:rPr kumimoji="1" lang="ja-JP" altLang="en-US" smtClean="0"/>
              <a:t>2021/9/16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A85F-F225-44A4-AEA8-9083CAE6179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279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5988-4DE2-4EFC-A8DB-17FD59362483}" type="datetime1">
              <a:rPr kumimoji="1" lang="ja-JP" altLang="en-US" smtClean="0"/>
              <a:t>2021/9/16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A85F-F225-44A4-AEA8-9083CAE6179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9554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F5D8-019C-4B4E-B06F-664B0E73F44C}" type="datetime1">
              <a:rPr kumimoji="1" lang="ja-JP" altLang="en-US" smtClean="0"/>
              <a:t>2021/9/16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A85F-F225-44A4-AEA8-9083CAE6179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295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DC06-71B5-4D82-9EC9-2CDCDFC7E949}" type="datetime1">
              <a:rPr kumimoji="1" lang="ja-JP" altLang="en-US" smtClean="0"/>
              <a:t>2021/9/16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A85F-F225-44A4-AEA8-9083CAE6179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733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5005-761B-4B23-9C6F-D86728326A39}" type="datetime1">
              <a:rPr kumimoji="1" lang="ja-JP" altLang="en-US" smtClean="0"/>
              <a:t>2021/9/16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A85F-F225-44A4-AEA8-9083CAE6179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0647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9442547" cy="1325563"/>
          </a:xfrm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97FD-40DA-48BD-8DD0-EB755C7D6238}" type="datetime1">
              <a:rPr kumimoji="1" lang="ja-JP" altLang="en-US" smtClean="0"/>
              <a:t>2021/9/16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A85F-F225-44A4-AEA8-9083CAE6179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62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1842-F394-43EE-B2A2-4C5CD8EF8ECB}" type="datetime1">
              <a:rPr kumimoji="1" lang="ja-JP" altLang="en-US" smtClean="0"/>
              <a:t>2021/9/16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A85F-F225-44A4-AEA8-9083CAE6179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155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FA9D-8531-4AA2-9DAB-F3E4DE0A77C4}" type="datetime1">
              <a:rPr kumimoji="1" lang="ja-JP" altLang="en-US" smtClean="0"/>
              <a:t>2021/9/16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A85F-F225-44A4-AEA8-9083CAE6179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223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1819469"/>
            <a:ext cx="6172200" cy="404158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3051-103A-431A-A155-BC03D46EAC2E}" type="datetime1">
              <a:rPr kumimoji="1" lang="ja-JP" altLang="en-US" smtClean="0"/>
              <a:t>2021/9/16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A85F-F225-44A4-AEA8-9083CAE6179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0643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FE48-DA9A-4525-A7A6-03B3BAB20900}" type="datetime1">
              <a:rPr kumimoji="1" lang="ja-JP" altLang="en-US" smtClean="0"/>
              <a:t>2021/9/16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A85F-F225-44A4-AEA8-9083CAE6179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7435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8069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382E3-DAC9-4085-B802-61A979310D0F}" type="datetime1">
              <a:rPr kumimoji="1" lang="ja-JP" altLang="en-US" smtClean="0"/>
              <a:t>2021/9/16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425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fld id="{63DCA85F-F225-44A4-AEA8-9083CAE6179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9844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角丸四角形 19"/>
          <p:cNvSpPr/>
          <p:nvPr/>
        </p:nvSpPr>
        <p:spPr>
          <a:xfrm>
            <a:off x="328587" y="152400"/>
            <a:ext cx="6211613" cy="363353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266" y="285598"/>
            <a:ext cx="3138804" cy="3173202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919794" y="2456519"/>
            <a:ext cx="827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独法</a:t>
            </a:r>
            <a:endParaRPr kumimoji="1" lang="en-US" altLang="ja-JP" sz="2400" b="1" dirty="0" smtClean="0"/>
          </a:p>
          <a:p>
            <a:r>
              <a:rPr kumimoji="1" lang="ja-JP" altLang="en-US" sz="2400" b="1" dirty="0" smtClean="0"/>
              <a:t>さん</a:t>
            </a:r>
            <a:endParaRPr kumimoji="1" lang="ja-JP" altLang="en-US" sz="2400" b="1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859" y="2534062"/>
            <a:ext cx="1534477" cy="968617"/>
          </a:xfrm>
          <a:prstGeom prst="rect">
            <a:avLst/>
          </a:prstGeom>
        </p:spPr>
      </p:pic>
      <p:sp>
        <p:nvSpPr>
          <p:cNvPr id="16" name="四角形吹き出し 15"/>
          <p:cNvSpPr/>
          <p:nvPr/>
        </p:nvSpPr>
        <p:spPr>
          <a:xfrm>
            <a:off x="2873611" y="525764"/>
            <a:ext cx="2486435" cy="1087819"/>
          </a:xfrm>
          <a:prstGeom prst="wedgeRectCallout">
            <a:avLst>
              <a:gd name="adj1" fmla="val -76009"/>
              <a:gd name="adj2" fmla="val 2499"/>
            </a:avLst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 smtClean="0">
                <a:latin typeface="+mj-ea"/>
                <a:ea typeface="+mj-ea"/>
              </a:rPr>
              <a:t>けしからん</a:t>
            </a:r>
          </a:p>
          <a:p>
            <a:r>
              <a:rPr kumimoji="1" lang="ja-JP" altLang="en-US" sz="2800" b="1" dirty="0" smtClean="0">
                <a:latin typeface="+mj-ea"/>
                <a:ea typeface="+mj-ea"/>
              </a:rPr>
              <a:t>じゃないか！！</a:t>
            </a:r>
            <a:endParaRPr kumimoji="1" lang="ja-JP" altLang="en-US" sz="2800" b="1" dirty="0">
              <a:latin typeface="+mj-ea"/>
              <a:ea typeface="+mj-ea"/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994" y="4457553"/>
            <a:ext cx="2211184" cy="2235416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7154246" y="6083123"/>
            <a:ext cx="691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/>
              <a:t>役員</a:t>
            </a:r>
          </a:p>
          <a:p>
            <a:r>
              <a:rPr kumimoji="1" lang="ja-JP" altLang="en-US" sz="1400" b="1" dirty="0" smtClean="0"/>
              <a:t>さん</a:t>
            </a:r>
            <a:endParaRPr kumimoji="1" lang="ja-JP" altLang="en-US" sz="1400" b="1" dirty="0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777130" y="4481616"/>
            <a:ext cx="2211184" cy="2235416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 flipH="1">
            <a:off x="11365300" y="6075102"/>
            <a:ext cx="691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/>
              <a:t>役員</a:t>
            </a:r>
          </a:p>
          <a:p>
            <a:r>
              <a:rPr lang="ja-JP" altLang="en-US" sz="1400" b="1" dirty="0"/>
              <a:t>さん</a:t>
            </a: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999220" y="144021"/>
            <a:ext cx="291480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/>
              <a:t>独法さん</a:t>
            </a:r>
          </a:p>
          <a:p>
            <a:r>
              <a:rPr kumimoji="1" lang="ja-JP" altLang="en-US" sz="2000" dirty="0" smtClean="0"/>
              <a:t>オリジナル・キャラクター</a:t>
            </a:r>
          </a:p>
          <a:p>
            <a:r>
              <a:rPr kumimoji="1" lang="ja-JP" altLang="en-US" sz="2000" dirty="0" smtClean="0"/>
              <a:t>ベクトルデータ</a:t>
            </a:r>
            <a:endParaRPr kumimoji="1" lang="en-US" altLang="ja-JP" sz="2000" dirty="0" smtClean="0"/>
          </a:p>
          <a:p>
            <a:r>
              <a:rPr lang="en-US" altLang="ja-JP" sz="2000" dirty="0" smtClean="0"/>
              <a:t>PowerPoint </a:t>
            </a:r>
            <a:r>
              <a:rPr kumimoji="1" lang="ja-JP" altLang="en-US" sz="2000" dirty="0" smtClean="0"/>
              <a:t>クリップアート</a:t>
            </a:r>
            <a:endParaRPr kumimoji="1" lang="ja-JP" altLang="en-US" sz="20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38211" y="1759974"/>
            <a:ext cx="4836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 smtClean="0"/>
              <a:t>講演資料、ドキュメント等に自由に利用可能</a:t>
            </a:r>
            <a:endParaRPr kumimoji="1" lang="en-US" altLang="ja-JP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 smtClean="0"/>
              <a:t>利用制限なし</a:t>
            </a:r>
            <a:endParaRPr kumimoji="1" lang="en-US" altLang="ja-JP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 smtClean="0"/>
              <a:t>表記も不要</a:t>
            </a:r>
            <a:endParaRPr kumimoji="1" lang="en-US" altLang="ja-JP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 smtClean="0"/>
              <a:t>(</a:t>
            </a:r>
            <a:r>
              <a:rPr lang="ja-JP" altLang="en-US" sz="2400" dirty="0" smtClean="0"/>
              <a:t>アヒルも</a:t>
            </a:r>
            <a:r>
              <a:rPr lang="en-US" altLang="ja-JP" sz="24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 smtClean="0"/>
              <a:t>Windows </a:t>
            </a:r>
            <a:r>
              <a:rPr kumimoji="1" lang="ja-JP" altLang="en-US" sz="2400" dirty="0" smtClean="0"/>
              <a:t>版 </a:t>
            </a:r>
            <a:r>
              <a:rPr kumimoji="1" lang="en-US" altLang="ja-JP" sz="2400" dirty="0" smtClean="0"/>
              <a:t>Power Point </a:t>
            </a:r>
            <a:r>
              <a:rPr kumimoji="1" lang="ja-JP" altLang="en-US" sz="2400" dirty="0" smtClean="0"/>
              <a:t>で開くこと</a:t>
            </a:r>
            <a:endParaRPr kumimoji="1" lang="ja-JP" altLang="en-US" sz="24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9777130" y="100932"/>
            <a:ext cx="227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 smtClean="0"/>
              <a:t>2020/10/27 D.N</a:t>
            </a:r>
            <a:endParaRPr kumimoji="1" lang="ja-JP" altLang="en-US" dirty="0"/>
          </a:p>
        </p:txBody>
      </p:sp>
      <p:sp>
        <p:nvSpPr>
          <p:cNvPr id="41" name="角丸四角形 40"/>
          <p:cNvSpPr/>
          <p:nvPr/>
        </p:nvSpPr>
        <p:spPr>
          <a:xfrm>
            <a:off x="168974" y="3954379"/>
            <a:ext cx="4800670" cy="28153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2" name="図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13" y="4107697"/>
            <a:ext cx="2439598" cy="2466333"/>
          </a:xfrm>
          <a:prstGeom prst="rect">
            <a:avLst/>
          </a:prstGeom>
        </p:spPr>
      </p:pic>
      <p:sp>
        <p:nvSpPr>
          <p:cNvPr id="43" name="テキスト ボックス 42"/>
          <p:cNvSpPr txBox="1"/>
          <p:nvPr/>
        </p:nvSpPr>
        <p:spPr>
          <a:xfrm>
            <a:off x="471491" y="5755702"/>
            <a:ext cx="827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/>
              <a:t>上司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さん</a:t>
            </a:r>
            <a:endParaRPr kumimoji="1" lang="ja-JP" altLang="en-US" sz="2000" b="1" dirty="0"/>
          </a:p>
        </p:txBody>
      </p:sp>
      <p:sp>
        <p:nvSpPr>
          <p:cNvPr id="44" name="四角形吹き出し 43"/>
          <p:cNvSpPr/>
          <p:nvPr/>
        </p:nvSpPr>
        <p:spPr>
          <a:xfrm>
            <a:off x="2167759" y="4117893"/>
            <a:ext cx="2051315" cy="1288296"/>
          </a:xfrm>
          <a:prstGeom prst="wedgeRectCallout">
            <a:avLst>
              <a:gd name="adj1" fmla="val -81483"/>
              <a:gd name="adj2" fmla="val 2499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b="1" dirty="0" smtClean="0">
                <a:latin typeface="+mj-ea"/>
                <a:ea typeface="+mj-ea"/>
              </a:rPr>
              <a:t>おいコラ！</a:t>
            </a:r>
          </a:p>
          <a:p>
            <a:r>
              <a:rPr kumimoji="1" lang="ja-JP" altLang="en-US" sz="2400" b="1" dirty="0" smtClean="0">
                <a:latin typeface="+mj-ea"/>
                <a:ea typeface="+mj-ea"/>
              </a:rPr>
              <a:t>退室前に</a:t>
            </a:r>
            <a:endParaRPr kumimoji="1" lang="en-US" altLang="ja-JP" sz="2400" b="1" dirty="0" smtClean="0">
              <a:latin typeface="+mj-ea"/>
              <a:ea typeface="+mj-ea"/>
            </a:endParaRPr>
          </a:p>
          <a:p>
            <a:r>
              <a:rPr kumimoji="1" lang="ja-JP" altLang="en-US" sz="2400" b="1" dirty="0" smtClean="0">
                <a:latin typeface="+mj-ea"/>
                <a:ea typeface="+mj-ea"/>
              </a:rPr>
              <a:t>ちょっと待て！</a:t>
            </a:r>
            <a:endParaRPr kumimoji="1" lang="ja-JP" altLang="en-US" sz="2400" b="1" dirty="0">
              <a:latin typeface="+mj-ea"/>
              <a:ea typeface="+mj-ea"/>
            </a:endParaRPr>
          </a:p>
        </p:txBody>
      </p:sp>
      <p:pic>
        <p:nvPicPr>
          <p:cNvPr id="47" name="図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5821" y="4339440"/>
            <a:ext cx="2837410" cy="1527836"/>
          </a:xfrm>
          <a:prstGeom prst="rect">
            <a:avLst/>
          </a:prstGeom>
        </p:spPr>
      </p:pic>
      <p:sp>
        <p:nvSpPr>
          <p:cNvPr id="48" name="テキスト ボックス 47"/>
          <p:cNvSpPr txBox="1"/>
          <p:nvPr/>
        </p:nvSpPr>
        <p:spPr>
          <a:xfrm>
            <a:off x="2959768" y="5537949"/>
            <a:ext cx="1852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atin typeface="+mj-ea"/>
                <a:ea typeface="+mj-ea"/>
              </a:rPr>
              <a:t>模範となる</a:t>
            </a:r>
          </a:p>
          <a:p>
            <a:r>
              <a:rPr kumimoji="1" lang="ja-JP" altLang="en-US" sz="2400" b="1" dirty="0" smtClean="0">
                <a:latin typeface="+mj-ea"/>
                <a:ea typeface="+mj-ea"/>
              </a:rPr>
              <a:t>きれいな</a:t>
            </a:r>
          </a:p>
          <a:p>
            <a:r>
              <a:rPr kumimoji="1" lang="ja-JP" altLang="en-US" sz="2400" b="1" dirty="0" smtClean="0">
                <a:latin typeface="+mj-ea"/>
                <a:ea typeface="+mj-ea"/>
              </a:rPr>
              <a:t>配線をしよう</a:t>
            </a:r>
            <a:endParaRPr kumimoji="1" lang="ja-JP" altLang="en-US" sz="2400" b="1" dirty="0">
              <a:latin typeface="+mj-ea"/>
              <a:ea typeface="+mj-ea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5133474" y="4331368"/>
            <a:ext cx="1804737" cy="174373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0" name="図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098" y="4423040"/>
            <a:ext cx="1568691" cy="1585881"/>
          </a:xfrm>
          <a:prstGeom prst="rect">
            <a:avLst/>
          </a:prstGeom>
        </p:spPr>
      </p:pic>
      <p:sp>
        <p:nvSpPr>
          <p:cNvPr id="51" name="テキスト ボックス 50"/>
          <p:cNvSpPr txBox="1"/>
          <p:nvPr/>
        </p:nvSpPr>
        <p:spPr>
          <a:xfrm>
            <a:off x="5930716" y="4457553"/>
            <a:ext cx="918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実験用サーバ</a:t>
            </a: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202599" y="5399116"/>
            <a:ext cx="91873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独立</a:t>
            </a:r>
            <a:endParaRPr kumimoji="1" lang="en-US" altLang="ja-JP" sz="105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105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行政</a:t>
            </a:r>
          </a:p>
          <a:p>
            <a:r>
              <a:rPr kumimoji="1" lang="ja-JP" altLang="en-US" sz="105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法人</a:t>
            </a: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874329" y="3450651"/>
            <a:ext cx="1327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/>
              <a:t>好奇心アヒル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429369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テスト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こんちは</a:t>
            </a:r>
          </a:p>
          <a:p>
            <a:r>
              <a:rPr kumimoji="1" lang="ja-JP" altLang="en-US" dirty="0" smtClean="0"/>
              <a:t>さよなら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A85F-F225-44A4-AEA8-9083CAE61796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671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それいけ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いけ～～！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A85F-F225-44A4-AEA8-9083CAE61796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9098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ELAB">
      <a:majorFont>
        <a:latin typeface="Calibri"/>
        <a:ea typeface="Meiryo UI"/>
        <a:cs typeface=""/>
      </a:majorFont>
      <a:minorFont>
        <a:latin typeface="Calibr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5208</TotalTime>
  <Words>85</Words>
  <Application>Microsoft Office PowerPoint</Application>
  <PresentationFormat>ワイド画面</PresentationFormat>
  <Paragraphs>38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1" baseType="lpstr">
      <vt:lpstr>Meiryo UI</vt:lpstr>
      <vt:lpstr>ＭＳ ゴシック</vt:lpstr>
      <vt:lpstr>游ゴシック</vt:lpstr>
      <vt:lpstr>Arial</vt:lpstr>
      <vt:lpstr>Calibri</vt:lpstr>
      <vt:lpstr>Segoe Condensed</vt:lpstr>
      <vt:lpstr>Segoe UI Light</vt:lpstr>
      <vt:lpstr>Office テーマ</vt:lpstr>
      <vt:lpstr>PowerPoint プレゼンテーション</vt:lpstr>
      <vt:lpstr>テスト</vt:lpstr>
      <vt:lpstr>それいけ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Daiyuu Nobori</cp:lastModifiedBy>
  <cp:revision>2325</cp:revision>
  <dcterms:created xsi:type="dcterms:W3CDTF">2017-10-22T02:50:05Z</dcterms:created>
  <dcterms:modified xsi:type="dcterms:W3CDTF">2021-09-16T11:38:12Z</dcterms:modified>
</cp:coreProperties>
</file>