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825042-03EA-4363-BDBC-782BB1E6F663}" type="datetimeFigureOut">
              <a:rPr lang="es-ES" smtClean="0"/>
              <a:pPr/>
              <a:t>03/03/2022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03CDB3-F94A-4BE7-80CA-11D7C6D599CA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Ejercicio desafío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Python</a:t>
            </a:r>
            <a:r>
              <a:rPr lang="es-AR" dirty="0" smtClean="0"/>
              <a:t> Inicial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Realizar una </a:t>
            </a:r>
            <a:r>
              <a:rPr lang="es-ES" dirty="0" err="1" smtClean="0"/>
              <a:t>app</a:t>
            </a:r>
            <a:r>
              <a:rPr lang="es-ES" dirty="0" smtClean="0"/>
              <a:t> utilizando </a:t>
            </a:r>
            <a:r>
              <a:rPr lang="es-ES" dirty="0" err="1" smtClean="0"/>
              <a:t>Tkinter</a:t>
            </a:r>
            <a:r>
              <a:rPr lang="es-ES" dirty="0" smtClean="0"/>
              <a:t>. </a:t>
            </a:r>
          </a:p>
          <a:p>
            <a:endParaRPr lang="es-ES" dirty="0" smtClean="0"/>
          </a:p>
          <a:p>
            <a:r>
              <a:rPr lang="es-ES" dirty="0" smtClean="0"/>
              <a:t>Dificultad</a:t>
            </a:r>
            <a:r>
              <a:rPr lang="es-ES" smtClean="0"/>
              <a:t>: </a:t>
            </a:r>
            <a:r>
              <a:rPr lang="es-ES" smtClean="0"/>
              <a:t>Alta </a:t>
            </a:r>
            <a:r>
              <a:rPr lang="es-ES" sz="2000" smtClean="0"/>
              <a:t>para </a:t>
            </a:r>
            <a:r>
              <a:rPr lang="es-ES" sz="2000" dirty="0" smtClean="0"/>
              <a:t>el nivel en que nos encontramos</a:t>
            </a:r>
          </a:p>
          <a:p>
            <a:endParaRPr lang="es-ES" dirty="0" smtClean="0"/>
          </a:p>
          <a:p>
            <a:r>
              <a:rPr lang="es-ES" dirty="0" smtClean="0"/>
              <a:t>Características: La misma debe presentar dos botones: </a:t>
            </a:r>
          </a:p>
          <a:p>
            <a:pPr lvl="2"/>
            <a:r>
              <a:rPr lang="es-ES" dirty="0" smtClean="0"/>
              <a:t>El primero de alta de datos, debe permitir tomar los valores de los campos de entrada y presentarlos en la consola.</a:t>
            </a:r>
          </a:p>
          <a:p>
            <a:pPr lvl="2"/>
            <a:r>
              <a:rPr lang="es-ES" dirty="0" smtClean="0"/>
              <a:t> El segundo debe permitir cambiar el color de fondo de la aplicación. (Ver imagen de siguiente página)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de la </a:t>
            </a:r>
            <a:r>
              <a:rPr lang="es-AR" dirty="0" err="1" smtClean="0"/>
              <a:t>app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488832" cy="448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78</Words>
  <Application>Microsoft Office PowerPoint</Application>
  <PresentationFormat>Presentación en pantalla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Ejercicio desafío</vt:lpstr>
      <vt:lpstr>Descripción</vt:lpstr>
      <vt:lpstr>Vista de la 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intermedia y final</dc:title>
  <dc:creator>Usuario</dc:creator>
  <cp:lastModifiedBy>usuario</cp:lastModifiedBy>
  <cp:revision>7</cp:revision>
  <dcterms:created xsi:type="dcterms:W3CDTF">2021-02-04T15:44:37Z</dcterms:created>
  <dcterms:modified xsi:type="dcterms:W3CDTF">2022-03-03T10:34:09Z</dcterms:modified>
</cp:coreProperties>
</file>