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74"/>
  </p:normalViewPr>
  <p:slideViewPr>
    <p:cSldViewPr snapToGrid="0" snapToObjects="1">
      <p:cViewPr>
        <p:scale>
          <a:sx n="108" d="100"/>
          <a:sy n="108" d="100"/>
        </p:scale>
        <p:origin x="1096" y="5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s-MX"/>
              <a:t>Haz clic para modificar el estilo de título del patrón</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MX"/>
              <a:t>Haz clic para editar el estilo de subtítulo del patrón</a:t>
            </a:r>
            <a:endParaRPr lang="en-US" dirty="0"/>
          </a:p>
        </p:txBody>
      </p:sp>
      <p:sp>
        <p:nvSpPr>
          <p:cNvPr id="4" name="Date Placeholder 3"/>
          <p:cNvSpPr>
            <a:spLocks noGrp="1"/>
          </p:cNvSpPr>
          <p:nvPr>
            <p:ph type="dt" sz="half" idx="10"/>
          </p:nvPr>
        </p:nvSpPr>
        <p:spPr/>
        <p:txBody>
          <a:bodyPr/>
          <a:lstStyle/>
          <a:p>
            <a:fld id="{9AD9AF28-6990-3244-8341-E3439055F95E}" type="datetimeFigureOut">
              <a:rPr lang="es-AR" smtClean="0"/>
              <a:t>27/5/22</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97E456A7-6CB1-6440-BA70-368E8C9E3131}" type="slidenum">
              <a:rPr lang="es-AR" smtClean="0"/>
              <a:t>‹Nº›</a:t>
            </a:fld>
            <a:endParaRPr lang="es-AR"/>
          </a:p>
        </p:txBody>
      </p:sp>
    </p:spTree>
    <p:extLst>
      <p:ext uri="{BB962C8B-B14F-4D97-AF65-F5344CB8AC3E}">
        <p14:creationId xmlns:p14="http://schemas.microsoft.com/office/powerpoint/2010/main" val="41944757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a:t>Haz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Date Placeholder 3"/>
          <p:cNvSpPr>
            <a:spLocks noGrp="1"/>
          </p:cNvSpPr>
          <p:nvPr>
            <p:ph type="dt" sz="half" idx="10"/>
          </p:nvPr>
        </p:nvSpPr>
        <p:spPr/>
        <p:txBody>
          <a:bodyPr/>
          <a:lstStyle/>
          <a:p>
            <a:fld id="{9AD9AF28-6990-3244-8341-E3439055F95E}" type="datetimeFigureOut">
              <a:rPr lang="es-AR" smtClean="0"/>
              <a:t>27/5/22</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97E456A7-6CB1-6440-BA70-368E8C9E3131}" type="slidenum">
              <a:rPr lang="es-AR" smtClean="0"/>
              <a:t>‹Nº›</a:t>
            </a:fld>
            <a:endParaRPr lang="es-AR"/>
          </a:p>
        </p:txBody>
      </p:sp>
    </p:spTree>
    <p:extLst>
      <p:ext uri="{BB962C8B-B14F-4D97-AF65-F5344CB8AC3E}">
        <p14:creationId xmlns:p14="http://schemas.microsoft.com/office/powerpoint/2010/main" val="13508329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s-MX"/>
              <a:t>Haz clic para modificar el estilo de título del patrón</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Date Placeholder 3"/>
          <p:cNvSpPr>
            <a:spLocks noGrp="1"/>
          </p:cNvSpPr>
          <p:nvPr>
            <p:ph type="dt" sz="half" idx="10"/>
          </p:nvPr>
        </p:nvSpPr>
        <p:spPr/>
        <p:txBody>
          <a:bodyPr/>
          <a:lstStyle/>
          <a:p>
            <a:fld id="{9AD9AF28-6990-3244-8341-E3439055F95E}" type="datetimeFigureOut">
              <a:rPr lang="es-AR" smtClean="0"/>
              <a:t>27/5/22</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97E456A7-6CB1-6440-BA70-368E8C9E3131}" type="slidenum">
              <a:rPr lang="es-AR" smtClean="0"/>
              <a:t>‹Nº›</a:t>
            </a:fld>
            <a:endParaRPr lang="es-AR"/>
          </a:p>
        </p:txBody>
      </p:sp>
    </p:spTree>
    <p:extLst>
      <p:ext uri="{BB962C8B-B14F-4D97-AF65-F5344CB8AC3E}">
        <p14:creationId xmlns:p14="http://schemas.microsoft.com/office/powerpoint/2010/main" val="4939219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a:t>Haz clic para modificar el estilo de título del patrón</a:t>
            </a:r>
            <a:endParaRPr lang="en-US" dirty="0"/>
          </a:p>
        </p:txBody>
      </p:sp>
      <p:sp>
        <p:nvSpPr>
          <p:cNvPr id="3" name="Content Placeholder 2"/>
          <p:cNvSpPr>
            <a:spLocks noGrp="1"/>
          </p:cNvSpPr>
          <p:nvPr>
            <p:ph idx="1"/>
          </p:nvPr>
        </p:nvSpPr>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Date Placeholder 3"/>
          <p:cNvSpPr>
            <a:spLocks noGrp="1"/>
          </p:cNvSpPr>
          <p:nvPr>
            <p:ph type="dt" sz="half" idx="10"/>
          </p:nvPr>
        </p:nvSpPr>
        <p:spPr/>
        <p:txBody>
          <a:bodyPr/>
          <a:lstStyle/>
          <a:p>
            <a:fld id="{9AD9AF28-6990-3244-8341-E3439055F95E}" type="datetimeFigureOut">
              <a:rPr lang="es-AR" smtClean="0"/>
              <a:t>27/5/22</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97E456A7-6CB1-6440-BA70-368E8C9E3131}" type="slidenum">
              <a:rPr lang="es-AR" smtClean="0"/>
              <a:t>‹Nº›</a:t>
            </a:fld>
            <a:endParaRPr lang="es-AR"/>
          </a:p>
        </p:txBody>
      </p:sp>
    </p:spTree>
    <p:extLst>
      <p:ext uri="{BB962C8B-B14F-4D97-AF65-F5344CB8AC3E}">
        <p14:creationId xmlns:p14="http://schemas.microsoft.com/office/powerpoint/2010/main" val="19021002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s-MX"/>
              <a:t>Haz clic para modificar el estilo de título del patrón</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MX"/>
              <a:t>Haga clic para modificar los estilos de texto del patrón</a:t>
            </a:r>
          </a:p>
        </p:txBody>
      </p:sp>
      <p:sp>
        <p:nvSpPr>
          <p:cNvPr id="4" name="Date Placeholder 3"/>
          <p:cNvSpPr>
            <a:spLocks noGrp="1"/>
          </p:cNvSpPr>
          <p:nvPr>
            <p:ph type="dt" sz="half" idx="10"/>
          </p:nvPr>
        </p:nvSpPr>
        <p:spPr/>
        <p:txBody>
          <a:bodyPr/>
          <a:lstStyle/>
          <a:p>
            <a:fld id="{9AD9AF28-6990-3244-8341-E3439055F95E}" type="datetimeFigureOut">
              <a:rPr lang="es-AR" smtClean="0"/>
              <a:t>27/5/22</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97E456A7-6CB1-6440-BA70-368E8C9E3131}" type="slidenum">
              <a:rPr lang="es-AR" smtClean="0"/>
              <a:t>‹Nº›</a:t>
            </a:fld>
            <a:endParaRPr lang="es-AR"/>
          </a:p>
        </p:txBody>
      </p:sp>
    </p:spTree>
    <p:extLst>
      <p:ext uri="{BB962C8B-B14F-4D97-AF65-F5344CB8AC3E}">
        <p14:creationId xmlns:p14="http://schemas.microsoft.com/office/powerpoint/2010/main" val="34608551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a:t>Haz clic para modificar el estilo de título del patrón</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5" name="Date Placeholder 4"/>
          <p:cNvSpPr>
            <a:spLocks noGrp="1"/>
          </p:cNvSpPr>
          <p:nvPr>
            <p:ph type="dt" sz="half" idx="10"/>
          </p:nvPr>
        </p:nvSpPr>
        <p:spPr/>
        <p:txBody>
          <a:bodyPr/>
          <a:lstStyle/>
          <a:p>
            <a:fld id="{9AD9AF28-6990-3244-8341-E3439055F95E}" type="datetimeFigureOut">
              <a:rPr lang="es-AR" smtClean="0"/>
              <a:t>27/5/22</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97E456A7-6CB1-6440-BA70-368E8C9E3131}" type="slidenum">
              <a:rPr lang="es-AR" smtClean="0"/>
              <a:t>‹Nº›</a:t>
            </a:fld>
            <a:endParaRPr lang="es-AR"/>
          </a:p>
        </p:txBody>
      </p:sp>
    </p:spTree>
    <p:extLst>
      <p:ext uri="{BB962C8B-B14F-4D97-AF65-F5344CB8AC3E}">
        <p14:creationId xmlns:p14="http://schemas.microsoft.com/office/powerpoint/2010/main" val="10223002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s-MX"/>
              <a:t>Haz clic para modificar el estilo de título del patrón</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4" name="Content Placeholder 3"/>
          <p:cNvSpPr>
            <a:spLocks noGrp="1"/>
          </p:cNvSpPr>
          <p:nvPr>
            <p:ph sz="half" idx="2"/>
          </p:nvPr>
        </p:nvSpPr>
        <p:spPr>
          <a:xfrm>
            <a:off x="629842" y="2505075"/>
            <a:ext cx="3868340" cy="3684588"/>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6" name="Content Placeholder 5"/>
          <p:cNvSpPr>
            <a:spLocks noGrp="1"/>
          </p:cNvSpPr>
          <p:nvPr>
            <p:ph sz="quarter" idx="4"/>
          </p:nvPr>
        </p:nvSpPr>
        <p:spPr>
          <a:xfrm>
            <a:off x="4629150" y="2505075"/>
            <a:ext cx="3887391" cy="3684588"/>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7" name="Date Placeholder 6"/>
          <p:cNvSpPr>
            <a:spLocks noGrp="1"/>
          </p:cNvSpPr>
          <p:nvPr>
            <p:ph type="dt" sz="half" idx="10"/>
          </p:nvPr>
        </p:nvSpPr>
        <p:spPr/>
        <p:txBody>
          <a:bodyPr/>
          <a:lstStyle/>
          <a:p>
            <a:fld id="{9AD9AF28-6990-3244-8341-E3439055F95E}" type="datetimeFigureOut">
              <a:rPr lang="es-AR" smtClean="0"/>
              <a:t>27/5/22</a:t>
            </a:fld>
            <a:endParaRPr lang="es-AR"/>
          </a:p>
        </p:txBody>
      </p:sp>
      <p:sp>
        <p:nvSpPr>
          <p:cNvPr id="8" name="Footer Placeholder 7"/>
          <p:cNvSpPr>
            <a:spLocks noGrp="1"/>
          </p:cNvSpPr>
          <p:nvPr>
            <p:ph type="ftr" sz="quarter" idx="11"/>
          </p:nvPr>
        </p:nvSpPr>
        <p:spPr/>
        <p:txBody>
          <a:bodyPr/>
          <a:lstStyle/>
          <a:p>
            <a:endParaRPr lang="es-AR"/>
          </a:p>
        </p:txBody>
      </p:sp>
      <p:sp>
        <p:nvSpPr>
          <p:cNvPr id="9" name="Slide Number Placeholder 8"/>
          <p:cNvSpPr>
            <a:spLocks noGrp="1"/>
          </p:cNvSpPr>
          <p:nvPr>
            <p:ph type="sldNum" sz="quarter" idx="12"/>
          </p:nvPr>
        </p:nvSpPr>
        <p:spPr/>
        <p:txBody>
          <a:bodyPr/>
          <a:lstStyle/>
          <a:p>
            <a:fld id="{97E456A7-6CB1-6440-BA70-368E8C9E3131}" type="slidenum">
              <a:rPr lang="es-AR" smtClean="0"/>
              <a:t>‹Nº›</a:t>
            </a:fld>
            <a:endParaRPr lang="es-AR"/>
          </a:p>
        </p:txBody>
      </p:sp>
    </p:spTree>
    <p:extLst>
      <p:ext uri="{BB962C8B-B14F-4D97-AF65-F5344CB8AC3E}">
        <p14:creationId xmlns:p14="http://schemas.microsoft.com/office/powerpoint/2010/main" val="29655063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a:t>Haz clic para modificar el estilo de título del patrón</a:t>
            </a:r>
            <a:endParaRPr lang="en-US" dirty="0"/>
          </a:p>
        </p:txBody>
      </p:sp>
      <p:sp>
        <p:nvSpPr>
          <p:cNvPr id="3" name="Date Placeholder 2"/>
          <p:cNvSpPr>
            <a:spLocks noGrp="1"/>
          </p:cNvSpPr>
          <p:nvPr>
            <p:ph type="dt" sz="half" idx="10"/>
          </p:nvPr>
        </p:nvSpPr>
        <p:spPr/>
        <p:txBody>
          <a:bodyPr/>
          <a:lstStyle/>
          <a:p>
            <a:fld id="{9AD9AF28-6990-3244-8341-E3439055F95E}" type="datetimeFigureOut">
              <a:rPr lang="es-AR" smtClean="0"/>
              <a:t>27/5/22</a:t>
            </a:fld>
            <a:endParaRPr lang="es-AR"/>
          </a:p>
        </p:txBody>
      </p:sp>
      <p:sp>
        <p:nvSpPr>
          <p:cNvPr id="4" name="Footer Placeholder 3"/>
          <p:cNvSpPr>
            <a:spLocks noGrp="1"/>
          </p:cNvSpPr>
          <p:nvPr>
            <p:ph type="ftr" sz="quarter" idx="11"/>
          </p:nvPr>
        </p:nvSpPr>
        <p:spPr/>
        <p:txBody>
          <a:bodyPr/>
          <a:lstStyle/>
          <a:p>
            <a:endParaRPr lang="es-AR"/>
          </a:p>
        </p:txBody>
      </p:sp>
      <p:sp>
        <p:nvSpPr>
          <p:cNvPr id="5" name="Slide Number Placeholder 4"/>
          <p:cNvSpPr>
            <a:spLocks noGrp="1"/>
          </p:cNvSpPr>
          <p:nvPr>
            <p:ph type="sldNum" sz="quarter" idx="12"/>
          </p:nvPr>
        </p:nvSpPr>
        <p:spPr/>
        <p:txBody>
          <a:bodyPr/>
          <a:lstStyle/>
          <a:p>
            <a:fld id="{97E456A7-6CB1-6440-BA70-368E8C9E3131}" type="slidenum">
              <a:rPr lang="es-AR" smtClean="0"/>
              <a:t>‹Nº›</a:t>
            </a:fld>
            <a:endParaRPr lang="es-AR"/>
          </a:p>
        </p:txBody>
      </p:sp>
    </p:spTree>
    <p:extLst>
      <p:ext uri="{BB962C8B-B14F-4D97-AF65-F5344CB8AC3E}">
        <p14:creationId xmlns:p14="http://schemas.microsoft.com/office/powerpoint/2010/main" val="39818170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D9AF28-6990-3244-8341-E3439055F95E}" type="datetimeFigureOut">
              <a:rPr lang="es-AR" smtClean="0"/>
              <a:t>27/5/22</a:t>
            </a:fld>
            <a:endParaRPr lang="es-AR"/>
          </a:p>
        </p:txBody>
      </p:sp>
      <p:sp>
        <p:nvSpPr>
          <p:cNvPr id="3" name="Footer Placeholder 2"/>
          <p:cNvSpPr>
            <a:spLocks noGrp="1"/>
          </p:cNvSpPr>
          <p:nvPr>
            <p:ph type="ftr" sz="quarter" idx="11"/>
          </p:nvPr>
        </p:nvSpPr>
        <p:spPr/>
        <p:txBody>
          <a:bodyPr/>
          <a:lstStyle/>
          <a:p>
            <a:endParaRPr lang="es-AR"/>
          </a:p>
        </p:txBody>
      </p:sp>
      <p:sp>
        <p:nvSpPr>
          <p:cNvPr id="4" name="Slide Number Placeholder 3"/>
          <p:cNvSpPr>
            <a:spLocks noGrp="1"/>
          </p:cNvSpPr>
          <p:nvPr>
            <p:ph type="sldNum" sz="quarter" idx="12"/>
          </p:nvPr>
        </p:nvSpPr>
        <p:spPr/>
        <p:txBody>
          <a:bodyPr/>
          <a:lstStyle/>
          <a:p>
            <a:fld id="{97E456A7-6CB1-6440-BA70-368E8C9E3131}" type="slidenum">
              <a:rPr lang="es-AR" smtClean="0"/>
              <a:t>‹Nº›</a:t>
            </a:fld>
            <a:endParaRPr lang="es-AR"/>
          </a:p>
        </p:txBody>
      </p:sp>
    </p:spTree>
    <p:extLst>
      <p:ext uri="{BB962C8B-B14F-4D97-AF65-F5344CB8AC3E}">
        <p14:creationId xmlns:p14="http://schemas.microsoft.com/office/powerpoint/2010/main" val="21918706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s-MX"/>
              <a:t>Haz clic para modificar el estilo de título del patrón</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MX"/>
              <a:t>Haga clic para modificar los estilos de texto del patrón</a:t>
            </a:r>
          </a:p>
        </p:txBody>
      </p:sp>
      <p:sp>
        <p:nvSpPr>
          <p:cNvPr id="5" name="Date Placeholder 4"/>
          <p:cNvSpPr>
            <a:spLocks noGrp="1"/>
          </p:cNvSpPr>
          <p:nvPr>
            <p:ph type="dt" sz="half" idx="10"/>
          </p:nvPr>
        </p:nvSpPr>
        <p:spPr/>
        <p:txBody>
          <a:bodyPr/>
          <a:lstStyle/>
          <a:p>
            <a:fld id="{9AD9AF28-6990-3244-8341-E3439055F95E}" type="datetimeFigureOut">
              <a:rPr lang="es-AR" smtClean="0"/>
              <a:t>27/5/22</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97E456A7-6CB1-6440-BA70-368E8C9E3131}" type="slidenum">
              <a:rPr lang="es-AR" smtClean="0"/>
              <a:t>‹Nº›</a:t>
            </a:fld>
            <a:endParaRPr lang="es-AR"/>
          </a:p>
        </p:txBody>
      </p:sp>
    </p:spTree>
    <p:extLst>
      <p:ext uri="{BB962C8B-B14F-4D97-AF65-F5344CB8AC3E}">
        <p14:creationId xmlns:p14="http://schemas.microsoft.com/office/powerpoint/2010/main" val="15445197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s-MX"/>
              <a:t>Haz clic para modificar el estilo de título del patrón</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MX"/>
              <a:t>Haz clic en el icono para agregar una imagen</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MX"/>
              <a:t>Haga clic para modificar los estilos de texto del patrón</a:t>
            </a:r>
          </a:p>
        </p:txBody>
      </p:sp>
      <p:sp>
        <p:nvSpPr>
          <p:cNvPr id="5" name="Date Placeholder 4"/>
          <p:cNvSpPr>
            <a:spLocks noGrp="1"/>
          </p:cNvSpPr>
          <p:nvPr>
            <p:ph type="dt" sz="half" idx="10"/>
          </p:nvPr>
        </p:nvSpPr>
        <p:spPr/>
        <p:txBody>
          <a:bodyPr/>
          <a:lstStyle/>
          <a:p>
            <a:fld id="{9AD9AF28-6990-3244-8341-E3439055F95E}" type="datetimeFigureOut">
              <a:rPr lang="es-AR" smtClean="0"/>
              <a:t>27/5/22</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97E456A7-6CB1-6440-BA70-368E8C9E3131}" type="slidenum">
              <a:rPr lang="es-AR" smtClean="0"/>
              <a:t>‹Nº›</a:t>
            </a:fld>
            <a:endParaRPr lang="es-AR"/>
          </a:p>
        </p:txBody>
      </p:sp>
    </p:spTree>
    <p:extLst>
      <p:ext uri="{BB962C8B-B14F-4D97-AF65-F5344CB8AC3E}">
        <p14:creationId xmlns:p14="http://schemas.microsoft.com/office/powerpoint/2010/main" val="7356932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s-MX"/>
              <a:t>Haz clic para modificar el estilo de título del patrón</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D9AF28-6990-3244-8341-E3439055F95E}" type="datetimeFigureOut">
              <a:rPr lang="es-AR" smtClean="0"/>
              <a:t>27/5/22</a:t>
            </a:fld>
            <a:endParaRPr lang="es-A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A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E456A7-6CB1-6440-BA70-368E8C9E3131}" type="slidenum">
              <a:rPr lang="es-AR" smtClean="0"/>
              <a:t>‹Nº›</a:t>
            </a:fld>
            <a:endParaRPr lang="es-AR"/>
          </a:p>
        </p:txBody>
      </p:sp>
    </p:spTree>
    <p:extLst>
      <p:ext uri="{BB962C8B-B14F-4D97-AF65-F5344CB8AC3E}">
        <p14:creationId xmlns:p14="http://schemas.microsoft.com/office/powerpoint/2010/main" val="270205721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181AF940-D661-6D98-D01E-2EA6E8C46F68}"/>
              </a:ext>
            </a:extLst>
          </p:cNvPr>
          <p:cNvSpPr>
            <a:spLocks noGrp="1"/>
          </p:cNvSpPr>
          <p:nvPr>
            <p:ph type="title"/>
          </p:nvPr>
        </p:nvSpPr>
        <p:spPr>
          <a:xfrm>
            <a:off x="1337567" y="92473"/>
            <a:ext cx="6468866" cy="606174"/>
          </a:xfrm>
        </p:spPr>
        <p:txBody>
          <a:bodyPr>
            <a:normAutofit/>
          </a:bodyPr>
          <a:lstStyle/>
          <a:p>
            <a:pPr algn="ctr"/>
            <a:r>
              <a:rPr lang="es-AR" sz="2400" dirty="0">
                <a:solidFill>
                  <a:schemeClr val="tx2"/>
                </a:solidFill>
              </a:rPr>
              <a:t>Entrega intermedia Python UTN</a:t>
            </a:r>
          </a:p>
        </p:txBody>
      </p:sp>
      <p:sp>
        <p:nvSpPr>
          <p:cNvPr id="6" name="CuadroTexto 5">
            <a:extLst>
              <a:ext uri="{FF2B5EF4-FFF2-40B4-BE49-F238E27FC236}">
                <a16:creationId xmlns:a16="http://schemas.microsoft.com/office/drawing/2014/main" id="{41503DDF-E52F-BBA6-B587-B9821D0F7C89}"/>
              </a:ext>
            </a:extLst>
          </p:cNvPr>
          <p:cNvSpPr txBox="1"/>
          <p:nvPr/>
        </p:nvSpPr>
        <p:spPr>
          <a:xfrm>
            <a:off x="811658" y="787138"/>
            <a:ext cx="7582329" cy="2554545"/>
          </a:xfrm>
          <a:prstGeom prst="rect">
            <a:avLst/>
          </a:prstGeom>
          <a:noFill/>
        </p:spPr>
        <p:txBody>
          <a:bodyPr wrap="square" rtlCol="0">
            <a:spAutoFit/>
          </a:bodyPr>
          <a:lstStyle/>
          <a:p>
            <a:r>
              <a:rPr lang="es-AR" sz="1600" dirty="0"/>
              <a:t>App a desarrollar (</a:t>
            </a:r>
            <a:r>
              <a:rPr lang="es-AR" sz="1600" i="1" u="sng" dirty="0"/>
              <a:t>Lista de precios y stock</a:t>
            </a:r>
            <a:r>
              <a:rPr lang="es-AR" sz="1600" dirty="0"/>
              <a:t>):</a:t>
            </a:r>
            <a:br>
              <a:rPr lang="es-AR" sz="1600" dirty="0"/>
            </a:br>
            <a:r>
              <a:rPr lang="es-AR" sz="1600" dirty="0"/>
              <a:t>	La idea de la aplicación es poder hacer un seguimiento de la lista de precios de productos que se comercializan en una concesionaria Automotriz, ya sea el precio Sugerido, como el precio a comercializar.</a:t>
            </a:r>
          </a:p>
          <a:p>
            <a:r>
              <a:rPr lang="es-AR" sz="1600" dirty="0"/>
              <a:t>A su vez mostrar en pantalla, los productos que se pueden comercializar por encima del precio de lista sugerido (teniendo una mayor rentabilidad, que como base es un 15% del valor)</a:t>
            </a:r>
          </a:p>
          <a:p>
            <a:endParaRPr lang="es-AR" sz="1600" dirty="0"/>
          </a:p>
          <a:p>
            <a:r>
              <a:rPr lang="es-AR" sz="1600" dirty="0"/>
              <a:t>Seria útil para el usuario, tener en pantalla la cantidad de unidades que tiene a disposición para la venta para tomar mejores decisiones en la definición del precio</a:t>
            </a:r>
          </a:p>
        </p:txBody>
      </p:sp>
      <p:grpSp>
        <p:nvGrpSpPr>
          <p:cNvPr id="35" name="Grupo 34">
            <a:extLst>
              <a:ext uri="{FF2B5EF4-FFF2-40B4-BE49-F238E27FC236}">
                <a16:creationId xmlns:a16="http://schemas.microsoft.com/office/drawing/2014/main" id="{4AA4E7EC-C847-7B2D-1CC8-87391384B86C}"/>
              </a:ext>
            </a:extLst>
          </p:cNvPr>
          <p:cNvGrpSpPr/>
          <p:nvPr/>
        </p:nvGrpSpPr>
        <p:grpSpPr>
          <a:xfrm>
            <a:off x="2749826" y="3516318"/>
            <a:ext cx="3705991" cy="3129504"/>
            <a:chOff x="2017228" y="3636023"/>
            <a:chExt cx="3705991" cy="3129504"/>
          </a:xfrm>
        </p:grpSpPr>
        <p:sp>
          <p:nvSpPr>
            <p:cNvPr id="7" name="Rectángulo redondeado 6">
              <a:extLst>
                <a:ext uri="{FF2B5EF4-FFF2-40B4-BE49-F238E27FC236}">
                  <a16:creationId xmlns:a16="http://schemas.microsoft.com/office/drawing/2014/main" id="{7120670E-B2F0-87C7-A622-F6B2D08A1654}"/>
                </a:ext>
              </a:extLst>
            </p:cNvPr>
            <p:cNvSpPr/>
            <p:nvPr/>
          </p:nvSpPr>
          <p:spPr>
            <a:xfrm>
              <a:off x="2017228" y="3636023"/>
              <a:ext cx="3705991" cy="312950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9" name="Rectángulo redondeado 8">
              <a:extLst>
                <a:ext uri="{FF2B5EF4-FFF2-40B4-BE49-F238E27FC236}">
                  <a16:creationId xmlns:a16="http://schemas.microsoft.com/office/drawing/2014/main" id="{5F1FFD31-321B-ECF1-F72A-1ABBFB22A9E0}"/>
                </a:ext>
              </a:extLst>
            </p:cNvPr>
            <p:cNvSpPr/>
            <p:nvPr/>
          </p:nvSpPr>
          <p:spPr>
            <a:xfrm>
              <a:off x="2126664" y="5031783"/>
              <a:ext cx="3487118" cy="87875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3" name="Rectángulo redondeado 12">
              <a:extLst>
                <a:ext uri="{FF2B5EF4-FFF2-40B4-BE49-F238E27FC236}">
                  <a16:creationId xmlns:a16="http://schemas.microsoft.com/office/drawing/2014/main" id="{3F4A4A72-3606-4AC6-343F-E299DDB22508}"/>
                </a:ext>
              </a:extLst>
            </p:cNvPr>
            <p:cNvSpPr/>
            <p:nvPr/>
          </p:nvSpPr>
          <p:spPr>
            <a:xfrm>
              <a:off x="2975675" y="3944318"/>
              <a:ext cx="950563" cy="2324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4" name="CuadroTexto 13">
              <a:extLst>
                <a:ext uri="{FF2B5EF4-FFF2-40B4-BE49-F238E27FC236}">
                  <a16:creationId xmlns:a16="http://schemas.microsoft.com/office/drawing/2014/main" id="{7DF45595-6F1E-3D61-3A90-02464C5DB32A}"/>
                </a:ext>
              </a:extLst>
            </p:cNvPr>
            <p:cNvSpPr txBox="1"/>
            <p:nvPr/>
          </p:nvSpPr>
          <p:spPr>
            <a:xfrm>
              <a:off x="2126664" y="3961349"/>
              <a:ext cx="754250" cy="215444"/>
            </a:xfrm>
            <a:prstGeom prst="rect">
              <a:avLst/>
            </a:prstGeom>
            <a:noFill/>
          </p:spPr>
          <p:txBody>
            <a:bodyPr wrap="square" rtlCol="0">
              <a:spAutoFit/>
            </a:bodyPr>
            <a:lstStyle/>
            <a:p>
              <a:pPr algn="ctr"/>
              <a:r>
                <a:rPr lang="es-AR" sz="800" dirty="0">
                  <a:solidFill>
                    <a:schemeClr val="tx2"/>
                  </a:solidFill>
                </a:rPr>
                <a:t>Modelo</a:t>
              </a:r>
            </a:p>
          </p:txBody>
        </p:sp>
        <p:sp>
          <p:nvSpPr>
            <p:cNvPr id="15" name="Rectángulo redondeado 14">
              <a:extLst>
                <a:ext uri="{FF2B5EF4-FFF2-40B4-BE49-F238E27FC236}">
                  <a16:creationId xmlns:a16="http://schemas.microsoft.com/office/drawing/2014/main" id="{CED1F028-5C4F-8252-426D-4B309E82C98C}"/>
                </a:ext>
              </a:extLst>
            </p:cNvPr>
            <p:cNvSpPr/>
            <p:nvPr/>
          </p:nvSpPr>
          <p:spPr>
            <a:xfrm>
              <a:off x="2975675" y="4264616"/>
              <a:ext cx="950563" cy="2324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6" name="CuadroTexto 15">
              <a:extLst>
                <a:ext uri="{FF2B5EF4-FFF2-40B4-BE49-F238E27FC236}">
                  <a16:creationId xmlns:a16="http://schemas.microsoft.com/office/drawing/2014/main" id="{FEAB9B7D-9AE0-172B-5AAD-BA9CC081369F}"/>
                </a:ext>
              </a:extLst>
            </p:cNvPr>
            <p:cNvSpPr txBox="1"/>
            <p:nvPr/>
          </p:nvSpPr>
          <p:spPr>
            <a:xfrm>
              <a:off x="2126664" y="4281647"/>
              <a:ext cx="754250" cy="215444"/>
            </a:xfrm>
            <a:prstGeom prst="rect">
              <a:avLst/>
            </a:prstGeom>
            <a:noFill/>
          </p:spPr>
          <p:txBody>
            <a:bodyPr wrap="square" rtlCol="0">
              <a:spAutoFit/>
            </a:bodyPr>
            <a:lstStyle/>
            <a:p>
              <a:pPr algn="ctr"/>
              <a:r>
                <a:rPr lang="es-AR" sz="800" dirty="0">
                  <a:solidFill>
                    <a:schemeClr val="tx2"/>
                  </a:solidFill>
                </a:rPr>
                <a:t>Precio Lista</a:t>
              </a:r>
            </a:p>
          </p:txBody>
        </p:sp>
        <p:sp>
          <p:nvSpPr>
            <p:cNvPr id="17" name="Rectángulo redondeado 16">
              <a:extLst>
                <a:ext uri="{FF2B5EF4-FFF2-40B4-BE49-F238E27FC236}">
                  <a16:creationId xmlns:a16="http://schemas.microsoft.com/office/drawing/2014/main" id="{D4786C8F-4C26-4EE4-0E24-CC5F7C5F0EA1}"/>
                </a:ext>
              </a:extLst>
            </p:cNvPr>
            <p:cNvSpPr/>
            <p:nvPr/>
          </p:nvSpPr>
          <p:spPr>
            <a:xfrm>
              <a:off x="2982874" y="4601945"/>
              <a:ext cx="950563" cy="2324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8" name="CuadroTexto 17">
              <a:extLst>
                <a:ext uri="{FF2B5EF4-FFF2-40B4-BE49-F238E27FC236}">
                  <a16:creationId xmlns:a16="http://schemas.microsoft.com/office/drawing/2014/main" id="{CEE1667D-A72C-210D-AB96-6DAFAF411857}"/>
                </a:ext>
              </a:extLst>
            </p:cNvPr>
            <p:cNvSpPr txBox="1"/>
            <p:nvPr/>
          </p:nvSpPr>
          <p:spPr>
            <a:xfrm>
              <a:off x="2133863" y="4618976"/>
              <a:ext cx="754250" cy="215444"/>
            </a:xfrm>
            <a:prstGeom prst="rect">
              <a:avLst/>
            </a:prstGeom>
            <a:noFill/>
          </p:spPr>
          <p:txBody>
            <a:bodyPr wrap="square" rtlCol="0">
              <a:spAutoFit/>
            </a:bodyPr>
            <a:lstStyle/>
            <a:p>
              <a:pPr algn="ctr"/>
              <a:r>
                <a:rPr lang="es-AR" sz="800" dirty="0">
                  <a:solidFill>
                    <a:schemeClr val="tx2"/>
                  </a:solidFill>
                </a:rPr>
                <a:t>Precio Venta</a:t>
              </a:r>
            </a:p>
          </p:txBody>
        </p:sp>
        <p:sp>
          <p:nvSpPr>
            <p:cNvPr id="19" name="Rectángulo redondeado 18">
              <a:extLst>
                <a:ext uri="{FF2B5EF4-FFF2-40B4-BE49-F238E27FC236}">
                  <a16:creationId xmlns:a16="http://schemas.microsoft.com/office/drawing/2014/main" id="{E0CC481E-5968-6A5F-73AD-091B863288A1}"/>
                </a:ext>
              </a:extLst>
            </p:cNvPr>
            <p:cNvSpPr/>
            <p:nvPr/>
          </p:nvSpPr>
          <p:spPr>
            <a:xfrm>
              <a:off x="4602822" y="3944318"/>
              <a:ext cx="767979" cy="2324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20" name="CuadroTexto 19">
              <a:extLst>
                <a:ext uri="{FF2B5EF4-FFF2-40B4-BE49-F238E27FC236}">
                  <a16:creationId xmlns:a16="http://schemas.microsoft.com/office/drawing/2014/main" id="{BA4A7B5B-0E12-1C59-8080-2F717BD7348B}"/>
                </a:ext>
              </a:extLst>
            </p:cNvPr>
            <p:cNvSpPr txBox="1"/>
            <p:nvPr/>
          </p:nvSpPr>
          <p:spPr>
            <a:xfrm>
              <a:off x="4024332" y="3946192"/>
              <a:ext cx="609374" cy="215444"/>
            </a:xfrm>
            <a:prstGeom prst="rect">
              <a:avLst/>
            </a:prstGeom>
            <a:noFill/>
          </p:spPr>
          <p:txBody>
            <a:bodyPr wrap="square" rtlCol="0">
              <a:spAutoFit/>
            </a:bodyPr>
            <a:lstStyle/>
            <a:p>
              <a:pPr algn="ctr"/>
              <a:r>
                <a:rPr lang="es-AR" sz="800" dirty="0">
                  <a:solidFill>
                    <a:schemeClr val="tx2"/>
                  </a:solidFill>
                </a:rPr>
                <a:t>Stock</a:t>
              </a:r>
            </a:p>
          </p:txBody>
        </p:sp>
        <p:sp>
          <p:nvSpPr>
            <p:cNvPr id="21" name="Rectángulo redondeado 20">
              <a:extLst>
                <a:ext uri="{FF2B5EF4-FFF2-40B4-BE49-F238E27FC236}">
                  <a16:creationId xmlns:a16="http://schemas.microsoft.com/office/drawing/2014/main" id="{F87A8426-259F-BB4F-38E8-368C35F5C49F}"/>
                </a:ext>
              </a:extLst>
            </p:cNvPr>
            <p:cNvSpPr/>
            <p:nvPr/>
          </p:nvSpPr>
          <p:spPr>
            <a:xfrm>
              <a:off x="4711311" y="4590081"/>
              <a:ext cx="511332" cy="2324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1050" dirty="0" err="1"/>
                <a:t>Cons</a:t>
              </a:r>
              <a:endParaRPr lang="es-AR" dirty="0"/>
            </a:p>
          </p:txBody>
        </p:sp>
        <p:sp>
          <p:nvSpPr>
            <p:cNvPr id="26" name="Rectángulo redondeado 25">
              <a:extLst>
                <a:ext uri="{FF2B5EF4-FFF2-40B4-BE49-F238E27FC236}">
                  <a16:creationId xmlns:a16="http://schemas.microsoft.com/office/drawing/2014/main" id="{AEFE9214-1927-C3AE-B503-0751138ED5BA}"/>
                </a:ext>
              </a:extLst>
            </p:cNvPr>
            <p:cNvSpPr/>
            <p:nvPr/>
          </p:nvSpPr>
          <p:spPr>
            <a:xfrm>
              <a:off x="4148206" y="4590081"/>
              <a:ext cx="511332" cy="2324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1050" dirty="0"/>
                <a:t>Mod</a:t>
              </a:r>
              <a:endParaRPr lang="es-AR" dirty="0"/>
            </a:p>
          </p:txBody>
        </p:sp>
        <p:sp>
          <p:nvSpPr>
            <p:cNvPr id="27" name="Rectángulo redondeado 26">
              <a:extLst>
                <a:ext uri="{FF2B5EF4-FFF2-40B4-BE49-F238E27FC236}">
                  <a16:creationId xmlns:a16="http://schemas.microsoft.com/office/drawing/2014/main" id="{291D17C4-11F8-71B2-1EA8-F4C73C85EF49}"/>
                </a:ext>
              </a:extLst>
            </p:cNvPr>
            <p:cNvSpPr/>
            <p:nvPr/>
          </p:nvSpPr>
          <p:spPr>
            <a:xfrm>
              <a:off x="4711311" y="4285281"/>
              <a:ext cx="511332" cy="2324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1050" dirty="0"/>
                <a:t>Baja</a:t>
              </a:r>
              <a:endParaRPr lang="es-AR" dirty="0"/>
            </a:p>
          </p:txBody>
        </p:sp>
        <p:sp>
          <p:nvSpPr>
            <p:cNvPr id="28" name="Rectángulo redondeado 27">
              <a:extLst>
                <a:ext uri="{FF2B5EF4-FFF2-40B4-BE49-F238E27FC236}">
                  <a16:creationId xmlns:a16="http://schemas.microsoft.com/office/drawing/2014/main" id="{2BFEF0B2-B078-0278-E74D-24A387759D10}"/>
                </a:ext>
              </a:extLst>
            </p:cNvPr>
            <p:cNvSpPr/>
            <p:nvPr/>
          </p:nvSpPr>
          <p:spPr>
            <a:xfrm>
              <a:off x="4148206" y="4285281"/>
              <a:ext cx="511332" cy="2324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1050" dirty="0"/>
                <a:t>Alta</a:t>
              </a:r>
              <a:endParaRPr lang="es-AR" dirty="0"/>
            </a:p>
          </p:txBody>
        </p:sp>
        <p:sp>
          <p:nvSpPr>
            <p:cNvPr id="29" name="Rectángulo redondeado 28">
              <a:extLst>
                <a:ext uri="{FF2B5EF4-FFF2-40B4-BE49-F238E27FC236}">
                  <a16:creationId xmlns:a16="http://schemas.microsoft.com/office/drawing/2014/main" id="{F611E656-BA90-9607-F98F-12DCF06C2598}"/>
                </a:ext>
              </a:extLst>
            </p:cNvPr>
            <p:cNvSpPr/>
            <p:nvPr/>
          </p:nvSpPr>
          <p:spPr>
            <a:xfrm>
              <a:off x="2308670" y="5031825"/>
              <a:ext cx="617577" cy="87875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30" name="Rectángulo redondeado 29">
              <a:extLst>
                <a:ext uri="{FF2B5EF4-FFF2-40B4-BE49-F238E27FC236}">
                  <a16:creationId xmlns:a16="http://schemas.microsoft.com/office/drawing/2014/main" id="{E3F1AD78-0904-B1D2-1167-8C8B468E2614}"/>
                </a:ext>
              </a:extLst>
            </p:cNvPr>
            <p:cNvSpPr/>
            <p:nvPr/>
          </p:nvSpPr>
          <p:spPr>
            <a:xfrm>
              <a:off x="3108253" y="5031825"/>
              <a:ext cx="617577" cy="87875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31" name="Rectángulo redondeado 30">
              <a:extLst>
                <a:ext uri="{FF2B5EF4-FFF2-40B4-BE49-F238E27FC236}">
                  <a16:creationId xmlns:a16="http://schemas.microsoft.com/office/drawing/2014/main" id="{76C7A1AD-0EEA-EA0F-177E-13FB07E22560}"/>
                </a:ext>
              </a:extLst>
            </p:cNvPr>
            <p:cNvSpPr/>
            <p:nvPr/>
          </p:nvSpPr>
          <p:spPr>
            <a:xfrm>
              <a:off x="3937722" y="5031825"/>
              <a:ext cx="617577" cy="87875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32" name="Rectángulo redondeado 31">
              <a:extLst>
                <a:ext uri="{FF2B5EF4-FFF2-40B4-BE49-F238E27FC236}">
                  <a16:creationId xmlns:a16="http://schemas.microsoft.com/office/drawing/2014/main" id="{EAB6A9D5-DF2C-3839-6F83-4E82AD79DC26}"/>
                </a:ext>
              </a:extLst>
            </p:cNvPr>
            <p:cNvSpPr/>
            <p:nvPr/>
          </p:nvSpPr>
          <p:spPr>
            <a:xfrm>
              <a:off x="4830257" y="5031825"/>
              <a:ext cx="617577" cy="87875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33" name="Rectángulo redondeado 32">
              <a:extLst>
                <a:ext uri="{FF2B5EF4-FFF2-40B4-BE49-F238E27FC236}">
                  <a16:creationId xmlns:a16="http://schemas.microsoft.com/office/drawing/2014/main" id="{1433DFD4-9436-C282-73DE-90690CE009AF}"/>
                </a:ext>
              </a:extLst>
            </p:cNvPr>
            <p:cNvSpPr/>
            <p:nvPr/>
          </p:nvSpPr>
          <p:spPr>
            <a:xfrm>
              <a:off x="3218172" y="5961650"/>
              <a:ext cx="1384650" cy="75272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34" name="CuadroTexto 33">
              <a:extLst>
                <a:ext uri="{FF2B5EF4-FFF2-40B4-BE49-F238E27FC236}">
                  <a16:creationId xmlns:a16="http://schemas.microsoft.com/office/drawing/2014/main" id="{BE6645FB-AD62-4FE8-954E-8A170779179C}"/>
                </a:ext>
              </a:extLst>
            </p:cNvPr>
            <p:cNvSpPr txBox="1"/>
            <p:nvPr/>
          </p:nvSpPr>
          <p:spPr>
            <a:xfrm>
              <a:off x="3498075" y="6153344"/>
              <a:ext cx="856325" cy="369332"/>
            </a:xfrm>
            <a:prstGeom prst="rect">
              <a:avLst/>
            </a:prstGeom>
            <a:noFill/>
          </p:spPr>
          <p:txBody>
            <a:bodyPr wrap="none" rtlCol="0">
              <a:spAutoFit/>
            </a:bodyPr>
            <a:lstStyle/>
            <a:p>
              <a:r>
                <a:rPr lang="es-AR" dirty="0">
                  <a:solidFill>
                    <a:schemeClr val="tx2"/>
                  </a:solidFill>
                </a:rPr>
                <a:t>Grafico</a:t>
              </a:r>
            </a:p>
          </p:txBody>
        </p:sp>
        <p:sp>
          <p:nvSpPr>
            <p:cNvPr id="10" name="CuadroTexto 9">
              <a:extLst>
                <a:ext uri="{FF2B5EF4-FFF2-40B4-BE49-F238E27FC236}">
                  <a16:creationId xmlns:a16="http://schemas.microsoft.com/office/drawing/2014/main" id="{B26D4601-A096-5D88-1FC5-83B88697960F}"/>
                </a:ext>
              </a:extLst>
            </p:cNvPr>
            <p:cNvSpPr txBox="1"/>
            <p:nvPr/>
          </p:nvSpPr>
          <p:spPr>
            <a:xfrm>
              <a:off x="2381573" y="5286494"/>
              <a:ext cx="3103728" cy="369332"/>
            </a:xfrm>
            <a:prstGeom prst="rect">
              <a:avLst/>
            </a:prstGeom>
            <a:noFill/>
          </p:spPr>
          <p:txBody>
            <a:bodyPr wrap="square" rtlCol="0">
              <a:spAutoFit/>
            </a:bodyPr>
            <a:lstStyle/>
            <a:p>
              <a:pPr algn="ctr"/>
              <a:r>
                <a:rPr lang="es-AR" dirty="0">
                  <a:solidFill>
                    <a:schemeClr val="tx2"/>
                  </a:solidFill>
                </a:rPr>
                <a:t>Visión lista precios</a:t>
              </a:r>
            </a:p>
          </p:txBody>
        </p:sp>
      </p:grpSp>
    </p:spTree>
    <p:extLst>
      <p:ext uri="{BB962C8B-B14F-4D97-AF65-F5344CB8AC3E}">
        <p14:creationId xmlns:p14="http://schemas.microsoft.com/office/powerpoint/2010/main" val="3176947334"/>
      </p:ext>
    </p:extLst>
  </p:cSld>
  <p:clrMapOvr>
    <a:masterClrMapping/>
  </p:clrMapOvr>
</p:sld>
</file>

<file path=ppt/theme/theme1.xml><?xml version="1.0" encoding="utf-8"?>
<a:theme xmlns:a="http://schemas.openxmlformats.org/drawingml/2006/main" name="Tema de Office">
  <a:themeElements>
    <a:clrScheme name="Tema de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ema d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19</TotalTime>
  <Words>132</Words>
  <Application>Microsoft Macintosh PowerPoint</Application>
  <PresentationFormat>Presentación en pantalla (4:3)</PresentationFormat>
  <Paragraphs>15</Paragraphs>
  <Slides>1</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vt:i4>
      </vt:variant>
    </vt:vector>
  </HeadingPairs>
  <TitlesOfParts>
    <vt:vector size="5" baseType="lpstr">
      <vt:lpstr>Arial</vt:lpstr>
      <vt:lpstr>Calibri</vt:lpstr>
      <vt:lpstr>Calibri Light</vt:lpstr>
      <vt:lpstr>Tema de Office</vt:lpstr>
      <vt:lpstr>Entrega intermedia Python UTN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Entrega intermedia Python UTN</dc:title>
  <dc:creator>Damián Nogués</dc:creator>
  <cp:lastModifiedBy>Damián Nogués</cp:lastModifiedBy>
  <cp:revision>1</cp:revision>
  <dcterms:created xsi:type="dcterms:W3CDTF">2022-05-27T16:51:27Z</dcterms:created>
  <dcterms:modified xsi:type="dcterms:W3CDTF">2022-05-27T17:10:42Z</dcterms:modified>
</cp:coreProperties>
</file>