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3"/>
    <p:restoredTop sz="94643"/>
  </p:normalViewPr>
  <p:slideViewPr>
    <p:cSldViewPr snapToGrid="0" snapToObjects="1">
      <p:cViewPr>
        <p:scale>
          <a:sx n="124" d="100"/>
          <a:sy n="124" d="100"/>
        </p:scale>
        <p:origin x="-1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79034-F449-9A49-8D42-BB45D0BA3E6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0709-DD54-FD4A-AF1B-9DDEF2298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1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DB70-0002-3E46-8C65-82E02FF7BB9B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5AE8-685E-0041-8B79-5D1E4E3EFE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473"/>
          <a:stretch/>
        </p:blipFill>
        <p:spPr>
          <a:xfrm>
            <a:off x="1295296" y="1027141"/>
            <a:ext cx="4324596" cy="47860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29" y="1027141"/>
            <a:ext cx="4324596" cy="477689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714871" y="1128713"/>
            <a:ext cx="790717" cy="1014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733929" y="1027141"/>
            <a:ext cx="4324596" cy="4776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022350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3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385885"/>
            <a:ext cx="4599784" cy="29051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52" y="1385885"/>
            <a:ext cx="4750591" cy="29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22263"/>
            <a:ext cx="6477000" cy="3784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2375" y="600075"/>
            <a:ext cx="428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On average, a runner works 3.6 days a week, earning around $56.64 per day for a monthly total of $885.56. Every order produces an average income of $5.68 for the service, and $2.3 for the tip for a grand total of $7.88 per order. A person is expected to do 2.8 orders per hour.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85913" y="4914900"/>
            <a:ext cx="7329487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1595434" y="4924420"/>
            <a:ext cx="29337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1595434" y="5143499"/>
            <a:ext cx="293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$2.30</a:t>
            </a:r>
            <a:endParaRPr lang="en-US" sz="2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29138" y="5151083"/>
            <a:ext cx="438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$5.68</a:t>
            </a:r>
            <a:endParaRPr lang="en-US" sz="2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145b3552-dcab-4099-b224-455cc0f6cbe6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145b3552-dcab-4099-b224-455cc0f6cbe6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24" y="0"/>
            <a:ext cx="3065151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33053" y="2183363"/>
            <a:ext cx="783771" cy="14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5533053" y="3875314"/>
            <a:ext cx="783771" cy="14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5533052" y="5567265"/>
            <a:ext cx="783771" cy="14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69</Words>
  <Application>Microsoft Macintosh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Rodríguez Devis</dc:creator>
  <cp:lastModifiedBy>Eduardo Rodríguez Devis</cp:lastModifiedBy>
  <cp:revision>10</cp:revision>
  <dcterms:created xsi:type="dcterms:W3CDTF">2019-04-23T05:08:02Z</dcterms:created>
  <dcterms:modified xsi:type="dcterms:W3CDTF">2019-04-24T06:03:51Z</dcterms:modified>
</cp:coreProperties>
</file>