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69" autoAdjust="0"/>
    <p:restoredTop sz="94660"/>
  </p:normalViewPr>
  <p:slideViewPr>
    <p:cSldViewPr snapToGrid="0">
      <p:cViewPr varScale="1">
        <p:scale>
          <a:sx n="254" d="100"/>
          <a:sy n="254" d="100"/>
        </p:scale>
        <p:origin x="25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761B9-EB9D-4377-8CA7-9028940CE768}"/>
              </a:ext>
            </a:extLst>
          </p:cNvPr>
          <p:cNvSpPr>
            <a:spLocks noGrp="1"/>
          </p:cNvSpPr>
          <p:nvPr>
            <p:ph type="ctrTitle"/>
          </p:nvPr>
        </p:nvSpPr>
        <p:spPr/>
        <p:txBody>
          <a:bodyPr/>
          <a:lstStyle/>
          <a:p>
            <a:r>
              <a:rPr kumimoji="1" lang="ja-JP" altLang="en-US" dirty="0"/>
              <a:t>月面都市パルクール</a:t>
            </a:r>
          </a:p>
        </p:txBody>
      </p:sp>
      <p:sp>
        <p:nvSpPr>
          <p:cNvPr id="3" name="字幕 2">
            <a:extLst>
              <a:ext uri="{FF2B5EF4-FFF2-40B4-BE49-F238E27FC236}">
                <a16:creationId xmlns:a16="http://schemas.microsoft.com/office/drawing/2014/main" id="{BC9A5871-31A8-4791-A19A-43414696758C}"/>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0133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546BE-ABD2-4B61-960B-41055EC5CA56}"/>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FCC53AC-FE14-4DA1-9416-3A1873F8F302}"/>
              </a:ext>
            </a:extLst>
          </p:cNvPr>
          <p:cNvSpPr>
            <a:spLocks noGrp="1"/>
          </p:cNvSpPr>
          <p:nvPr>
            <p:ph idx="1"/>
          </p:nvPr>
        </p:nvSpPr>
        <p:spPr>
          <a:xfrm>
            <a:off x="818712" y="2222287"/>
            <a:ext cx="10554574" cy="4407113"/>
          </a:xfrm>
        </p:spPr>
        <p:txBody>
          <a:bodyPr anchor="t" anchorCtr="0">
            <a:noAutofit/>
          </a:bodyPr>
          <a:lstStyle/>
          <a:p>
            <a:pPr marL="457200" indent="-457200">
              <a:buFont typeface="+mj-lt"/>
              <a:buAutoNum type="arabicPeriod"/>
            </a:pPr>
            <a:r>
              <a:rPr kumimoji="1" lang="ja-JP" altLang="en-US" sz="2400" dirty="0"/>
              <a:t>ストーリー案</a:t>
            </a:r>
            <a:r>
              <a:rPr kumimoji="1" lang="en-US" altLang="ja-JP" sz="2400" dirty="0"/>
              <a:t>1</a:t>
            </a:r>
          </a:p>
          <a:p>
            <a:pPr marL="400050" lvl="1" indent="0">
              <a:lnSpc>
                <a:spcPts val="2400"/>
              </a:lnSpc>
              <a:buNone/>
            </a:pPr>
            <a:r>
              <a:rPr kumimoji="1" lang="ja-JP" altLang="en-US" sz="2000" dirty="0"/>
              <a:t>月面都市に振りかかる隕石を排除するため宇宙空間に出ていく主人公。</a:t>
            </a:r>
            <a:endParaRPr kumimoji="1" lang="en-US" altLang="ja-JP" sz="2000" dirty="0"/>
          </a:p>
          <a:p>
            <a:pPr marL="400050" lvl="1" indent="0">
              <a:lnSpc>
                <a:spcPts val="2400"/>
              </a:lnSpc>
              <a:buNone/>
            </a:pPr>
            <a:r>
              <a:rPr kumimoji="1" lang="ja-JP" altLang="en-US" sz="2000" dirty="0"/>
              <a:t>パルクールをしながら爆弾を設置して隕石を破壊していく。</a:t>
            </a:r>
            <a:endParaRPr kumimoji="1" lang="en-US" altLang="ja-JP" sz="2000" dirty="0"/>
          </a:p>
          <a:p>
            <a:pPr marL="400050" lvl="1" indent="0">
              <a:lnSpc>
                <a:spcPts val="2400"/>
              </a:lnSpc>
              <a:buNone/>
            </a:pPr>
            <a:r>
              <a:rPr kumimoji="1" lang="ja-JP" altLang="en-US" sz="2000" dirty="0"/>
              <a:t>果たして無事に月面都市を守れるのか！？</a:t>
            </a:r>
            <a:endParaRPr kumimoji="1" lang="en-US" altLang="ja-JP" sz="2000" dirty="0"/>
          </a:p>
          <a:p>
            <a:pPr marL="457200" indent="-457200">
              <a:buFont typeface="+mj-lt"/>
              <a:buAutoNum type="arabicPeriod"/>
            </a:pPr>
            <a:r>
              <a:rPr lang="ja-JP" altLang="en-US" sz="2400" dirty="0"/>
              <a:t>ストーリー案</a:t>
            </a:r>
            <a:r>
              <a:rPr lang="en-US" altLang="ja-JP" sz="2400" dirty="0"/>
              <a:t>2</a:t>
            </a:r>
          </a:p>
          <a:p>
            <a:pPr marL="400050" lvl="1" indent="0">
              <a:buNone/>
            </a:pPr>
            <a:r>
              <a:rPr kumimoji="1" lang="ja-JP" altLang="en-US" sz="2000" dirty="0"/>
              <a:t>未だ人類が到達していない場所、月の裏側。</a:t>
            </a:r>
            <a:endParaRPr kumimoji="1" lang="en-US" altLang="ja-JP" sz="2000" dirty="0"/>
          </a:p>
          <a:p>
            <a:pPr marL="400050" lvl="1" indent="0">
              <a:buNone/>
            </a:pPr>
            <a:r>
              <a:rPr kumimoji="1" lang="ja-JP" altLang="en-US" sz="2000" dirty="0"/>
              <a:t>そこへ誰よりも早く到達</a:t>
            </a:r>
            <a:r>
              <a:rPr lang="ja-JP" altLang="en-US" sz="2000" dirty="0"/>
              <a:t>できたものが勝者となるパルクール大会が突如開催された。</a:t>
            </a:r>
            <a:endParaRPr lang="en-US" altLang="ja-JP" sz="2000" dirty="0"/>
          </a:p>
          <a:p>
            <a:pPr marL="400050" lvl="1" indent="0">
              <a:buNone/>
            </a:pPr>
            <a:r>
              <a:rPr lang="ja-JP" altLang="en-US" sz="2000" dirty="0"/>
              <a:t>主人公はその大会に出場する選手の</a:t>
            </a:r>
            <a:r>
              <a:rPr lang="en-US" altLang="ja-JP" sz="2000" dirty="0"/>
              <a:t>1</a:t>
            </a:r>
            <a:r>
              <a:rPr lang="ja-JP" altLang="en-US" sz="2000" dirty="0"/>
              <a:t>人。</a:t>
            </a:r>
            <a:endParaRPr lang="en-US" altLang="ja-JP" sz="2000" dirty="0"/>
          </a:p>
          <a:p>
            <a:pPr marL="400050" lvl="1" indent="0">
              <a:buNone/>
            </a:pPr>
            <a:r>
              <a:rPr kumimoji="1" lang="ja-JP" altLang="en-US" sz="2000" dirty="0"/>
              <a:t>大会中に突如現れた隕石を避けながら、月の裏側へ急げ！</a:t>
            </a:r>
          </a:p>
        </p:txBody>
      </p:sp>
    </p:spTree>
    <p:extLst>
      <p:ext uri="{BB962C8B-B14F-4D97-AF65-F5344CB8AC3E}">
        <p14:creationId xmlns:p14="http://schemas.microsoft.com/office/powerpoint/2010/main" val="231033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4E0FA-FAAF-4992-A9DB-BD31251F0268}"/>
              </a:ext>
            </a:extLst>
          </p:cNvPr>
          <p:cNvSpPr>
            <a:spLocks noGrp="1"/>
          </p:cNvSpPr>
          <p:nvPr>
            <p:ph type="title"/>
          </p:nvPr>
        </p:nvSpPr>
        <p:spPr/>
        <p:txBody>
          <a:bodyPr/>
          <a:lstStyle/>
          <a:p>
            <a:r>
              <a:rPr kumimoji="1" lang="ja-JP" altLang="en-US" dirty="0"/>
              <a:t>評価方法</a:t>
            </a:r>
          </a:p>
        </p:txBody>
      </p:sp>
      <p:sp>
        <p:nvSpPr>
          <p:cNvPr id="3" name="コンテンツ プレースホルダー 2">
            <a:extLst>
              <a:ext uri="{FF2B5EF4-FFF2-40B4-BE49-F238E27FC236}">
                <a16:creationId xmlns:a16="http://schemas.microsoft.com/office/drawing/2014/main" id="{8AAFEB7A-9355-4F6A-BF57-2363AB656AA0}"/>
              </a:ext>
            </a:extLst>
          </p:cNvPr>
          <p:cNvSpPr>
            <a:spLocks noGrp="1"/>
          </p:cNvSpPr>
          <p:nvPr>
            <p:ph idx="1"/>
          </p:nvPr>
        </p:nvSpPr>
        <p:spPr/>
        <p:txBody>
          <a:bodyPr anchor="t" anchorCtr="0">
            <a:noAutofit/>
          </a:bodyPr>
          <a:lstStyle/>
          <a:p>
            <a:r>
              <a:rPr kumimoji="1" lang="ja-JP" altLang="en-US" sz="2400" dirty="0"/>
              <a:t>スピードラン </a:t>
            </a:r>
            <a:r>
              <a:rPr kumimoji="1" lang="en-US" altLang="ja-JP" sz="2400" dirty="0"/>
              <a:t>(</a:t>
            </a:r>
            <a:r>
              <a:rPr kumimoji="1" lang="en-US" altLang="ja-JP" sz="2400" dirty="0" err="1"/>
              <a:t>SpeedRun</a:t>
            </a:r>
            <a:r>
              <a:rPr lang="en-US" altLang="ja-JP" sz="2400" dirty="0"/>
              <a:t>)</a:t>
            </a:r>
            <a:r>
              <a:rPr lang="ja-JP" altLang="en-US" sz="2400" dirty="0"/>
              <a:t> </a:t>
            </a:r>
            <a:endParaRPr lang="en-US" altLang="ja-JP" sz="2400" dirty="0"/>
          </a:p>
          <a:p>
            <a:pPr marL="400050" lvl="1" indent="0">
              <a:buNone/>
            </a:pPr>
            <a:r>
              <a:rPr lang="ja-JP" altLang="en-US" sz="2000" dirty="0"/>
              <a:t>決められたコースをどれだけ速くクリアできるか</a:t>
            </a:r>
            <a:endParaRPr kumimoji="1" lang="ja-JP" altLang="en-US" sz="2000" dirty="0"/>
          </a:p>
        </p:txBody>
      </p:sp>
    </p:spTree>
    <p:extLst>
      <p:ext uri="{BB962C8B-B14F-4D97-AF65-F5344CB8AC3E}">
        <p14:creationId xmlns:p14="http://schemas.microsoft.com/office/powerpoint/2010/main" val="311497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3A82D-07BE-4859-87E6-E07383666BD7}"/>
              </a:ext>
            </a:extLst>
          </p:cNvPr>
          <p:cNvSpPr>
            <a:spLocks noGrp="1"/>
          </p:cNvSpPr>
          <p:nvPr>
            <p:ph type="title"/>
          </p:nvPr>
        </p:nvSpPr>
        <p:spPr/>
        <p:txBody>
          <a:bodyPr/>
          <a:lstStyle/>
          <a:p>
            <a:r>
              <a:rPr kumimoji="1" lang="ja-JP" altLang="en-US" dirty="0"/>
              <a:t>実装</a:t>
            </a:r>
          </a:p>
        </p:txBody>
      </p:sp>
      <p:sp>
        <p:nvSpPr>
          <p:cNvPr id="3" name="コンテンツ プレースホルダー 2">
            <a:extLst>
              <a:ext uri="{FF2B5EF4-FFF2-40B4-BE49-F238E27FC236}">
                <a16:creationId xmlns:a16="http://schemas.microsoft.com/office/drawing/2014/main" id="{678F2E4F-578A-4FA6-A5C6-E168F307BA33}"/>
              </a:ext>
            </a:extLst>
          </p:cNvPr>
          <p:cNvSpPr>
            <a:spLocks noGrp="1"/>
          </p:cNvSpPr>
          <p:nvPr>
            <p:ph idx="1"/>
          </p:nvPr>
        </p:nvSpPr>
        <p:spPr/>
        <p:txBody>
          <a:bodyPr anchor="t" anchorCtr="0">
            <a:noAutofit/>
          </a:bodyPr>
          <a:lstStyle/>
          <a:p>
            <a:r>
              <a:rPr kumimoji="1" lang="en-US" altLang="ja-JP" sz="2400" dirty="0" err="1"/>
              <a:t>ProBuilder</a:t>
            </a:r>
            <a:endParaRPr kumimoji="1" lang="en-US" altLang="ja-JP" sz="2400" dirty="0"/>
          </a:p>
          <a:p>
            <a:pPr marL="400050" lvl="1" indent="0">
              <a:buNone/>
            </a:pPr>
            <a:r>
              <a:rPr kumimoji="1" lang="ja-JP" altLang="en-US" sz="2000" dirty="0"/>
              <a:t>コース作成</a:t>
            </a:r>
            <a:endParaRPr kumimoji="1" lang="en-US" altLang="ja-JP" sz="2000" dirty="0"/>
          </a:p>
          <a:p>
            <a:r>
              <a:rPr lang="en-US" altLang="ja-JP" sz="2400" dirty="0"/>
              <a:t>VRTK</a:t>
            </a:r>
          </a:p>
          <a:p>
            <a:pPr marL="400050" lvl="1" indent="0">
              <a:buNone/>
            </a:pPr>
            <a:r>
              <a:rPr kumimoji="1" lang="ja-JP" altLang="en-US" sz="2000" dirty="0"/>
              <a:t>ワープ移動、高速移動</a:t>
            </a:r>
            <a:endParaRPr kumimoji="1" lang="en-US" altLang="ja-JP" sz="2000" dirty="0"/>
          </a:p>
          <a:p>
            <a:r>
              <a:rPr lang="en-US" altLang="ja-JP" sz="2400" dirty="0"/>
              <a:t>Photon</a:t>
            </a:r>
          </a:p>
          <a:p>
            <a:pPr marL="400050" lvl="1" indent="0">
              <a:buNone/>
            </a:pPr>
            <a:r>
              <a:rPr lang="ja-JP" altLang="en-US" sz="2000" dirty="0"/>
              <a:t>ネットワーク対戦（実装するの？）</a:t>
            </a:r>
            <a:endParaRPr lang="en-US" altLang="ja-JP" sz="2000" dirty="0"/>
          </a:p>
        </p:txBody>
      </p:sp>
    </p:spTree>
    <p:extLst>
      <p:ext uri="{BB962C8B-B14F-4D97-AF65-F5344CB8AC3E}">
        <p14:creationId xmlns:p14="http://schemas.microsoft.com/office/powerpoint/2010/main" val="2174234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365</TotalTime>
  <Words>143</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ＭＳ ゴシック</vt:lpstr>
      <vt:lpstr>Century Gothic</vt:lpstr>
      <vt:lpstr>Wingdings 2</vt:lpstr>
      <vt:lpstr>クォータブル</vt:lpstr>
      <vt:lpstr>月面都市パルクール</vt:lpstr>
      <vt:lpstr>概要</vt:lpstr>
      <vt:lpstr>評価方法</vt:lpstr>
      <vt:lpstr>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月面都市パルクール</dc:title>
  <dc:creator>karu karu</dc:creator>
  <cp:lastModifiedBy>karu karu</cp:lastModifiedBy>
  <cp:revision>5</cp:revision>
  <dcterms:created xsi:type="dcterms:W3CDTF">2018-05-16T06:58:28Z</dcterms:created>
  <dcterms:modified xsi:type="dcterms:W3CDTF">2018-05-16T13:04:14Z</dcterms:modified>
</cp:coreProperties>
</file>