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DB00-3C96-4434-81CD-E8DFADA4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Accel-a-sketch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015DD-020B-490B-AE41-6437B02D7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Dylan </a:t>
            </a:r>
            <a:r>
              <a:rPr lang="en-US" dirty="0" err="1"/>
              <a:t>Noppers</a:t>
            </a:r>
            <a:r>
              <a:rPr lang="en-US" dirty="0"/>
              <a:t> &amp; Anthony Zotov</a:t>
            </a:r>
          </a:p>
        </p:txBody>
      </p:sp>
    </p:spTree>
    <p:extLst>
      <p:ext uri="{BB962C8B-B14F-4D97-AF65-F5344CB8AC3E}">
        <p14:creationId xmlns:p14="http://schemas.microsoft.com/office/powerpoint/2010/main" val="94343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0CCA-75D8-4512-8515-A1451B55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A62E-E294-40D3-B954-AEDD8F37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 controls/input</a:t>
            </a:r>
          </a:p>
          <a:p>
            <a:r>
              <a:rPr lang="en-US" dirty="0"/>
              <a:t>Simple design and functionality</a:t>
            </a:r>
          </a:p>
          <a:p>
            <a:r>
              <a:rPr lang="en-US" dirty="0"/>
              <a:t>Something simple for offline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61F6A-FA10-49E1-9909-720FC177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61" y="4532167"/>
            <a:ext cx="4141555" cy="25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1713-D192-4306-AB27-D66A7C13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3" y="472963"/>
            <a:ext cx="4639277" cy="959069"/>
          </a:xfrm>
        </p:spPr>
        <p:txBody>
          <a:bodyPr/>
          <a:lstStyle/>
          <a:p>
            <a:r>
              <a:rPr lang="en-US" dirty="0"/>
              <a:t>Main_Activity.java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B77B0D-B010-452C-8FC9-DF5D1B43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99" y="2406869"/>
            <a:ext cx="8269304" cy="40780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28E02-DCA3-4E42-AB32-1DD30864B13C}"/>
              </a:ext>
            </a:extLst>
          </p:cNvPr>
          <p:cNvSpPr txBox="1"/>
          <p:nvPr/>
        </p:nvSpPr>
        <p:spPr>
          <a:xfrm>
            <a:off x="7598979" y="508702"/>
            <a:ext cx="364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setting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simple buttons</a:t>
            </a:r>
          </a:p>
        </p:txBody>
      </p:sp>
    </p:spTree>
    <p:extLst>
      <p:ext uri="{BB962C8B-B14F-4D97-AF65-F5344CB8AC3E}">
        <p14:creationId xmlns:p14="http://schemas.microsoft.com/office/powerpoint/2010/main" val="2030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BDB9-A052-4528-9C3B-DE46F938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06" y="379953"/>
            <a:ext cx="4597235" cy="1008993"/>
          </a:xfrm>
        </p:spPr>
        <p:txBody>
          <a:bodyPr/>
          <a:lstStyle/>
          <a:p>
            <a:r>
              <a:rPr lang="en-US" dirty="0" err="1"/>
              <a:t>DRAW_Activity.Java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88F5D-25A9-4F10-A4BE-F5018CA6D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06" y="2343808"/>
            <a:ext cx="8556755" cy="41936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6C678-4326-4328-9732-ED59BA57B1BA}"/>
              </a:ext>
            </a:extLst>
          </p:cNvPr>
          <p:cNvSpPr txBox="1"/>
          <p:nvPr/>
        </p:nvSpPr>
        <p:spPr>
          <a:xfrm>
            <a:off x="7725103" y="481382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drawing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simple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208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B7BE-8B7B-4306-972D-024A79DA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6" y="231228"/>
            <a:ext cx="4786421" cy="1169276"/>
          </a:xfrm>
        </p:spPr>
        <p:txBody>
          <a:bodyPr/>
          <a:lstStyle/>
          <a:p>
            <a:r>
              <a:rPr lang="en-US" dirty="0"/>
              <a:t>Calibration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734CD-E039-459F-9F12-B96BD9D42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328" y="118241"/>
            <a:ext cx="3206127" cy="6537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711DA-8CA8-4E6D-BAFC-31D0C48B9150}"/>
              </a:ext>
            </a:extLst>
          </p:cNvPr>
          <p:cNvSpPr txBox="1"/>
          <p:nvPr/>
        </p:nvSpPr>
        <p:spPr>
          <a:xfrm>
            <a:off x="1036932" y="3079531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sure about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sure if even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not be in app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D40-4352-43FA-B13C-BCA18E99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758" y="2324099"/>
            <a:ext cx="3993447" cy="1860626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447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</TotalTime>
  <Words>69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Accel-a-sketch</vt:lpstr>
      <vt:lpstr>Purpose</vt:lpstr>
      <vt:lpstr>Main_Activity.java</vt:lpstr>
      <vt:lpstr>DRAW_Activity.Java</vt:lpstr>
      <vt:lpstr>Calibration activity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Accel-a-sketch</dc:title>
  <dc:creator>Anthony Zotov</dc:creator>
  <cp:lastModifiedBy>Anthony Zotov</cp:lastModifiedBy>
  <cp:revision>3</cp:revision>
  <dcterms:created xsi:type="dcterms:W3CDTF">2018-02-23T17:45:24Z</dcterms:created>
  <dcterms:modified xsi:type="dcterms:W3CDTF">2018-02-23T18:12:40Z</dcterms:modified>
</cp:coreProperties>
</file>