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Poppins SemiBold"/>
      <p:regular r:id="rId27"/>
      <p:bold r:id="rId28"/>
      <p:italic r:id="rId29"/>
      <p:boldItalic r:id="rId30"/>
    </p:embeddedFont>
    <p:embeddedFont>
      <p:font typeface="Poppins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fYwhjeN418H4S7wncr9yVCv5b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PoppinsSemiBold-bold.fntdata"/><Relationship Id="rId27" Type="http://schemas.openxmlformats.org/officeDocument/2006/relationships/font" Target="fonts/Poppin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ExtraBold-bold.fntdata"/><Relationship Id="rId30" Type="http://schemas.openxmlformats.org/officeDocument/2006/relationships/font" Target="fonts/PoppinsSemiBold-boldItalic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PoppinsExtra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9ad5c222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159ad5c22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Slide que será incluída a imagem da trilha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9ad5c2226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59ad5c22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9ad5c222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59ad5c22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ad5c222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59ad5c22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ad5c2226_5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59ad5c222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ad5c2226_5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59ad5c2226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ad5c2226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59ad5c22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2664750" y="3695900"/>
            <a:ext cx="39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TRABALHO FINAL </a:t>
            </a:r>
            <a:r>
              <a:rPr b="1" lang="pt-BR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MÓDULO</a:t>
            </a:r>
            <a:r>
              <a:rPr b="1" lang="pt-BR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SELENIUM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2664750" y="4086750"/>
            <a:ext cx="398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Grupo: </a:t>
            </a:r>
            <a:r>
              <a:rPr b="1" lang="pt-BR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Allain Delon</a:t>
            </a:r>
            <a:endParaRPr b="1"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     Rawad Yehia</a:t>
            </a:r>
            <a:endParaRPr b="1"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3112800" y="2093551"/>
            <a:ext cx="2918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Obrigado</a:t>
            </a:r>
            <a:r>
              <a:rPr b="0" i="0" lang="pt-BR" sz="36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!!</a:t>
            </a:r>
            <a:endParaRPr b="0" i="0" sz="36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ad5c2226_0_2"/>
          <p:cNvSpPr txBox="1"/>
          <p:nvPr/>
        </p:nvSpPr>
        <p:spPr>
          <a:xfrm>
            <a:off x="1202070" y="1462268"/>
            <a:ext cx="412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Funcionalidades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Endereço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Carrinho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Cupom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Lista de lojas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Carrossel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Buscar item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Light"/>
              <a:buChar char="•"/>
            </a:pPr>
            <a:r>
              <a:rPr lang="pt-BR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Redux</a:t>
            </a:r>
            <a:endParaRPr b="1"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g159ad5c222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800" y="535225"/>
            <a:ext cx="5519076" cy="41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59ad5c2226_0_2"/>
          <p:cNvSpPr txBox="1"/>
          <p:nvPr/>
        </p:nvSpPr>
        <p:spPr>
          <a:xfrm>
            <a:off x="250525" y="221650"/>
            <a:ext cx="2035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2400">
                <a:solidFill>
                  <a:srgbClr val="2474BA"/>
                </a:solidFill>
                <a:latin typeface="Poppins"/>
                <a:ea typeface="Poppins"/>
                <a:cs typeface="Poppins"/>
                <a:sym typeface="Poppins"/>
              </a:rPr>
              <a:t>Ifood</a:t>
            </a:r>
            <a:endParaRPr b="1" i="0" sz="1600" u="none" cap="none" strike="noStrike">
              <a:solidFill>
                <a:srgbClr val="2474B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9ad5c2226_0_14"/>
          <p:cNvSpPr/>
          <p:nvPr/>
        </p:nvSpPr>
        <p:spPr>
          <a:xfrm>
            <a:off x="160150" y="1130450"/>
            <a:ext cx="4182600" cy="28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59ad5c2226_0_14"/>
          <p:cNvSpPr txBox="1"/>
          <p:nvPr/>
        </p:nvSpPr>
        <p:spPr>
          <a:xfrm>
            <a:off x="2657125" y="254300"/>
            <a:ext cx="35283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3400" u="none" cap="none" strike="noStrike">
                <a:solidFill>
                  <a:srgbClr val="2474BA"/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b="1" lang="pt-BR" sz="3400">
                <a:solidFill>
                  <a:srgbClr val="2474BA"/>
                </a:solidFill>
                <a:latin typeface="Poppins"/>
                <a:ea typeface="Poppins"/>
                <a:cs typeface="Poppins"/>
                <a:sym typeface="Poppins"/>
              </a:rPr>
              <a:t>GANIZAÇÃO</a:t>
            </a:r>
            <a:endParaRPr b="1" i="0" sz="2600" u="none" cap="none" strike="noStrike">
              <a:solidFill>
                <a:srgbClr val="2474B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" name="Google Shape;66;g159ad5c2226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8504"/>
            <a:ext cx="9144003" cy="336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9ad5c2226_0_22"/>
          <p:cNvSpPr/>
          <p:nvPr/>
        </p:nvSpPr>
        <p:spPr>
          <a:xfrm>
            <a:off x="160150" y="1130450"/>
            <a:ext cx="4182600" cy="28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59ad5c2226_0_22"/>
          <p:cNvSpPr txBox="1"/>
          <p:nvPr/>
        </p:nvSpPr>
        <p:spPr>
          <a:xfrm>
            <a:off x="3124250" y="167150"/>
            <a:ext cx="2741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3400">
                <a:solidFill>
                  <a:srgbClr val="2474BA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b="1" i="0" sz="2600" u="none" cap="none" strike="noStrike">
              <a:solidFill>
                <a:srgbClr val="2474B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g159ad5c2226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00" y="884825"/>
            <a:ext cx="8323726" cy="3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ad5c2226_0_55"/>
          <p:cNvSpPr txBox="1"/>
          <p:nvPr/>
        </p:nvSpPr>
        <p:spPr>
          <a:xfrm>
            <a:off x="3124250" y="167150"/>
            <a:ext cx="2741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3400">
                <a:solidFill>
                  <a:srgbClr val="2474BA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b="1" i="0" sz="2600" u="none" cap="none" strike="noStrike">
              <a:solidFill>
                <a:srgbClr val="2474B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g159ad5c2226_0_55"/>
          <p:cNvSpPr txBox="1"/>
          <p:nvPr/>
        </p:nvSpPr>
        <p:spPr>
          <a:xfrm>
            <a:off x="345425" y="1425650"/>
            <a:ext cx="29814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CT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: Validar preencher com número de endereço inválido mantém botão desabilitado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Dado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que acesso a tela home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que preencho com número de endereço inválido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Então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deve botão manter o botão 'salvar endereço' desabilitado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71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g159ad5c2226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600" y="839025"/>
            <a:ext cx="5056074" cy="40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ad5c2226_5_1"/>
          <p:cNvSpPr txBox="1"/>
          <p:nvPr/>
        </p:nvSpPr>
        <p:spPr>
          <a:xfrm>
            <a:off x="3124250" y="167150"/>
            <a:ext cx="2741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BR" sz="3400">
                <a:solidFill>
                  <a:srgbClr val="2474BA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b="1" i="0" sz="2600" u="none" cap="none" strike="noStrike">
              <a:solidFill>
                <a:srgbClr val="2474B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g159ad5c2226_5_1"/>
          <p:cNvSpPr txBox="1"/>
          <p:nvPr/>
        </p:nvSpPr>
        <p:spPr>
          <a:xfrm>
            <a:off x="345425" y="1425650"/>
            <a:ext cx="29814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CT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: Validar clicar no botão "Ver mais" carrega mais itens 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à lista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de Lojas na home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Dado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que acesso a tela home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que preencho endereço válido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Quando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clico em ver mais</a:t>
            </a:r>
            <a:endParaRPr sz="12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Então</a:t>
            </a:r>
            <a:r>
              <a:rPr lang="pt-BR" sz="125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 devo visualizar a lista de Lojas aumentar a quantidade de itens</a:t>
            </a:r>
            <a:endParaRPr b="1" sz="1450">
              <a:solidFill>
                <a:srgbClr val="172B4D"/>
              </a:solidFill>
              <a:highlight>
                <a:srgbClr val="F4F5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4071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g159ad5c2226_5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725" y="1307200"/>
            <a:ext cx="5512375" cy="2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ad5c2226_5_22"/>
          <p:cNvSpPr txBox="1"/>
          <p:nvPr/>
        </p:nvSpPr>
        <p:spPr>
          <a:xfrm>
            <a:off x="308500" y="188550"/>
            <a:ext cx="289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Testes Manuais</a:t>
            </a:r>
            <a:endParaRPr b="1" i="0" sz="31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g159ad5c2226_5_22"/>
          <p:cNvSpPr/>
          <p:nvPr/>
        </p:nvSpPr>
        <p:spPr>
          <a:xfrm>
            <a:off x="970650" y="1849050"/>
            <a:ext cx="2110554" cy="1830501"/>
          </a:xfrm>
          <a:custGeom>
            <a:rect b="b" l="l" r="r" t="t"/>
            <a:pathLst>
              <a:path extrusionOk="0" h="2000548" w="2332104">
                <a:moveTo>
                  <a:pt x="0" y="0"/>
                </a:moveTo>
                <a:cubicBezTo>
                  <a:pt x="211289" y="4326"/>
                  <a:pt x="386202" y="15406"/>
                  <a:pt x="606347" y="0"/>
                </a:cubicBezTo>
                <a:cubicBezTo>
                  <a:pt x="826492" y="-15406"/>
                  <a:pt x="1031997" y="-27010"/>
                  <a:pt x="1189373" y="0"/>
                </a:cubicBezTo>
                <a:cubicBezTo>
                  <a:pt x="1346749" y="27010"/>
                  <a:pt x="1475606" y="-13389"/>
                  <a:pt x="1725757" y="0"/>
                </a:cubicBezTo>
                <a:cubicBezTo>
                  <a:pt x="1975908" y="13389"/>
                  <a:pt x="2108482" y="-2009"/>
                  <a:pt x="2332104" y="0"/>
                </a:cubicBezTo>
                <a:cubicBezTo>
                  <a:pt x="2332898" y="333960"/>
                  <a:pt x="2312258" y="483233"/>
                  <a:pt x="2332104" y="686855"/>
                </a:cubicBezTo>
                <a:cubicBezTo>
                  <a:pt x="2351950" y="890478"/>
                  <a:pt x="2349502" y="1165408"/>
                  <a:pt x="2332104" y="1393715"/>
                </a:cubicBezTo>
                <a:cubicBezTo>
                  <a:pt x="2314706" y="1622022"/>
                  <a:pt x="2313866" y="1771631"/>
                  <a:pt x="2332104" y="2000548"/>
                </a:cubicBezTo>
                <a:cubicBezTo>
                  <a:pt x="2142862" y="1978442"/>
                  <a:pt x="2008604" y="2026124"/>
                  <a:pt x="1702436" y="2000548"/>
                </a:cubicBezTo>
                <a:cubicBezTo>
                  <a:pt x="1396268" y="1974972"/>
                  <a:pt x="1278666" y="2013859"/>
                  <a:pt x="1166052" y="2000548"/>
                </a:cubicBezTo>
                <a:cubicBezTo>
                  <a:pt x="1053438" y="1987237"/>
                  <a:pt x="747183" y="1972720"/>
                  <a:pt x="536384" y="2000548"/>
                </a:cubicBezTo>
                <a:cubicBezTo>
                  <a:pt x="325585" y="2028376"/>
                  <a:pt x="164222" y="1995551"/>
                  <a:pt x="0" y="2000548"/>
                </a:cubicBezTo>
                <a:cubicBezTo>
                  <a:pt x="32471" y="1792625"/>
                  <a:pt x="-3503" y="1485275"/>
                  <a:pt x="0" y="1333699"/>
                </a:cubicBezTo>
                <a:cubicBezTo>
                  <a:pt x="3503" y="1182123"/>
                  <a:pt x="26749" y="935851"/>
                  <a:pt x="0" y="626838"/>
                </a:cubicBezTo>
                <a:cubicBezTo>
                  <a:pt x="-26749" y="317825"/>
                  <a:pt x="-9383" y="233084"/>
                  <a:pt x="0" y="0"/>
                </a:cubicBezTo>
                <a:close/>
              </a:path>
            </a:pathLst>
          </a:custGeom>
          <a:noFill/>
          <a:ln cap="flat" cmpd="sng" w="25400">
            <a:solidFill>
              <a:schemeClr val="lt1">
                <a:alpha val="4353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site 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informa que o carrinho 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já possui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produtos de outras lojas, acarretando problemas no 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adicionar.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g159ad5c2226_5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600" y="4601725"/>
            <a:ext cx="1557050" cy="3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59ad5c2226_5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4600" y="188560"/>
            <a:ext cx="639700" cy="2837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59ad5c2226_5_22"/>
          <p:cNvSpPr/>
          <p:nvPr/>
        </p:nvSpPr>
        <p:spPr>
          <a:xfrm>
            <a:off x="4153800" y="472300"/>
            <a:ext cx="3725536" cy="4461222"/>
          </a:xfrm>
          <a:custGeom>
            <a:rect b="b" l="l" r="r" t="t"/>
            <a:pathLst>
              <a:path extrusionOk="0" h="2000548" w="2332104">
                <a:moveTo>
                  <a:pt x="0" y="0"/>
                </a:moveTo>
                <a:cubicBezTo>
                  <a:pt x="211289" y="4326"/>
                  <a:pt x="386202" y="15406"/>
                  <a:pt x="606347" y="0"/>
                </a:cubicBezTo>
                <a:cubicBezTo>
                  <a:pt x="826492" y="-15406"/>
                  <a:pt x="1031997" y="-27010"/>
                  <a:pt x="1189373" y="0"/>
                </a:cubicBezTo>
                <a:cubicBezTo>
                  <a:pt x="1346749" y="27010"/>
                  <a:pt x="1475606" y="-13389"/>
                  <a:pt x="1725757" y="0"/>
                </a:cubicBezTo>
                <a:cubicBezTo>
                  <a:pt x="1975908" y="13389"/>
                  <a:pt x="2108482" y="-2009"/>
                  <a:pt x="2332104" y="0"/>
                </a:cubicBezTo>
                <a:cubicBezTo>
                  <a:pt x="2332898" y="333960"/>
                  <a:pt x="2312258" y="483233"/>
                  <a:pt x="2332104" y="686855"/>
                </a:cubicBezTo>
                <a:cubicBezTo>
                  <a:pt x="2351950" y="890478"/>
                  <a:pt x="2349502" y="1165408"/>
                  <a:pt x="2332104" y="1393715"/>
                </a:cubicBezTo>
                <a:cubicBezTo>
                  <a:pt x="2314706" y="1622022"/>
                  <a:pt x="2313866" y="1771631"/>
                  <a:pt x="2332104" y="2000548"/>
                </a:cubicBezTo>
                <a:cubicBezTo>
                  <a:pt x="2142862" y="1978442"/>
                  <a:pt x="2008604" y="2026124"/>
                  <a:pt x="1702436" y="2000548"/>
                </a:cubicBezTo>
                <a:cubicBezTo>
                  <a:pt x="1396268" y="1974972"/>
                  <a:pt x="1278666" y="2013859"/>
                  <a:pt x="1166052" y="2000548"/>
                </a:cubicBezTo>
                <a:cubicBezTo>
                  <a:pt x="1053438" y="1987237"/>
                  <a:pt x="747183" y="1972720"/>
                  <a:pt x="536384" y="2000548"/>
                </a:cubicBezTo>
                <a:cubicBezTo>
                  <a:pt x="325585" y="2028376"/>
                  <a:pt x="164222" y="1995551"/>
                  <a:pt x="0" y="2000548"/>
                </a:cubicBezTo>
                <a:cubicBezTo>
                  <a:pt x="32471" y="1792625"/>
                  <a:pt x="-3503" y="1485275"/>
                  <a:pt x="0" y="1333699"/>
                </a:cubicBezTo>
                <a:cubicBezTo>
                  <a:pt x="3503" y="1182123"/>
                  <a:pt x="26749" y="935851"/>
                  <a:pt x="0" y="626838"/>
                </a:cubicBezTo>
                <a:cubicBezTo>
                  <a:pt x="-26749" y="317825"/>
                  <a:pt x="-9383" y="233084"/>
                  <a:pt x="0" y="0"/>
                </a:cubicBezTo>
                <a:close/>
              </a:path>
            </a:pathLst>
          </a:custGeom>
          <a:noFill/>
          <a:ln cap="flat" cmpd="sng" w="25400">
            <a:solidFill>
              <a:schemeClr val="lt1">
                <a:alpha val="4353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g159ad5c2226_5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8725" y="529050"/>
            <a:ext cx="3502201" cy="2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59ad5c2226_5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8725" y="2692250"/>
            <a:ext cx="3579774" cy="216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308500" y="188550"/>
            <a:ext cx="2892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Testes Manuais</a:t>
            </a:r>
            <a:endParaRPr b="1" sz="3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70650" y="1849047"/>
            <a:ext cx="2110554" cy="1205330"/>
          </a:xfrm>
          <a:custGeom>
            <a:rect b="b" l="l" r="r" t="t"/>
            <a:pathLst>
              <a:path extrusionOk="0" h="2000548" w="2332104">
                <a:moveTo>
                  <a:pt x="0" y="0"/>
                </a:moveTo>
                <a:cubicBezTo>
                  <a:pt x="211289" y="4326"/>
                  <a:pt x="386202" y="15406"/>
                  <a:pt x="606347" y="0"/>
                </a:cubicBezTo>
                <a:cubicBezTo>
                  <a:pt x="826492" y="-15406"/>
                  <a:pt x="1031997" y="-27010"/>
                  <a:pt x="1189373" y="0"/>
                </a:cubicBezTo>
                <a:cubicBezTo>
                  <a:pt x="1346749" y="27010"/>
                  <a:pt x="1475606" y="-13389"/>
                  <a:pt x="1725757" y="0"/>
                </a:cubicBezTo>
                <a:cubicBezTo>
                  <a:pt x="1975908" y="13389"/>
                  <a:pt x="2108482" y="-2009"/>
                  <a:pt x="2332104" y="0"/>
                </a:cubicBezTo>
                <a:cubicBezTo>
                  <a:pt x="2332898" y="333960"/>
                  <a:pt x="2312258" y="483233"/>
                  <a:pt x="2332104" y="686855"/>
                </a:cubicBezTo>
                <a:cubicBezTo>
                  <a:pt x="2351950" y="890478"/>
                  <a:pt x="2349502" y="1165408"/>
                  <a:pt x="2332104" y="1393715"/>
                </a:cubicBezTo>
                <a:cubicBezTo>
                  <a:pt x="2314706" y="1622022"/>
                  <a:pt x="2313866" y="1771631"/>
                  <a:pt x="2332104" y="2000548"/>
                </a:cubicBezTo>
                <a:cubicBezTo>
                  <a:pt x="2142862" y="1978442"/>
                  <a:pt x="2008604" y="2026124"/>
                  <a:pt x="1702436" y="2000548"/>
                </a:cubicBezTo>
                <a:cubicBezTo>
                  <a:pt x="1396268" y="1974972"/>
                  <a:pt x="1278666" y="2013859"/>
                  <a:pt x="1166052" y="2000548"/>
                </a:cubicBezTo>
                <a:cubicBezTo>
                  <a:pt x="1053438" y="1987237"/>
                  <a:pt x="747183" y="1972720"/>
                  <a:pt x="536384" y="2000548"/>
                </a:cubicBezTo>
                <a:cubicBezTo>
                  <a:pt x="325585" y="2028376"/>
                  <a:pt x="164222" y="1995551"/>
                  <a:pt x="0" y="2000548"/>
                </a:cubicBezTo>
                <a:cubicBezTo>
                  <a:pt x="32471" y="1792625"/>
                  <a:pt x="-3503" y="1485275"/>
                  <a:pt x="0" y="1333699"/>
                </a:cubicBezTo>
                <a:cubicBezTo>
                  <a:pt x="3503" y="1182123"/>
                  <a:pt x="26749" y="935851"/>
                  <a:pt x="0" y="626838"/>
                </a:cubicBezTo>
                <a:cubicBezTo>
                  <a:pt x="-26749" y="317825"/>
                  <a:pt x="-9383" y="233084"/>
                  <a:pt x="0" y="0"/>
                </a:cubicBezTo>
                <a:close/>
              </a:path>
            </a:pathLst>
          </a:custGeom>
          <a:noFill/>
          <a:ln cap="flat" cmpd="sng" w="25400">
            <a:solidFill>
              <a:schemeClr val="lt1">
                <a:alpha val="4353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valor total do pedido </a:t>
            </a: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sai de R$0,00 </a:t>
            </a: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importando a quantidade total de produtos pedidos.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600" y="4601725"/>
            <a:ext cx="1557050" cy="3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4600" y="188560"/>
            <a:ext cx="639700" cy="28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4218725" y="472300"/>
            <a:ext cx="3579780" cy="4461222"/>
          </a:xfrm>
          <a:custGeom>
            <a:rect b="b" l="l" r="r" t="t"/>
            <a:pathLst>
              <a:path extrusionOk="0" h="2000548" w="2332104">
                <a:moveTo>
                  <a:pt x="0" y="0"/>
                </a:moveTo>
                <a:cubicBezTo>
                  <a:pt x="211289" y="4326"/>
                  <a:pt x="386202" y="15406"/>
                  <a:pt x="606347" y="0"/>
                </a:cubicBezTo>
                <a:cubicBezTo>
                  <a:pt x="826492" y="-15406"/>
                  <a:pt x="1031997" y="-27010"/>
                  <a:pt x="1189373" y="0"/>
                </a:cubicBezTo>
                <a:cubicBezTo>
                  <a:pt x="1346749" y="27010"/>
                  <a:pt x="1475606" y="-13389"/>
                  <a:pt x="1725757" y="0"/>
                </a:cubicBezTo>
                <a:cubicBezTo>
                  <a:pt x="1975908" y="13389"/>
                  <a:pt x="2108482" y="-2009"/>
                  <a:pt x="2332104" y="0"/>
                </a:cubicBezTo>
                <a:cubicBezTo>
                  <a:pt x="2332898" y="333960"/>
                  <a:pt x="2312258" y="483233"/>
                  <a:pt x="2332104" y="686855"/>
                </a:cubicBezTo>
                <a:cubicBezTo>
                  <a:pt x="2351950" y="890478"/>
                  <a:pt x="2349502" y="1165408"/>
                  <a:pt x="2332104" y="1393715"/>
                </a:cubicBezTo>
                <a:cubicBezTo>
                  <a:pt x="2314706" y="1622022"/>
                  <a:pt x="2313866" y="1771631"/>
                  <a:pt x="2332104" y="2000548"/>
                </a:cubicBezTo>
                <a:cubicBezTo>
                  <a:pt x="2142862" y="1978442"/>
                  <a:pt x="2008604" y="2026124"/>
                  <a:pt x="1702436" y="2000548"/>
                </a:cubicBezTo>
                <a:cubicBezTo>
                  <a:pt x="1396268" y="1974972"/>
                  <a:pt x="1278666" y="2013859"/>
                  <a:pt x="1166052" y="2000548"/>
                </a:cubicBezTo>
                <a:cubicBezTo>
                  <a:pt x="1053438" y="1987237"/>
                  <a:pt x="747183" y="1972720"/>
                  <a:pt x="536384" y="2000548"/>
                </a:cubicBezTo>
                <a:cubicBezTo>
                  <a:pt x="325585" y="2028376"/>
                  <a:pt x="164222" y="1995551"/>
                  <a:pt x="0" y="2000548"/>
                </a:cubicBezTo>
                <a:cubicBezTo>
                  <a:pt x="32471" y="1792625"/>
                  <a:pt x="-3503" y="1485275"/>
                  <a:pt x="0" y="1333699"/>
                </a:cubicBezTo>
                <a:cubicBezTo>
                  <a:pt x="3503" y="1182123"/>
                  <a:pt x="26749" y="935851"/>
                  <a:pt x="0" y="626838"/>
                </a:cubicBezTo>
                <a:cubicBezTo>
                  <a:pt x="-26749" y="317825"/>
                  <a:pt x="-9383" y="233084"/>
                  <a:pt x="0" y="0"/>
                </a:cubicBezTo>
                <a:close/>
              </a:path>
            </a:pathLst>
          </a:custGeom>
          <a:noFill/>
          <a:ln cap="flat" cmpd="sng" w="25400">
            <a:solidFill>
              <a:schemeClr val="lt1">
                <a:alpha val="4353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950" y="503000"/>
            <a:ext cx="3407125" cy="43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9ad5c2226_0_45"/>
          <p:cNvSpPr txBox="1"/>
          <p:nvPr/>
        </p:nvSpPr>
        <p:spPr>
          <a:xfrm>
            <a:off x="308500" y="188550"/>
            <a:ext cx="289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Testes Manuais</a:t>
            </a:r>
            <a:endParaRPr b="1" i="0" sz="31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g159ad5c2226_0_45"/>
          <p:cNvSpPr/>
          <p:nvPr/>
        </p:nvSpPr>
        <p:spPr>
          <a:xfrm>
            <a:off x="970643" y="1849040"/>
            <a:ext cx="2110554" cy="1815497"/>
          </a:xfrm>
          <a:custGeom>
            <a:rect b="b" l="l" r="r" t="t"/>
            <a:pathLst>
              <a:path extrusionOk="0" h="2000548" w="2332104">
                <a:moveTo>
                  <a:pt x="0" y="0"/>
                </a:moveTo>
                <a:cubicBezTo>
                  <a:pt x="211289" y="4326"/>
                  <a:pt x="386202" y="15406"/>
                  <a:pt x="606347" y="0"/>
                </a:cubicBezTo>
                <a:cubicBezTo>
                  <a:pt x="826492" y="-15406"/>
                  <a:pt x="1031997" y="-27010"/>
                  <a:pt x="1189373" y="0"/>
                </a:cubicBezTo>
                <a:cubicBezTo>
                  <a:pt x="1346749" y="27010"/>
                  <a:pt x="1475606" y="-13389"/>
                  <a:pt x="1725757" y="0"/>
                </a:cubicBezTo>
                <a:cubicBezTo>
                  <a:pt x="1975908" y="13389"/>
                  <a:pt x="2108482" y="-2009"/>
                  <a:pt x="2332104" y="0"/>
                </a:cubicBezTo>
                <a:cubicBezTo>
                  <a:pt x="2332898" y="333960"/>
                  <a:pt x="2312258" y="483233"/>
                  <a:pt x="2332104" y="686855"/>
                </a:cubicBezTo>
                <a:cubicBezTo>
                  <a:pt x="2351950" y="890478"/>
                  <a:pt x="2349502" y="1165408"/>
                  <a:pt x="2332104" y="1393715"/>
                </a:cubicBezTo>
                <a:cubicBezTo>
                  <a:pt x="2314706" y="1622022"/>
                  <a:pt x="2313866" y="1771631"/>
                  <a:pt x="2332104" y="2000548"/>
                </a:cubicBezTo>
                <a:cubicBezTo>
                  <a:pt x="2142862" y="1978442"/>
                  <a:pt x="2008604" y="2026124"/>
                  <a:pt x="1702436" y="2000548"/>
                </a:cubicBezTo>
                <a:cubicBezTo>
                  <a:pt x="1396268" y="1974972"/>
                  <a:pt x="1278666" y="2013859"/>
                  <a:pt x="1166052" y="2000548"/>
                </a:cubicBezTo>
                <a:cubicBezTo>
                  <a:pt x="1053438" y="1987237"/>
                  <a:pt x="747183" y="1972720"/>
                  <a:pt x="536384" y="2000548"/>
                </a:cubicBezTo>
                <a:cubicBezTo>
                  <a:pt x="325585" y="2028376"/>
                  <a:pt x="164222" y="1995551"/>
                  <a:pt x="0" y="2000548"/>
                </a:cubicBezTo>
                <a:cubicBezTo>
                  <a:pt x="32471" y="1792625"/>
                  <a:pt x="-3503" y="1485275"/>
                  <a:pt x="0" y="1333699"/>
                </a:cubicBezTo>
                <a:cubicBezTo>
                  <a:pt x="3503" y="1182123"/>
                  <a:pt x="26749" y="935851"/>
                  <a:pt x="0" y="626838"/>
                </a:cubicBezTo>
                <a:cubicBezTo>
                  <a:pt x="-26749" y="317825"/>
                  <a:pt x="-9383" y="233084"/>
                  <a:pt x="0" y="0"/>
                </a:cubicBezTo>
                <a:close/>
              </a:path>
            </a:pathLst>
          </a:custGeom>
          <a:noFill/>
          <a:ln cap="flat" cmpd="sng" w="25400">
            <a:solidFill>
              <a:schemeClr val="lt1">
                <a:alpha val="4353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Quando aparecem os 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botões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aumentar e diminuir a quantidade de produtos 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b="1"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funcionam.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159ad5c2226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600" y="4601725"/>
            <a:ext cx="1557050" cy="3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59ad5c2226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4600" y="188560"/>
            <a:ext cx="639700" cy="28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59ad5c2226_0_45"/>
          <p:cNvSpPr/>
          <p:nvPr/>
        </p:nvSpPr>
        <p:spPr>
          <a:xfrm>
            <a:off x="4307950" y="625225"/>
            <a:ext cx="4559263" cy="4136133"/>
          </a:xfrm>
          <a:custGeom>
            <a:rect b="b" l="l" r="r" t="t"/>
            <a:pathLst>
              <a:path extrusionOk="0" h="2000548" w="2332104">
                <a:moveTo>
                  <a:pt x="0" y="0"/>
                </a:moveTo>
                <a:cubicBezTo>
                  <a:pt x="211289" y="4326"/>
                  <a:pt x="386202" y="15406"/>
                  <a:pt x="606347" y="0"/>
                </a:cubicBezTo>
                <a:cubicBezTo>
                  <a:pt x="826492" y="-15406"/>
                  <a:pt x="1031997" y="-27010"/>
                  <a:pt x="1189373" y="0"/>
                </a:cubicBezTo>
                <a:cubicBezTo>
                  <a:pt x="1346749" y="27010"/>
                  <a:pt x="1475606" y="-13389"/>
                  <a:pt x="1725757" y="0"/>
                </a:cubicBezTo>
                <a:cubicBezTo>
                  <a:pt x="1975908" y="13389"/>
                  <a:pt x="2108482" y="-2009"/>
                  <a:pt x="2332104" y="0"/>
                </a:cubicBezTo>
                <a:cubicBezTo>
                  <a:pt x="2332898" y="333960"/>
                  <a:pt x="2312258" y="483233"/>
                  <a:pt x="2332104" y="686855"/>
                </a:cubicBezTo>
                <a:cubicBezTo>
                  <a:pt x="2351950" y="890478"/>
                  <a:pt x="2349502" y="1165408"/>
                  <a:pt x="2332104" y="1393715"/>
                </a:cubicBezTo>
                <a:cubicBezTo>
                  <a:pt x="2314706" y="1622022"/>
                  <a:pt x="2313866" y="1771631"/>
                  <a:pt x="2332104" y="2000548"/>
                </a:cubicBezTo>
                <a:cubicBezTo>
                  <a:pt x="2142862" y="1978442"/>
                  <a:pt x="2008604" y="2026124"/>
                  <a:pt x="1702436" y="2000548"/>
                </a:cubicBezTo>
                <a:cubicBezTo>
                  <a:pt x="1396268" y="1974972"/>
                  <a:pt x="1278666" y="2013859"/>
                  <a:pt x="1166052" y="2000548"/>
                </a:cubicBezTo>
                <a:cubicBezTo>
                  <a:pt x="1053438" y="1987237"/>
                  <a:pt x="747183" y="1972720"/>
                  <a:pt x="536384" y="2000548"/>
                </a:cubicBezTo>
                <a:cubicBezTo>
                  <a:pt x="325585" y="2028376"/>
                  <a:pt x="164222" y="1995551"/>
                  <a:pt x="0" y="2000548"/>
                </a:cubicBezTo>
                <a:cubicBezTo>
                  <a:pt x="32471" y="1792625"/>
                  <a:pt x="-3503" y="1485275"/>
                  <a:pt x="0" y="1333699"/>
                </a:cubicBezTo>
                <a:cubicBezTo>
                  <a:pt x="3503" y="1182123"/>
                  <a:pt x="26749" y="935851"/>
                  <a:pt x="0" y="626838"/>
                </a:cubicBezTo>
                <a:cubicBezTo>
                  <a:pt x="-26749" y="317825"/>
                  <a:pt x="-9383" y="233084"/>
                  <a:pt x="0" y="0"/>
                </a:cubicBezTo>
                <a:close/>
              </a:path>
            </a:pathLst>
          </a:custGeom>
          <a:noFill/>
          <a:ln cap="flat" cmpd="sng" w="25400">
            <a:solidFill>
              <a:schemeClr val="lt1">
                <a:alpha val="43530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g159ad5c2226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6225" y="787476"/>
            <a:ext cx="4342724" cy="381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59ad5c2226_0_45"/>
          <p:cNvSpPr/>
          <p:nvPr/>
        </p:nvSpPr>
        <p:spPr>
          <a:xfrm>
            <a:off x="8058900" y="2838600"/>
            <a:ext cx="215700" cy="227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9ad5c2226_0_45"/>
          <p:cNvSpPr/>
          <p:nvPr/>
        </p:nvSpPr>
        <p:spPr>
          <a:xfrm>
            <a:off x="7532675" y="2838600"/>
            <a:ext cx="215700" cy="227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0x010100385ACDE743314A41A2F79E09709D2DD7</vt:lpwstr>
  </property>
  <property fmtid="{D5CDD505-2E9C-101B-9397-08002B2CF9AE}" pid="3" name="MediaServiceImageTags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