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Fira Sans Extra Condensed Medium"/>
      <p:regular r:id="rId23"/>
      <p:bold r:id="rId24"/>
      <p:italic r:id="rId25"/>
      <p:boldItalic r:id="rId26"/>
    </p:embeddedFont>
    <p:embeddedFont>
      <p:font typeface="Fira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FiraSansExtraCondensedMedium-bold.fntdata"/><Relationship Id="rId23" Type="http://schemas.openxmlformats.org/officeDocument/2006/relationships/font" Target="fonts/FiraSansExtraCondensed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boldItalic.fntdata"/><Relationship Id="rId25" Type="http://schemas.openxmlformats.org/officeDocument/2006/relationships/font" Target="fonts/FiraSansExtraCondensedMedium-italic.fntdata"/><Relationship Id="rId28" Type="http://schemas.openxmlformats.org/officeDocument/2006/relationships/font" Target="fonts/FiraSans-bold.fntdata"/><Relationship Id="rId27" Type="http://schemas.openxmlformats.org/officeDocument/2006/relationships/font" Target="fonts/Fira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Fira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92d25927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92d25927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92d25927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2592d25927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592d2592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592d2592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92d2592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92d2592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92d25927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92d25927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8fbc9bcd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258fbc9bcd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09975" y="1394700"/>
            <a:ext cx="4824000" cy="21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Fira Sans Extra Condensed Medium"/>
              <a:buNone/>
              <a:defRPr sz="4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488600" y="3330900"/>
            <a:ext cx="39453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●"/>
              <a:defRPr b="0" i="0" sz="15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○"/>
              <a:defRPr b="0" i="0" sz="15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■"/>
              <a:defRPr b="0" i="0" sz="15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●"/>
              <a:defRPr b="0" i="0" sz="15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○"/>
              <a:defRPr b="0" i="0" sz="15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■"/>
              <a:defRPr b="0" i="0" sz="15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●"/>
              <a:defRPr b="0" i="0" sz="15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○"/>
              <a:defRPr b="0" i="0" sz="15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Fira Sans"/>
              <a:buChar char="■"/>
              <a:defRPr b="0" i="0" sz="15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137" y="56025"/>
            <a:ext cx="6235726" cy="16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/>
        </p:nvSpPr>
        <p:spPr>
          <a:xfrm>
            <a:off x="948050" y="1793475"/>
            <a:ext cx="7357500" cy="30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55"/>
              </a:spcBef>
              <a:spcAft>
                <a:spcPts val="0"/>
              </a:spcAft>
              <a:buNone/>
            </a:pPr>
            <a:r>
              <a:rPr b="1" lang="en" sz="3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 Distribuida y Heterogénea con Postgresql y MongoDB</a:t>
            </a:r>
            <a:endParaRPr b="1" sz="3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65275" marR="1983740" rtl="0" algn="ctr">
              <a:lnSpc>
                <a:spcPct val="187916"/>
              </a:lnSpc>
              <a:spcBef>
                <a:spcPts val="695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Ing. Alexis Estevez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65275" marR="1983740" rtl="0" algn="ctr">
              <a:lnSpc>
                <a:spcPct val="187916"/>
              </a:lnSpc>
              <a:spcBef>
                <a:spcPts val="695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Integrantes:        Dayse Poma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263525" lvl="0" marL="2936875" marR="1983740" rtl="0" algn="l">
              <a:lnSpc>
                <a:spcPct val="18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Bryan Yanzapanta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263525" lvl="0" marL="2479675" marR="1983740" rtl="0" algn="l">
              <a:lnSpc>
                <a:spcPct val="18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Henry Tiamba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Tecnologias </a:t>
            </a:r>
            <a:endParaRPr/>
          </a:p>
        </p:txBody>
      </p:sp>
      <p:grpSp>
        <p:nvGrpSpPr>
          <p:cNvPr id="160" name="Google Shape;160;p22"/>
          <p:cNvGrpSpPr/>
          <p:nvPr/>
        </p:nvGrpSpPr>
        <p:grpSpPr>
          <a:xfrm>
            <a:off x="1614230" y="1195798"/>
            <a:ext cx="6152665" cy="924350"/>
            <a:chOff x="1763077" y="1228744"/>
            <a:chExt cx="5617846" cy="737062"/>
          </a:xfrm>
        </p:grpSpPr>
        <p:cxnSp>
          <p:nvCxnSpPr>
            <p:cNvPr id="161" name="Google Shape;161;p22"/>
            <p:cNvCxnSpPr/>
            <p:nvPr/>
          </p:nvCxnSpPr>
          <p:spPr>
            <a:xfrm>
              <a:off x="3176977" y="1599105"/>
              <a:ext cx="992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2" name="Google Shape;162;p22"/>
            <p:cNvGrpSpPr/>
            <p:nvPr/>
          </p:nvGrpSpPr>
          <p:grpSpPr>
            <a:xfrm>
              <a:off x="4140437" y="1228744"/>
              <a:ext cx="3240486" cy="737062"/>
              <a:chOff x="4064237" y="1228744"/>
              <a:chExt cx="3240486" cy="737062"/>
            </a:xfrm>
          </p:grpSpPr>
          <p:sp>
            <p:nvSpPr>
              <p:cNvPr id="163" name="Google Shape;163;p22"/>
              <p:cNvSpPr/>
              <p:nvPr/>
            </p:nvSpPr>
            <p:spPr>
              <a:xfrm>
                <a:off x="4325604" y="1228744"/>
                <a:ext cx="2979119" cy="737062"/>
              </a:xfrm>
              <a:custGeom>
                <a:rect b="b" l="l" r="r" t="t"/>
                <a:pathLst>
                  <a:path extrusionOk="0" h="32137" w="129894">
                    <a:moveTo>
                      <a:pt x="1771" y="0"/>
                    </a:moveTo>
                    <a:cubicBezTo>
                      <a:pt x="803" y="0"/>
                      <a:pt x="1" y="779"/>
                      <a:pt x="1" y="1770"/>
                    </a:cubicBezTo>
                    <a:lnTo>
                      <a:pt x="1" y="30367"/>
                    </a:lnTo>
                    <a:cubicBezTo>
                      <a:pt x="1" y="31358"/>
                      <a:pt x="803" y="32137"/>
                      <a:pt x="1771" y="32137"/>
                    </a:cubicBezTo>
                    <a:lnTo>
                      <a:pt x="110215" y="32137"/>
                    </a:lnTo>
                    <a:cubicBezTo>
                      <a:pt x="121045" y="32137"/>
                      <a:pt x="129893" y="26828"/>
                      <a:pt x="129893" y="16021"/>
                    </a:cubicBezTo>
                    <a:cubicBezTo>
                      <a:pt x="129893" y="5215"/>
                      <a:pt x="121045" y="0"/>
                      <a:pt x="110215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2"/>
              <p:cNvSpPr/>
              <p:nvPr/>
            </p:nvSpPr>
            <p:spPr>
              <a:xfrm>
                <a:off x="6682359" y="1384037"/>
                <a:ext cx="443769" cy="442164"/>
              </a:xfrm>
              <a:custGeom>
                <a:rect b="b" l="l" r="r" t="t"/>
                <a:pathLst>
                  <a:path extrusionOk="0" h="19279" w="19349">
                    <a:moveTo>
                      <a:pt x="9722" y="1"/>
                    </a:moveTo>
                    <a:cubicBezTo>
                      <a:pt x="4319" y="1"/>
                      <a:pt x="1" y="4342"/>
                      <a:pt x="1" y="9651"/>
                    </a:cubicBezTo>
                    <a:cubicBezTo>
                      <a:pt x="1" y="14960"/>
                      <a:pt x="4319" y="19278"/>
                      <a:pt x="9722" y="19278"/>
                    </a:cubicBezTo>
                    <a:cubicBezTo>
                      <a:pt x="15031" y="19278"/>
                      <a:pt x="19349" y="14960"/>
                      <a:pt x="19349" y="9651"/>
                    </a:cubicBezTo>
                    <a:cubicBezTo>
                      <a:pt x="19349" y="4342"/>
                      <a:pt x="15031" y="1"/>
                      <a:pt x="97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2"/>
              <p:cNvSpPr/>
              <p:nvPr/>
            </p:nvSpPr>
            <p:spPr>
              <a:xfrm>
                <a:off x="6810611" y="1517175"/>
                <a:ext cx="187264" cy="187264"/>
              </a:xfrm>
              <a:custGeom>
                <a:rect b="b" l="l" r="r" t="t"/>
                <a:pathLst>
                  <a:path extrusionOk="0" h="8165" w="8165">
                    <a:moveTo>
                      <a:pt x="1959" y="0"/>
                    </a:moveTo>
                    <a:cubicBezTo>
                      <a:pt x="1770" y="0"/>
                      <a:pt x="1676" y="189"/>
                      <a:pt x="1865" y="401"/>
                    </a:cubicBezTo>
                    <a:lnTo>
                      <a:pt x="2549" y="1086"/>
                    </a:lnTo>
                    <a:cubicBezTo>
                      <a:pt x="2667" y="1180"/>
                      <a:pt x="2667" y="1369"/>
                      <a:pt x="2549" y="1487"/>
                    </a:cubicBezTo>
                    <a:lnTo>
                      <a:pt x="1487" y="2549"/>
                    </a:lnTo>
                    <a:cubicBezTo>
                      <a:pt x="1437" y="2599"/>
                      <a:pt x="1374" y="2628"/>
                      <a:pt x="1310" y="2628"/>
                    </a:cubicBezTo>
                    <a:cubicBezTo>
                      <a:pt x="1225" y="2628"/>
                      <a:pt x="1140" y="2576"/>
                      <a:pt x="1086" y="2454"/>
                    </a:cubicBezTo>
                    <a:lnTo>
                      <a:pt x="402" y="1770"/>
                    </a:lnTo>
                    <a:cubicBezTo>
                      <a:pt x="345" y="1745"/>
                      <a:pt x="290" y="1733"/>
                      <a:pt x="239" y="1733"/>
                    </a:cubicBezTo>
                    <a:cubicBezTo>
                      <a:pt x="102" y="1733"/>
                      <a:pt x="1" y="1821"/>
                      <a:pt x="1" y="1959"/>
                    </a:cubicBezTo>
                    <a:cubicBezTo>
                      <a:pt x="1" y="2454"/>
                      <a:pt x="189" y="2950"/>
                      <a:pt x="591" y="3351"/>
                    </a:cubicBezTo>
                    <a:cubicBezTo>
                      <a:pt x="1029" y="3719"/>
                      <a:pt x="1520" y="3918"/>
                      <a:pt x="2025" y="3918"/>
                    </a:cubicBezTo>
                    <a:cubicBezTo>
                      <a:pt x="2198" y="3918"/>
                      <a:pt x="2374" y="3895"/>
                      <a:pt x="2549" y="3846"/>
                    </a:cubicBezTo>
                    <a:cubicBezTo>
                      <a:pt x="2608" y="3787"/>
                      <a:pt x="2661" y="3758"/>
                      <a:pt x="2711" y="3758"/>
                    </a:cubicBezTo>
                    <a:cubicBezTo>
                      <a:pt x="2761" y="3758"/>
                      <a:pt x="2809" y="3787"/>
                      <a:pt x="2856" y="3846"/>
                    </a:cubicBezTo>
                    <a:lnTo>
                      <a:pt x="4319" y="5309"/>
                    </a:lnTo>
                    <a:lnTo>
                      <a:pt x="4319" y="5498"/>
                    </a:lnTo>
                    <a:cubicBezTo>
                      <a:pt x="4130" y="6206"/>
                      <a:pt x="4224" y="6985"/>
                      <a:pt x="4814" y="7574"/>
                    </a:cubicBezTo>
                    <a:cubicBezTo>
                      <a:pt x="5215" y="7976"/>
                      <a:pt x="5711" y="8164"/>
                      <a:pt x="6206" y="8164"/>
                    </a:cubicBezTo>
                    <a:cubicBezTo>
                      <a:pt x="6395" y="8164"/>
                      <a:pt x="6489" y="7858"/>
                      <a:pt x="6301" y="7763"/>
                    </a:cubicBezTo>
                    <a:lnTo>
                      <a:pt x="5616" y="6985"/>
                    </a:lnTo>
                    <a:cubicBezTo>
                      <a:pt x="5498" y="6890"/>
                      <a:pt x="5498" y="6796"/>
                      <a:pt x="5616" y="6678"/>
                    </a:cubicBezTo>
                    <a:lnTo>
                      <a:pt x="6678" y="5616"/>
                    </a:lnTo>
                    <a:cubicBezTo>
                      <a:pt x="6737" y="5557"/>
                      <a:pt x="6814" y="5528"/>
                      <a:pt x="6888" y="5528"/>
                    </a:cubicBezTo>
                    <a:cubicBezTo>
                      <a:pt x="6961" y="5528"/>
                      <a:pt x="7032" y="5557"/>
                      <a:pt x="7079" y="5616"/>
                    </a:cubicBezTo>
                    <a:lnTo>
                      <a:pt x="7764" y="6300"/>
                    </a:lnTo>
                    <a:cubicBezTo>
                      <a:pt x="7838" y="6366"/>
                      <a:pt x="7909" y="6397"/>
                      <a:pt x="7970" y="6397"/>
                    </a:cubicBezTo>
                    <a:cubicBezTo>
                      <a:pt x="8085" y="6397"/>
                      <a:pt x="8165" y="6288"/>
                      <a:pt x="8165" y="6088"/>
                    </a:cubicBezTo>
                    <a:cubicBezTo>
                      <a:pt x="8165" y="5616"/>
                      <a:pt x="7976" y="5121"/>
                      <a:pt x="7575" y="4719"/>
                    </a:cubicBezTo>
                    <a:cubicBezTo>
                      <a:pt x="7169" y="4379"/>
                      <a:pt x="6720" y="4228"/>
                      <a:pt x="6256" y="4228"/>
                    </a:cubicBezTo>
                    <a:cubicBezTo>
                      <a:pt x="6045" y="4228"/>
                      <a:pt x="5830" y="4259"/>
                      <a:pt x="5616" y="4318"/>
                    </a:cubicBezTo>
                    <a:cubicBezTo>
                      <a:pt x="5498" y="4318"/>
                      <a:pt x="5404" y="4318"/>
                      <a:pt x="5310" y="4224"/>
                    </a:cubicBezTo>
                    <a:lnTo>
                      <a:pt x="3847" y="2761"/>
                    </a:lnTo>
                    <a:lnTo>
                      <a:pt x="3847" y="2549"/>
                    </a:lnTo>
                    <a:cubicBezTo>
                      <a:pt x="4035" y="1864"/>
                      <a:pt x="3941" y="1086"/>
                      <a:pt x="3351" y="496"/>
                    </a:cubicBezTo>
                    <a:cubicBezTo>
                      <a:pt x="2950" y="189"/>
                      <a:pt x="2455" y="0"/>
                      <a:pt x="1959" y="0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6" name="Google Shape;166;p22"/>
              <p:cNvGrpSpPr/>
              <p:nvPr/>
            </p:nvGrpSpPr>
            <p:grpSpPr>
              <a:xfrm>
                <a:off x="4064237" y="1318558"/>
                <a:ext cx="523331" cy="523331"/>
                <a:chOff x="4064237" y="1318558"/>
                <a:chExt cx="523331" cy="523331"/>
              </a:xfrm>
            </p:grpSpPr>
            <p:sp>
              <p:nvSpPr>
                <p:cNvPr id="167" name="Google Shape;167;p22"/>
                <p:cNvSpPr/>
                <p:nvPr/>
              </p:nvSpPr>
              <p:spPr>
                <a:xfrm>
                  <a:off x="4064237" y="1318558"/>
                  <a:ext cx="523331" cy="523331"/>
                </a:xfrm>
                <a:custGeom>
                  <a:rect b="b" l="l" r="r" t="t"/>
                  <a:pathLst>
                    <a:path extrusionOk="0" h="22818" w="22818">
                      <a:moveTo>
                        <a:pt x="11397" y="1"/>
                      </a:moveTo>
                      <a:cubicBezTo>
                        <a:pt x="5121" y="1"/>
                        <a:pt x="0" y="5121"/>
                        <a:pt x="0" y="11421"/>
                      </a:cubicBezTo>
                      <a:cubicBezTo>
                        <a:pt x="0" y="17697"/>
                        <a:pt x="5121" y="22818"/>
                        <a:pt x="11397" y="22818"/>
                      </a:cubicBezTo>
                      <a:cubicBezTo>
                        <a:pt x="17697" y="22818"/>
                        <a:pt x="22817" y="17697"/>
                        <a:pt x="22817" y="11421"/>
                      </a:cubicBezTo>
                      <a:cubicBezTo>
                        <a:pt x="22817" y="5121"/>
                        <a:pt x="17697" y="1"/>
                        <a:pt x="11397" y="1"/>
                      </a:cubicBezTo>
                      <a:close/>
                    </a:path>
                  </a:pathLst>
                </a:custGeom>
                <a:solidFill>
                  <a:srgbClr val="451E7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22"/>
                <p:cNvSpPr/>
                <p:nvPr/>
              </p:nvSpPr>
              <p:spPr>
                <a:xfrm>
                  <a:off x="4201159" y="1503643"/>
                  <a:ext cx="113115" cy="171577"/>
                </a:xfrm>
                <a:custGeom>
                  <a:rect b="b" l="l" r="r" t="t"/>
                  <a:pathLst>
                    <a:path extrusionOk="0" h="7481" w="4932">
                      <a:moveTo>
                        <a:pt x="2454" y="1180"/>
                      </a:moveTo>
                      <a:cubicBezTo>
                        <a:pt x="2808" y="1180"/>
                        <a:pt x="3067" y="1298"/>
                        <a:pt x="3233" y="1581"/>
                      </a:cubicBezTo>
                      <a:cubicBezTo>
                        <a:pt x="3398" y="1864"/>
                        <a:pt x="3492" y="2289"/>
                        <a:pt x="3492" y="2903"/>
                      </a:cubicBezTo>
                      <a:lnTo>
                        <a:pt x="3492" y="4625"/>
                      </a:lnTo>
                      <a:cubicBezTo>
                        <a:pt x="3469" y="5191"/>
                        <a:pt x="3398" y="5616"/>
                        <a:pt x="3233" y="5899"/>
                      </a:cubicBezTo>
                      <a:cubicBezTo>
                        <a:pt x="3091" y="6182"/>
                        <a:pt x="2832" y="6300"/>
                        <a:pt x="2478" y="6300"/>
                      </a:cubicBezTo>
                      <a:cubicBezTo>
                        <a:pt x="2124" y="6300"/>
                        <a:pt x="1864" y="6159"/>
                        <a:pt x="1699" y="5876"/>
                      </a:cubicBezTo>
                      <a:cubicBezTo>
                        <a:pt x="1534" y="5593"/>
                        <a:pt x="1463" y="5144"/>
                        <a:pt x="1463" y="4554"/>
                      </a:cubicBezTo>
                      <a:lnTo>
                        <a:pt x="1463" y="2785"/>
                      </a:lnTo>
                      <a:cubicBezTo>
                        <a:pt x="1463" y="2242"/>
                        <a:pt x="1557" y="1817"/>
                        <a:pt x="1699" y="1558"/>
                      </a:cubicBezTo>
                      <a:cubicBezTo>
                        <a:pt x="1864" y="1298"/>
                        <a:pt x="2124" y="1180"/>
                        <a:pt x="2454" y="1180"/>
                      </a:cubicBezTo>
                      <a:close/>
                      <a:moveTo>
                        <a:pt x="2454" y="0"/>
                      </a:moveTo>
                      <a:cubicBezTo>
                        <a:pt x="1675" y="0"/>
                        <a:pt x="1062" y="260"/>
                        <a:pt x="637" y="779"/>
                      </a:cubicBezTo>
                      <a:cubicBezTo>
                        <a:pt x="212" y="1322"/>
                        <a:pt x="0" y="2077"/>
                        <a:pt x="0" y="3091"/>
                      </a:cubicBezTo>
                      <a:lnTo>
                        <a:pt x="0" y="4436"/>
                      </a:lnTo>
                      <a:cubicBezTo>
                        <a:pt x="24" y="5427"/>
                        <a:pt x="236" y="6159"/>
                        <a:pt x="661" y="6678"/>
                      </a:cubicBezTo>
                      <a:cubicBezTo>
                        <a:pt x="1085" y="7221"/>
                        <a:pt x="1675" y="7480"/>
                        <a:pt x="2478" y="7480"/>
                      </a:cubicBezTo>
                      <a:cubicBezTo>
                        <a:pt x="3280" y="7480"/>
                        <a:pt x="3893" y="7197"/>
                        <a:pt x="4294" y="6678"/>
                      </a:cubicBezTo>
                      <a:cubicBezTo>
                        <a:pt x="4719" y="6135"/>
                        <a:pt x="4931" y="5380"/>
                        <a:pt x="4931" y="4366"/>
                      </a:cubicBezTo>
                      <a:lnTo>
                        <a:pt x="4931" y="3021"/>
                      </a:lnTo>
                      <a:cubicBezTo>
                        <a:pt x="4908" y="2053"/>
                        <a:pt x="4696" y="1298"/>
                        <a:pt x="4271" y="779"/>
                      </a:cubicBezTo>
                      <a:cubicBezTo>
                        <a:pt x="3870" y="260"/>
                        <a:pt x="3256" y="0"/>
                        <a:pt x="245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22"/>
                <p:cNvSpPr/>
                <p:nvPr/>
              </p:nvSpPr>
              <p:spPr>
                <a:xfrm>
                  <a:off x="4344548" y="1505799"/>
                  <a:ext cx="72543" cy="167242"/>
                </a:xfrm>
                <a:custGeom>
                  <a:rect b="b" l="l" r="r" t="t"/>
                  <a:pathLst>
                    <a:path extrusionOk="0" h="7292" w="3163">
                      <a:moveTo>
                        <a:pt x="2997" y="1"/>
                      </a:moveTo>
                      <a:lnTo>
                        <a:pt x="1" y="1086"/>
                      </a:lnTo>
                      <a:lnTo>
                        <a:pt x="1" y="2242"/>
                      </a:lnTo>
                      <a:lnTo>
                        <a:pt x="1723" y="1723"/>
                      </a:lnTo>
                      <a:lnTo>
                        <a:pt x="1723" y="7292"/>
                      </a:lnTo>
                      <a:lnTo>
                        <a:pt x="3163" y="7292"/>
                      </a:lnTo>
                      <a:lnTo>
                        <a:pt x="31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0" name="Google Shape;170;p22"/>
              <p:cNvSpPr txBox="1"/>
              <p:nvPr/>
            </p:nvSpPr>
            <p:spPr>
              <a:xfrm>
                <a:off x="4624777" y="1304055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Version 24.0</a:t>
                </a:r>
                <a:endParaRPr b="0" i="0" sz="1200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171" name="Google Shape;171;p22"/>
            <p:cNvSpPr/>
            <p:nvPr/>
          </p:nvSpPr>
          <p:spPr>
            <a:xfrm>
              <a:off x="1763077" y="1385505"/>
              <a:ext cx="1413900" cy="427200"/>
            </a:xfrm>
            <a:prstGeom prst="roundRect">
              <a:avLst>
                <a:gd fmla="val 50000" name="adj"/>
              </a:avLst>
            </a:prstGeom>
            <a:solidFill>
              <a:srgbClr val="451E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Docker</a:t>
              </a:r>
              <a:endParaRPr b="0" i="0" sz="17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172" name="Google Shape;1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727" y="2274458"/>
            <a:ext cx="2630335" cy="2687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Frameworks frontend</a:t>
            </a:r>
            <a:endParaRPr/>
          </a:p>
        </p:txBody>
      </p:sp>
      <p:grpSp>
        <p:nvGrpSpPr>
          <p:cNvPr id="178" name="Google Shape;178;p23"/>
          <p:cNvGrpSpPr/>
          <p:nvPr/>
        </p:nvGrpSpPr>
        <p:grpSpPr>
          <a:xfrm>
            <a:off x="1763077" y="1958919"/>
            <a:ext cx="5617846" cy="737062"/>
            <a:chOff x="1763077" y="1228744"/>
            <a:chExt cx="5617846" cy="737062"/>
          </a:xfrm>
        </p:grpSpPr>
        <p:cxnSp>
          <p:nvCxnSpPr>
            <p:cNvPr id="179" name="Google Shape;179;p23"/>
            <p:cNvCxnSpPr/>
            <p:nvPr/>
          </p:nvCxnSpPr>
          <p:spPr>
            <a:xfrm>
              <a:off x="3176977" y="1599105"/>
              <a:ext cx="992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80" name="Google Shape;180;p23"/>
            <p:cNvGrpSpPr/>
            <p:nvPr/>
          </p:nvGrpSpPr>
          <p:grpSpPr>
            <a:xfrm>
              <a:off x="4140437" y="1228744"/>
              <a:ext cx="3240486" cy="737062"/>
              <a:chOff x="4064237" y="1228744"/>
              <a:chExt cx="3240486" cy="737062"/>
            </a:xfrm>
          </p:grpSpPr>
          <p:sp>
            <p:nvSpPr>
              <p:cNvPr id="181" name="Google Shape;181;p23"/>
              <p:cNvSpPr/>
              <p:nvPr/>
            </p:nvSpPr>
            <p:spPr>
              <a:xfrm>
                <a:off x="4325604" y="1228744"/>
                <a:ext cx="2979119" cy="737062"/>
              </a:xfrm>
              <a:custGeom>
                <a:rect b="b" l="l" r="r" t="t"/>
                <a:pathLst>
                  <a:path extrusionOk="0" h="32137" w="129894">
                    <a:moveTo>
                      <a:pt x="1771" y="0"/>
                    </a:moveTo>
                    <a:cubicBezTo>
                      <a:pt x="803" y="0"/>
                      <a:pt x="1" y="779"/>
                      <a:pt x="1" y="1770"/>
                    </a:cubicBezTo>
                    <a:lnTo>
                      <a:pt x="1" y="30367"/>
                    </a:lnTo>
                    <a:cubicBezTo>
                      <a:pt x="1" y="31358"/>
                      <a:pt x="803" y="32137"/>
                      <a:pt x="1771" y="32137"/>
                    </a:cubicBezTo>
                    <a:lnTo>
                      <a:pt x="110215" y="32137"/>
                    </a:lnTo>
                    <a:cubicBezTo>
                      <a:pt x="121045" y="32137"/>
                      <a:pt x="129893" y="26828"/>
                      <a:pt x="129893" y="16021"/>
                    </a:cubicBezTo>
                    <a:cubicBezTo>
                      <a:pt x="129893" y="5215"/>
                      <a:pt x="121045" y="0"/>
                      <a:pt x="110215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3"/>
              <p:cNvSpPr/>
              <p:nvPr/>
            </p:nvSpPr>
            <p:spPr>
              <a:xfrm>
                <a:off x="6682359" y="1384037"/>
                <a:ext cx="443769" cy="442164"/>
              </a:xfrm>
              <a:custGeom>
                <a:rect b="b" l="l" r="r" t="t"/>
                <a:pathLst>
                  <a:path extrusionOk="0" h="19279" w="19349">
                    <a:moveTo>
                      <a:pt x="9722" y="1"/>
                    </a:moveTo>
                    <a:cubicBezTo>
                      <a:pt x="4319" y="1"/>
                      <a:pt x="1" y="4342"/>
                      <a:pt x="1" y="9651"/>
                    </a:cubicBezTo>
                    <a:cubicBezTo>
                      <a:pt x="1" y="14960"/>
                      <a:pt x="4319" y="19278"/>
                      <a:pt x="9722" y="19278"/>
                    </a:cubicBezTo>
                    <a:cubicBezTo>
                      <a:pt x="15031" y="19278"/>
                      <a:pt x="19349" y="14960"/>
                      <a:pt x="19349" y="9651"/>
                    </a:cubicBezTo>
                    <a:cubicBezTo>
                      <a:pt x="19349" y="4342"/>
                      <a:pt x="15031" y="1"/>
                      <a:pt x="97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3"/>
              <p:cNvSpPr/>
              <p:nvPr/>
            </p:nvSpPr>
            <p:spPr>
              <a:xfrm>
                <a:off x="6810611" y="1517175"/>
                <a:ext cx="187264" cy="187264"/>
              </a:xfrm>
              <a:custGeom>
                <a:rect b="b" l="l" r="r" t="t"/>
                <a:pathLst>
                  <a:path extrusionOk="0" h="8165" w="8165">
                    <a:moveTo>
                      <a:pt x="1959" y="0"/>
                    </a:moveTo>
                    <a:cubicBezTo>
                      <a:pt x="1770" y="0"/>
                      <a:pt x="1676" y="189"/>
                      <a:pt x="1865" y="401"/>
                    </a:cubicBezTo>
                    <a:lnTo>
                      <a:pt x="2549" y="1086"/>
                    </a:lnTo>
                    <a:cubicBezTo>
                      <a:pt x="2667" y="1180"/>
                      <a:pt x="2667" y="1369"/>
                      <a:pt x="2549" y="1487"/>
                    </a:cubicBezTo>
                    <a:lnTo>
                      <a:pt x="1487" y="2549"/>
                    </a:lnTo>
                    <a:cubicBezTo>
                      <a:pt x="1437" y="2599"/>
                      <a:pt x="1374" y="2628"/>
                      <a:pt x="1310" y="2628"/>
                    </a:cubicBezTo>
                    <a:cubicBezTo>
                      <a:pt x="1225" y="2628"/>
                      <a:pt x="1140" y="2576"/>
                      <a:pt x="1086" y="2454"/>
                    </a:cubicBezTo>
                    <a:lnTo>
                      <a:pt x="402" y="1770"/>
                    </a:lnTo>
                    <a:cubicBezTo>
                      <a:pt x="345" y="1745"/>
                      <a:pt x="290" y="1733"/>
                      <a:pt x="239" y="1733"/>
                    </a:cubicBezTo>
                    <a:cubicBezTo>
                      <a:pt x="102" y="1733"/>
                      <a:pt x="1" y="1821"/>
                      <a:pt x="1" y="1959"/>
                    </a:cubicBezTo>
                    <a:cubicBezTo>
                      <a:pt x="1" y="2454"/>
                      <a:pt x="189" y="2950"/>
                      <a:pt x="591" y="3351"/>
                    </a:cubicBezTo>
                    <a:cubicBezTo>
                      <a:pt x="1029" y="3719"/>
                      <a:pt x="1520" y="3918"/>
                      <a:pt x="2025" y="3918"/>
                    </a:cubicBezTo>
                    <a:cubicBezTo>
                      <a:pt x="2198" y="3918"/>
                      <a:pt x="2374" y="3895"/>
                      <a:pt x="2549" y="3846"/>
                    </a:cubicBezTo>
                    <a:cubicBezTo>
                      <a:pt x="2608" y="3787"/>
                      <a:pt x="2661" y="3758"/>
                      <a:pt x="2711" y="3758"/>
                    </a:cubicBezTo>
                    <a:cubicBezTo>
                      <a:pt x="2761" y="3758"/>
                      <a:pt x="2809" y="3787"/>
                      <a:pt x="2856" y="3846"/>
                    </a:cubicBezTo>
                    <a:lnTo>
                      <a:pt x="4319" y="5309"/>
                    </a:lnTo>
                    <a:lnTo>
                      <a:pt x="4319" y="5498"/>
                    </a:lnTo>
                    <a:cubicBezTo>
                      <a:pt x="4130" y="6206"/>
                      <a:pt x="4224" y="6985"/>
                      <a:pt x="4814" y="7574"/>
                    </a:cubicBezTo>
                    <a:cubicBezTo>
                      <a:pt x="5215" y="7976"/>
                      <a:pt x="5711" y="8164"/>
                      <a:pt x="6206" y="8164"/>
                    </a:cubicBezTo>
                    <a:cubicBezTo>
                      <a:pt x="6395" y="8164"/>
                      <a:pt x="6489" y="7858"/>
                      <a:pt x="6301" y="7763"/>
                    </a:cubicBezTo>
                    <a:lnTo>
                      <a:pt x="5616" y="6985"/>
                    </a:lnTo>
                    <a:cubicBezTo>
                      <a:pt x="5498" y="6890"/>
                      <a:pt x="5498" y="6796"/>
                      <a:pt x="5616" y="6678"/>
                    </a:cubicBezTo>
                    <a:lnTo>
                      <a:pt x="6678" y="5616"/>
                    </a:lnTo>
                    <a:cubicBezTo>
                      <a:pt x="6737" y="5557"/>
                      <a:pt x="6814" y="5528"/>
                      <a:pt x="6888" y="5528"/>
                    </a:cubicBezTo>
                    <a:cubicBezTo>
                      <a:pt x="6961" y="5528"/>
                      <a:pt x="7032" y="5557"/>
                      <a:pt x="7079" y="5616"/>
                    </a:cubicBezTo>
                    <a:lnTo>
                      <a:pt x="7764" y="6300"/>
                    </a:lnTo>
                    <a:cubicBezTo>
                      <a:pt x="7838" y="6366"/>
                      <a:pt x="7909" y="6397"/>
                      <a:pt x="7970" y="6397"/>
                    </a:cubicBezTo>
                    <a:cubicBezTo>
                      <a:pt x="8085" y="6397"/>
                      <a:pt x="8165" y="6288"/>
                      <a:pt x="8165" y="6088"/>
                    </a:cubicBezTo>
                    <a:cubicBezTo>
                      <a:pt x="8165" y="5616"/>
                      <a:pt x="7976" y="5121"/>
                      <a:pt x="7575" y="4719"/>
                    </a:cubicBezTo>
                    <a:cubicBezTo>
                      <a:pt x="7169" y="4379"/>
                      <a:pt x="6720" y="4228"/>
                      <a:pt x="6256" y="4228"/>
                    </a:cubicBezTo>
                    <a:cubicBezTo>
                      <a:pt x="6045" y="4228"/>
                      <a:pt x="5830" y="4259"/>
                      <a:pt x="5616" y="4318"/>
                    </a:cubicBezTo>
                    <a:cubicBezTo>
                      <a:pt x="5498" y="4318"/>
                      <a:pt x="5404" y="4318"/>
                      <a:pt x="5310" y="4224"/>
                    </a:cubicBezTo>
                    <a:lnTo>
                      <a:pt x="3847" y="2761"/>
                    </a:lnTo>
                    <a:lnTo>
                      <a:pt x="3847" y="2549"/>
                    </a:lnTo>
                    <a:cubicBezTo>
                      <a:pt x="4035" y="1864"/>
                      <a:pt x="3941" y="1086"/>
                      <a:pt x="3351" y="496"/>
                    </a:cubicBezTo>
                    <a:cubicBezTo>
                      <a:pt x="2950" y="189"/>
                      <a:pt x="2455" y="0"/>
                      <a:pt x="1959" y="0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4" name="Google Shape;184;p23"/>
              <p:cNvGrpSpPr/>
              <p:nvPr/>
            </p:nvGrpSpPr>
            <p:grpSpPr>
              <a:xfrm>
                <a:off x="4064237" y="1318558"/>
                <a:ext cx="523331" cy="523331"/>
                <a:chOff x="4064237" y="1318558"/>
                <a:chExt cx="523331" cy="523331"/>
              </a:xfrm>
            </p:grpSpPr>
            <p:sp>
              <p:nvSpPr>
                <p:cNvPr id="185" name="Google Shape;185;p23"/>
                <p:cNvSpPr/>
                <p:nvPr/>
              </p:nvSpPr>
              <p:spPr>
                <a:xfrm>
                  <a:off x="4064237" y="1318558"/>
                  <a:ext cx="523331" cy="523331"/>
                </a:xfrm>
                <a:custGeom>
                  <a:rect b="b" l="l" r="r" t="t"/>
                  <a:pathLst>
                    <a:path extrusionOk="0" h="22818" w="22818">
                      <a:moveTo>
                        <a:pt x="11397" y="1"/>
                      </a:moveTo>
                      <a:cubicBezTo>
                        <a:pt x="5121" y="1"/>
                        <a:pt x="0" y="5121"/>
                        <a:pt x="0" y="11421"/>
                      </a:cubicBezTo>
                      <a:cubicBezTo>
                        <a:pt x="0" y="17697"/>
                        <a:pt x="5121" y="22818"/>
                        <a:pt x="11397" y="22818"/>
                      </a:cubicBezTo>
                      <a:cubicBezTo>
                        <a:pt x="17697" y="22818"/>
                        <a:pt x="22817" y="17697"/>
                        <a:pt x="22817" y="11421"/>
                      </a:cubicBezTo>
                      <a:cubicBezTo>
                        <a:pt x="22817" y="5121"/>
                        <a:pt x="17697" y="1"/>
                        <a:pt x="11397" y="1"/>
                      </a:cubicBezTo>
                      <a:close/>
                    </a:path>
                  </a:pathLst>
                </a:custGeom>
                <a:solidFill>
                  <a:srgbClr val="451E7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" name="Google Shape;186;p23"/>
                <p:cNvSpPr/>
                <p:nvPr/>
              </p:nvSpPr>
              <p:spPr>
                <a:xfrm>
                  <a:off x="4201159" y="1503643"/>
                  <a:ext cx="113115" cy="171577"/>
                </a:xfrm>
                <a:custGeom>
                  <a:rect b="b" l="l" r="r" t="t"/>
                  <a:pathLst>
                    <a:path extrusionOk="0" h="7481" w="4932">
                      <a:moveTo>
                        <a:pt x="2454" y="1180"/>
                      </a:moveTo>
                      <a:cubicBezTo>
                        <a:pt x="2808" y="1180"/>
                        <a:pt x="3067" y="1298"/>
                        <a:pt x="3233" y="1581"/>
                      </a:cubicBezTo>
                      <a:cubicBezTo>
                        <a:pt x="3398" y="1864"/>
                        <a:pt x="3492" y="2289"/>
                        <a:pt x="3492" y="2903"/>
                      </a:cubicBezTo>
                      <a:lnTo>
                        <a:pt x="3492" y="4625"/>
                      </a:lnTo>
                      <a:cubicBezTo>
                        <a:pt x="3469" y="5191"/>
                        <a:pt x="3398" y="5616"/>
                        <a:pt x="3233" y="5899"/>
                      </a:cubicBezTo>
                      <a:cubicBezTo>
                        <a:pt x="3091" y="6182"/>
                        <a:pt x="2832" y="6300"/>
                        <a:pt x="2478" y="6300"/>
                      </a:cubicBezTo>
                      <a:cubicBezTo>
                        <a:pt x="2124" y="6300"/>
                        <a:pt x="1864" y="6159"/>
                        <a:pt x="1699" y="5876"/>
                      </a:cubicBezTo>
                      <a:cubicBezTo>
                        <a:pt x="1534" y="5593"/>
                        <a:pt x="1463" y="5144"/>
                        <a:pt x="1463" y="4554"/>
                      </a:cubicBezTo>
                      <a:lnTo>
                        <a:pt x="1463" y="2785"/>
                      </a:lnTo>
                      <a:cubicBezTo>
                        <a:pt x="1463" y="2242"/>
                        <a:pt x="1557" y="1817"/>
                        <a:pt x="1699" y="1558"/>
                      </a:cubicBezTo>
                      <a:cubicBezTo>
                        <a:pt x="1864" y="1298"/>
                        <a:pt x="2124" y="1180"/>
                        <a:pt x="2454" y="1180"/>
                      </a:cubicBezTo>
                      <a:close/>
                      <a:moveTo>
                        <a:pt x="2454" y="0"/>
                      </a:moveTo>
                      <a:cubicBezTo>
                        <a:pt x="1675" y="0"/>
                        <a:pt x="1062" y="260"/>
                        <a:pt x="637" y="779"/>
                      </a:cubicBezTo>
                      <a:cubicBezTo>
                        <a:pt x="212" y="1322"/>
                        <a:pt x="0" y="2077"/>
                        <a:pt x="0" y="3091"/>
                      </a:cubicBezTo>
                      <a:lnTo>
                        <a:pt x="0" y="4436"/>
                      </a:lnTo>
                      <a:cubicBezTo>
                        <a:pt x="24" y="5427"/>
                        <a:pt x="236" y="6159"/>
                        <a:pt x="661" y="6678"/>
                      </a:cubicBezTo>
                      <a:cubicBezTo>
                        <a:pt x="1085" y="7221"/>
                        <a:pt x="1675" y="7480"/>
                        <a:pt x="2478" y="7480"/>
                      </a:cubicBezTo>
                      <a:cubicBezTo>
                        <a:pt x="3280" y="7480"/>
                        <a:pt x="3893" y="7197"/>
                        <a:pt x="4294" y="6678"/>
                      </a:cubicBezTo>
                      <a:cubicBezTo>
                        <a:pt x="4719" y="6135"/>
                        <a:pt x="4931" y="5380"/>
                        <a:pt x="4931" y="4366"/>
                      </a:cubicBezTo>
                      <a:lnTo>
                        <a:pt x="4931" y="3021"/>
                      </a:lnTo>
                      <a:cubicBezTo>
                        <a:pt x="4908" y="2053"/>
                        <a:pt x="4696" y="1298"/>
                        <a:pt x="4271" y="779"/>
                      </a:cubicBezTo>
                      <a:cubicBezTo>
                        <a:pt x="3870" y="260"/>
                        <a:pt x="3256" y="0"/>
                        <a:pt x="245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" name="Google Shape;187;p23"/>
                <p:cNvSpPr/>
                <p:nvPr/>
              </p:nvSpPr>
              <p:spPr>
                <a:xfrm>
                  <a:off x="4344548" y="1505799"/>
                  <a:ext cx="72543" cy="167242"/>
                </a:xfrm>
                <a:custGeom>
                  <a:rect b="b" l="l" r="r" t="t"/>
                  <a:pathLst>
                    <a:path extrusionOk="0" h="7292" w="3163">
                      <a:moveTo>
                        <a:pt x="2997" y="1"/>
                      </a:moveTo>
                      <a:lnTo>
                        <a:pt x="1" y="1086"/>
                      </a:lnTo>
                      <a:lnTo>
                        <a:pt x="1" y="2242"/>
                      </a:lnTo>
                      <a:lnTo>
                        <a:pt x="1723" y="1723"/>
                      </a:lnTo>
                      <a:lnTo>
                        <a:pt x="1723" y="7292"/>
                      </a:lnTo>
                      <a:lnTo>
                        <a:pt x="3163" y="7292"/>
                      </a:lnTo>
                      <a:lnTo>
                        <a:pt x="31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8" name="Google Shape;188;p23"/>
              <p:cNvSpPr txBox="1"/>
              <p:nvPr/>
            </p:nvSpPr>
            <p:spPr>
              <a:xfrm>
                <a:off x="4624777" y="1304055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Version 18.2.0</a:t>
                </a:r>
                <a:endParaRPr b="0" i="0" sz="1200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189" name="Google Shape;189;p23"/>
            <p:cNvSpPr/>
            <p:nvPr/>
          </p:nvSpPr>
          <p:spPr>
            <a:xfrm>
              <a:off x="1763077" y="1385505"/>
              <a:ext cx="1413900" cy="427200"/>
            </a:xfrm>
            <a:prstGeom prst="roundRect">
              <a:avLst>
                <a:gd fmla="val 50000" name="adj"/>
              </a:avLst>
            </a:prstGeom>
            <a:solidFill>
              <a:srgbClr val="451E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React</a:t>
              </a:r>
              <a:endParaRPr b="0" i="0" sz="17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0" name="Google Shape;190;p23"/>
          <p:cNvGrpSpPr/>
          <p:nvPr/>
        </p:nvGrpSpPr>
        <p:grpSpPr>
          <a:xfrm>
            <a:off x="1763077" y="2869668"/>
            <a:ext cx="5617846" cy="734929"/>
            <a:chOff x="1763077" y="2139493"/>
            <a:chExt cx="5617846" cy="734929"/>
          </a:xfrm>
        </p:grpSpPr>
        <p:cxnSp>
          <p:nvCxnSpPr>
            <p:cNvPr id="191" name="Google Shape;191;p23"/>
            <p:cNvCxnSpPr>
              <a:stCxn id="192" idx="3"/>
            </p:cNvCxnSpPr>
            <p:nvPr/>
          </p:nvCxnSpPr>
          <p:spPr>
            <a:xfrm>
              <a:off x="3176977" y="2506958"/>
              <a:ext cx="96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93" name="Google Shape;193;p23"/>
            <p:cNvGrpSpPr/>
            <p:nvPr/>
          </p:nvGrpSpPr>
          <p:grpSpPr>
            <a:xfrm>
              <a:off x="4140437" y="2139493"/>
              <a:ext cx="3240486" cy="734929"/>
              <a:chOff x="4064237" y="2139493"/>
              <a:chExt cx="3240486" cy="734929"/>
            </a:xfrm>
          </p:grpSpPr>
          <p:sp>
            <p:nvSpPr>
              <p:cNvPr id="194" name="Google Shape;194;p23"/>
              <p:cNvSpPr/>
              <p:nvPr/>
            </p:nvSpPr>
            <p:spPr>
              <a:xfrm>
                <a:off x="4325604" y="2139493"/>
                <a:ext cx="2979119" cy="734929"/>
              </a:xfrm>
              <a:custGeom>
                <a:rect b="b" l="l" r="r" t="t"/>
                <a:pathLst>
                  <a:path extrusionOk="0" h="32044" w="129894">
                    <a:moveTo>
                      <a:pt x="1771" y="1"/>
                    </a:moveTo>
                    <a:cubicBezTo>
                      <a:pt x="803" y="1"/>
                      <a:pt x="1" y="780"/>
                      <a:pt x="1" y="1771"/>
                    </a:cubicBezTo>
                    <a:lnTo>
                      <a:pt x="1" y="30274"/>
                    </a:lnTo>
                    <a:cubicBezTo>
                      <a:pt x="1" y="31265"/>
                      <a:pt x="803" y="32043"/>
                      <a:pt x="1771" y="32043"/>
                    </a:cubicBezTo>
                    <a:lnTo>
                      <a:pt x="110215" y="32043"/>
                    </a:lnTo>
                    <a:cubicBezTo>
                      <a:pt x="121045" y="32043"/>
                      <a:pt x="129893" y="26852"/>
                      <a:pt x="129893" y="16022"/>
                    </a:cubicBezTo>
                    <a:cubicBezTo>
                      <a:pt x="129893" y="5216"/>
                      <a:pt x="121045" y="1"/>
                      <a:pt x="110215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>
                <a:off x="6682359" y="2295360"/>
                <a:ext cx="443769" cy="441613"/>
              </a:xfrm>
              <a:custGeom>
                <a:rect b="b" l="l" r="r" t="t"/>
                <a:pathLst>
                  <a:path extrusionOk="0" h="19255" w="19349">
                    <a:moveTo>
                      <a:pt x="9722" y="0"/>
                    </a:moveTo>
                    <a:cubicBezTo>
                      <a:pt x="4319" y="0"/>
                      <a:pt x="1" y="4318"/>
                      <a:pt x="1" y="9627"/>
                    </a:cubicBezTo>
                    <a:cubicBezTo>
                      <a:pt x="1" y="14936"/>
                      <a:pt x="4319" y="19254"/>
                      <a:pt x="9722" y="19254"/>
                    </a:cubicBezTo>
                    <a:cubicBezTo>
                      <a:pt x="15031" y="19254"/>
                      <a:pt x="19349" y="14936"/>
                      <a:pt x="19349" y="9627"/>
                    </a:cubicBezTo>
                    <a:cubicBezTo>
                      <a:pt x="19349" y="4318"/>
                      <a:pt x="15031" y="0"/>
                      <a:pt x="97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>
                <a:off x="4064237" y="2229880"/>
                <a:ext cx="523331" cy="522780"/>
              </a:xfrm>
              <a:custGeom>
                <a:rect b="b" l="l" r="r" t="t"/>
                <a:pathLst>
                  <a:path extrusionOk="0" h="22794" w="22818">
                    <a:moveTo>
                      <a:pt x="11397" y="0"/>
                    </a:moveTo>
                    <a:cubicBezTo>
                      <a:pt x="5121" y="0"/>
                      <a:pt x="0" y="5097"/>
                      <a:pt x="0" y="11397"/>
                    </a:cubicBezTo>
                    <a:cubicBezTo>
                      <a:pt x="0" y="17697"/>
                      <a:pt x="5121" y="22793"/>
                      <a:pt x="11397" y="22793"/>
                    </a:cubicBezTo>
                    <a:cubicBezTo>
                      <a:pt x="17697" y="22793"/>
                      <a:pt x="22817" y="17697"/>
                      <a:pt x="22817" y="11397"/>
                    </a:cubicBezTo>
                    <a:cubicBezTo>
                      <a:pt x="22817" y="5097"/>
                      <a:pt x="17697" y="0"/>
                      <a:pt x="11397" y="0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>
                <a:off x="4192489" y="2414415"/>
                <a:ext cx="112588" cy="171577"/>
              </a:xfrm>
              <a:custGeom>
                <a:rect b="b" l="l" r="r" t="t"/>
                <a:pathLst>
                  <a:path extrusionOk="0" h="7481" w="4909">
                    <a:moveTo>
                      <a:pt x="2454" y="1180"/>
                    </a:moveTo>
                    <a:cubicBezTo>
                      <a:pt x="2808" y="1180"/>
                      <a:pt x="3044" y="1322"/>
                      <a:pt x="3210" y="1581"/>
                    </a:cubicBezTo>
                    <a:cubicBezTo>
                      <a:pt x="3375" y="1864"/>
                      <a:pt x="3469" y="2313"/>
                      <a:pt x="3469" y="2903"/>
                    </a:cubicBezTo>
                    <a:lnTo>
                      <a:pt x="3469" y="4625"/>
                    </a:lnTo>
                    <a:cubicBezTo>
                      <a:pt x="3469" y="5215"/>
                      <a:pt x="3375" y="5616"/>
                      <a:pt x="3233" y="5899"/>
                    </a:cubicBezTo>
                    <a:cubicBezTo>
                      <a:pt x="3068" y="6182"/>
                      <a:pt x="2808" y="6324"/>
                      <a:pt x="2454" y="6324"/>
                    </a:cubicBezTo>
                    <a:cubicBezTo>
                      <a:pt x="2101" y="6324"/>
                      <a:pt x="1841" y="6182"/>
                      <a:pt x="1676" y="5899"/>
                    </a:cubicBezTo>
                    <a:cubicBezTo>
                      <a:pt x="1511" y="5592"/>
                      <a:pt x="1440" y="5168"/>
                      <a:pt x="1440" y="4554"/>
                    </a:cubicBezTo>
                    <a:lnTo>
                      <a:pt x="1440" y="2785"/>
                    </a:lnTo>
                    <a:cubicBezTo>
                      <a:pt x="1440" y="2242"/>
                      <a:pt x="1534" y="1841"/>
                      <a:pt x="1699" y="1581"/>
                    </a:cubicBezTo>
                    <a:cubicBezTo>
                      <a:pt x="1865" y="1298"/>
                      <a:pt x="2101" y="1180"/>
                      <a:pt x="2454" y="1180"/>
                    </a:cubicBezTo>
                    <a:close/>
                    <a:moveTo>
                      <a:pt x="2454" y="0"/>
                    </a:moveTo>
                    <a:cubicBezTo>
                      <a:pt x="1652" y="0"/>
                      <a:pt x="1039" y="260"/>
                      <a:pt x="614" y="803"/>
                    </a:cubicBezTo>
                    <a:cubicBezTo>
                      <a:pt x="213" y="1322"/>
                      <a:pt x="1" y="2100"/>
                      <a:pt x="1" y="3115"/>
                    </a:cubicBezTo>
                    <a:lnTo>
                      <a:pt x="1" y="4460"/>
                    </a:lnTo>
                    <a:cubicBezTo>
                      <a:pt x="1" y="5427"/>
                      <a:pt x="213" y="6182"/>
                      <a:pt x="638" y="6701"/>
                    </a:cubicBezTo>
                    <a:cubicBezTo>
                      <a:pt x="1062" y="7221"/>
                      <a:pt x="1676" y="7480"/>
                      <a:pt x="2454" y="7480"/>
                    </a:cubicBezTo>
                    <a:cubicBezTo>
                      <a:pt x="3257" y="7480"/>
                      <a:pt x="3870" y="7221"/>
                      <a:pt x="4295" y="6678"/>
                    </a:cubicBezTo>
                    <a:cubicBezTo>
                      <a:pt x="4696" y="6159"/>
                      <a:pt x="4908" y="5380"/>
                      <a:pt x="4908" y="4365"/>
                    </a:cubicBezTo>
                    <a:lnTo>
                      <a:pt x="4908" y="3044"/>
                    </a:lnTo>
                    <a:cubicBezTo>
                      <a:pt x="4908" y="2053"/>
                      <a:pt x="4696" y="1322"/>
                      <a:pt x="4271" y="803"/>
                    </a:cubicBezTo>
                    <a:cubicBezTo>
                      <a:pt x="3847" y="260"/>
                      <a:pt x="3233" y="0"/>
                      <a:pt x="24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>
                <a:off x="4323999" y="2414415"/>
                <a:ext cx="117978" cy="169398"/>
              </a:xfrm>
              <a:custGeom>
                <a:rect b="b" l="l" r="r" t="t"/>
                <a:pathLst>
                  <a:path extrusionOk="0" h="7386" w="5144">
                    <a:moveTo>
                      <a:pt x="2548" y="0"/>
                    </a:moveTo>
                    <a:cubicBezTo>
                      <a:pt x="2053" y="0"/>
                      <a:pt x="1605" y="118"/>
                      <a:pt x="1227" y="331"/>
                    </a:cubicBezTo>
                    <a:cubicBezTo>
                      <a:pt x="850" y="519"/>
                      <a:pt x="543" y="826"/>
                      <a:pt x="331" y="1180"/>
                    </a:cubicBezTo>
                    <a:cubicBezTo>
                      <a:pt x="118" y="1558"/>
                      <a:pt x="0" y="1959"/>
                      <a:pt x="0" y="2407"/>
                    </a:cubicBezTo>
                    <a:lnTo>
                      <a:pt x="1463" y="2407"/>
                    </a:lnTo>
                    <a:cubicBezTo>
                      <a:pt x="1463" y="2030"/>
                      <a:pt x="1557" y="1746"/>
                      <a:pt x="1746" y="1510"/>
                    </a:cubicBezTo>
                    <a:cubicBezTo>
                      <a:pt x="1935" y="1275"/>
                      <a:pt x="2195" y="1180"/>
                      <a:pt x="2525" y="1180"/>
                    </a:cubicBezTo>
                    <a:cubicBezTo>
                      <a:pt x="2808" y="1180"/>
                      <a:pt x="3044" y="1275"/>
                      <a:pt x="3209" y="1463"/>
                    </a:cubicBezTo>
                    <a:cubicBezTo>
                      <a:pt x="3374" y="1628"/>
                      <a:pt x="3469" y="1888"/>
                      <a:pt x="3469" y="2218"/>
                    </a:cubicBezTo>
                    <a:cubicBezTo>
                      <a:pt x="3469" y="2454"/>
                      <a:pt x="3374" y="2690"/>
                      <a:pt x="3233" y="2950"/>
                    </a:cubicBezTo>
                    <a:cubicBezTo>
                      <a:pt x="3068" y="3233"/>
                      <a:pt x="2832" y="3540"/>
                      <a:pt x="2501" y="3894"/>
                    </a:cubicBezTo>
                    <a:lnTo>
                      <a:pt x="165" y="6395"/>
                    </a:lnTo>
                    <a:lnTo>
                      <a:pt x="165" y="7386"/>
                    </a:lnTo>
                    <a:lnTo>
                      <a:pt x="5144" y="7386"/>
                    </a:lnTo>
                    <a:lnTo>
                      <a:pt x="5144" y="6230"/>
                    </a:lnTo>
                    <a:lnTo>
                      <a:pt x="2006" y="6230"/>
                    </a:lnTo>
                    <a:lnTo>
                      <a:pt x="3657" y="4483"/>
                    </a:lnTo>
                    <a:cubicBezTo>
                      <a:pt x="4129" y="3988"/>
                      <a:pt x="4436" y="3540"/>
                      <a:pt x="4625" y="3162"/>
                    </a:cubicBezTo>
                    <a:cubicBezTo>
                      <a:pt x="4814" y="2808"/>
                      <a:pt x="4908" y="2431"/>
                      <a:pt x="4908" y="2077"/>
                    </a:cubicBezTo>
                    <a:cubicBezTo>
                      <a:pt x="4908" y="1416"/>
                      <a:pt x="4696" y="897"/>
                      <a:pt x="4271" y="543"/>
                    </a:cubicBezTo>
                    <a:cubicBezTo>
                      <a:pt x="3870" y="189"/>
                      <a:pt x="3280" y="0"/>
                      <a:pt x="2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9" name="Google Shape;199;p23"/>
              <p:cNvGrpSpPr/>
              <p:nvPr/>
            </p:nvGrpSpPr>
            <p:grpSpPr>
              <a:xfrm>
                <a:off x="6849027" y="2423612"/>
                <a:ext cx="110432" cy="185109"/>
                <a:chOff x="6097382" y="2423612"/>
                <a:chExt cx="110432" cy="185109"/>
              </a:xfrm>
            </p:grpSpPr>
            <p:sp>
              <p:nvSpPr>
                <p:cNvPr id="200" name="Google Shape;200;p23"/>
                <p:cNvSpPr/>
                <p:nvPr/>
              </p:nvSpPr>
              <p:spPr>
                <a:xfrm>
                  <a:off x="6117404" y="2423612"/>
                  <a:ext cx="70388" cy="69837"/>
                </a:xfrm>
                <a:custGeom>
                  <a:rect b="b" l="l" r="r" t="t"/>
                  <a:pathLst>
                    <a:path extrusionOk="0" h="3045" w="3069">
                      <a:moveTo>
                        <a:pt x="1582" y="0"/>
                      </a:moveTo>
                      <a:cubicBezTo>
                        <a:pt x="709" y="0"/>
                        <a:pt x="1" y="685"/>
                        <a:pt x="1" y="1581"/>
                      </a:cubicBezTo>
                      <a:cubicBezTo>
                        <a:pt x="1" y="2360"/>
                        <a:pt x="709" y="3044"/>
                        <a:pt x="1582" y="3044"/>
                      </a:cubicBezTo>
                      <a:cubicBezTo>
                        <a:pt x="2360" y="3044"/>
                        <a:pt x="3068" y="2360"/>
                        <a:pt x="3068" y="1581"/>
                      </a:cubicBezTo>
                      <a:cubicBezTo>
                        <a:pt x="3068" y="685"/>
                        <a:pt x="2360" y="0"/>
                        <a:pt x="1582" y="0"/>
                      </a:cubicBezTo>
                      <a:close/>
                    </a:path>
                  </a:pathLst>
                </a:custGeom>
                <a:solidFill>
                  <a:srgbClr val="7B1E7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Google Shape;201;p23"/>
                <p:cNvSpPr/>
                <p:nvPr/>
              </p:nvSpPr>
              <p:spPr>
                <a:xfrm>
                  <a:off x="6097382" y="2506958"/>
                  <a:ext cx="110432" cy="101763"/>
                </a:xfrm>
                <a:custGeom>
                  <a:rect b="b" l="l" r="r" t="t"/>
                  <a:pathLst>
                    <a:path extrusionOk="0" h="4437" w="4815">
                      <a:moveTo>
                        <a:pt x="992" y="0"/>
                      </a:moveTo>
                      <a:cubicBezTo>
                        <a:pt x="402" y="0"/>
                        <a:pt x="1" y="496"/>
                        <a:pt x="1" y="991"/>
                      </a:cubicBezTo>
                      <a:lnTo>
                        <a:pt x="1" y="3445"/>
                      </a:lnTo>
                      <a:cubicBezTo>
                        <a:pt x="1" y="3941"/>
                        <a:pt x="402" y="4436"/>
                        <a:pt x="992" y="4436"/>
                      </a:cubicBezTo>
                      <a:lnTo>
                        <a:pt x="3823" y="4436"/>
                      </a:lnTo>
                      <a:cubicBezTo>
                        <a:pt x="4413" y="4436"/>
                        <a:pt x="4814" y="3941"/>
                        <a:pt x="4814" y="3445"/>
                      </a:cubicBezTo>
                      <a:lnTo>
                        <a:pt x="4814" y="991"/>
                      </a:lnTo>
                      <a:cubicBezTo>
                        <a:pt x="4814" y="496"/>
                        <a:pt x="4413" y="0"/>
                        <a:pt x="3823" y="0"/>
                      </a:cubicBezTo>
                      <a:close/>
                    </a:path>
                  </a:pathLst>
                </a:custGeom>
                <a:solidFill>
                  <a:srgbClr val="7B1E7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2" name="Google Shape;202;p23"/>
              <p:cNvSpPr txBox="1"/>
              <p:nvPr/>
            </p:nvSpPr>
            <p:spPr>
              <a:xfrm>
                <a:off x="4624777" y="2211908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Version 1.4.0</a:t>
                </a:r>
                <a:endParaRPr b="0" i="0" sz="1200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192" name="Google Shape;192;p23"/>
            <p:cNvSpPr/>
            <p:nvPr/>
          </p:nvSpPr>
          <p:spPr>
            <a:xfrm>
              <a:off x="1763077" y="2293358"/>
              <a:ext cx="1413900" cy="427200"/>
            </a:xfrm>
            <a:prstGeom prst="roundRect">
              <a:avLst>
                <a:gd fmla="val 50000" name="adj"/>
              </a:avLst>
            </a:prstGeom>
            <a:solidFill>
              <a:srgbClr val="7B1E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Axios</a:t>
              </a:r>
              <a:endParaRPr b="0" i="0" sz="17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3650" y="1910725"/>
            <a:ext cx="919129" cy="8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1200" y="2868611"/>
            <a:ext cx="1474100" cy="7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Frameworks backend</a:t>
            </a:r>
            <a:endParaRPr/>
          </a:p>
        </p:txBody>
      </p:sp>
      <p:grpSp>
        <p:nvGrpSpPr>
          <p:cNvPr id="210" name="Google Shape;210;p24"/>
          <p:cNvGrpSpPr/>
          <p:nvPr/>
        </p:nvGrpSpPr>
        <p:grpSpPr>
          <a:xfrm>
            <a:off x="1763077" y="1958919"/>
            <a:ext cx="5617846" cy="737062"/>
            <a:chOff x="1763077" y="1228744"/>
            <a:chExt cx="5617846" cy="737062"/>
          </a:xfrm>
        </p:grpSpPr>
        <p:cxnSp>
          <p:nvCxnSpPr>
            <p:cNvPr id="211" name="Google Shape;211;p24"/>
            <p:cNvCxnSpPr/>
            <p:nvPr/>
          </p:nvCxnSpPr>
          <p:spPr>
            <a:xfrm>
              <a:off x="3176977" y="1599105"/>
              <a:ext cx="992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12" name="Google Shape;212;p24"/>
            <p:cNvGrpSpPr/>
            <p:nvPr/>
          </p:nvGrpSpPr>
          <p:grpSpPr>
            <a:xfrm>
              <a:off x="4140437" y="1228744"/>
              <a:ext cx="3240486" cy="737062"/>
              <a:chOff x="4064237" y="1228744"/>
              <a:chExt cx="3240486" cy="737062"/>
            </a:xfrm>
          </p:grpSpPr>
          <p:sp>
            <p:nvSpPr>
              <p:cNvPr id="213" name="Google Shape;213;p24"/>
              <p:cNvSpPr/>
              <p:nvPr/>
            </p:nvSpPr>
            <p:spPr>
              <a:xfrm>
                <a:off x="4325604" y="1228744"/>
                <a:ext cx="2979119" cy="737062"/>
              </a:xfrm>
              <a:custGeom>
                <a:rect b="b" l="l" r="r" t="t"/>
                <a:pathLst>
                  <a:path extrusionOk="0" h="32137" w="129894">
                    <a:moveTo>
                      <a:pt x="1771" y="0"/>
                    </a:moveTo>
                    <a:cubicBezTo>
                      <a:pt x="803" y="0"/>
                      <a:pt x="1" y="779"/>
                      <a:pt x="1" y="1770"/>
                    </a:cubicBezTo>
                    <a:lnTo>
                      <a:pt x="1" y="30367"/>
                    </a:lnTo>
                    <a:cubicBezTo>
                      <a:pt x="1" y="31358"/>
                      <a:pt x="803" y="32137"/>
                      <a:pt x="1771" y="32137"/>
                    </a:cubicBezTo>
                    <a:lnTo>
                      <a:pt x="110215" y="32137"/>
                    </a:lnTo>
                    <a:cubicBezTo>
                      <a:pt x="121045" y="32137"/>
                      <a:pt x="129893" y="26828"/>
                      <a:pt x="129893" y="16021"/>
                    </a:cubicBezTo>
                    <a:cubicBezTo>
                      <a:pt x="129893" y="5215"/>
                      <a:pt x="121045" y="0"/>
                      <a:pt x="110215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24"/>
              <p:cNvSpPr/>
              <p:nvPr/>
            </p:nvSpPr>
            <p:spPr>
              <a:xfrm>
                <a:off x="6682359" y="1384037"/>
                <a:ext cx="443769" cy="442164"/>
              </a:xfrm>
              <a:custGeom>
                <a:rect b="b" l="l" r="r" t="t"/>
                <a:pathLst>
                  <a:path extrusionOk="0" h="19279" w="19349">
                    <a:moveTo>
                      <a:pt x="9722" y="1"/>
                    </a:moveTo>
                    <a:cubicBezTo>
                      <a:pt x="4319" y="1"/>
                      <a:pt x="1" y="4342"/>
                      <a:pt x="1" y="9651"/>
                    </a:cubicBezTo>
                    <a:cubicBezTo>
                      <a:pt x="1" y="14960"/>
                      <a:pt x="4319" y="19278"/>
                      <a:pt x="9722" y="19278"/>
                    </a:cubicBezTo>
                    <a:cubicBezTo>
                      <a:pt x="15031" y="19278"/>
                      <a:pt x="19349" y="14960"/>
                      <a:pt x="19349" y="9651"/>
                    </a:cubicBezTo>
                    <a:cubicBezTo>
                      <a:pt x="19349" y="4342"/>
                      <a:pt x="15031" y="1"/>
                      <a:pt x="97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24"/>
              <p:cNvSpPr/>
              <p:nvPr/>
            </p:nvSpPr>
            <p:spPr>
              <a:xfrm>
                <a:off x="6810611" y="1517175"/>
                <a:ext cx="187264" cy="187264"/>
              </a:xfrm>
              <a:custGeom>
                <a:rect b="b" l="l" r="r" t="t"/>
                <a:pathLst>
                  <a:path extrusionOk="0" h="8165" w="8165">
                    <a:moveTo>
                      <a:pt x="1959" y="0"/>
                    </a:moveTo>
                    <a:cubicBezTo>
                      <a:pt x="1770" y="0"/>
                      <a:pt x="1676" y="189"/>
                      <a:pt x="1865" y="401"/>
                    </a:cubicBezTo>
                    <a:lnTo>
                      <a:pt x="2549" y="1086"/>
                    </a:lnTo>
                    <a:cubicBezTo>
                      <a:pt x="2667" y="1180"/>
                      <a:pt x="2667" y="1369"/>
                      <a:pt x="2549" y="1487"/>
                    </a:cubicBezTo>
                    <a:lnTo>
                      <a:pt x="1487" y="2549"/>
                    </a:lnTo>
                    <a:cubicBezTo>
                      <a:pt x="1437" y="2599"/>
                      <a:pt x="1374" y="2628"/>
                      <a:pt x="1310" y="2628"/>
                    </a:cubicBezTo>
                    <a:cubicBezTo>
                      <a:pt x="1225" y="2628"/>
                      <a:pt x="1140" y="2576"/>
                      <a:pt x="1086" y="2454"/>
                    </a:cubicBezTo>
                    <a:lnTo>
                      <a:pt x="402" y="1770"/>
                    </a:lnTo>
                    <a:cubicBezTo>
                      <a:pt x="345" y="1745"/>
                      <a:pt x="290" y="1733"/>
                      <a:pt x="239" y="1733"/>
                    </a:cubicBezTo>
                    <a:cubicBezTo>
                      <a:pt x="102" y="1733"/>
                      <a:pt x="1" y="1821"/>
                      <a:pt x="1" y="1959"/>
                    </a:cubicBezTo>
                    <a:cubicBezTo>
                      <a:pt x="1" y="2454"/>
                      <a:pt x="189" y="2950"/>
                      <a:pt x="591" y="3351"/>
                    </a:cubicBezTo>
                    <a:cubicBezTo>
                      <a:pt x="1029" y="3719"/>
                      <a:pt x="1520" y="3918"/>
                      <a:pt x="2025" y="3918"/>
                    </a:cubicBezTo>
                    <a:cubicBezTo>
                      <a:pt x="2198" y="3918"/>
                      <a:pt x="2374" y="3895"/>
                      <a:pt x="2549" y="3846"/>
                    </a:cubicBezTo>
                    <a:cubicBezTo>
                      <a:pt x="2608" y="3787"/>
                      <a:pt x="2661" y="3758"/>
                      <a:pt x="2711" y="3758"/>
                    </a:cubicBezTo>
                    <a:cubicBezTo>
                      <a:pt x="2761" y="3758"/>
                      <a:pt x="2809" y="3787"/>
                      <a:pt x="2856" y="3846"/>
                    </a:cubicBezTo>
                    <a:lnTo>
                      <a:pt x="4319" y="5309"/>
                    </a:lnTo>
                    <a:lnTo>
                      <a:pt x="4319" y="5498"/>
                    </a:lnTo>
                    <a:cubicBezTo>
                      <a:pt x="4130" y="6206"/>
                      <a:pt x="4224" y="6985"/>
                      <a:pt x="4814" y="7574"/>
                    </a:cubicBezTo>
                    <a:cubicBezTo>
                      <a:pt x="5215" y="7976"/>
                      <a:pt x="5711" y="8164"/>
                      <a:pt x="6206" y="8164"/>
                    </a:cubicBezTo>
                    <a:cubicBezTo>
                      <a:pt x="6395" y="8164"/>
                      <a:pt x="6489" y="7858"/>
                      <a:pt x="6301" y="7763"/>
                    </a:cubicBezTo>
                    <a:lnTo>
                      <a:pt x="5616" y="6985"/>
                    </a:lnTo>
                    <a:cubicBezTo>
                      <a:pt x="5498" y="6890"/>
                      <a:pt x="5498" y="6796"/>
                      <a:pt x="5616" y="6678"/>
                    </a:cubicBezTo>
                    <a:lnTo>
                      <a:pt x="6678" y="5616"/>
                    </a:lnTo>
                    <a:cubicBezTo>
                      <a:pt x="6737" y="5557"/>
                      <a:pt x="6814" y="5528"/>
                      <a:pt x="6888" y="5528"/>
                    </a:cubicBezTo>
                    <a:cubicBezTo>
                      <a:pt x="6961" y="5528"/>
                      <a:pt x="7032" y="5557"/>
                      <a:pt x="7079" y="5616"/>
                    </a:cubicBezTo>
                    <a:lnTo>
                      <a:pt x="7764" y="6300"/>
                    </a:lnTo>
                    <a:cubicBezTo>
                      <a:pt x="7838" y="6366"/>
                      <a:pt x="7909" y="6397"/>
                      <a:pt x="7970" y="6397"/>
                    </a:cubicBezTo>
                    <a:cubicBezTo>
                      <a:pt x="8085" y="6397"/>
                      <a:pt x="8165" y="6288"/>
                      <a:pt x="8165" y="6088"/>
                    </a:cubicBezTo>
                    <a:cubicBezTo>
                      <a:pt x="8165" y="5616"/>
                      <a:pt x="7976" y="5121"/>
                      <a:pt x="7575" y="4719"/>
                    </a:cubicBezTo>
                    <a:cubicBezTo>
                      <a:pt x="7169" y="4379"/>
                      <a:pt x="6720" y="4228"/>
                      <a:pt x="6256" y="4228"/>
                    </a:cubicBezTo>
                    <a:cubicBezTo>
                      <a:pt x="6045" y="4228"/>
                      <a:pt x="5830" y="4259"/>
                      <a:pt x="5616" y="4318"/>
                    </a:cubicBezTo>
                    <a:cubicBezTo>
                      <a:pt x="5498" y="4318"/>
                      <a:pt x="5404" y="4318"/>
                      <a:pt x="5310" y="4224"/>
                    </a:cubicBezTo>
                    <a:lnTo>
                      <a:pt x="3847" y="2761"/>
                    </a:lnTo>
                    <a:lnTo>
                      <a:pt x="3847" y="2549"/>
                    </a:lnTo>
                    <a:cubicBezTo>
                      <a:pt x="4035" y="1864"/>
                      <a:pt x="3941" y="1086"/>
                      <a:pt x="3351" y="496"/>
                    </a:cubicBezTo>
                    <a:cubicBezTo>
                      <a:pt x="2950" y="189"/>
                      <a:pt x="2455" y="0"/>
                      <a:pt x="1959" y="0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6" name="Google Shape;216;p24"/>
              <p:cNvGrpSpPr/>
              <p:nvPr/>
            </p:nvGrpSpPr>
            <p:grpSpPr>
              <a:xfrm>
                <a:off x="4064237" y="1318558"/>
                <a:ext cx="523331" cy="523331"/>
                <a:chOff x="4064237" y="1318558"/>
                <a:chExt cx="523331" cy="523331"/>
              </a:xfrm>
            </p:grpSpPr>
            <p:sp>
              <p:nvSpPr>
                <p:cNvPr id="217" name="Google Shape;217;p24"/>
                <p:cNvSpPr/>
                <p:nvPr/>
              </p:nvSpPr>
              <p:spPr>
                <a:xfrm>
                  <a:off x="4064237" y="1318558"/>
                  <a:ext cx="523331" cy="523331"/>
                </a:xfrm>
                <a:custGeom>
                  <a:rect b="b" l="l" r="r" t="t"/>
                  <a:pathLst>
                    <a:path extrusionOk="0" h="22818" w="22818">
                      <a:moveTo>
                        <a:pt x="11397" y="1"/>
                      </a:moveTo>
                      <a:cubicBezTo>
                        <a:pt x="5121" y="1"/>
                        <a:pt x="0" y="5121"/>
                        <a:pt x="0" y="11421"/>
                      </a:cubicBezTo>
                      <a:cubicBezTo>
                        <a:pt x="0" y="17697"/>
                        <a:pt x="5121" y="22818"/>
                        <a:pt x="11397" y="22818"/>
                      </a:cubicBezTo>
                      <a:cubicBezTo>
                        <a:pt x="17697" y="22818"/>
                        <a:pt x="22817" y="17697"/>
                        <a:pt x="22817" y="11421"/>
                      </a:cubicBezTo>
                      <a:cubicBezTo>
                        <a:pt x="22817" y="5121"/>
                        <a:pt x="17697" y="1"/>
                        <a:pt x="11397" y="1"/>
                      </a:cubicBezTo>
                      <a:close/>
                    </a:path>
                  </a:pathLst>
                </a:custGeom>
                <a:solidFill>
                  <a:srgbClr val="451E7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24"/>
                <p:cNvSpPr/>
                <p:nvPr/>
              </p:nvSpPr>
              <p:spPr>
                <a:xfrm>
                  <a:off x="4201159" y="1503643"/>
                  <a:ext cx="113115" cy="171577"/>
                </a:xfrm>
                <a:custGeom>
                  <a:rect b="b" l="l" r="r" t="t"/>
                  <a:pathLst>
                    <a:path extrusionOk="0" h="7481" w="4932">
                      <a:moveTo>
                        <a:pt x="2454" y="1180"/>
                      </a:moveTo>
                      <a:cubicBezTo>
                        <a:pt x="2808" y="1180"/>
                        <a:pt x="3067" y="1298"/>
                        <a:pt x="3233" y="1581"/>
                      </a:cubicBezTo>
                      <a:cubicBezTo>
                        <a:pt x="3398" y="1864"/>
                        <a:pt x="3492" y="2289"/>
                        <a:pt x="3492" y="2903"/>
                      </a:cubicBezTo>
                      <a:lnTo>
                        <a:pt x="3492" y="4625"/>
                      </a:lnTo>
                      <a:cubicBezTo>
                        <a:pt x="3469" y="5191"/>
                        <a:pt x="3398" y="5616"/>
                        <a:pt x="3233" y="5899"/>
                      </a:cubicBezTo>
                      <a:cubicBezTo>
                        <a:pt x="3091" y="6182"/>
                        <a:pt x="2832" y="6300"/>
                        <a:pt x="2478" y="6300"/>
                      </a:cubicBezTo>
                      <a:cubicBezTo>
                        <a:pt x="2124" y="6300"/>
                        <a:pt x="1864" y="6159"/>
                        <a:pt x="1699" y="5876"/>
                      </a:cubicBezTo>
                      <a:cubicBezTo>
                        <a:pt x="1534" y="5593"/>
                        <a:pt x="1463" y="5144"/>
                        <a:pt x="1463" y="4554"/>
                      </a:cubicBezTo>
                      <a:lnTo>
                        <a:pt x="1463" y="2785"/>
                      </a:lnTo>
                      <a:cubicBezTo>
                        <a:pt x="1463" y="2242"/>
                        <a:pt x="1557" y="1817"/>
                        <a:pt x="1699" y="1558"/>
                      </a:cubicBezTo>
                      <a:cubicBezTo>
                        <a:pt x="1864" y="1298"/>
                        <a:pt x="2124" y="1180"/>
                        <a:pt x="2454" y="1180"/>
                      </a:cubicBezTo>
                      <a:close/>
                      <a:moveTo>
                        <a:pt x="2454" y="0"/>
                      </a:moveTo>
                      <a:cubicBezTo>
                        <a:pt x="1675" y="0"/>
                        <a:pt x="1062" y="260"/>
                        <a:pt x="637" y="779"/>
                      </a:cubicBezTo>
                      <a:cubicBezTo>
                        <a:pt x="212" y="1322"/>
                        <a:pt x="0" y="2077"/>
                        <a:pt x="0" y="3091"/>
                      </a:cubicBezTo>
                      <a:lnTo>
                        <a:pt x="0" y="4436"/>
                      </a:lnTo>
                      <a:cubicBezTo>
                        <a:pt x="24" y="5427"/>
                        <a:pt x="236" y="6159"/>
                        <a:pt x="661" y="6678"/>
                      </a:cubicBezTo>
                      <a:cubicBezTo>
                        <a:pt x="1085" y="7221"/>
                        <a:pt x="1675" y="7480"/>
                        <a:pt x="2478" y="7480"/>
                      </a:cubicBezTo>
                      <a:cubicBezTo>
                        <a:pt x="3280" y="7480"/>
                        <a:pt x="3893" y="7197"/>
                        <a:pt x="4294" y="6678"/>
                      </a:cubicBezTo>
                      <a:cubicBezTo>
                        <a:pt x="4719" y="6135"/>
                        <a:pt x="4931" y="5380"/>
                        <a:pt x="4931" y="4366"/>
                      </a:cubicBezTo>
                      <a:lnTo>
                        <a:pt x="4931" y="3021"/>
                      </a:lnTo>
                      <a:cubicBezTo>
                        <a:pt x="4908" y="2053"/>
                        <a:pt x="4696" y="1298"/>
                        <a:pt x="4271" y="779"/>
                      </a:cubicBezTo>
                      <a:cubicBezTo>
                        <a:pt x="3870" y="260"/>
                        <a:pt x="3256" y="0"/>
                        <a:pt x="245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24"/>
                <p:cNvSpPr/>
                <p:nvPr/>
              </p:nvSpPr>
              <p:spPr>
                <a:xfrm>
                  <a:off x="4344548" y="1505799"/>
                  <a:ext cx="72543" cy="167242"/>
                </a:xfrm>
                <a:custGeom>
                  <a:rect b="b" l="l" r="r" t="t"/>
                  <a:pathLst>
                    <a:path extrusionOk="0" h="7292" w="3163">
                      <a:moveTo>
                        <a:pt x="2997" y="1"/>
                      </a:moveTo>
                      <a:lnTo>
                        <a:pt x="1" y="1086"/>
                      </a:lnTo>
                      <a:lnTo>
                        <a:pt x="1" y="2242"/>
                      </a:lnTo>
                      <a:lnTo>
                        <a:pt x="1723" y="1723"/>
                      </a:lnTo>
                      <a:lnTo>
                        <a:pt x="1723" y="7292"/>
                      </a:lnTo>
                      <a:lnTo>
                        <a:pt x="3163" y="7292"/>
                      </a:lnTo>
                      <a:lnTo>
                        <a:pt x="31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0" name="Google Shape;220;p24"/>
              <p:cNvSpPr txBox="1"/>
              <p:nvPr/>
            </p:nvSpPr>
            <p:spPr>
              <a:xfrm>
                <a:off x="4624777" y="1304055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Version 3.11</a:t>
                </a:r>
                <a:endParaRPr b="0" i="0" sz="1200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221" name="Google Shape;221;p24"/>
            <p:cNvSpPr/>
            <p:nvPr/>
          </p:nvSpPr>
          <p:spPr>
            <a:xfrm>
              <a:off x="1763077" y="1385505"/>
              <a:ext cx="1413900" cy="427200"/>
            </a:xfrm>
            <a:prstGeom prst="roundRect">
              <a:avLst>
                <a:gd fmla="val 50000" name="adj"/>
              </a:avLst>
            </a:prstGeom>
            <a:solidFill>
              <a:srgbClr val="451E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Python</a:t>
              </a:r>
              <a:endParaRPr b="0" i="0" sz="17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2" name="Google Shape;222;p24"/>
          <p:cNvGrpSpPr/>
          <p:nvPr/>
        </p:nvGrpSpPr>
        <p:grpSpPr>
          <a:xfrm>
            <a:off x="1763077" y="2869668"/>
            <a:ext cx="5617846" cy="734929"/>
            <a:chOff x="1763077" y="2139493"/>
            <a:chExt cx="5617846" cy="734929"/>
          </a:xfrm>
        </p:grpSpPr>
        <p:cxnSp>
          <p:nvCxnSpPr>
            <p:cNvPr id="223" name="Google Shape;223;p24"/>
            <p:cNvCxnSpPr>
              <a:stCxn id="224" idx="3"/>
            </p:cNvCxnSpPr>
            <p:nvPr/>
          </p:nvCxnSpPr>
          <p:spPr>
            <a:xfrm>
              <a:off x="3176977" y="2506958"/>
              <a:ext cx="96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25" name="Google Shape;225;p24"/>
            <p:cNvGrpSpPr/>
            <p:nvPr/>
          </p:nvGrpSpPr>
          <p:grpSpPr>
            <a:xfrm>
              <a:off x="4140437" y="2139493"/>
              <a:ext cx="3240486" cy="734929"/>
              <a:chOff x="4064237" y="2139493"/>
              <a:chExt cx="3240486" cy="734929"/>
            </a:xfrm>
          </p:grpSpPr>
          <p:sp>
            <p:nvSpPr>
              <p:cNvPr id="226" name="Google Shape;226;p24"/>
              <p:cNvSpPr/>
              <p:nvPr/>
            </p:nvSpPr>
            <p:spPr>
              <a:xfrm>
                <a:off x="4325604" y="2139493"/>
                <a:ext cx="2979119" cy="734929"/>
              </a:xfrm>
              <a:custGeom>
                <a:rect b="b" l="l" r="r" t="t"/>
                <a:pathLst>
                  <a:path extrusionOk="0" h="32044" w="129894">
                    <a:moveTo>
                      <a:pt x="1771" y="1"/>
                    </a:moveTo>
                    <a:cubicBezTo>
                      <a:pt x="803" y="1"/>
                      <a:pt x="1" y="780"/>
                      <a:pt x="1" y="1771"/>
                    </a:cubicBezTo>
                    <a:lnTo>
                      <a:pt x="1" y="30274"/>
                    </a:lnTo>
                    <a:cubicBezTo>
                      <a:pt x="1" y="31265"/>
                      <a:pt x="803" y="32043"/>
                      <a:pt x="1771" y="32043"/>
                    </a:cubicBezTo>
                    <a:lnTo>
                      <a:pt x="110215" y="32043"/>
                    </a:lnTo>
                    <a:cubicBezTo>
                      <a:pt x="121045" y="32043"/>
                      <a:pt x="129893" y="26852"/>
                      <a:pt x="129893" y="16022"/>
                    </a:cubicBezTo>
                    <a:cubicBezTo>
                      <a:pt x="129893" y="5216"/>
                      <a:pt x="121045" y="1"/>
                      <a:pt x="110215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4"/>
              <p:cNvSpPr/>
              <p:nvPr/>
            </p:nvSpPr>
            <p:spPr>
              <a:xfrm>
                <a:off x="6682359" y="2295360"/>
                <a:ext cx="443769" cy="441613"/>
              </a:xfrm>
              <a:custGeom>
                <a:rect b="b" l="l" r="r" t="t"/>
                <a:pathLst>
                  <a:path extrusionOk="0" h="19255" w="19349">
                    <a:moveTo>
                      <a:pt x="9722" y="0"/>
                    </a:moveTo>
                    <a:cubicBezTo>
                      <a:pt x="4319" y="0"/>
                      <a:pt x="1" y="4318"/>
                      <a:pt x="1" y="9627"/>
                    </a:cubicBezTo>
                    <a:cubicBezTo>
                      <a:pt x="1" y="14936"/>
                      <a:pt x="4319" y="19254"/>
                      <a:pt x="9722" y="19254"/>
                    </a:cubicBezTo>
                    <a:cubicBezTo>
                      <a:pt x="15031" y="19254"/>
                      <a:pt x="19349" y="14936"/>
                      <a:pt x="19349" y="9627"/>
                    </a:cubicBezTo>
                    <a:cubicBezTo>
                      <a:pt x="19349" y="4318"/>
                      <a:pt x="15031" y="0"/>
                      <a:pt x="97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24"/>
              <p:cNvSpPr/>
              <p:nvPr/>
            </p:nvSpPr>
            <p:spPr>
              <a:xfrm>
                <a:off x="4064237" y="2229880"/>
                <a:ext cx="523331" cy="522780"/>
              </a:xfrm>
              <a:custGeom>
                <a:rect b="b" l="l" r="r" t="t"/>
                <a:pathLst>
                  <a:path extrusionOk="0" h="22794" w="22818">
                    <a:moveTo>
                      <a:pt x="11397" y="0"/>
                    </a:moveTo>
                    <a:cubicBezTo>
                      <a:pt x="5121" y="0"/>
                      <a:pt x="0" y="5097"/>
                      <a:pt x="0" y="11397"/>
                    </a:cubicBezTo>
                    <a:cubicBezTo>
                      <a:pt x="0" y="17697"/>
                      <a:pt x="5121" y="22793"/>
                      <a:pt x="11397" y="22793"/>
                    </a:cubicBezTo>
                    <a:cubicBezTo>
                      <a:pt x="17697" y="22793"/>
                      <a:pt x="22817" y="17697"/>
                      <a:pt x="22817" y="11397"/>
                    </a:cubicBezTo>
                    <a:cubicBezTo>
                      <a:pt x="22817" y="5097"/>
                      <a:pt x="17697" y="0"/>
                      <a:pt x="11397" y="0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24"/>
              <p:cNvSpPr/>
              <p:nvPr/>
            </p:nvSpPr>
            <p:spPr>
              <a:xfrm>
                <a:off x="4192489" y="2414415"/>
                <a:ext cx="112588" cy="171577"/>
              </a:xfrm>
              <a:custGeom>
                <a:rect b="b" l="l" r="r" t="t"/>
                <a:pathLst>
                  <a:path extrusionOk="0" h="7481" w="4909">
                    <a:moveTo>
                      <a:pt x="2454" y="1180"/>
                    </a:moveTo>
                    <a:cubicBezTo>
                      <a:pt x="2808" y="1180"/>
                      <a:pt x="3044" y="1322"/>
                      <a:pt x="3210" y="1581"/>
                    </a:cubicBezTo>
                    <a:cubicBezTo>
                      <a:pt x="3375" y="1864"/>
                      <a:pt x="3469" y="2313"/>
                      <a:pt x="3469" y="2903"/>
                    </a:cubicBezTo>
                    <a:lnTo>
                      <a:pt x="3469" y="4625"/>
                    </a:lnTo>
                    <a:cubicBezTo>
                      <a:pt x="3469" y="5215"/>
                      <a:pt x="3375" y="5616"/>
                      <a:pt x="3233" y="5899"/>
                    </a:cubicBezTo>
                    <a:cubicBezTo>
                      <a:pt x="3068" y="6182"/>
                      <a:pt x="2808" y="6324"/>
                      <a:pt x="2454" y="6324"/>
                    </a:cubicBezTo>
                    <a:cubicBezTo>
                      <a:pt x="2101" y="6324"/>
                      <a:pt x="1841" y="6182"/>
                      <a:pt x="1676" y="5899"/>
                    </a:cubicBezTo>
                    <a:cubicBezTo>
                      <a:pt x="1511" y="5592"/>
                      <a:pt x="1440" y="5168"/>
                      <a:pt x="1440" y="4554"/>
                    </a:cubicBezTo>
                    <a:lnTo>
                      <a:pt x="1440" y="2785"/>
                    </a:lnTo>
                    <a:cubicBezTo>
                      <a:pt x="1440" y="2242"/>
                      <a:pt x="1534" y="1841"/>
                      <a:pt x="1699" y="1581"/>
                    </a:cubicBezTo>
                    <a:cubicBezTo>
                      <a:pt x="1865" y="1298"/>
                      <a:pt x="2101" y="1180"/>
                      <a:pt x="2454" y="1180"/>
                    </a:cubicBezTo>
                    <a:close/>
                    <a:moveTo>
                      <a:pt x="2454" y="0"/>
                    </a:moveTo>
                    <a:cubicBezTo>
                      <a:pt x="1652" y="0"/>
                      <a:pt x="1039" y="260"/>
                      <a:pt x="614" y="803"/>
                    </a:cubicBezTo>
                    <a:cubicBezTo>
                      <a:pt x="213" y="1322"/>
                      <a:pt x="1" y="2100"/>
                      <a:pt x="1" y="3115"/>
                    </a:cubicBezTo>
                    <a:lnTo>
                      <a:pt x="1" y="4460"/>
                    </a:lnTo>
                    <a:cubicBezTo>
                      <a:pt x="1" y="5427"/>
                      <a:pt x="213" y="6182"/>
                      <a:pt x="638" y="6701"/>
                    </a:cubicBezTo>
                    <a:cubicBezTo>
                      <a:pt x="1062" y="7221"/>
                      <a:pt x="1676" y="7480"/>
                      <a:pt x="2454" y="7480"/>
                    </a:cubicBezTo>
                    <a:cubicBezTo>
                      <a:pt x="3257" y="7480"/>
                      <a:pt x="3870" y="7221"/>
                      <a:pt x="4295" y="6678"/>
                    </a:cubicBezTo>
                    <a:cubicBezTo>
                      <a:pt x="4696" y="6159"/>
                      <a:pt x="4908" y="5380"/>
                      <a:pt x="4908" y="4365"/>
                    </a:cubicBezTo>
                    <a:lnTo>
                      <a:pt x="4908" y="3044"/>
                    </a:lnTo>
                    <a:cubicBezTo>
                      <a:pt x="4908" y="2053"/>
                      <a:pt x="4696" y="1322"/>
                      <a:pt x="4271" y="803"/>
                    </a:cubicBezTo>
                    <a:cubicBezTo>
                      <a:pt x="3847" y="260"/>
                      <a:pt x="3233" y="0"/>
                      <a:pt x="24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4"/>
              <p:cNvSpPr/>
              <p:nvPr/>
            </p:nvSpPr>
            <p:spPr>
              <a:xfrm>
                <a:off x="4323999" y="2414415"/>
                <a:ext cx="117978" cy="169398"/>
              </a:xfrm>
              <a:custGeom>
                <a:rect b="b" l="l" r="r" t="t"/>
                <a:pathLst>
                  <a:path extrusionOk="0" h="7386" w="5144">
                    <a:moveTo>
                      <a:pt x="2548" y="0"/>
                    </a:moveTo>
                    <a:cubicBezTo>
                      <a:pt x="2053" y="0"/>
                      <a:pt x="1605" y="118"/>
                      <a:pt x="1227" y="331"/>
                    </a:cubicBezTo>
                    <a:cubicBezTo>
                      <a:pt x="850" y="519"/>
                      <a:pt x="543" y="826"/>
                      <a:pt x="331" y="1180"/>
                    </a:cubicBezTo>
                    <a:cubicBezTo>
                      <a:pt x="118" y="1558"/>
                      <a:pt x="0" y="1959"/>
                      <a:pt x="0" y="2407"/>
                    </a:cubicBezTo>
                    <a:lnTo>
                      <a:pt x="1463" y="2407"/>
                    </a:lnTo>
                    <a:cubicBezTo>
                      <a:pt x="1463" y="2030"/>
                      <a:pt x="1557" y="1746"/>
                      <a:pt x="1746" y="1510"/>
                    </a:cubicBezTo>
                    <a:cubicBezTo>
                      <a:pt x="1935" y="1275"/>
                      <a:pt x="2195" y="1180"/>
                      <a:pt x="2525" y="1180"/>
                    </a:cubicBezTo>
                    <a:cubicBezTo>
                      <a:pt x="2808" y="1180"/>
                      <a:pt x="3044" y="1275"/>
                      <a:pt x="3209" y="1463"/>
                    </a:cubicBezTo>
                    <a:cubicBezTo>
                      <a:pt x="3374" y="1628"/>
                      <a:pt x="3469" y="1888"/>
                      <a:pt x="3469" y="2218"/>
                    </a:cubicBezTo>
                    <a:cubicBezTo>
                      <a:pt x="3469" y="2454"/>
                      <a:pt x="3374" y="2690"/>
                      <a:pt x="3233" y="2950"/>
                    </a:cubicBezTo>
                    <a:cubicBezTo>
                      <a:pt x="3068" y="3233"/>
                      <a:pt x="2832" y="3540"/>
                      <a:pt x="2501" y="3894"/>
                    </a:cubicBezTo>
                    <a:lnTo>
                      <a:pt x="165" y="6395"/>
                    </a:lnTo>
                    <a:lnTo>
                      <a:pt x="165" y="7386"/>
                    </a:lnTo>
                    <a:lnTo>
                      <a:pt x="5144" y="7386"/>
                    </a:lnTo>
                    <a:lnTo>
                      <a:pt x="5144" y="6230"/>
                    </a:lnTo>
                    <a:lnTo>
                      <a:pt x="2006" y="6230"/>
                    </a:lnTo>
                    <a:lnTo>
                      <a:pt x="3657" y="4483"/>
                    </a:lnTo>
                    <a:cubicBezTo>
                      <a:pt x="4129" y="3988"/>
                      <a:pt x="4436" y="3540"/>
                      <a:pt x="4625" y="3162"/>
                    </a:cubicBezTo>
                    <a:cubicBezTo>
                      <a:pt x="4814" y="2808"/>
                      <a:pt x="4908" y="2431"/>
                      <a:pt x="4908" y="2077"/>
                    </a:cubicBezTo>
                    <a:cubicBezTo>
                      <a:pt x="4908" y="1416"/>
                      <a:pt x="4696" y="897"/>
                      <a:pt x="4271" y="543"/>
                    </a:cubicBezTo>
                    <a:cubicBezTo>
                      <a:pt x="3870" y="189"/>
                      <a:pt x="3280" y="0"/>
                      <a:pt x="2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1" name="Google Shape;231;p24"/>
              <p:cNvGrpSpPr/>
              <p:nvPr/>
            </p:nvGrpSpPr>
            <p:grpSpPr>
              <a:xfrm>
                <a:off x="6849027" y="2423612"/>
                <a:ext cx="110432" cy="185109"/>
                <a:chOff x="6097382" y="2423612"/>
                <a:chExt cx="110432" cy="185109"/>
              </a:xfrm>
            </p:grpSpPr>
            <p:sp>
              <p:nvSpPr>
                <p:cNvPr id="232" name="Google Shape;232;p24"/>
                <p:cNvSpPr/>
                <p:nvPr/>
              </p:nvSpPr>
              <p:spPr>
                <a:xfrm>
                  <a:off x="6117404" y="2423612"/>
                  <a:ext cx="70388" cy="69837"/>
                </a:xfrm>
                <a:custGeom>
                  <a:rect b="b" l="l" r="r" t="t"/>
                  <a:pathLst>
                    <a:path extrusionOk="0" h="3045" w="3069">
                      <a:moveTo>
                        <a:pt x="1582" y="0"/>
                      </a:moveTo>
                      <a:cubicBezTo>
                        <a:pt x="709" y="0"/>
                        <a:pt x="1" y="685"/>
                        <a:pt x="1" y="1581"/>
                      </a:cubicBezTo>
                      <a:cubicBezTo>
                        <a:pt x="1" y="2360"/>
                        <a:pt x="709" y="3044"/>
                        <a:pt x="1582" y="3044"/>
                      </a:cubicBezTo>
                      <a:cubicBezTo>
                        <a:pt x="2360" y="3044"/>
                        <a:pt x="3068" y="2360"/>
                        <a:pt x="3068" y="1581"/>
                      </a:cubicBezTo>
                      <a:cubicBezTo>
                        <a:pt x="3068" y="685"/>
                        <a:pt x="2360" y="0"/>
                        <a:pt x="1582" y="0"/>
                      </a:cubicBezTo>
                      <a:close/>
                    </a:path>
                  </a:pathLst>
                </a:custGeom>
                <a:solidFill>
                  <a:srgbClr val="7B1E7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" name="Google Shape;233;p24"/>
                <p:cNvSpPr/>
                <p:nvPr/>
              </p:nvSpPr>
              <p:spPr>
                <a:xfrm>
                  <a:off x="6097382" y="2506958"/>
                  <a:ext cx="110432" cy="101763"/>
                </a:xfrm>
                <a:custGeom>
                  <a:rect b="b" l="l" r="r" t="t"/>
                  <a:pathLst>
                    <a:path extrusionOk="0" h="4437" w="4815">
                      <a:moveTo>
                        <a:pt x="992" y="0"/>
                      </a:moveTo>
                      <a:cubicBezTo>
                        <a:pt x="402" y="0"/>
                        <a:pt x="1" y="496"/>
                        <a:pt x="1" y="991"/>
                      </a:cubicBezTo>
                      <a:lnTo>
                        <a:pt x="1" y="3445"/>
                      </a:lnTo>
                      <a:cubicBezTo>
                        <a:pt x="1" y="3941"/>
                        <a:pt x="402" y="4436"/>
                        <a:pt x="992" y="4436"/>
                      </a:cubicBezTo>
                      <a:lnTo>
                        <a:pt x="3823" y="4436"/>
                      </a:lnTo>
                      <a:cubicBezTo>
                        <a:pt x="4413" y="4436"/>
                        <a:pt x="4814" y="3941"/>
                        <a:pt x="4814" y="3445"/>
                      </a:cubicBezTo>
                      <a:lnTo>
                        <a:pt x="4814" y="991"/>
                      </a:lnTo>
                      <a:cubicBezTo>
                        <a:pt x="4814" y="496"/>
                        <a:pt x="4413" y="0"/>
                        <a:pt x="3823" y="0"/>
                      </a:cubicBezTo>
                      <a:close/>
                    </a:path>
                  </a:pathLst>
                </a:custGeom>
                <a:solidFill>
                  <a:srgbClr val="7B1E7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4" name="Google Shape;234;p24"/>
              <p:cNvSpPr txBox="1"/>
              <p:nvPr/>
            </p:nvSpPr>
            <p:spPr>
              <a:xfrm>
                <a:off x="4624777" y="2211908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Version 2.0.3</a:t>
                </a:r>
                <a:endParaRPr b="0" i="0" sz="1200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224" name="Google Shape;224;p24"/>
            <p:cNvSpPr/>
            <p:nvPr/>
          </p:nvSpPr>
          <p:spPr>
            <a:xfrm>
              <a:off x="1763077" y="2293358"/>
              <a:ext cx="1413900" cy="427200"/>
            </a:xfrm>
            <a:prstGeom prst="roundRect">
              <a:avLst>
                <a:gd fmla="val 50000" name="adj"/>
              </a:avLst>
            </a:prstGeom>
            <a:solidFill>
              <a:srgbClr val="7B1E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Flask</a:t>
              </a:r>
              <a:endParaRPr b="0" i="0" sz="17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235" name="Google Shape;2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7650" y="1804049"/>
            <a:ext cx="812237" cy="8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5575" y="2826600"/>
            <a:ext cx="924300" cy="82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Base de datos </a:t>
            </a:r>
            <a:endParaRPr/>
          </a:p>
        </p:txBody>
      </p:sp>
      <p:grpSp>
        <p:nvGrpSpPr>
          <p:cNvPr id="242" name="Google Shape;242;p25"/>
          <p:cNvGrpSpPr/>
          <p:nvPr/>
        </p:nvGrpSpPr>
        <p:grpSpPr>
          <a:xfrm>
            <a:off x="1763077" y="1958919"/>
            <a:ext cx="5617846" cy="737062"/>
            <a:chOff x="1763077" y="1228744"/>
            <a:chExt cx="5617846" cy="737062"/>
          </a:xfrm>
        </p:grpSpPr>
        <p:cxnSp>
          <p:nvCxnSpPr>
            <p:cNvPr id="243" name="Google Shape;243;p25"/>
            <p:cNvCxnSpPr/>
            <p:nvPr/>
          </p:nvCxnSpPr>
          <p:spPr>
            <a:xfrm>
              <a:off x="3176977" y="1599105"/>
              <a:ext cx="992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44" name="Google Shape;244;p25"/>
            <p:cNvGrpSpPr/>
            <p:nvPr/>
          </p:nvGrpSpPr>
          <p:grpSpPr>
            <a:xfrm>
              <a:off x="4140437" y="1228744"/>
              <a:ext cx="3240486" cy="737062"/>
              <a:chOff x="4064237" y="1228744"/>
              <a:chExt cx="3240486" cy="737062"/>
            </a:xfrm>
          </p:grpSpPr>
          <p:sp>
            <p:nvSpPr>
              <p:cNvPr id="245" name="Google Shape;245;p25"/>
              <p:cNvSpPr/>
              <p:nvPr/>
            </p:nvSpPr>
            <p:spPr>
              <a:xfrm>
                <a:off x="4325604" y="1228744"/>
                <a:ext cx="2979119" cy="737062"/>
              </a:xfrm>
              <a:custGeom>
                <a:rect b="b" l="l" r="r" t="t"/>
                <a:pathLst>
                  <a:path extrusionOk="0" h="32137" w="129894">
                    <a:moveTo>
                      <a:pt x="1771" y="0"/>
                    </a:moveTo>
                    <a:cubicBezTo>
                      <a:pt x="803" y="0"/>
                      <a:pt x="1" y="779"/>
                      <a:pt x="1" y="1770"/>
                    </a:cubicBezTo>
                    <a:lnTo>
                      <a:pt x="1" y="30367"/>
                    </a:lnTo>
                    <a:cubicBezTo>
                      <a:pt x="1" y="31358"/>
                      <a:pt x="803" y="32137"/>
                      <a:pt x="1771" y="32137"/>
                    </a:cubicBezTo>
                    <a:lnTo>
                      <a:pt x="110215" y="32137"/>
                    </a:lnTo>
                    <a:cubicBezTo>
                      <a:pt x="121045" y="32137"/>
                      <a:pt x="129893" y="26828"/>
                      <a:pt x="129893" y="16021"/>
                    </a:cubicBezTo>
                    <a:cubicBezTo>
                      <a:pt x="129893" y="5215"/>
                      <a:pt x="121045" y="0"/>
                      <a:pt x="110215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5"/>
              <p:cNvSpPr/>
              <p:nvPr/>
            </p:nvSpPr>
            <p:spPr>
              <a:xfrm>
                <a:off x="6682359" y="1384037"/>
                <a:ext cx="443769" cy="442164"/>
              </a:xfrm>
              <a:custGeom>
                <a:rect b="b" l="l" r="r" t="t"/>
                <a:pathLst>
                  <a:path extrusionOk="0" h="19279" w="19349">
                    <a:moveTo>
                      <a:pt x="9722" y="1"/>
                    </a:moveTo>
                    <a:cubicBezTo>
                      <a:pt x="4319" y="1"/>
                      <a:pt x="1" y="4342"/>
                      <a:pt x="1" y="9651"/>
                    </a:cubicBezTo>
                    <a:cubicBezTo>
                      <a:pt x="1" y="14960"/>
                      <a:pt x="4319" y="19278"/>
                      <a:pt x="9722" y="19278"/>
                    </a:cubicBezTo>
                    <a:cubicBezTo>
                      <a:pt x="15031" y="19278"/>
                      <a:pt x="19349" y="14960"/>
                      <a:pt x="19349" y="9651"/>
                    </a:cubicBezTo>
                    <a:cubicBezTo>
                      <a:pt x="19349" y="4342"/>
                      <a:pt x="15031" y="1"/>
                      <a:pt x="97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5"/>
              <p:cNvSpPr/>
              <p:nvPr/>
            </p:nvSpPr>
            <p:spPr>
              <a:xfrm>
                <a:off x="6810611" y="1517175"/>
                <a:ext cx="187264" cy="187264"/>
              </a:xfrm>
              <a:custGeom>
                <a:rect b="b" l="l" r="r" t="t"/>
                <a:pathLst>
                  <a:path extrusionOk="0" h="8165" w="8165">
                    <a:moveTo>
                      <a:pt x="1959" y="0"/>
                    </a:moveTo>
                    <a:cubicBezTo>
                      <a:pt x="1770" y="0"/>
                      <a:pt x="1676" y="189"/>
                      <a:pt x="1865" y="401"/>
                    </a:cubicBezTo>
                    <a:lnTo>
                      <a:pt x="2549" y="1086"/>
                    </a:lnTo>
                    <a:cubicBezTo>
                      <a:pt x="2667" y="1180"/>
                      <a:pt x="2667" y="1369"/>
                      <a:pt x="2549" y="1487"/>
                    </a:cubicBezTo>
                    <a:lnTo>
                      <a:pt x="1487" y="2549"/>
                    </a:lnTo>
                    <a:cubicBezTo>
                      <a:pt x="1437" y="2599"/>
                      <a:pt x="1374" y="2628"/>
                      <a:pt x="1310" y="2628"/>
                    </a:cubicBezTo>
                    <a:cubicBezTo>
                      <a:pt x="1225" y="2628"/>
                      <a:pt x="1140" y="2576"/>
                      <a:pt x="1086" y="2454"/>
                    </a:cubicBezTo>
                    <a:lnTo>
                      <a:pt x="402" y="1770"/>
                    </a:lnTo>
                    <a:cubicBezTo>
                      <a:pt x="345" y="1745"/>
                      <a:pt x="290" y="1733"/>
                      <a:pt x="239" y="1733"/>
                    </a:cubicBezTo>
                    <a:cubicBezTo>
                      <a:pt x="102" y="1733"/>
                      <a:pt x="1" y="1821"/>
                      <a:pt x="1" y="1959"/>
                    </a:cubicBezTo>
                    <a:cubicBezTo>
                      <a:pt x="1" y="2454"/>
                      <a:pt x="189" y="2950"/>
                      <a:pt x="591" y="3351"/>
                    </a:cubicBezTo>
                    <a:cubicBezTo>
                      <a:pt x="1029" y="3719"/>
                      <a:pt x="1520" y="3918"/>
                      <a:pt x="2025" y="3918"/>
                    </a:cubicBezTo>
                    <a:cubicBezTo>
                      <a:pt x="2198" y="3918"/>
                      <a:pt x="2374" y="3895"/>
                      <a:pt x="2549" y="3846"/>
                    </a:cubicBezTo>
                    <a:cubicBezTo>
                      <a:pt x="2608" y="3787"/>
                      <a:pt x="2661" y="3758"/>
                      <a:pt x="2711" y="3758"/>
                    </a:cubicBezTo>
                    <a:cubicBezTo>
                      <a:pt x="2761" y="3758"/>
                      <a:pt x="2809" y="3787"/>
                      <a:pt x="2856" y="3846"/>
                    </a:cubicBezTo>
                    <a:lnTo>
                      <a:pt x="4319" y="5309"/>
                    </a:lnTo>
                    <a:lnTo>
                      <a:pt x="4319" y="5498"/>
                    </a:lnTo>
                    <a:cubicBezTo>
                      <a:pt x="4130" y="6206"/>
                      <a:pt x="4224" y="6985"/>
                      <a:pt x="4814" y="7574"/>
                    </a:cubicBezTo>
                    <a:cubicBezTo>
                      <a:pt x="5215" y="7976"/>
                      <a:pt x="5711" y="8164"/>
                      <a:pt x="6206" y="8164"/>
                    </a:cubicBezTo>
                    <a:cubicBezTo>
                      <a:pt x="6395" y="8164"/>
                      <a:pt x="6489" y="7858"/>
                      <a:pt x="6301" y="7763"/>
                    </a:cubicBezTo>
                    <a:lnTo>
                      <a:pt x="5616" y="6985"/>
                    </a:lnTo>
                    <a:cubicBezTo>
                      <a:pt x="5498" y="6890"/>
                      <a:pt x="5498" y="6796"/>
                      <a:pt x="5616" y="6678"/>
                    </a:cubicBezTo>
                    <a:lnTo>
                      <a:pt x="6678" y="5616"/>
                    </a:lnTo>
                    <a:cubicBezTo>
                      <a:pt x="6737" y="5557"/>
                      <a:pt x="6814" y="5528"/>
                      <a:pt x="6888" y="5528"/>
                    </a:cubicBezTo>
                    <a:cubicBezTo>
                      <a:pt x="6961" y="5528"/>
                      <a:pt x="7032" y="5557"/>
                      <a:pt x="7079" y="5616"/>
                    </a:cubicBezTo>
                    <a:lnTo>
                      <a:pt x="7764" y="6300"/>
                    </a:lnTo>
                    <a:cubicBezTo>
                      <a:pt x="7838" y="6366"/>
                      <a:pt x="7909" y="6397"/>
                      <a:pt x="7970" y="6397"/>
                    </a:cubicBezTo>
                    <a:cubicBezTo>
                      <a:pt x="8085" y="6397"/>
                      <a:pt x="8165" y="6288"/>
                      <a:pt x="8165" y="6088"/>
                    </a:cubicBezTo>
                    <a:cubicBezTo>
                      <a:pt x="8165" y="5616"/>
                      <a:pt x="7976" y="5121"/>
                      <a:pt x="7575" y="4719"/>
                    </a:cubicBezTo>
                    <a:cubicBezTo>
                      <a:pt x="7169" y="4379"/>
                      <a:pt x="6720" y="4228"/>
                      <a:pt x="6256" y="4228"/>
                    </a:cubicBezTo>
                    <a:cubicBezTo>
                      <a:pt x="6045" y="4228"/>
                      <a:pt x="5830" y="4259"/>
                      <a:pt x="5616" y="4318"/>
                    </a:cubicBezTo>
                    <a:cubicBezTo>
                      <a:pt x="5498" y="4318"/>
                      <a:pt x="5404" y="4318"/>
                      <a:pt x="5310" y="4224"/>
                    </a:cubicBezTo>
                    <a:lnTo>
                      <a:pt x="3847" y="2761"/>
                    </a:lnTo>
                    <a:lnTo>
                      <a:pt x="3847" y="2549"/>
                    </a:lnTo>
                    <a:cubicBezTo>
                      <a:pt x="4035" y="1864"/>
                      <a:pt x="3941" y="1086"/>
                      <a:pt x="3351" y="496"/>
                    </a:cubicBezTo>
                    <a:cubicBezTo>
                      <a:pt x="2950" y="189"/>
                      <a:pt x="2455" y="0"/>
                      <a:pt x="1959" y="0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8" name="Google Shape;248;p25"/>
              <p:cNvGrpSpPr/>
              <p:nvPr/>
            </p:nvGrpSpPr>
            <p:grpSpPr>
              <a:xfrm>
                <a:off x="4064237" y="1318558"/>
                <a:ext cx="523331" cy="523331"/>
                <a:chOff x="4064237" y="1318558"/>
                <a:chExt cx="523331" cy="523331"/>
              </a:xfrm>
            </p:grpSpPr>
            <p:sp>
              <p:nvSpPr>
                <p:cNvPr id="249" name="Google Shape;249;p25"/>
                <p:cNvSpPr/>
                <p:nvPr/>
              </p:nvSpPr>
              <p:spPr>
                <a:xfrm>
                  <a:off x="4064237" y="1318558"/>
                  <a:ext cx="523331" cy="523331"/>
                </a:xfrm>
                <a:custGeom>
                  <a:rect b="b" l="l" r="r" t="t"/>
                  <a:pathLst>
                    <a:path extrusionOk="0" h="22818" w="22818">
                      <a:moveTo>
                        <a:pt x="11397" y="1"/>
                      </a:moveTo>
                      <a:cubicBezTo>
                        <a:pt x="5121" y="1"/>
                        <a:pt x="0" y="5121"/>
                        <a:pt x="0" y="11421"/>
                      </a:cubicBezTo>
                      <a:cubicBezTo>
                        <a:pt x="0" y="17697"/>
                        <a:pt x="5121" y="22818"/>
                        <a:pt x="11397" y="22818"/>
                      </a:cubicBezTo>
                      <a:cubicBezTo>
                        <a:pt x="17697" y="22818"/>
                        <a:pt x="22817" y="17697"/>
                        <a:pt x="22817" y="11421"/>
                      </a:cubicBezTo>
                      <a:cubicBezTo>
                        <a:pt x="22817" y="5121"/>
                        <a:pt x="17697" y="1"/>
                        <a:pt x="11397" y="1"/>
                      </a:cubicBezTo>
                      <a:close/>
                    </a:path>
                  </a:pathLst>
                </a:custGeom>
                <a:solidFill>
                  <a:srgbClr val="451E7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" name="Google Shape;250;p25"/>
                <p:cNvSpPr/>
                <p:nvPr/>
              </p:nvSpPr>
              <p:spPr>
                <a:xfrm>
                  <a:off x="4201159" y="1503643"/>
                  <a:ext cx="113115" cy="171577"/>
                </a:xfrm>
                <a:custGeom>
                  <a:rect b="b" l="l" r="r" t="t"/>
                  <a:pathLst>
                    <a:path extrusionOk="0" h="7481" w="4932">
                      <a:moveTo>
                        <a:pt x="2454" y="1180"/>
                      </a:moveTo>
                      <a:cubicBezTo>
                        <a:pt x="2808" y="1180"/>
                        <a:pt x="3067" y="1298"/>
                        <a:pt x="3233" y="1581"/>
                      </a:cubicBezTo>
                      <a:cubicBezTo>
                        <a:pt x="3398" y="1864"/>
                        <a:pt x="3492" y="2289"/>
                        <a:pt x="3492" y="2903"/>
                      </a:cubicBezTo>
                      <a:lnTo>
                        <a:pt x="3492" y="4625"/>
                      </a:lnTo>
                      <a:cubicBezTo>
                        <a:pt x="3469" y="5191"/>
                        <a:pt x="3398" y="5616"/>
                        <a:pt x="3233" y="5899"/>
                      </a:cubicBezTo>
                      <a:cubicBezTo>
                        <a:pt x="3091" y="6182"/>
                        <a:pt x="2832" y="6300"/>
                        <a:pt x="2478" y="6300"/>
                      </a:cubicBezTo>
                      <a:cubicBezTo>
                        <a:pt x="2124" y="6300"/>
                        <a:pt x="1864" y="6159"/>
                        <a:pt x="1699" y="5876"/>
                      </a:cubicBezTo>
                      <a:cubicBezTo>
                        <a:pt x="1534" y="5593"/>
                        <a:pt x="1463" y="5144"/>
                        <a:pt x="1463" y="4554"/>
                      </a:cubicBezTo>
                      <a:lnTo>
                        <a:pt x="1463" y="2785"/>
                      </a:lnTo>
                      <a:cubicBezTo>
                        <a:pt x="1463" y="2242"/>
                        <a:pt x="1557" y="1817"/>
                        <a:pt x="1699" y="1558"/>
                      </a:cubicBezTo>
                      <a:cubicBezTo>
                        <a:pt x="1864" y="1298"/>
                        <a:pt x="2124" y="1180"/>
                        <a:pt x="2454" y="1180"/>
                      </a:cubicBezTo>
                      <a:close/>
                      <a:moveTo>
                        <a:pt x="2454" y="0"/>
                      </a:moveTo>
                      <a:cubicBezTo>
                        <a:pt x="1675" y="0"/>
                        <a:pt x="1062" y="260"/>
                        <a:pt x="637" y="779"/>
                      </a:cubicBezTo>
                      <a:cubicBezTo>
                        <a:pt x="212" y="1322"/>
                        <a:pt x="0" y="2077"/>
                        <a:pt x="0" y="3091"/>
                      </a:cubicBezTo>
                      <a:lnTo>
                        <a:pt x="0" y="4436"/>
                      </a:lnTo>
                      <a:cubicBezTo>
                        <a:pt x="24" y="5427"/>
                        <a:pt x="236" y="6159"/>
                        <a:pt x="661" y="6678"/>
                      </a:cubicBezTo>
                      <a:cubicBezTo>
                        <a:pt x="1085" y="7221"/>
                        <a:pt x="1675" y="7480"/>
                        <a:pt x="2478" y="7480"/>
                      </a:cubicBezTo>
                      <a:cubicBezTo>
                        <a:pt x="3280" y="7480"/>
                        <a:pt x="3893" y="7197"/>
                        <a:pt x="4294" y="6678"/>
                      </a:cubicBezTo>
                      <a:cubicBezTo>
                        <a:pt x="4719" y="6135"/>
                        <a:pt x="4931" y="5380"/>
                        <a:pt x="4931" y="4366"/>
                      </a:cubicBezTo>
                      <a:lnTo>
                        <a:pt x="4931" y="3021"/>
                      </a:lnTo>
                      <a:cubicBezTo>
                        <a:pt x="4908" y="2053"/>
                        <a:pt x="4696" y="1298"/>
                        <a:pt x="4271" y="779"/>
                      </a:cubicBezTo>
                      <a:cubicBezTo>
                        <a:pt x="3870" y="260"/>
                        <a:pt x="3256" y="0"/>
                        <a:pt x="245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" name="Google Shape;251;p25"/>
                <p:cNvSpPr/>
                <p:nvPr/>
              </p:nvSpPr>
              <p:spPr>
                <a:xfrm>
                  <a:off x="4344548" y="1505799"/>
                  <a:ext cx="72543" cy="167242"/>
                </a:xfrm>
                <a:custGeom>
                  <a:rect b="b" l="l" r="r" t="t"/>
                  <a:pathLst>
                    <a:path extrusionOk="0" h="7292" w="3163">
                      <a:moveTo>
                        <a:pt x="2997" y="1"/>
                      </a:moveTo>
                      <a:lnTo>
                        <a:pt x="1" y="1086"/>
                      </a:lnTo>
                      <a:lnTo>
                        <a:pt x="1" y="2242"/>
                      </a:lnTo>
                      <a:lnTo>
                        <a:pt x="1723" y="1723"/>
                      </a:lnTo>
                      <a:lnTo>
                        <a:pt x="1723" y="7292"/>
                      </a:lnTo>
                      <a:lnTo>
                        <a:pt x="3163" y="7292"/>
                      </a:lnTo>
                      <a:lnTo>
                        <a:pt x="31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52" name="Google Shape;252;p25"/>
              <p:cNvSpPr txBox="1"/>
              <p:nvPr/>
            </p:nvSpPr>
            <p:spPr>
              <a:xfrm>
                <a:off x="4624777" y="1304055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Versión 15.2</a:t>
                </a:r>
                <a:endParaRPr b="0" i="0" sz="1200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253" name="Google Shape;253;p25"/>
            <p:cNvSpPr/>
            <p:nvPr/>
          </p:nvSpPr>
          <p:spPr>
            <a:xfrm>
              <a:off x="1763077" y="1385505"/>
              <a:ext cx="1413900" cy="427200"/>
            </a:xfrm>
            <a:prstGeom prst="roundRect">
              <a:avLst>
                <a:gd fmla="val 50000" name="adj"/>
              </a:avLst>
            </a:prstGeom>
            <a:solidFill>
              <a:srgbClr val="451E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postgresql</a:t>
              </a:r>
              <a:endParaRPr b="0" i="0" sz="17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54" name="Google Shape;254;p25"/>
          <p:cNvGrpSpPr/>
          <p:nvPr/>
        </p:nvGrpSpPr>
        <p:grpSpPr>
          <a:xfrm>
            <a:off x="1763077" y="2869668"/>
            <a:ext cx="5617846" cy="734929"/>
            <a:chOff x="1763077" y="2139493"/>
            <a:chExt cx="5617846" cy="734929"/>
          </a:xfrm>
        </p:grpSpPr>
        <p:cxnSp>
          <p:nvCxnSpPr>
            <p:cNvPr id="255" name="Google Shape;255;p25"/>
            <p:cNvCxnSpPr>
              <a:stCxn id="256" idx="3"/>
            </p:cNvCxnSpPr>
            <p:nvPr/>
          </p:nvCxnSpPr>
          <p:spPr>
            <a:xfrm>
              <a:off x="3176977" y="2506958"/>
              <a:ext cx="96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57" name="Google Shape;257;p25"/>
            <p:cNvGrpSpPr/>
            <p:nvPr/>
          </p:nvGrpSpPr>
          <p:grpSpPr>
            <a:xfrm>
              <a:off x="4140437" y="2139493"/>
              <a:ext cx="3240486" cy="734929"/>
              <a:chOff x="4064237" y="2139493"/>
              <a:chExt cx="3240486" cy="734929"/>
            </a:xfrm>
          </p:grpSpPr>
          <p:sp>
            <p:nvSpPr>
              <p:cNvPr id="258" name="Google Shape;258;p25"/>
              <p:cNvSpPr/>
              <p:nvPr/>
            </p:nvSpPr>
            <p:spPr>
              <a:xfrm>
                <a:off x="4325604" y="2139493"/>
                <a:ext cx="2979119" cy="734929"/>
              </a:xfrm>
              <a:custGeom>
                <a:rect b="b" l="l" r="r" t="t"/>
                <a:pathLst>
                  <a:path extrusionOk="0" h="32044" w="129894">
                    <a:moveTo>
                      <a:pt x="1771" y="1"/>
                    </a:moveTo>
                    <a:cubicBezTo>
                      <a:pt x="803" y="1"/>
                      <a:pt x="1" y="780"/>
                      <a:pt x="1" y="1771"/>
                    </a:cubicBezTo>
                    <a:lnTo>
                      <a:pt x="1" y="30274"/>
                    </a:lnTo>
                    <a:cubicBezTo>
                      <a:pt x="1" y="31265"/>
                      <a:pt x="803" y="32043"/>
                      <a:pt x="1771" y="32043"/>
                    </a:cubicBezTo>
                    <a:lnTo>
                      <a:pt x="110215" y="32043"/>
                    </a:lnTo>
                    <a:cubicBezTo>
                      <a:pt x="121045" y="32043"/>
                      <a:pt x="129893" y="26852"/>
                      <a:pt x="129893" y="16022"/>
                    </a:cubicBezTo>
                    <a:cubicBezTo>
                      <a:pt x="129893" y="5216"/>
                      <a:pt x="121045" y="1"/>
                      <a:pt x="110215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25"/>
              <p:cNvSpPr/>
              <p:nvPr/>
            </p:nvSpPr>
            <p:spPr>
              <a:xfrm>
                <a:off x="6682359" y="2295360"/>
                <a:ext cx="443769" cy="441613"/>
              </a:xfrm>
              <a:custGeom>
                <a:rect b="b" l="l" r="r" t="t"/>
                <a:pathLst>
                  <a:path extrusionOk="0" h="19255" w="19349">
                    <a:moveTo>
                      <a:pt x="9722" y="0"/>
                    </a:moveTo>
                    <a:cubicBezTo>
                      <a:pt x="4319" y="0"/>
                      <a:pt x="1" y="4318"/>
                      <a:pt x="1" y="9627"/>
                    </a:cubicBezTo>
                    <a:cubicBezTo>
                      <a:pt x="1" y="14936"/>
                      <a:pt x="4319" y="19254"/>
                      <a:pt x="9722" y="19254"/>
                    </a:cubicBezTo>
                    <a:cubicBezTo>
                      <a:pt x="15031" y="19254"/>
                      <a:pt x="19349" y="14936"/>
                      <a:pt x="19349" y="9627"/>
                    </a:cubicBezTo>
                    <a:cubicBezTo>
                      <a:pt x="19349" y="4318"/>
                      <a:pt x="15031" y="0"/>
                      <a:pt x="97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25"/>
              <p:cNvSpPr/>
              <p:nvPr/>
            </p:nvSpPr>
            <p:spPr>
              <a:xfrm>
                <a:off x="4064237" y="2229880"/>
                <a:ext cx="523331" cy="522780"/>
              </a:xfrm>
              <a:custGeom>
                <a:rect b="b" l="l" r="r" t="t"/>
                <a:pathLst>
                  <a:path extrusionOk="0" h="22794" w="22818">
                    <a:moveTo>
                      <a:pt x="11397" y="0"/>
                    </a:moveTo>
                    <a:cubicBezTo>
                      <a:pt x="5121" y="0"/>
                      <a:pt x="0" y="5097"/>
                      <a:pt x="0" y="11397"/>
                    </a:cubicBezTo>
                    <a:cubicBezTo>
                      <a:pt x="0" y="17697"/>
                      <a:pt x="5121" y="22793"/>
                      <a:pt x="11397" y="22793"/>
                    </a:cubicBezTo>
                    <a:cubicBezTo>
                      <a:pt x="17697" y="22793"/>
                      <a:pt x="22817" y="17697"/>
                      <a:pt x="22817" y="11397"/>
                    </a:cubicBezTo>
                    <a:cubicBezTo>
                      <a:pt x="22817" y="5097"/>
                      <a:pt x="17697" y="0"/>
                      <a:pt x="11397" y="0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5"/>
              <p:cNvSpPr/>
              <p:nvPr/>
            </p:nvSpPr>
            <p:spPr>
              <a:xfrm>
                <a:off x="4192489" y="2414415"/>
                <a:ext cx="112588" cy="171577"/>
              </a:xfrm>
              <a:custGeom>
                <a:rect b="b" l="l" r="r" t="t"/>
                <a:pathLst>
                  <a:path extrusionOk="0" h="7481" w="4909">
                    <a:moveTo>
                      <a:pt x="2454" y="1180"/>
                    </a:moveTo>
                    <a:cubicBezTo>
                      <a:pt x="2808" y="1180"/>
                      <a:pt x="3044" y="1322"/>
                      <a:pt x="3210" y="1581"/>
                    </a:cubicBezTo>
                    <a:cubicBezTo>
                      <a:pt x="3375" y="1864"/>
                      <a:pt x="3469" y="2313"/>
                      <a:pt x="3469" y="2903"/>
                    </a:cubicBezTo>
                    <a:lnTo>
                      <a:pt x="3469" y="4625"/>
                    </a:lnTo>
                    <a:cubicBezTo>
                      <a:pt x="3469" y="5215"/>
                      <a:pt x="3375" y="5616"/>
                      <a:pt x="3233" y="5899"/>
                    </a:cubicBezTo>
                    <a:cubicBezTo>
                      <a:pt x="3068" y="6182"/>
                      <a:pt x="2808" y="6324"/>
                      <a:pt x="2454" y="6324"/>
                    </a:cubicBezTo>
                    <a:cubicBezTo>
                      <a:pt x="2101" y="6324"/>
                      <a:pt x="1841" y="6182"/>
                      <a:pt x="1676" y="5899"/>
                    </a:cubicBezTo>
                    <a:cubicBezTo>
                      <a:pt x="1511" y="5592"/>
                      <a:pt x="1440" y="5168"/>
                      <a:pt x="1440" y="4554"/>
                    </a:cubicBezTo>
                    <a:lnTo>
                      <a:pt x="1440" y="2785"/>
                    </a:lnTo>
                    <a:cubicBezTo>
                      <a:pt x="1440" y="2242"/>
                      <a:pt x="1534" y="1841"/>
                      <a:pt x="1699" y="1581"/>
                    </a:cubicBezTo>
                    <a:cubicBezTo>
                      <a:pt x="1865" y="1298"/>
                      <a:pt x="2101" y="1180"/>
                      <a:pt x="2454" y="1180"/>
                    </a:cubicBezTo>
                    <a:close/>
                    <a:moveTo>
                      <a:pt x="2454" y="0"/>
                    </a:moveTo>
                    <a:cubicBezTo>
                      <a:pt x="1652" y="0"/>
                      <a:pt x="1039" y="260"/>
                      <a:pt x="614" y="803"/>
                    </a:cubicBezTo>
                    <a:cubicBezTo>
                      <a:pt x="213" y="1322"/>
                      <a:pt x="1" y="2100"/>
                      <a:pt x="1" y="3115"/>
                    </a:cubicBezTo>
                    <a:lnTo>
                      <a:pt x="1" y="4460"/>
                    </a:lnTo>
                    <a:cubicBezTo>
                      <a:pt x="1" y="5427"/>
                      <a:pt x="213" y="6182"/>
                      <a:pt x="638" y="6701"/>
                    </a:cubicBezTo>
                    <a:cubicBezTo>
                      <a:pt x="1062" y="7221"/>
                      <a:pt x="1676" y="7480"/>
                      <a:pt x="2454" y="7480"/>
                    </a:cubicBezTo>
                    <a:cubicBezTo>
                      <a:pt x="3257" y="7480"/>
                      <a:pt x="3870" y="7221"/>
                      <a:pt x="4295" y="6678"/>
                    </a:cubicBezTo>
                    <a:cubicBezTo>
                      <a:pt x="4696" y="6159"/>
                      <a:pt x="4908" y="5380"/>
                      <a:pt x="4908" y="4365"/>
                    </a:cubicBezTo>
                    <a:lnTo>
                      <a:pt x="4908" y="3044"/>
                    </a:lnTo>
                    <a:cubicBezTo>
                      <a:pt x="4908" y="2053"/>
                      <a:pt x="4696" y="1322"/>
                      <a:pt x="4271" y="803"/>
                    </a:cubicBezTo>
                    <a:cubicBezTo>
                      <a:pt x="3847" y="260"/>
                      <a:pt x="3233" y="0"/>
                      <a:pt x="24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5"/>
              <p:cNvSpPr/>
              <p:nvPr/>
            </p:nvSpPr>
            <p:spPr>
              <a:xfrm>
                <a:off x="4323999" y="2414415"/>
                <a:ext cx="117978" cy="169398"/>
              </a:xfrm>
              <a:custGeom>
                <a:rect b="b" l="l" r="r" t="t"/>
                <a:pathLst>
                  <a:path extrusionOk="0" h="7386" w="5144">
                    <a:moveTo>
                      <a:pt x="2548" y="0"/>
                    </a:moveTo>
                    <a:cubicBezTo>
                      <a:pt x="2053" y="0"/>
                      <a:pt x="1605" y="118"/>
                      <a:pt x="1227" y="331"/>
                    </a:cubicBezTo>
                    <a:cubicBezTo>
                      <a:pt x="850" y="519"/>
                      <a:pt x="543" y="826"/>
                      <a:pt x="331" y="1180"/>
                    </a:cubicBezTo>
                    <a:cubicBezTo>
                      <a:pt x="118" y="1558"/>
                      <a:pt x="0" y="1959"/>
                      <a:pt x="0" y="2407"/>
                    </a:cubicBezTo>
                    <a:lnTo>
                      <a:pt x="1463" y="2407"/>
                    </a:lnTo>
                    <a:cubicBezTo>
                      <a:pt x="1463" y="2030"/>
                      <a:pt x="1557" y="1746"/>
                      <a:pt x="1746" y="1510"/>
                    </a:cubicBezTo>
                    <a:cubicBezTo>
                      <a:pt x="1935" y="1275"/>
                      <a:pt x="2195" y="1180"/>
                      <a:pt x="2525" y="1180"/>
                    </a:cubicBezTo>
                    <a:cubicBezTo>
                      <a:pt x="2808" y="1180"/>
                      <a:pt x="3044" y="1275"/>
                      <a:pt x="3209" y="1463"/>
                    </a:cubicBezTo>
                    <a:cubicBezTo>
                      <a:pt x="3374" y="1628"/>
                      <a:pt x="3469" y="1888"/>
                      <a:pt x="3469" y="2218"/>
                    </a:cubicBezTo>
                    <a:cubicBezTo>
                      <a:pt x="3469" y="2454"/>
                      <a:pt x="3374" y="2690"/>
                      <a:pt x="3233" y="2950"/>
                    </a:cubicBezTo>
                    <a:cubicBezTo>
                      <a:pt x="3068" y="3233"/>
                      <a:pt x="2832" y="3540"/>
                      <a:pt x="2501" y="3894"/>
                    </a:cubicBezTo>
                    <a:lnTo>
                      <a:pt x="165" y="6395"/>
                    </a:lnTo>
                    <a:lnTo>
                      <a:pt x="165" y="7386"/>
                    </a:lnTo>
                    <a:lnTo>
                      <a:pt x="5144" y="7386"/>
                    </a:lnTo>
                    <a:lnTo>
                      <a:pt x="5144" y="6230"/>
                    </a:lnTo>
                    <a:lnTo>
                      <a:pt x="2006" y="6230"/>
                    </a:lnTo>
                    <a:lnTo>
                      <a:pt x="3657" y="4483"/>
                    </a:lnTo>
                    <a:cubicBezTo>
                      <a:pt x="4129" y="3988"/>
                      <a:pt x="4436" y="3540"/>
                      <a:pt x="4625" y="3162"/>
                    </a:cubicBezTo>
                    <a:cubicBezTo>
                      <a:pt x="4814" y="2808"/>
                      <a:pt x="4908" y="2431"/>
                      <a:pt x="4908" y="2077"/>
                    </a:cubicBezTo>
                    <a:cubicBezTo>
                      <a:pt x="4908" y="1416"/>
                      <a:pt x="4696" y="897"/>
                      <a:pt x="4271" y="543"/>
                    </a:cubicBezTo>
                    <a:cubicBezTo>
                      <a:pt x="3870" y="189"/>
                      <a:pt x="3280" y="0"/>
                      <a:pt x="2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3" name="Google Shape;263;p25"/>
              <p:cNvGrpSpPr/>
              <p:nvPr/>
            </p:nvGrpSpPr>
            <p:grpSpPr>
              <a:xfrm>
                <a:off x="6849027" y="2423612"/>
                <a:ext cx="110432" cy="185109"/>
                <a:chOff x="6097382" y="2423612"/>
                <a:chExt cx="110432" cy="185109"/>
              </a:xfrm>
            </p:grpSpPr>
            <p:sp>
              <p:nvSpPr>
                <p:cNvPr id="264" name="Google Shape;264;p25"/>
                <p:cNvSpPr/>
                <p:nvPr/>
              </p:nvSpPr>
              <p:spPr>
                <a:xfrm>
                  <a:off x="6117404" y="2423612"/>
                  <a:ext cx="70388" cy="69837"/>
                </a:xfrm>
                <a:custGeom>
                  <a:rect b="b" l="l" r="r" t="t"/>
                  <a:pathLst>
                    <a:path extrusionOk="0" h="3045" w="3069">
                      <a:moveTo>
                        <a:pt x="1582" y="0"/>
                      </a:moveTo>
                      <a:cubicBezTo>
                        <a:pt x="709" y="0"/>
                        <a:pt x="1" y="685"/>
                        <a:pt x="1" y="1581"/>
                      </a:cubicBezTo>
                      <a:cubicBezTo>
                        <a:pt x="1" y="2360"/>
                        <a:pt x="709" y="3044"/>
                        <a:pt x="1582" y="3044"/>
                      </a:cubicBezTo>
                      <a:cubicBezTo>
                        <a:pt x="2360" y="3044"/>
                        <a:pt x="3068" y="2360"/>
                        <a:pt x="3068" y="1581"/>
                      </a:cubicBezTo>
                      <a:cubicBezTo>
                        <a:pt x="3068" y="685"/>
                        <a:pt x="2360" y="0"/>
                        <a:pt x="1582" y="0"/>
                      </a:cubicBezTo>
                      <a:close/>
                    </a:path>
                  </a:pathLst>
                </a:custGeom>
                <a:solidFill>
                  <a:srgbClr val="7B1E7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5" name="Google Shape;265;p25"/>
                <p:cNvSpPr/>
                <p:nvPr/>
              </p:nvSpPr>
              <p:spPr>
                <a:xfrm>
                  <a:off x="6097382" y="2506958"/>
                  <a:ext cx="110432" cy="101763"/>
                </a:xfrm>
                <a:custGeom>
                  <a:rect b="b" l="l" r="r" t="t"/>
                  <a:pathLst>
                    <a:path extrusionOk="0" h="4437" w="4815">
                      <a:moveTo>
                        <a:pt x="992" y="0"/>
                      </a:moveTo>
                      <a:cubicBezTo>
                        <a:pt x="402" y="0"/>
                        <a:pt x="1" y="496"/>
                        <a:pt x="1" y="991"/>
                      </a:cubicBezTo>
                      <a:lnTo>
                        <a:pt x="1" y="3445"/>
                      </a:lnTo>
                      <a:cubicBezTo>
                        <a:pt x="1" y="3941"/>
                        <a:pt x="402" y="4436"/>
                        <a:pt x="992" y="4436"/>
                      </a:cubicBezTo>
                      <a:lnTo>
                        <a:pt x="3823" y="4436"/>
                      </a:lnTo>
                      <a:cubicBezTo>
                        <a:pt x="4413" y="4436"/>
                        <a:pt x="4814" y="3941"/>
                        <a:pt x="4814" y="3445"/>
                      </a:cubicBezTo>
                      <a:lnTo>
                        <a:pt x="4814" y="991"/>
                      </a:lnTo>
                      <a:cubicBezTo>
                        <a:pt x="4814" y="496"/>
                        <a:pt x="4413" y="0"/>
                        <a:pt x="3823" y="0"/>
                      </a:cubicBezTo>
                      <a:close/>
                    </a:path>
                  </a:pathLst>
                </a:custGeom>
                <a:solidFill>
                  <a:srgbClr val="7B1E7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66" name="Google Shape;266;p25"/>
              <p:cNvSpPr txBox="1"/>
              <p:nvPr/>
            </p:nvSpPr>
            <p:spPr>
              <a:xfrm>
                <a:off x="4624777" y="2211908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Versión 6.0</a:t>
                </a:r>
                <a:endParaRPr b="0" i="0" sz="1200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256" name="Google Shape;256;p25"/>
            <p:cNvSpPr/>
            <p:nvPr/>
          </p:nvSpPr>
          <p:spPr>
            <a:xfrm>
              <a:off x="1763077" y="2293358"/>
              <a:ext cx="1413900" cy="427200"/>
            </a:xfrm>
            <a:prstGeom prst="roundRect">
              <a:avLst>
                <a:gd fmla="val 50000" name="adj"/>
              </a:avLst>
            </a:prstGeom>
            <a:solidFill>
              <a:srgbClr val="7B1E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mongoDB</a:t>
              </a:r>
              <a:endParaRPr b="0" i="0" sz="17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267" name="Google Shape;2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8367" y="1934088"/>
            <a:ext cx="762550" cy="78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8374" y="2869674"/>
            <a:ext cx="931500" cy="9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Conclusión</a:t>
            </a:r>
            <a:endParaRPr/>
          </a:p>
        </p:txBody>
      </p:sp>
      <p:sp>
        <p:nvSpPr>
          <p:cNvPr id="274" name="Google Shape;274;p26"/>
          <p:cNvSpPr txBox="1"/>
          <p:nvPr/>
        </p:nvSpPr>
        <p:spPr>
          <a:xfrm>
            <a:off x="278025" y="1093550"/>
            <a:ext cx="8235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implementación de una arquitectura de base de datos distribuida y heterogénea con PostgreSQL y MongoDB ha mejorado significativamente el rendimiento, la escalabilidad y la flexibilidad en el manejo de datos del sistema de ventas de videojuegos. Esta solución ha optimizado la utilización de recursos, mejorado la disponibilidad y confiabilidad del sistema, y permitido adaptarse de manera ágil a las necesidades cambiantes. La combinación de PostgreSQL para datos estructurados y relaciones complejas, junto con MongoDB para datos no estructurados, ha sentado las bases para un sistema eficiente y adaptable, capaz de satisfacer las demandas actuales y futuras de la empresa.</a:t>
            </a:r>
            <a:endParaRPr/>
          </a:p>
        </p:txBody>
      </p:sp>
      <p:pic>
        <p:nvPicPr>
          <p:cNvPr id="275" name="Google Shape;2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1925" y="2786750"/>
            <a:ext cx="1985300" cy="19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Indice </a:t>
            </a:r>
            <a:endParaRPr/>
          </a:p>
        </p:txBody>
      </p:sp>
      <p:grpSp>
        <p:nvGrpSpPr>
          <p:cNvPr id="60" name="Google Shape;60;p14"/>
          <p:cNvGrpSpPr/>
          <p:nvPr/>
        </p:nvGrpSpPr>
        <p:grpSpPr>
          <a:xfrm>
            <a:off x="470447" y="1296050"/>
            <a:ext cx="8216253" cy="1196743"/>
            <a:chOff x="470447" y="1296050"/>
            <a:chExt cx="8216253" cy="1196743"/>
          </a:xfrm>
        </p:grpSpPr>
        <p:sp>
          <p:nvSpPr>
            <p:cNvPr id="61" name="Google Shape;61;p14"/>
            <p:cNvSpPr/>
            <p:nvPr/>
          </p:nvSpPr>
          <p:spPr>
            <a:xfrm>
              <a:off x="4200500" y="1296050"/>
              <a:ext cx="4486200" cy="688200"/>
            </a:xfrm>
            <a:prstGeom prst="roundRect">
              <a:avLst>
                <a:gd fmla="val 50000" name="adj"/>
              </a:avLst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          Se descr</a:t>
              </a: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ibe</a:t>
              </a: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 en forma general el proyecto</a:t>
              </a:r>
              <a:endParaRPr b="0" i="0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1123339" y="1296050"/>
              <a:ext cx="502982" cy="1196743"/>
            </a:xfrm>
            <a:custGeom>
              <a:rect b="b" l="l" r="r" t="t"/>
              <a:pathLst>
                <a:path extrusionOk="0" h="50629" w="21279">
                  <a:moveTo>
                    <a:pt x="21278" y="1"/>
                  </a:moveTo>
                  <a:lnTo>
                    <a:pt x="1" y="35799"/>
                  </a:lnTo>
                  <a:lnTo>
                    <a:pt x="1" y="50628"/>
                  </a:lnTo>
                  <a:lnTo>
                    <a:pt x="21278" y="29119"/>
                  </a:lnTo>
                  <a:lnTo>
                    <a:pt x="21278" y="1"/>
                  </a:lnTo>
                  <a:close/>
                </a:path>
              </a:pathLst>
            </a:custGeom>
            <a:solidFill>
              <a:srgbClr val="FF8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626297" y="1296050"/>
              <a:ext cx="3126792" cy="688300"/>
            </a:xfrm>
            <a:custGeom>
              <a:rect b="b" l="l" r="r" t="t"/>
              <a:pathLst>
                <a:path extrusionOk="0" h="29119" w="132281">
                  <a:moveTo>
                    <a:pt x="0" y="1"/>
                  </a:moveTo>
                  <a:lnTo>
                    <a:pt x="0" y="29119"/>
                  </a:lnTo>
                  <a:lnTo>
                    <a:pt x="117786" y="29119"/>
                  </a:lnTo>
                  <a:cubicBezTo>
                    <a:pt x="125833" y="29119"/>
                    <a:pt x="132281" y="22568"/>
                    <a:pt x="132281" y="14521"/>
                  </a:cubicBezTo>
                  <a:cubicBezTo>
                    <a:pt x="132281" y="6552"/>
                    <a:pt x="125833" y="1"/>
                    <a:pt x="117786" y="1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470447" y="2142225"/>
              <a:ext cx="652915" cy="350568"/>
            </a:xfrm>
            <a:custGeom>
              <a:rect b="b" l="l" r="r" t="t"/>
              <a:pathLst>
                <a:path extrusionOk="0" h="14831" w="27622">
                  <a:moveTo>
                    <a:pt x="0" y="1"/>
                  </a:moveTo>
                  <a:lnTo>
                    <a:pt x="0" y="14830"/>
                  </a:lnTo>
                  <a:lnTo>
                    <a:pt x="27622" y="14830"/>
                  </a:lnTo>
                  <a:lnTo>
                    <a:pt x="27622" y="1"/>
                  </a:lnTo>
                  <a:close/>
                </a:path>
              </a:pathLst>
            </a:custGeom>
            <a:solidFill>
              <a:srgbClr val="FFB0AD"/>
            </a:solidFill>
            <a:ln cap="flat" cmpd="sng" w="9525">
              <a:solidFill>
                <a:srgbClr val="FFB0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4111675" y="1405300"/>
              <a:ext cx="469800" cy="46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2164305" y="1457350"/>
              <a:ext cx="17961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Introducción</a:t>
              </a:r>
              <a:endParaRPr b="0" i="0" sz="17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7" name="Google Shape;67;p14"/>
            <p:cNvGrpSpPr/>
            <p:nvPr/>
          </p:nvGrpSpPr>
          <p:grpSpPr>
            <a:xfrm>
              <a:off x="4154791" y="1452849"/>
              <a:ext cx="379205" cy="379205"/>
              <a:chOff x="1487200" y="4993750"/>
              <a:chExt cx="483125" cy="483125"/>
            </a:xfrm>
          </p:grpSpPr>
          <p:sp>
            <p:nvSpPr>
              <p:cNvPr id="68" name="Google Shape;68;p14"/>
              <p:cNvSpPr/>
              <p:nvPr/>
            </p:nvSpPr>
            <p:spPr>
              <a:xfrm>
                <a:off x="1487200" y="4993750"/>
                <a:ext cx="483125" cy="483125"/>
              </a:xfrm>
              <a:custGeom>
                <a:rect b="b" l="l" r="r" t="t"/>
                <a:pathLst>
                  <a:path extrusionOk="0" h="19325" w="19325">
                    <a:moveTo>
                      <a:pt x="9662" y="1133"/>
                    </a:moveTo>
                    <a:cubicBezTo>
                      <a:pt x="11824" y="1133"/>
                      <a:pt x="13983" y="1975"/>
                      <a:pt x="15668" y="3657"/>
                    </a:cubicBezTo>
                    <a:cubicBezTo>
                      <a:pt x="19035" y="7027"/>
                      <a:pt x="19035" y="12302"/>
                      <a:pt x="15668" y="15668"/>
                    </a:cubicBezTo>
                    <a:cubicBezTo>
                      <a:pt x="13983" y="17352"/>
                      <a:pt x="11822" y="18193"/>
                      <a:pt x="9661" y="18193"/>
                    </a:cubicBezTo>
                    <a:cubicBezTo>
                      <a:pt x="7500" y="18193"/>
                      <a:pt x="5340" y="17352"/>
                      <a:pt x="3657" y="15668"/>
                    </a:cubicBezTo>
                    <a:cubicBezTo>
                      <a:pt x="290" y="12302"/>
                      <a:pt x="290" y="7024"/>
                      <a:pt x="3657" y="3657"/>
                    </a:cubicBezTo>
                    <a:cubicBezTo>
                      <a:pt x="5342" y="1975"/>
                      <a:pt x="7500" y="1133"/>
                      <a:pt x="9662" y="1133"/>
                    </a:cubicBezTo>
                    <a:close/>
                    <a:moveTo>
                      <a:pt x="9662" y="1"/>
                    </a:moveTo>
                    <a:cubicBezTo>
                      <a:pt x="7117" y="1"/>
                      <a:pt x="4698" y="1015"/>
                      <a:pt x="2857" y="2857"/>
                    </a:cubicBezTo>
                    <a:cubicBezTo>
                      <a:pt x="1015" y="4699"/>
                      <a:pt x="0" y="7117"/>
                      <a:pt x="0" y="9663"/>
                    </a:cubicBezTo>
                    <a:cubicBezTo>
                      <a:pt x="0" y="12208"/>
                      <a:pt x="1015" y="14627"/>
                      <a:pt x="2857" y="16469"/>
                    </a:cubicBezTo>
                    <a:cubicBezTo>
                      <a:pt x="4698" y="18310"/>
                      <a:pt x="7117" y="19325"/>
                      <a:pt x="9662" y="19325"/>
                    </a:cubicBezTo>
                    <a:cubicBezTo>
                      <a:pt x="12208" y="19325"/>
                      <a:pt x="14626" y="18310"/>
                      <a:pt x="16468" y="16469"/>
                    </a:cubicBezTo>
                    <a:cubicBezTo>
                      <a:pt x="18310" y="14627"/>
                      <a:pt x="19325" y="12208"/>
                      <a:pt x="19325" y="9663"/>
                    </a:cubicBezTo>
                    <a:cubicBezTo>
                      <a:pt x="19325" y="7117"/>
                      <a:pt x="18310" y="4699"/>
                      <a:pt x="16468" y="2857"/>
                    </a:cubicBezTo>
                    <a:cubicBezTo>
                      <a:pt x="14626" y="1015"/>
                      <a:pt x="12208" y="1"/>
                      <a:pt x="9662" y="1"/>
                    </a:cubicBez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1602600" y="5143950"/>
                <a:ext cx="250350" cy="182725"/>
              </a:xfrm>
              <a:custGeom>
                <a:rect b="b" l="l" r="r" t="t"/>
                <a:pathLst>
                  <a:path extrusionOk="0" h="7309" w="10014">
                    <a:moveTo>
                      <a:pt x="8149" y="1134"/>
                    </a:moveTo>
                    <a:cubicBezTo>
                      <a:pt x="8294" y="1134"/>
                      <a:pt x="8439" y="1189"/>
                      <a:pt x="8549" y="1300"/>
                    </a:cubicBezTo>
                    <a:cubicBezTo>
                      <a:pt x="8769" y="1520"/>
                      <a:pt x="8769" y="1879"/>
                      <a:pt x="8549" y="2100"/>
                    </a:cubicBezTo>
                    <a:lnTo>
                      <a:pt x="4639" y="6007"/>
                    </a:lnTo>
                    <a:cubicBezTo>
                      <a:pt x="4527" y="6120"/>
                      <a:pt x="4377" y="6177"/>
                      <a:pt x="4227" y="6177"/>
                    </a:cubicBezTo>
                    <a:cubicBezTo>
                      <a:pt x="4081" y="6177"/>
                      <a:pt x="3937" y="6123"/>
                      <a:pt x="3830" y="6016"/>
                    </a:cubicBezTo>
                    <a:lnTo>
                      <a:pt x="1547" y="3748"/>
                    </a:lnTo>
                    <a:cubicBezTo>
                      <a:pt x="1296" y="3534"/>
                      <a:pt x="1281" y="3151"/>
                      <a:pt x="1514" y="2918"/>
                    </a:cubicBezTo>
                    <a:cubicBezTo>
                      <a:pt x="1626" y="2806"/>
                      <a:pt x="1771" y="2750"/>
                      <a:pt x="1916" y="2750"/>
                    </a:cubicBezTo>
                    <a:cubicBezTo>
                      <a:pt x="2074" y="2750"/>
                      <a:pt x="2232" y="2817"/>
                      <a:pt x="2344" y="2948"/>
                    </a:cubicBezTo>
                    <a:lnTo>
                      <a:pt x="3784" y="4388"/>
                    </a:lnTo>
                    <a:cubicBezTo>
                      <a:pt x="3793" y="4401"/>
                      <a:pt x="3805" y="4410"/>
                      <a:pt x="3817" y="4419"/>
                    </a:cubicBezTo>
                    <a:cubicBezTo>
                      <a:pt x="3817" y="4422"/>
                      <a:pt x="3820" y="4422"/>
                      <a:pt x="3823" y="4425"/>
                    </a:cubicBezTo>
                    <a:cubicBezTo>
                      <a:pt x="3934" y="4535"/>
                      <a:pt x="4078" y="4590"/>
                      <a:pt x="4222" y="4590"/>
                    </a:cubicBezTo>
                    <a:cubicBezTo>
                      <a:pt x="4367" y="4590"/>
                      <a:pt x="4512" y="4535"/>
                      <a:pt x="4624" y="4425"/>
                    </a:cubicBezTo>
                    <a:lnTo>
                      <a:pt x="7749" y="1300"/>
                    </a:lnTo>
                    <a:cubicBezTo>
                      <a:pt x="7859" y="1189"/>
                      <a:pt x="8004" y="1134"/>
                      <a:pt x="8149" y="1134"/>
                    </a:cubicBezTo>
                    <a:close/>
                    <a:moveTo>
                      <a:pt x="8146" y="1"/>
                    </a:moveTo>
                    <a:cubicBezTo>
                      <a:pt x="7712" y="1"/>
                      <a:pt x="7279" y="166"/>
                      <a:pt x="6949" y="496"/>
                    </a:cubicBezTo>
                    <a:lnTo>
                      <a:pt x="6946" y="496"/>
                    </a:lnTo>
                    <a:lnTo>
                      <a:pt x="4219" y="3223"/>
                    </a:lnTo>
                    <a:lnTo>
                      <a:pt x="3144" y="2148"/>
                    </a:lnTo>
                    <a:cubicBezTo>
                      <a:pt x="2808" y="1779"/>
                      <a:pt x="2348" y="1594"/>
                      <a:pt x="1887" y="1594"/>
                    </a:cubicBezTo>
                    <a:cubicBezTo>
                      <a:pt x="1453" y="1594"/>
                      <a:pt x="1019" y="1758"/>
                      <a:pt x="686" y="2091"/>
                    </a:cubicBezTo>
                    <a:cubicBezTo>
                      <a:pt x="1" y="2776"/>
                      <a:pt x="28" y="3896"/>
                      <a:pt x="747" y="4549"/>
                    </a:cubicBezTo>
                    <a:lnTo>
                      <a:pt x="3029" y="6819"/>
                    </a:lnTo>
                    <a:cubicBezTo>
                      <a:pt x="3344" y="7131"/>
                      <a:pt x="3768" y="7308"/>
                      <a:pt x="4214" y="7308"/>
                    </a:cubicBezTo>
                    <a:cubicBezTo>
                      <a:pt x="4218" y="7308"/>
                      <a:pt x="4221" y="7308"/>
                      <a:pt x="4225" y="7308"/>
                    </a:cubicBezTo>
                    <a:cubicBezTo>
                      <a:pt x="4678" y="7308"/>
                      <a:pt x="5116" y="7127"/>
                      <a:pt x="5439" y="6807"/>
                    </a:cubicBezTo>
                    <a:lnTo>
                      <a:pt x="9349" y="2900"/>
                    </a:lnTo>
                    <a:cubicBezTo>
                      <a:pt x="10013" y="2236"/>
                      <a:pt x="10013" y="1161"/>
                      <a:pt x="9349" y="499"/>
                    </a:cubicBezTo>
                    <a:cubicBezTo>
                      <a:pt x="9017" y="167"/>
                      <a:pt x="8581" y="1"/>
                      <a:pt x="8146" y="1"/>
                    </a:cubicBez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14"/>
          <p:cNvGrpSpPr/>
          <p:nvPr/>
        </p:nvGrpSpPr>
        <p:grpSpPr>
          <a:xfrm>
            <a:off x="470447" y="3541328"/>
            <a:ext cx="7267103" cy="1196719"/>
            <a:chOff x="470447" y="3541328"/>
            <a:chExt cx="7267103" cy="1196719"/>
          </a:xfrm>
        </p:grpSpPr>
        <p:sp>
          <p:nvSpPr>
            <p:cNvPr id="71" name="Google Shape;71;p14"/>
            <p:cNvSpPr/>
            <p:nvPr/>
          </p:nvSpPr>
          <p:spPr>
            <a:xfrm>
              <a:off x="3128950" y="4048775"/>
              <a:ext cx="4608600" cy="688200"/>
            </a:xfrm>
            <a:prstGeom prst="roundRect">
              <a:avLst>
                <a:gd fmla="val 50000" name="adj"/>
              </a:avLst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Se </a:t>
              </a: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describe</a:t>
              </a: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los resultados</a:t>
              </a:r>
              <a:endParaRPr b="0" i="0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1123339" y="3541328"/>
              <a:ext cx="502982" cy="1196719"/>
            </a:xfrm>
            <a:custGeom>
              <a:rect b="b" l="l" r="r" t="t"/>
              <a:pathLst>
                <a:path extrusionOk="0" h="50628" w="21279">
                  <a:moveTo>
                    <a:pt x="1" y="0"/>
                  </a:moveTo>
                  <a:lnTo>
                    <a:pt x="1" y="14830"/>
                  </a:lnTo>
                  <a:lnTo>
                    <a:pt x="21278" y="50628"/>
                  </a:lnTo>
                  <a:lnTo>
                    <a:pt x="21278" y="215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D83AB"/>
            </a:solidFill>
            <a:ln cap="flat" cmpd="sng" w="9525">
              <a:solidFill>
                <a:srgbClr val="4D83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1626297" y="4049747"/>
              <a:ext cx="2044715" cy="688300"/>
            </a:xfrm>
            <a:custGeom>
              <a:rect b="b" l="l" r="r" t="t"/>
              <a:pathLst>
                <a:path extrusionOk="0" h="29119" w="86503">
                  <a:moveTo>
                    <a:pt x="0" y="1"/>
                  </a:moveTo>
                  <a:lnTo>
                    <a:pt x="0" y="29119"/>
                  </a:lnTo>
                  <a:lnTo>
                    <a:pt x="71879" y="29119"/>
                  </a:lnTo>
                  <a:cubicBezTo>
                    <a:pt x="79951" y="29119"/>
                    <a:pt x="86502" y="22568"/>
                    <a:pt x="86502" y="14598"/>
                  </a:cubicBezTo>
                  <a:cubicBezTo>
                    <a:pt x="86502" y="6552"/>
                    <a:pt x="79951" y="1"/>
                    <a:pt x="71879" y="1"/>
                  </a:cubicBezTo>
                  <a:close/>
                </a:path>
              </a:pathLst>
            </a:custGeom>
            <a:solidFill>
              <a:srgbClr val="1E547B"/>
            </a:solidFill>
            <a:ln cap="flat" cmpd="sng" w="9525">
              <a:solidFill>
                <a:srgbClr val="1E54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470447" y="3541328"/>
              <a:ext cx="652915" cy="350568"/>
            </a:xfrm>
            <a:custGeom>
              <a:rect b="b" l="l" r="r" t="t"/>
              <a:pathLst>
                <a:path extrusionOk="0" h="14831" w="27622">
                  <a:moveTo>
                    <a:pt x="0" y="0"/>
                  </a:moveTo>
                  <a:lnTo>
                    <a:pt x="0" y="14830"/>
                  </a:lnTo>
                  <a:lnTo>
                    <a:pt x="27622" y="14830"/>
                  </a:lnTo>
                  <a:lnTo>
                    <a:pt x="27622" y="0"/>
                  </a:lnTo>
                  <a:close/>
                </a:path>
              </a:pathLst>
            </a:custGeom>
            <a:solidFill>
              <a:srgbClr val="8AB7D7"/>
            </a:solidFill>
            <a:ln cap="flat" cmpd="sng" w="9525">
              <a:solidFill>
                <a:srgbClr val="8AB7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3029992" y="4158998"/>
              <a:ext cx="469800" cy="46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1949530" y="4211048"/>
              <a:ext cx="17961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Conclusión</a:t>
              </a:r>
              <a:endParaRPr b="0" i="0" sz="17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3076754" y="4211862"/>
              <a:ext cx="376306" cy="376306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rgbClr val="1E54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Google Shape;78;p14"/>
          <p:cNvGrpSpPr/>
          <p:nvPr/>
        </p:nvGrpSpPr>
        <p:grpSpPr>
          <a:xfrm>
            <a:off x="470447" y="1934041"/>
            <a:ext cx="7975747" cy="860272"/>
            <a:chOff x="470447" y="1983041"/>
            <a:chExt cx="7975747" cy="860272"/>
          </a:xfrm>
        </p:grpSpPr>
        <p:sp>
          <p:nvSpPr>
            <p:cNvPr id="79" name="Google Shape;79;p14"/>
            <p:cNvSpPr/>
            <p:nvPr/>
          </p:nvSpPr>
          <p:spPr>
            <a:xfrm>
              <a:off x="3959994" y="1983041"/>
              <a:ext cx="4486200" cy="688200"/>
            </a:xfrm>
            <a:prstGeom prst="roundRect">
              <a:avLst>
                <a:gd fmla="val 50000" name="adj"/>
              </a:avLst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           Se d</a:t>
              </a: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escribe </a:t>
              </a: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el objetivo del proyecto</a:t>
              </a:r>
              <a:endParaRPr b="0" i="0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1123339" y="1984326"/>
              <a:ext cx="502982" cy="858987"/>
            </a:xfrm>
            <a:custGeom>
              <a:rect b="b" l="l" r="r" t="t"/>
              <a:pathLst>
                <a:path extrusionOk="0" h="36340" w="21279">
                  <a:moveTo>
                    <a:pt x="21278" y="1"/>
                  </a:moveTo>
                  <a:lnTo>
                    <a:pt x="1" y="21510"/>
                  </a:lnTo>
                  <a:lnTo>
                    <a:pt x="1" y="36340"/>
                  </a:lnTo>
                  <a:lnTo>
                    <a:pt x="21278" y="29118"/>
                  </a:lnTo>
                  <a:lnTo>
                    <a:pt x="21278" y="1"/>
                  </a:lnTo>
                  <a:close/>
                </a:path>
              </a:pathLst>
            </a:custGeom>
            <a:solidFill>
              <a:srgbClr val="CD6F8C"/>
            </a:solidFill>
            <a:ln cap="flat" cmpd="sng" w="9525">
              <a:solidFill>
                <a:srgbClr val="CD6F8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1626297" y="1984326"/>
              <a:ext cx="2875620" cy="688300"/>
            </a:xfrm>
            <a:custGeom>
              <a:rect b="b" l="l" r="r" t="t"/>
              <a:pathLst>
                <a:path extrusionOk="0" h="29119" w="121655">
                  <a:moveTo>
                    <a:pt x="0" y="1"/>
                  </a:moveTo>
                  <a:lnTo>
                    <a:pt x="0" y="29118"/>
                  </a:lnTo>
                  <a:lnTo>
                    <a:pt x="107135" y="29118"/>
                  </a:lnTo>
                  <a:cubicBezTo>
                    <a:pt x="115207" y="29118"/>
                    <a:pt x="121655" y="22568"/>
                    <a:pt x="121655" y="14521"/>
                  </a:cubicBezTo>
                  <a:cubicBezTo>
                    <a:pt x="121655" y="6552"/>
                    <a:pt x="115207" y="1"/>
                    <a:pt x="107135" y="1"/>
                  </a:cubicBezTo>
                  <a:close/>
                </a:path>
              </a:pathLst>
            </a:custGeom>
            <a:solidFill>
              <a:srgbClr val="B33F62"/>
            </a:solidFill>
            <a:ln cap="flat" cmpd="sng" w="9525">
              <a:solidFill>
                <a:srgbClr val="B33F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470447" y="2492769"/>
              <a:ext cx="652915" cy="350544"/>
            </a:xfrm>
            <a:custGeom>
              <a:rect b="b" l="l" r="r" t="t"/>
              <a:pathLst>
                <a:path extrusionOk="0" h="14830" w="27622">
                  <a:moveTo>
                    <a:pt x="0" y="0"/>
                  </a:moveTo>
                  <a:lnTo>
                    <a:pt x="0" y="14830"/>
                  </a:lnTo>
                  <a:lnTo>
                    <a:pt x="27622" y="14830"/>
                  </a:lnTo>
                  <a:lnTo>
                    <a:pt x="27622" y="0"/>
                  </a:lnTo>
                  <a:close/>
                </a:path>
              </a:pathLst>
            </a:custGeom>
            <a:solidFill>
              <a:srgbClr val="DE9AAE"/>
            </a:solidFill>
            <a:ln cap="flat" cmpd="sng" w="9525">
              <a:solidFill>
                <a:srgbClr val="DE9AA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3860453" y="2093576"/>
              <a:ext cx="469800" cy="46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 txBox="1"/>
            <p:nvPr/>
          </p:nvSpPr>
          <p:spPr>
            <a:xfrm>
              <a:off x="2164305" y="2145626"/>
              <a:ext cx="17961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Objetivo</a:t>
              </a:r>
              <a:endParaRPr b="0" i="0" sz="17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85" name="Google Shape;85;p14"/>
            <p:cNvGrpSpPr/>
            <p:nvPr/>
          </p:nvGrpSpPr>
          <p:grpSpPr>
            <a:xfrm>
              <a:off x="3905751" y="2138874"/>
              <a:ext cx="379205" cy="379205"/>
              <a:chOff x="1487200" y="4993750"/>
              <a:chExt cx="483125" cy="483125"/>
            </a:xfrm>
          </p:grpSpPr>
          <p:sp>
            <p:nvSpPr>
              <p:cNvPr id="86" name="Google Shape;86;p14"/>
              <p:cNvSpPr/>
              <p:nvPr/>
            </p:nvSpPr>
            <p:spPr>
              <a:xfrm>
                <a:off x="1487200" y="4993750"/>
                <a:ext cx="483125" cy="483125"/>
              </a:xfrm>
              <a:custGeom>
                <a:rect b="b" l="l" r="r" t="t"/>
                <a:pathLst>
                  <a:path extrusionOk="0" h="19325" w="19325">
                    <a:moveTo>
                      <a:pt x="9662" y="1133"/>
                    </a:moveTo>
                    <a:cubicBezTo>
                      <a:pt x="11824" y="1133"/>
                      <a:pt x="13983" y="1975"/>
                      <a:pt x="15668" y="3657"/>
                    </a:cubicBezTo>
                    <a:cubicBezTo>
                      <a:pt x="19035" y="7027"/>
                      <a:pt x="19035" y="12302"/>
                      <a:pt x="15668" y="15668"/>
                    </a:cubicBezTo>
                    <a:cubicBezTo>
                      <a:pt x="13983" y="17352"/>
                      <a:pt x="11822" y="18193"/>
                      <a:pt x="9661" y="18193"/>
                    </a:cubicBezTo>
                    <a:cubicBezTo>
                      <a:pt x="7500" y="18193"/>
                      <a:pt x="5340" y="17352"/>
                      <a:pt x="3657" y="15668"/>
                    </a:cubicBezTo>
                    <a:cubicBezTo>
                      <a:pt x="290" y="12302"/>
                      <a:pt x="290" y="7024"/>
                      <a:pt x="3657" y="3657"/>
                    </a:cubicBezTo>
                    <a:cubicBezTo>
                      <a:pt x="5342" y="1975"/>
                      <a:pt x="7500" y="1133"/>
                      <a:pt x="9662" y="1133"/>
                    </a:cubicBezTo>
                    <a:close/>
                    <a:moveTo>
                      <a:pt x="9662" y="1"/>
                    </a:moveTo>
                    <a:cubicBezTo>
                      <a:pt x="7117" y="1"/>
                      <a:pt x="4698" y="1015"/>
                      <a:pt x="2857" y="2857"/>
                    </a:cubicBezTo>
                    <a:cubicBezTo>
                      <a:pt x="1015" y="4699"/>
                      <a:pt x="0" y="7117"/>
                      <a:pt x="0" y="9663"/>
                    </a:cubicBezTo>
                    <a:cubicBezTo>
                      <a:pt x="0" y="12208"/>
                      <a:pt x="1015" y="14627"/>
                      <a:pt x="2857" y="16469"/>
                    </a:cubicBezTo>
                    <a:cubicBezTo>
                      <a:pt x="4698" y="18310"/>
                      <a:pt x="7117" y="19325"/>
                      <a:pt x="9662" y="19325"/>
                    </a:cubicBezTo>
                    <a:cubicBezTo>
                      <a:pt x="12208" y="19325"/>
                      <a:pt x="14626" y="18310"/>
                      <a:pt x="16468" y="16469"/>
                    </a:cubicBezTo>
                    <a:cubicBezTo>
                      <a:pt x="18310" y="14627"/>
                      <a:pt x="19325" y="12208"/>
                      <a:pt x="19325" y="9663"/>
                    </a:cubicBezTo>
                    <a:cubicBezTo>
                      <a:pt x="19325" y="7117"/>
                      <a:pt x="18310" y="4699"/>
                      <a:pt x="16468" y="2857"/>
                    </a:cubicBezTo>
                    <a:cubicBezTo>
                      <a:pt x="14626" y="1015"/>
                      <a:pt x="12208" y="1"/>
                      <a:pt x="9662" y="1"/>
                    </a:cubicBez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1602600" y="5143950"/>
                <a:ext cx="250350" cy="182725"/>
              </a:xfrm>
              <a:custGeom>
                <a:rect b="b" l="l" r="r" t="t"/>
                <a:pathLst>
                  <a:path extrusionOk="0" h="7309" w="10014">
                    <a:moveTo>
                      <a:pt x="8149" y="1134"/>
                    </a:moveTo>
                    <a:cubicBezTo>
                      <a:pt x="8294" y="1134"/>
                      <a:pt x="8439" y="1189"/>
                      <a:pt x="8549" y="1300"/>
                    </a:cubicBezTo>
                    <a:cubicBezTo>
                      <a:pt x="8769" y="1520"/>
                      <a:pt x="8769" y="1879"/>
                      <a:pt x="8549" y="2100"/>
                    </a:cubicBezTo>
                    <a:lnTo>
                      <a:pt x="4639" y="6007"/>
                    </a:lnTo>
                    <a:cubicBezTo>
                      <a:pt x="4527" y="6120"/>
                      <a:pt x="4377" y="6177"/>
                      <a:pt x="4227" y="6177"/>
                    </a:cubicBezTo>
                    <a:cubicBezTo>
                      <a:pt x="4081" y="6177"/>
                      <a:pt x="3937" y="6123"/>
                      <a:pt x="3830" y="6016"/>
                    </a:cubicBezTo>
                    <a:lnTo>
                      <a:pt x="1547" y="3748"/>
                    </a:lnTo>
                    <a:cubicBezTo>
                      <a:pt x="1296" y="3534"/>
                      <a:pt x="1281" y="3151"/>
                      <a:pt x="1514" y="2918"/>
                    </a:cubicBezTo>
                    <a:cubicBezTo>
                      <a:pt x="1626" y="2806"/>
                      <a:pt x="1771" y="2750"/>
                      <a:pt x="1916" y="2750"/>
                    </a:cubicBezTo>
                    <a:cubicBezTo>
                      <a:pt x="2074" y="2750"/>
                      <a:pt x="2232" y="2817"/>
                      <a:pt x="2344" y="2948"/>
                    </a:cubicBezTo>
                    <a:lnTo>
                      <a:pt x="3784" y="4388"/>
                    </a:lnTo>
                    <a:cubicBezTo>
                      <a:pt x="3793" y="4401"/>
                      <a:pt x="3805" y="4410"/>
                      <a:pt x="3817" y="4419"/>
                    </a:cubicBezTo>
                    <a:cubicBezTo>
                      <a:pt x="3817" y="4422"/>
                      <a:pt x="3820" y="4422"/>
                      <a:pt x="3823" y="4425"/>
                    </a:cubicBezTo>
                    <a:cubicBezTo>
                      <a:pt x="3934" y="4535"/>
                      <a:pt x="4078" y="4590"/>
                      <a:pt x="4222" y="4590"/>
                    </a:cubicBezTo>
                    <a:cubicBezTo>
                      <a:pt x="4367" y="4590"/>
                      <a:pt x="4512" y="4535"/>
                      <a:pt x="4624" y="4425"/>
                    </a:cubicBezTo>
                    <a:lnTo>
                      <a:pt x="7749" y="1300"/>
                    </a:lnTo>
                    <a:cubicBezTo>
                      <a:pt x="7859" y="1189"/>
                      <a:pt x="8004" y="1134"/>
                      <a:pt x="8149" y="1134"/>
                    </a:cubicBezTo>
                    <a:close/>
                    <a:moveTo>
                      <a:pt x="8146" y="1"/>
                    </a:moveTo>
                    <a:cubicBezTo>
                      <a:pt x="7712" y="1"/>
                      <a:pt x="7279" y="166"/>
                      <a:pt x="6949" y="496"/>
                    </a:cubicBezTo>
                    <a:lnTo>
                      <a:pt x="6946" y="496"/>
                    </a:lnTo>
                    <a:lnTo>
                      <a:pt x="4219" y="3223"/>
                    </a:lnTo>
                    <a:lnTo>
                      <a:pt x="3144" y="2148"/>
                    </a:lnTo>
                    <a:cubicBezTo>
                      <a:pt x="2808" y="1779"/>
                      <a:pt x="2348" y="1594"/>
                      <a:pt x="1887" y="1594"/>
                    </a:cubicBezTo>
                    <a:cubicBezTo>
                      <a:pt x="1453" y="1594"/>
                      <a:pt x="1019" y="1758"/>
                      <a:pt x="686" y="2091"/>
                    </a:cubicBezTo>
                    <a:cubicBezTo>
                      <a:pt x="1" y="2776"/>
                      <a:pt x="28" y="3896"/>
                      <a:pt x="747" y="4549"/>
                    </a:cubicBezTo>
                    <a:lnTo>
                      <a:pt x="3029" y="6819"/>
                    </a:lnTo>
                    <a:cubicBezTo>
                      <a:pt x="3344" y="7131"/>
                      <a:pt x="3768" y="7308"/>
                      <a:pt x="4214" y="7308"/>
                    </a:cubicBezTo>
                    <a:cubicBezTo>
                      <a:pt x="4218" y="7308"/>
                      <a:pt x="4221" y="7308"/>
                      <a:pt x="4225" y="7308"/>
                    </a:cubicBezTo>
                    <a:cubicBezTo>
                      <a:pt x="4678" y="7308"/>
                      <a:pt x="5116" y="7127"/>
                      <a:pt x="5439" y="6807"/>
                    </a:cubicBezTo>
                    <a:lnTo>
                      <a:pt x="9349" y="2900"/>
                    </a:lnTo>
                    <a:cubicBezTo>
                      <a:pt x="10013" y="2236"/>
                      <a:pt x="10013" y="1161"/>
                      <a:pt x="9349" y="499"/>
                    </a:cubicBezTo>
                    <a:cubicBezTo>
                      <a:pt x="9017" y="167"/>
                      <a:pt x="8581" y="1"/>
                      <a:pt x="8146" y="1"/>
                    </a:cubicBez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8" name="Google Shape;88;p14"/>
          <p:cNvGrpSpPr/>
          <p:nvPr/>
        </p:nvGrpSpPr>
        <p:grpSpPr>
          <a:xfrm>
            <a:off x="470447" y="2672413"/>
            <a:ext cx="7682853" cy="689105"/>
            <a:chOff x="470447" y="2672413"/>
            <a:chExt cx="7682853" cy="689105"/>
          </a:xfrm>
        </p:grpSpPr>
        <p:sp>
          <p:nvSpPr>
            <p:cNvPr id="89" name="Google Shape;89;p14"/>
            <p:cNvSpPr/>
            <p:nvPr/>
          </p:nvSpPr>
          <p:spPr>
            <a:xfrm>
              <a:off x="3667100" y="2672413"/>
              <a:ext cx="4486200" cy="688200"/>
            </a:xfrm>
            <a:prstGeom prst="roundRect">
              <a:avLst>
                <a:gd fmla="val 50000" name="adj"/>
              </a:avLst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        Se detalla la arquitectura </a:t>
              </a:r>
              <a:endParaRPr b="0" i="0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1123339" y="2672603"/>
              <a:ext cx="502982" cy="688915"/>
            </a:xfrm>
            <a:custGeom>
              <a:rect b="b" l="l" r="r" t="t"/>
              <a:pathLst>
                <a:path extrusionOk="0" h="29145" w="21279">
                  <a:moveTo>
                    <a:pt x="21278" y="0"/>
                  </a:moveTo>
                  <a:lnTo>
                    <a:pt x="1" y="7222"/>
                  </a:lnTo>
                  <a:lnTo>
                    <a:pt x="1" y="21923"/>
                  </a:lnTo>
                  <a:lnTo>
                    <a:pt x="21278" y="29144"/>
                  </a:lnTo>
                  <a:lnTo>
                    <a:pt x="21278" y="0"/>
                  </a:lnTo>
                  <a:close/>
                </a:path>
              </a:pathLst>
            </a:custGeom>
            <a:solidFill>
              <a:srgbClr val="B056AF"/>
            </a:solidFill>
            <a:ln cap="flat" cmpd="sng" w="9525">
              <a:solidFill>
                <a:srgbClr val="B056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1626297" y="2672603"/>
              <a:ext cx="2583011" cy="688915"/>
            </a:xfrm>
            <a:custGeom>
              <a:rect b="b" l="l" r="r" t="t"/>
              <a:pathLst>
                <a:path extrusionOk="0" h="29145" w="109276">
                  <a:moveTo>
                    <a:pt x="0" y="0"/>
                  </a:moveTo>
                  <a:lnTo>
                    <a:pt x="0" y="29144"/>
                  </a:lnTo>
                  <a:lnTo>
                    <a:pt x="94678" y="29144"/>
                  </a:lnTo>
                  <a:cubicBezTo>
                    <a:pt x="102725" y="29144"/>
                    <a:pt x="109275" y="22567"/>
                    <a:pt x="109275" y="14521"/>
                  </a:cubicBezTo>
                  <a:cubicBezTo>
                    <a:pt x="109275" y="6577"/>
                    <a:pt x="102725" y="0"/>
                    <a:pt x="94678" y="0"/>
                  </a:cubicBezTo>
                  <a:close/>
                </a:path>
              </a:pathLst>
            </a:custGeom>
            <a:solidFill>
              <a:srgbClr val="7B1E7A"/>
            </a:solidFill>
            <a:ln cap="flat" cmpd="sng" w="9525">
              <a:solidFill>
                <a:srgbClr val="7B1E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470447" y="2843289"/>
              <a:ext cx="652915" cy="347519"/>
            </a:xfrm>
            <a:custGeom>
              <a:rect b="b" l="l" r="r" t="t"/>
              <a:pathLst>
                <a:path extrusionOk="0" h="14702" w="27622">
                  <a:moveTo>
                    <a:pt x="0" y="1"/>
                  </a:moveTo>
                  <a:lnTo>
                    <a:pt x="0" y="14702"/>
                  </a:lnTo>
                  <a:lnTo>
                    <a:pt x="27622" y="14702"/>
                  </a:lnTo>
                  <a:lnTo>
                    <a:pt x="27622" y="1"/>
                  </a:lnTo>
                  <a:close/>
                </a:path>
              </a:pathLst>
            </a:custGeom>
            <a:solidFill>
              <a:srgbClr val="D794D6"/>
            </a:solidFill>
            <a:ln cap="flat" cmpd="sng" w="9525">
              <a:solidFill>
                <a:srgbClr val="D794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3568155" y="2782160"/>
              <a:ext cx="469800" cy="46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2164309" y="2834210"/>
              <a:ext cx="17961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Arquitectura</a:t>
              </a:r>
              <a:endParaRPr b="0" i="0" sz="17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95" name="Google Shape;95;p14"/>
            <p:cNvGrpSpPr/>
            <p:nvPr/>
          </p:nvGrpSpPr>
          <p:grpSpPr>
            <a:xfrm>
              <a:off x="3613441" y="2826774"/>
              <a:ext cx="379205" cy="379205"/>
              <a:chOff x="1487200" y="4993750"/>
              <a:chExt cx="483125" cy="483125"/>
            </a:xfrm>
          </p:grpSpPr>
          <p:sp>
            <p:nvSpPr>
              <p:cNvPr id="96" name="Google Shape;96;p14"/>
              <p:cNvSpPr/>
              <p:nvPr/>
            </p:nvSpPr>
            <p:spPr>
              <a:xfrm>
                <a:off x="1487200" y="4993750"/>
                <a:ext cx="483125" cy="483125"/>
              </a:xfrm>
              <a:custGeom>
                <a:rect b="b" l="l" r="r" t="t"/>
                <a:pathLst>
                  <a:path extrusionOk="0" h="19325" w="19325">
                    <a:moveTo>
                      <a:pt x="9662" y="1133"/>
                    </a:moveTo>
                    <a:cubicBezTo>
                      <a:pt x="11824" y="1133"/>
                      <a:pt x="13983" y="1975"/>
                      <a:pt x="15668" y="3657"/>
                    </a:cubicBezTo>
                    <a:cubicBezTo>
                      <a:pt x="19035" y="7027"/>
                      <a:pt x="19035" y="12302"/>
                      <a:pt x="15668" y="15668"/>
                    </a:cubicBezTo>
                    <a:cubicBezTo>
                      <a:pt x="13983" y="17352"/>
                      <a:pt x="11822" y="18193"/>
                      <a:pt x="9661" y="18193"/>
                    </a:cubicBezTo>
                    <a:cubicBezTo>
                      <a:pt x="7500" y="18193"/>
                      <a:pt x="5340" y="17352"/>
                      <a:pt x="3657" y="15668"/>
                    </a:cubicBezTo>
                    <a:cubicBezTo>
                      <a:pt x="290" y="12302"/>
                      <a:pt x="290" y="7024"/>
                      <a:pt x="3657" y="3657"/>
                    </a:cubicBezTo>
                    <a:cubicBezTo>
                      <a:pt x="5342" y="1975"/>
                      <a:pt x="7500" y="1133"/>
                      <a:pt x="9662" y="1133"/>
                    </a:cubicBezTo>
                    <a:close/>
                    <a:moveTo>
                      <a:pt x="9662" y="1"/>
                    </a:moveTo>
                    <a:cubicBezTo>
                      <a:pt x="7117" y="1"/>
                      <a:pt x="4698" y="1015"/>
                      <a:pt x="2857" y="2857"/>
                    </a:cubicBezTo>
                    <a:cubicBezTo>
                      <a:pt x="1015" y="4699"/>
                      <a:pt x="0" y="7117"/>
                      <a:pt x="0" y="9663"/>
                    </a:cubicBezTo>
                    <a:cubicBezTo>
                      <a:pt x="0" y="12208"/>
                      <a:pt x="1015" y="14627"/>
                      <a:pt x="2857" y="16469"/>
                    </a:cubicBezTo>
                    <a:cubicBezTo>
                      <a:pt x="4698" y="18310"/>
                      <a:pt x="7117" y="19325"/>
                      <a:pt x="9662" y="19325"/>
                    </a:cubicBezTo>
                    <a:cubicBezTo>
                      <a:pt x="12208" y="19325"/>
                      <a:pt x="14626" y="18310"/>
                      <a:pt x="16468" y="16469"/>
                    </a:cubicBezTo>
                    <a:cubicBezTo>
                      <a:pt x="18310" y="14627"/>
                      <a:pt x="19325" y="12208"/>
                      <a:pt x="19325" y="9663"/>
                    </a:cubicBezTo>
                    <a:cubicBezTo>
                      <a:pt x="19325" y="7117"/>
                      <a:pt x="18310" y="4699"/>
                      <a:pt x="16468" y="2857"/>
                    </a:cubicBezTo>
                    <a:cubicBezTo>
                      <a:pt x="14626" y="1015"/>
                      <a:pt x="12208" y="1"/>
                      <a:pt x="9662" y="1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1602609" y="5143998"/>
                <a:ext cx="270804" cy="244815"/>
              </a:xfrm>
              <a:custGeom>
                <a:rect b="b" l="l" r="r" t="t"/>
                <a:pathLst>
                  <a:path extrusionOk="0" h="7309" w="10014">
                    <a:moveTo>
                      <a:pt x="8149" y="1134"/>
                    </a:moveTo>
                    <a:cubicBezTo>
                      <a:pt x="8294" y="1134"/>
                      <a:pt x="8439" y="1189"/>
                      <a:pt x="8549" y="1300"/>
                    </a:cubicBezTo>
                    <a:cubicBezTo>
                      <a:pt x="8769" y="1520"/>
                      <a:pt x="8769" y="1879"/>
                      <a:pt x="8549" y="2100"/>
                    </a:cubicBezTo>
                    <a:lnTo>
                      <a:pt x="4639" y="6007"/>
                    </a:lnTo>
                    <a:cubicBezTo>
                      <a:pt x="4527" y="6120"/>
                      <a:pt x="4377" y="6177"/>
                      <a:pt x="4227" y="6177"/>
                    </a:cubicBezTo>
                    <a:cubicBezTo>
                      <a:pt x="4081" y="6177"/>
                      <a:pt x="3937" y="6123"/>
                      <a:pt x="3830" y="6016"/>
                    </a:cubicBezTo>
                    <a:lnTo>
                      <a:pt x="1547" y="3748"/>
                    </a:lnTo>
                    <a:cubicBezTo>
                      <a:pt x="1296" y="3534"/>
                      <a:pt x="1281" y="3151"/>
                      <a:pt x="1514" y="2918"/>
                    </a:cubicBezTo>
                    <a:cubicBezTo>
                      <a:pt x="1626" y="2806"/>
                      <a:pt x="1771" y="2750"/>
                      <a:pt x="1916" y="2750"/>
                    </a:cubicBezTo>
                    <a:cubicBezTo>
                      <a:pt x="2074" y="2750"/>
                      <a:pt x="2232" y="2817"/>
                      <a:pt x="2344" y="2948"/>
                    </a:cubicBezTo>
                    <a:lnTo>
                      <a:pt x="3784" y="4388"/>
                    </a:lnTo>
                    <a:cubicBezTo>
                      <a:pt x="3793" y="4401"/>
                      <a:pt x="3805" y="4410"/>
                      <a:pt x="3817" y="4419"/>
                    </a:cubicBezTo>
                    <a:cubicBezTo>
                      <a:pt x="3817" y="4422"/>
                      <a:pt x="3820" y="4422"/>
                      <a:pt x="3823" y="4425"/>
                    </a:cubicBezTo>
                    <a:cubicBezTo>
                      <a:pt x="3934" y="4535"/>
                      <a:pt x="4078" y="4590"/>
                      <a:pt x="4222" y="4590"/>
                    </a:cubicBezTo>
                    <a:cubicBezTo>
                      <a:pt x="4367" y="4590"/>
                      <a:pt x="4512" y="4535"/>
                      <a:pt x="4624" y="4425"/>
                    </a:cubicBezTo>
                    <a:lnTo>
                      <a:pt x="7749" y="1300"/>
                    </a:lnTo>
                    <a:cubicBezTo>
                      <a:pt x="7859" y="1189"/>
                      <a:pt x="8004" y="1134"/>
                      <a:pt x="8149" y="1134"/>
                    </a:cubicBezTo>
                    <a:close/>
                    <a:moveTo>
                      <a:pt x="8146" y="1"/>
                    </a:moveTo>
                    <a:cubicBezTo>
                      <a:pt x="7712" y="1"/>
                      <a:pt x="7279" y="166"/>
                      <a:pt x="6949" y="496"/>
                    </a:cubicBezTo>
                    <a:lnTo>
                      <a:pt x="6946" y="496"/>
                    </a:lnTo>
                    <a:lnTo>
                      <a:pt x="4219" y="3223"/>
                    </a:lnTo>
                    <a:lnTo>
                      <a:pt x="3144" y="2148"/>
                    </a:lnTo>
                    <a:cubicBezTo>
                      <a:pt x="2808" y="1779"/>
                      <a:pt x="2348" y="1594"/>
                      <a:pt x="1887" y="1594"/>
                    </a:cubicBezTo>
                    <a:cubicBezTo>
                      <a:pt x="1453" y="1594"/>
                      <a:pt x="1019" y="1758"/>
                      <a:pt x="686" y="2091"/>
                    </a:cubicBezTo>
                    <a:cubicBezTo>
                      <a:pt x="1" y="2776"/>
                      <a:pt x="28" y="3896"/>
                      <a:pt x="747" y="4549"/>
                    </a:cubicBezTo>
                    <a:lnTo>
                      <a:pt x="3029" y="6819"/>
                    </a:lnTo>
                    <a:cubicBezTo>
                      <a:pt x="3344" y="7131"/>
                      <a:pt x="3768" y="7308"/>
                      <a:pt x="4214" y="7308"/>
                    </a:cubicBezTo>
                    <a:cubicBezTo>
                      <a:pt x="4218" y="7308"/>
                      <a:pt x="4221" y="7308"/>
                      <a:pt x="4225" y="7308"/>
                    </a:cubicBezTo>
                    <a:cubicBezTo>
                      <a:pt x="4678" y="7308"/>
                      <a:pt x="5116" y="7127"/>
                      <a:pt x="5439" y="6807"/>
                    </a:cubicBezTo>
                    <a:lnTo>
                      <a:pt x="9349" y="2900"/>
                    </a:lnTo>
                    <a:cubicBezTo>
                      <a:pt x="10013" y="2236"/>
                      <a:pt x="10013" y="1161"/>
                      <a:pt x="9349" y="499"/>
                    </a:cubicBezTo>
                    <a:cubicBezTo>
                      <a:pt x="9017" y="167"/>
                      <a:pt x="8581" y="1"/>
                      <a:pt x="8146" y="1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8" name="Google Shape;98;p14"/>
          <p:cNvGrpSpPr/>
          <p:nvPr/>
        </p:nvGrpSpPr>
        <p:grpSpPr>
          <a:xfrm>
            <a:off x="470447" y="3190784"/>
            <a:ext cx="7398294" cy="859200"/>
            <a:chOff x="470447" y="3190784"/>
            <a:chExt cx="7398294" cy="859200"/>
          </a:xfrm>
        </p:grpSpPr>
        <p:sp>
          <p:nvSpPr>
            <p:cNvPr id="99" name="Google Shape;99;p14"/>
            <p:cNvSpPr/>
            <p:nvPr/>
          </p:nvSpPr>
          <p:spPr>
            <a:xfrm>
              <a:off x="3382541" y="3361784"/>
              <a:ext cx="4486200" cy="688200"/>
            </a:xfrm>
            <a:prstGeom prst="roundRect">
              <a:avLst>
                <a:gd fmla="val 50000" name="adj"/>
              </a:avLst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        Se describe las herramientas utilizadas</a:t>
              </a:r>
              <a:endParaRPr b="0" i="0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1123339" y="3190784"/>
              <a:ext cx="502982" cy="858987"/>
            </a:xfrm>
            <a:custGeom>
              <a:rect b="b" l="l" r="r" t="t"/>
              <a:pathLst>
                <a:path extrusionOk="0" h="36340" w="21279">
                  <a:moveTo>
                    <a:pt x="1" y="1"/>
                  </a:moveTo>
                  <a:lnTo>
                    <a:pt x="1" y="14830"/>
                  </a:lnTo>
                  <a:lnTo>
                    <a:pt x="21278" y="36340"/>
                  </a:lnTo>
                  <a:lnTo>
                    <a:pt x="21278" y="72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451A4"/>
            </a:solidFill>
            <a:ln cap="flat" cmpd="sng" w="9525">
              <a:solidFill>
                <a:srgbClr val="7451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1626297" y="3361494"/>
              <a:ext cx="2298912" cy="688277"/>
            </a:xfrm>
            <a:custGeom>
              <a:rect b="b" l="l" r="r" t="t"/>
              <a:pathLst>
                <a:path extrusionOk="0" h="29118" w="97257">
                  <a:moveTo>
                    <a:pt x="0" y="0"/>
                  </a:moveTo>
                  <a:lnTo>
                    <a:pt x="0" y="29118"/>
                  </a:lnTo>
                  <a:lnTo>
                    <a:pt x="82737" y="29118"/>
                  </a:lnTo>
                  <a:cubicBezTo>
                    <a:pt x="90706" y="29118"/>
                    <a:pt x="97257" y="22567"/>
                    <a:pt x="97257" y="14494"/>
                  </a:cubicBezTo>
                  <a:cubicBezTo>
                    <a:pt x="97257" y="6551"/>
                    <a:pt x="90706" y="0"/>
                    <a:pt x="82737" y="0"/>
                  </a:cubicBezTo>
                  <a:close/>
                </a:path>
              </a:pathLst>
            </a:custGeom>
            <a:solidFill>
              <a:srgbClr val="451E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470447" y="3190784"/>
              <a:ext cx="652915" cy="350568"/>
            </a:xfrm>
            <a:custGeom>
              <a:rect b="b" l="l" r="r" t="t"/>
              <a:pathLst>
                <a:path extrusionOk="0" h="14831" w="27622">
                  <a:moveTo>
                    <a:pt x="0" y="1"/>
                  </a:moveTo>
                  <a:lnTo>
                    <a:pt x="0" y="14830"/>
                  </a:lnTo>
                  <a:lnTo>
                    <a:pt x="27622" y="14830"/>
                  </a:lnTo>
                  <a:lnTo>
                    <a:pt x="27622" y="1"/>
                  </a:lnTo>
                  <a:close/>
                </a:path>
              </a:pathLst>
            </a:custGeom>
            <a:solidFill>
              <a:srgbClr val="997DC1"/>
            </a:solidFill>
            <a:ln cap="flat" cmpd="sng" w="9525">
              <a:solidFill>
                <a:srgbClr val="997D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3283595" y="3470733"/>
              <a:ext cx="469800" cy="46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2164305" y="3522783"/>
              <a:ext cx="17961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t/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Tecnologías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3330354" y="3516550"/>
              <a:ext cx="376306" cy="376306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rgbClr val="451E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14"/>
          <p:cNvSpPr/>
          <p:nvPr/>
        </p:nvSpPr>
        <p:spPr>
          <a:xfrm>
            <a:off x="3425375" y="3619700"/>
            <a:ext cx="216878" cy="192154"/>
          </a:xfrm>
          <a:custGeom>
            <a:rect b="b" l="l" r="r" t="t"/>
            <a:pathLst>
              <a:path extrusionOk="0" h="7309" w="10014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rgbClr val="7B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3159498" y="4281925"/>
            <a:ext cx="216878" cy="192154"/>
          </a:xfrm>
          <a:custGeom>
            <a:rect b="b" l="l" r="r" t="t"/>
            <a:pathLst>
              <a:path extrusionOk="0" h="7309" w="10014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rgbClr val="7B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710250" y="329648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Introdución</a:t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955675" y="1202650"/>
            <a:ext cx="7663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base de datos distribuida y heterogénea combina diferentes sistemas de gestión de bases de datos para almacenar y gestionar datos en un entorno distribuido. En este caso, se mencionan PostgreSQL y MongoDB como ejemplos de sistemas de gestión de bases de datos que se utilizan conjuntamente</a:t>
            </a:r>
            <a:endParaRPr/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700" y="2401750"/>
            <a:ext cx="25146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Caso de estudio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1741625" y="893325"/>
            <a:ext cx="5846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4069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caso de estudio se enfoca en MyTems, una tienda en línea de videojuegos, que busca mejorar la experiencia del cliente y aumentar las ventas. A través de un análisis exhaustivo, se identifican los desafíos clave y se proponen soluciones estratégicas para impulsar el crecimiento y la lealtad del cliente.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2165700" y="1940825"/>
            <a:ext cx="6485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4069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negocio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069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069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750" y="2395725"/>
            <a:ext cx="2199200" cy="24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1395925" y="966400"/>
            <a:ext cx="6471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Implementar una arquitectura de base de datos distribuida y heterogénea utilizando PostgreSQL y MongoDB para lograr un mayor rendimiento, escalabilidad y flexibilidad en el manejo de datos, optimizando la utilización de recursos y mejorando la disponibilidad y confiabilidad del sistema de ventas de videojuegos</a:t>
            </a:r>
            <a:endParaRPr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288" y="2325275"/>
            <a:ext cx="1781425" cy="1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 </a:t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2525"/>
            <a:ext cx="8176699" cy="428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516200" y="410273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de base de datos </a:t>
            </a:r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675" y="1016475"/>
            <a:ext cx="6781676" cy="42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000" y="615600"/>
            <a:ext cx="5748949" cy="42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Postgres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725" y="1452400"/>
            <a:ext cx="3738575" cy="26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0125" y="1386825"/>
            <a:ext cx="4565475" cy="29081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0" y="2057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Mongo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o-Do Lis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9564F"/>
      </a:accent1>
      <a:accent2>
        <a:srgbClr val="B33F62"/>
      </a:accent2>
      <a:accent3>
        <a:srgbClr val="7B1E7A"/>
      </a:accent3>
      <a:accent4>
        <a:srgbClr val="451E7B"/>
      </a:accent4>
      <a:accent5>
        <a:srgbClr val="1E547B"/>
      </a:accent5>
      <a:accent6>
        <a:srgbClr val="FB8569"/>
      </a:accent6>
      <a:hlink>
        <a:srgbClr val="FBDF6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