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60"/>
  </p:normalViewPr>
  <p:slideViewPr>
    <p:cSldViewPr snapToGrid="0">
      <p:cViewPr>
        <p:scale>
          <a:sx n="75" d="100"/>
          <a:sy n="75" d="100"/>
        </p:scale>
        <p:origin x="13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906FF-33B5-4016-7FCB-98CB85447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68FF4-C1D3-BE2B-112A-9DB90C752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F3F83-4811-857D-A40F-81982B74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79608-F8A8-86BE-580F-41363DED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987BA-7CB0-F70E-4E27-7BEA023D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3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6D37F-D6C4-B62E-4A3E-CE0B518E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5F72F-E5C4-4E20-0A8B-1F399346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71DFC-834E-8034-5714-B546CE7B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018E3-676C-B066-5A6E-F47B89EB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441A1-B088-83CD-9279-4B2E3A4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1DD8D-5262-8885-4229-3664B2387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0F9AE-10AD-A14C-AA20-A7F674297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107EE-8D04-061B-9345-92D5090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54587-D86E-69E0-3AF6-69E31822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D7328-52F8-13E4-2942-B00E3292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B6104-2436-5DDE-1C6D-FDECE2DF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4AEEB-59F8-507E-5280-690A1E80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67373-362D-D636-FBEB-66D73B22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F344A-B274-5278-A035-54C3BC87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CD4DC-EBAC-8619-AA3B-0DCA707F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2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78AE6-7FF7-DD58-6C0B-7E09BC24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6E8D2-2F8B-3A67-B311-1AF307A4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ED373-A197-E548-BCAA-7E4ADDE5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82113-D986-6379-8F47-FAC6D782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3DBA2-C742-4ED4-AAEA-E93B38BF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735D2-6E5E-ED09-50F7-3119ED33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F3FA9-64A2-7D12-932A-3E789F3C5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9B0E1-F95E-3F6C-599C-3F0961BF3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6AB51-CF4C-C09D-5DE4-3AD52BF6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DEFC7-F2F1-F1C0-A791-7ACE1B62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34F94-E848-71BE-9B63-47019AB1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5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07B59-4284-888F-2F26-32462EE6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E66F8-4B16-B8E4-5170-3944E9F0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3897F-1058-EFE6-C20E-86869289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69E69-DF61-253A-CA8B-0383571D2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FFA684-CF47-753B-3A67-8D538AE48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FA4555-B056-7C24-7187-036BAA70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7F8DC0-4ED8-199B-E67D-9F719BBC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C88BB9-AF63-FA94-CAD1-EC0E71D6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EBB78-5DF6-859B-BF1D-45E51874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CC9A0-5480-EA6E-E861-9F04CAD2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445A87-089B-30DF-3A0A-85CC0CA8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86BD4-329E-89F2-A18C-6E650BA7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1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87CFB2-DF74-D8AE-A498-DC75B3E7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F7136-F2B7-E996-9CD8-027844B9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11D7D-BA7D-6CB5-BE33-648DA7A0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F0E52-D0B9-3412-A9D7-02443272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1D7B6-7812-7C84-653D-E771C6FF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30F8E-8603-FEC1-51D7-9D64F195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DC8E7-D988-7239-F350-1B7902C8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EBA70-8450-A1C9-9496-451665F3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695B0-9DF3-7465-D1AB-64AECFC8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1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863E6-6DFA-CF73-EA24-9A2636A2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77B201-7CB9-13BA-03CF-AFC3FFBCC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6CF22-9134-47E3-5C04-32194BDA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C939D-CC7B-E697-1204-9E94161E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4F2D3-2E6D-E5FD-CC9F-C1DA5E84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D3C1F-9383-29A5-4E8C-9E4A59DE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4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8ED50-7A77-5C48-E3D3-DDD28618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F282D-516B-3286-71C7-F4925773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B7049-2291-6D7B-400B-FBB2651A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8E916-A794-440A-8E4B-7DB93ED926FB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7F887-E8B8-B3D1-37A3-E6A4F480B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2F920-3007-F115-5638-AF41931A0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7328D-5136-E91F-6FB1-CF090F4F72D4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98C1-77E0-78ED-758A-DEB1AAFBF364}"/>
              </a:ext>
            </a:extLst>
          </p:cNvPr>
          <p:cNvSpPr txBox="1"/>
          <p:nvPr/>
        </p:nvSpPr>
        <p:spPr>
          <a:xfrm>
            <a:off x="208722" y="8945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덱구성화면</a:t>
            </a:r>
            <a:r>
              <a:rPr lang="en-US" altLang="ko-KR" dirty="0"/>
              <a:t>-1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717E2C-E7F8-6D13-EAEF-ADC5A09308F3}"/>
              </a:ext>
            </a:extLst>
          </p:cNvPr>
          <p:cNvSpPr/>
          <p:nvPr/>
        </p:nvSpPr>
        <p:spPr>
          <a:xfrm>
            <a:off x="1758825" y="2166730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F970A-57E7-B4E5-9924-F41E8ABA9669}"/>
              </a:ext>
            </a:extLst>
          </p:cNvPr>
          <p:cNvSpPr/>
          <p:nvPr/>
        </p:nvSpPr>
        <p:spPr>
          <a:xfrm>
            <a:off x="3949073" y="2166730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1778F-35FC-FEB9-C05F-D74C4EC2374E}"/>
              </a:ext>
            </a:extLst>
          </p:cNvPr>
          <p:cNvSpPr/>
          <p:nvPr/>
        </p:nvSpPr>
        <p:spPr>
          <a:xfrm>
            <a:off x="6139321" y="2166730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1A7A8F-60F6-EACF-41D8-CA5FEAADF6B6}"/>
              </a:ext>
            </a:extLst>
          </p:cNvPr>
          <p:cNvSpPr/>
          <p:nvPr/>
        </p:nvSpPr>
        <p:spPr>
          <a:xfrm>
            <a:off x="8329569" y="2166730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-4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68C360-2281-0606-BE8A-8A1F177609BC}"/>
              </a:ext>
            </a:extLst>
          </p:cNvPr>
          <p:cNvSpPr/>
          <p:nvPr/>
        </p:nvSpPr>
        <p:spPr>
          <a:xfrm>
            <a:off x="1758825" y="3021496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DC1F9-CD82-A25C-EF2F-005871981089}"/>
              </a:ext>
            </a:extLst>
          </p:cNvPr>
          <p:cNvSpPr txBox="1"/>
          <p:nvPr/>
        </p:nvSpPr>
        <p:spPr>
          <a:xfrm>
            <a:off x="5616540" y="88299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덱</a:t>
            </a:r>
            <a:r>
              <a:rPr lang="ko-KR" altLang="en-US" dirty="0"/>
              <a:t> 생성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5B2FDF-3796-F04C-A81B-CA1D0F2217A1}"/>
              </a:ext>
            </a:extLst>
          </p:cNvPr>
          <p:cNvSpPr/>
          <p:nvPr/>
        </p:nvSpPr>
        <p:spPr>
          <a:xfrm>
            <a:off x="3949073" y="3021496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CBA9B-D191-4F11-12EE-4244D193E730}"/>
              </a:ext>
            </a:extLst>
          </p:cNvPr>
          <p:cNvSpPr txBox="1"/>
          <p:nvPr/>
        </p:nvSpPr>
        <p:spPr>
          <a:xfrm>
            <a:off x="3778904" y="4217090"/>
            <a:ext cx="2196435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+</a:t>
            </a:r>
            <a:r>
              <a:rPr lang="ko-KR" altLang="en-US" sz="900" dirty="0"/>
              <a:t>를 눌으면 추가적인 </a:t>
            </a:r>
            <a:r>
              <a:rPr lang="ko-KR" altLang="en-US" sz="900" dirty="0" err="1"/>
              <a:t>덱을</a:t>
            </a:r>
            <a:r>
              <a:rPr lang="ko-KR" altLang="en-US" sz="900" dirty="0"/>
              <a:t> </a:t>
            </a:r>
            <a:r>
              <a:rPr lang="ko-KR" altLang="en-US" sz="900" dirty="0" err="1"/>
              <a:t>만들수</a:t>
            </a:r>
            <a:r>
              <a:rPr lang="ko-KR" altLang="en-US" sz="900" dirty="0"/>
              <a:t> 있음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007638A-1A07-55CC-90D0-0B9F4E7EC857}"/>
              </a:ext>
            </a:extLst>
          </p:cNvPr>
          <p:cNvCxnSpPr>
            <a:cxnSpLocks/>
          </p:cNvCxnSpPr>
          <p:nvPr/>
        </p:nvCxnSpPr>
        <p:spPr>
          <a:xfrm flipV="1">
            <a:off x="4952582" y="3648075"/>
            <a:ext cx="0" cy="57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03A0-CC7A-9496-5BB6-8B20C7752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66E248-2EE9-CDB2-C02F-637E56730F42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13EB3-43EC-4B68-3712-C24EC36C28EA}"/>
              </a:ext>
            </a:extLst>
          </p:cNvPr>
          <p:cNvSpPr txBox="1"/>
          <p:nvPr/>
        </p:nvSpPr>
        <p:spPr>
          <a:xfrm>
            <a:off x="208722" y="8945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덱구성화면</a:t>
            </a:r>
            <a:r>
              <a:rPr lang="en-US" altLang="ko-KR" dirty="0"/>
              <a:t>-2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DA4B22-5703-A7F2-5190-3151E976DFE3}"/>
              </a:ext>
            </a:extLst>
          </p:cNvPr>
          <p:cNvSpPr/>
          <p:nvPr/>
        </p:nvSpPr>
        <p:spPr>
          <a:xfrm>
            <a:off x="1775213" y="2324965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78DF-472C-C7AC-F84E-03054F149A77}"/>
              </a:ext>
            </a:extLst>
          </p:cNvPr>
          <p:cNvSpPr/>
          <p:nvPr/>
        </p:nvSpPr>
        <p:spPr>
          <a:xfrm>
            <a:off x="3949073" y="2324965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9D7318-DC8F-4F32-F6DC-36B61D03B31E}"/>
              </a:ext>
            </a:extLst>
          </p:cNvPr>
          <p:cNvSpPr/>
          <p:nvPr/>
        </p:nvSpPr>
        <p:spPr>
          <a:xfrm>
            <a:off x="6139321" y="2324965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E063-7685-E348-3231-C546801B052F}"/>
              </a:ext>
            </a:extLst>
          </p:cNvPr>
          <p:cNvSpPr/>
          <p:nvPr/>
        </p:nvSpPr>
        <p:spPr>
          <a:xfrm>
            <a:off x="8329569" y="2324965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82FF29-B2B0-2651-709F-F403740B62FB}"/>
              </a:ext>
            </a:extLst>
          </p:cNvPr>
          <p:cNvSpPr txBox="1"/>
          <p:nvPr/>
        </p:nvSpPr>
        <p:spPr>
          <a:xfrm>
            <a:off x="5544446" y="9326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종족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CA06F6-C9D5-E093-8F4F-B51CACBFEDB3}"/>
              </a:ext>
            </a:extLst>
          </p:cNvPr>
          <p:cNvSpPr/>
          <p:nvPr/>
        </p:nvSpPr>
        <p:spPr>
          <a:xfrm>
            <a:off x="3949073" y="3264212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A69466-9594-FC6F-236D-19988DEE7724}"/>
              </a:ext>
            </a:extLst>
          </p:cNvPr>
          <p:cNvSpPr/>
          <p:nvPr/>
        </p:nvSpPr>
        <p:spPr>
          <a:xfrm>
            <a:off x="6139321" y="3264212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F93EAC-053F-C82E-594F-FC1859AF1DB1}"/>
              </a:ext>
            </a:extLst>
          </p:cNvPr>
          <p:cNvSpPr/>
          <p:nvPr/>
        </p:nvSpPr>
        <p:spPr>
          <a:xfrm>
            <a:off x="8329569" y="3264212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2C808-059F-0F06-A6F5-92F47A458CF3}"/>
              </a:ext>
            </a:extLst>
          </p:cNvPr>
          <p:cNvSpPr/>
          <p:nvPr/>
        </p:nvSpPr>
        <p:spPr>
          <a:xfrm>
            <a:off x="1751353" y="4203459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B61036-E079-4993-BF58-CC584211567B}"/>
              </a:ext>
            </a:extLst>
          </p:cNvPr>
          <p:cNvSpPr/>
          <p:nvPr/>
        </p:nvSpPr>
        <p:spPr>
          <a:xfrm>
            <a:off x="3949073" y="4203459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D8A725-48D7-15F8-3135-F84A2E62D799}"/>
              </a:ext>
            </a:extLst>
          </p:cNvPr>
          <p:cNvSpPr/>
          <p:nvPr/>
        </p:nvSpPr>
        <p:spPr>
          <a:xfrm>
            <a:off x="1758825" y="3264212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천익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11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F0ED2-7993-548F-406F-DAEF2353A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1E6908D-AE7B-5CAE-3294-FE4D426DFC48}"/>
              </a:ext>
            </a:extLst>
          </p:cNvPr>
          <p:cNvSpPr/>
          <p:nvPr/>
        </p:nvSpPr>
        <p:spPr>
          <a:xfrm>
            <a:off x="1711775" y="1368702"/>
            <a:ext cx="3572321" cy="4149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E91D17-9A03-B310-0318-27F613BF8A20}"/>
              </a:ext>
            </a:extLst>
          </p:cNvPr>
          <p:cNvSpPr/>
          <p:nvPr/>
        </p:nvSpPr>
        <p:spPr>
          <a:xfrm>
            <a:off x="8124825" y="4229100"/>
            <a:ext cx="2343150" cy="1257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A1EE5C-29ED-A1A4-5D66-161831F034D7}"/>
              </a:ext>
            </a:extLst>
          </p:cNvPr>
          <p:cNvSpPr/>
          <p:nvPr/>
        </p:nvSpPr>
        <p:spPr>
          <a:xfrm>
            <a:off x="8124825" y="1371291"/>
            <a:ext cx="2343150" cy="2762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FA64768-587E-5058-3C7E-B3FD5C7FF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8217104" y="1765490"/>
            <a:ext cx="2164857" cy="19029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5222F5-A9B7-1FAC-AA99-686E9C5439B5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A6D29-CFAE-A9B0-928A-0D806AED315C}"/>
              </a:ext>
            </a:extLst>
          </p:cNvPr>
          <p:cNvSpPr txBox="1"/>
          <p:nvPr/>
        </p:nvSpPr>
        <p:spPr>
          <a:xfrm>
            <a:off x="208722" y="8945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덱구성화면</a:t>
            </a:r>
            <a:r>
              <a:rPr lang="en-US" altLang="ko-KR" dirty="0"/>
              <a:t>-3</a:t>
            </a:r>
          </a:p>
        </p:txBody>
      </p:sp>
      <p:pic>
        <p:nvPicPr>
          <p:cNvPr id="14" name="그림 13" descr="패턴, 대칭, 화이트, 디자인이(가) 표시된 사진&#10;&#10;자동 생성된 설명">
            <a:extLst>
              <a:ext uri="{FF2B5EF4-FFF2-40B4-BE49-F238E27FC236}">
                <a16:creationId xmlns:a16="http://schemas.microsoft.com/office/drawing/2014/main" id="{3B171264-D395-9680-D1D0-DC33126E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07" t="24532" r="13646" b="24564"/>
          <a:stretch/>
        </p:blipFill>
        <p:spPr>
          <a:xfrm>
            <a:off x="1749714" y="2008246"/>
            <a:ext cx="3504849" cy="3472988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8C89C6E-136F-A2DB-7283-5587D77E3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52539"/>
              </p:ext>
            </p:extLst>
          </p:nvPr>
        </p:nvGraphicFramePr>
        <p:xfrm>
          <a:off x="1790989" y="1753262"/>
          <a:ext cx="3425540" cy="18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54">
                  <a:extLst>
                    <a:ext uri="{9D8B030D-6E8A-4147-A177-3AD203B41FA5}">
                      <a16:colId xmlns:a16="http://schemas.microsoft.com/office/drawing/2014/main" val="101062403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3753592606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3599636693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2073055160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899409179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4015010022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3296467726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1381097857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437509388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1633425270"/>
                    </a:ext>
                  </a:extLst>
                </a:gridCol>
              </a:tblGrid>
              <a:tr h="182367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7212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52EDD60-84F4-2A6C-DDCD-4376C2E1D94F}"/>
              </a:ext>
            </a:extLst>
          </p:cNvPr>
          <p:cNvSpPr txBox="1"/>
          <p:nvPr/>
        </p:nvSpPr>
        <p:spPr>
          <a:xfrm>
            <a:off x="2619375" y="137129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최대 소환 필요치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33535-8346-90D7-06CF-78D766B8ACB5}"/>
              </a:ext>
            </a:extLst>
          </p:cNvPr>
          <p:cNvSpPr txBox="1"/>
          <p:nvPr/>
        </p:nvSpPr>
        <p:spPr>
          <a:xfrm>
            <a:off x="1527407" y="671141"/>
            <a:ext cx="2564029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캐릭터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소환 필요치 만큼 올라감</a:t>
            </a:r>
            <a:endParaRPr lang="en-US" altLang="ko-KR" sz="1000" dirty="0"/>
          </a:p>
          <a:p>
            <a:r>
              <a:rPr lang="ko-KR" altLang="en-US" sz="1000" dirty="0"/>
              <a:t>캐릭터 최소</a:t>
            </a:r>
            <a:r>
              <a:rPr lang="en-US" altLang="ko-KR" sz="1000" dirty="0"/>
              <a:t>3</a:t>
            </a:r>
            <a:r>
              <a:rPr lang="ko-KR" altLang="en-US" sz="1000" dirty="0"/>
              <a:t>개 선택</a:t>
            </a:r>
            <a:endParaRPr lang="en-US" altLang="ko-KR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92991E1-5544-54ED-2ECA-A9BA43A9EFB7}"/>
              </a:ext>
            </a:extLst>
          </p:cNvPr>
          <p:cNvCxnSpPr>
            <a:cxnSpLocks/>
          </p:cNvCxnSpPr>
          <p:nvPr/>
        </p:nvCxnSpPr>
        <p:spPr>
          <a:xfrm>
            <a:off x="2619375" y="1071251"/>
            <a:ext cx="0" cy="65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0950530-09F8-CC2A-B720-B610A9131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0692"/>
              </p:ext>
            </p:extLst>
          </p:nvPr>
        </p:nvGraphicFramePr>
        <p:xfrm>
          <a:off x="8217104" y="4308990"/>
          <a:ext cx="2206132" cy="1123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71">
                  <a:extLst>
                    <a:ext uri="{9D8B030D-6E8A-4147-A177-3AD203B41FA5}">
                      <a16:colId xmlns:a16="http://schemas.microsoft.com/office/drawing/2014/main" val="92136992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564597987"/>
                    </a:ext>
                  </a:extLst>
                </a:gridCol>
                <a:gridCol w="1453861">
                  <a:extLst>
                    <a:ext uri="{9D8B030D-6E8A-4147-A177-3AD203B41FA5}">
                      <a16:colId xmlns:a16="http://schemas.microsoft.com/office/drawing/2014/main" val="1372300262"/>
                    </a:ext>
                  </a:extLst>
                </a:gridCol>
              </a:tblGrid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매수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스킬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02432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랭크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01577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랭크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852459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랭크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04495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82FBCAA-57A4-BE41-4CF2-825189C887D9}"/>
              </a:ext>
            </a:extLst>
          </p:cNvPr>
          <p:cNvSpPr txBox="1"/>
          <p:nvPr/>
        </p:nvSpPr>
        <p:spPr>
          <a:xfrm>
            <a:off x="8217105" y="1443913"/>
            <a:ext cx="1677535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ㅇㅇㅇㅇㅇㅇㅇㅇㅇ</a:t>
            </a:r>
            <a:endParaRPr lang="ko-KR" altLang="en-US" sz="12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079027-75E3-CD16-C936-D50A081A8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352"/>
              </p:ext>
            </p:extLst>
          </p:nvPr>
        </p:nvGraphicFramePr>
        <p:xfrm>
          <a:off x="8217103" y="3728039"/>
          <a:ext cx="2164856" cy="33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14">
                  <a:extLst>
                    <a:ext uri="{9D8B030D-6E8A-4147-A177-3AD203B41FA5}">
                      <a16:colId xmlns:a16="http://schemas.microsoft.com/office/drawing/2014/main" val="1023202283"/>
                    </a:ext>
                  </a:extLst>
                </a:gridCol>
                <a:gridCol w="541214">
                  <a:extLst>
                    <a:ext uri="{9D8B030D-6E8A-4147-A177-3AD203B41FA5}">
                      <a16:colId xmlns:a16="http://schemas.microsoft.com/office/drawing/2014/main" val="100015925"/>
                    </a:ext>
                  </a:extLst>
                </a:gridCol>
                <a:gridCol w="541214">
                  <a:extLst>
                    <a:ext uri="{9D8B030D-6E8A-4147-A177-3AD203B41FA5}">
                      <a16:colId xmlns:a16="http://schemas.microsoft.com/office/drawing/2014/main" val="1625666367"/>
                    </a:ext>
                  </a:extLst>
                </a:gridCol>
                <a:gridCol w="541214">
                  <a:extLst>
                    <a:ext uri="{9D8B030D-6E8A-4147-A177-3AD203B41FA5}">
                      <a16:colId xmlns:a16="http://schemas.microsoft.com/office/drawing/2014/main" val="717133605"/>
                    </a:ext>
                  </a:extLst>
                </a:gridCol>
              </a:tblGrid>
              <a:tr h="334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29501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8BF2777D-DDF5-4E92-D68A-0D7D1AF18BC6}"/>
              </a:ext>
            </a:extLst>
          </p:cNvPr>
          <p:cNvGrpSpPr/>
          <p:nvPr/>
        </p:nvGrpSpPr>
        <p:grpSpPr>
          <a:xfrm>
            <a:off x="1959512" y="4543423"/>
            <a:ext cx="3123239" cy="795132"/>
            <a:chOff x="6818428" y="4798064"/>
            <a:chExt cx="4705001" cy="11978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0785A-CFC9-DEA9-AE4F-25D7A8E440A1}"/>
                </a:ext>
              </a:extLst>
            </p:cNvPr>
            <p:cNvSpPr txBox="1"/>
            <p:nvPr/>
          </p:nvSpPr>
          <p:spPr>
            <a:xfrm>
              <a:off x="8901789" y="5418096"/>
              <a:ext cx="509581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R</a:t>
              </a:r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3B5160-5966-512C-F793-D8C7499D68C2}"/>
                </a:ext>
              </a:extLst>
            </p:cNvPr>
            <p:cNvSpPr txBox="1"/>
            <p:nvPr/>
          </p:nvSpPr>
          <p:spPr>
            <a:xfrm>
              <a:off x="6856527" y="4798066"/>
              <a:ext cx="461935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L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39C5F3-D527-D47D-5D71-750446496FD3}"/>
                </a:ext>
              </a:extLst>
            </p:cNvPr>
            <p:cNvSpPr txBox="1"/>
            <p:nvPr/>
          </p:nvSpPr>
          <p:spPr>
            <a:xfrm>
              <a:off x="7884272" y="4798066"/>
              <a:ext cx="461935" cy="57779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L</a:t>
              </a:r>
              <a:endParaRPr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4DE962-FDD3-5D66-12A3-E40B878E1CEF}"/>
                </a:ext>
              </a:extLst>
            </p:cNvPr>
            <p:cNvSpPr txBox="1"/>
            <p:nvPr/>
          </p:nvSpPr>
          <p:spPr>
            <a:xfrm>
              <a:off x="8923968" y="4798066"/>
              <a:ext cx="461935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L</a:t>
              </a:r>
              <a:endParaRPr lang="ko-KR" altLang="en-US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A604CF-DB39-3821-476C-31C6D50D0781}"/>
                </a:ext>
              </a:extLst>
            </p:cNvPr>
            <p:cNvSpPr txBox="1"/>
            <p:nvPr/>
          </p:nvSpPr>
          <p:spPr>
            <a:xfrm>
              <a:off x="9954101" y="4798066"/>
              <a:ext cx="461935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L</a:t>
              </a:r>
              <a:endParaRPr lang="ko-KR" altLang="en-US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710257-30B1-D41E-8244-0721DF4FAA7C}"/>
                </a:ext>
              </a:extLst>
            </p:cNvPr>
            <p:cNvSpPr txBox="1"/>
            <p:nvPr/>
          </p:nvSpPr>
          <p:spPr>
            <a:xfrm>
              <a:off x="10984227" y="4798064"/>
              <a:ext cx="461935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L</a:t>
              </a:r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61FB18-75BD-4028-820F-4429100EA756}"/>
                </a:ext>
              </a:extLst>
            </p:cNvPr>
            <p:cNvSpPr txBox="1"/>
            <p:nvPr/>
          </p:nvSpPr>
          <p:spPr>
            <a:xfrm>
              <a:off x="7283806" y="5104993"/>
              <a:ext cx="619923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M</a:t>
              </a:r>
              <a:endParaRPr lang="ko-KR" altLang="en-US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BA2B44-53D2-ECAF-8440-172B394269A5}"/>
                </a:ext>
              </a:extLst>
            </p:cNvPr>
            <p:cNvSpPr txBox="1"/>
            <p:nvPr/>
          </p:nvSpPr>
          <p:spPr>
            <a:xfrm>
              <a:off x="8323826" y="5104993"/>
              <a:ext cx="619923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M</a:t>
              </a:r>
              <a:endParaRPr lang="ko-KR" altLang="en-US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AA193-114A-6BE8-0DBE-E10725B256DF}"/>
                </a:ext>
              </a:extLst>
            </p:cNvPr>
            <p:cNvSpPr txBox="1"/>
            <p:nvPr/>
          </p:nvSpPr>
          <p:spPr>
            <a:xfrm>
              <a:off x="9375315" y="5104993"/>
              <a:ext cx="619923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M</a:t>
              </a:r>
              <a:endParaRPr lang="ko-KR" altLang="en-US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B5E467-0CD0-BFF9-0AF5-9C6B343F63AF}"/>
                </a:ext>
              </a:extLst>
            </p:cNvPr>
            <p:cNvSpPr txBox="1"/>
            <p:nvPr/>
          </p:nvSpPr>
          <p:spPr>
            <a:xfrm>
              <a:off x="10386458" y="5104990"/>
              <a:ext cx="619924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M</a:t>
              </a:r>
              <a:endParaRPr lang="ko-KR" alt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DD6F73-BEFA-D9E3-FB91-DC07EB627D97}"/>
                </a:ext>
              </a:extLst>
            </p:cNvPr>
            <p:cNvSpPr txBox="1"/>
            <p:nvPr/>
          </p:nvSpPr>
          <p:spPr>
            <a:xfrm>
              <a:off x="6818428" y="5418093"/>
              <a:ext cx="549706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H</a:t>
              </a:r>
              <a:endParaRPr lang="ko-KR" altLang="en-US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E0AD6C-81A8-6256-74B6-CEF018D2698A}"/>
                </a:ext>
              </a:extLst>
            </p:cNvPr>
            <p:cNvSpPr txBox="1"/>
            <p:nvPr/>
          </p:nvSpPr>
          <p:spPr>
            <a:xfrm>
              <a:off x="7846173" y="5418089"/>
              <a:ext cx="549706" cy="57779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H</a:t>
              </a:r>
              <a:endParaRPr lang="ko-KR" alt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E518BD-DE55-D348-98FA-EE52A4052F6C}"/>
                </a:ext>
              </a:extLst>
            </p:cNvPr>
            <p:cNvSpPr txBox="1"/>
            <p:nvPr/>
          </p:nvSpPr>
          <p:spPr>
            <a:xfrm>
              <a:off x="9922985" y="5418096"/>
              <a:ext cx="549706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H</a:t>
              </a:r>
              <a:endParaRPr lang="ko-KR" alt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3A1641-B1F0-4B3B-D873-B6531EC8E00B}"/>
                </a:ext>
              </a:extLst>
            </p:cNvPr>
            <p:cNvSpPr txBox="1"/>
            <p:nvPr/>
          </p:nvSpPr>
          <p:spPr>
            <a:xfrm>
              <a:off x="10973723" y="5418096"/>
              <a:ext cx="549706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H</a:t>
              </a:r>
              <a:endParaRPr lang="ko-KR" altLang="en-US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15ADDAF-E296-2C4F-56F3-7FAB5264AD5F}"/>
              </a:ext>
            </a:extLst>
          </p:cNvPr>
          <p:cNvSpPr txBox="1"/>
          <p:nvPr/>
        </p:nvSpPr>
        <p:spPr>
          <a:xfrm>
            <a:off x="8329987" y="681637"/>
            <a:ext cx="86560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캐릭터 이름</a:t>
            </a:r>
            <a:endParaRPr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F16763-9061-84C1-0627-7B566B05F9A5}"/>
              </a:ext>
            </a:extLst>
          </p:cNvPr>
          <p:cNvCxnSpPr/>
          <p:nvPr/>
        </p:nvCxnSpPr>
        <p:spPr>
          <a:xfrm>
            <a:off x="8769401" y="911141"/>
            <a:ext cx="0" cy="60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809A98F-B791-A538-B83E-EF15F29B2A4A}"/>
              </a:ext>
            </a:extLst>
          </p:cNvPr>
          <p:cNvCxnSpPr>
            <a:cxnSpLocks/>
          </p:cNvCxnSpPr>
          <p:nvPr/>
        </p:nvCxnSpPr>
        <p:spPr>
          <a:xfrm flipH="1" flipV="1">
            <a:off x="10419514" y="1585079"/>
            <a:ext cx="517474" cy="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6982E1C-2494-FF2C-3621-A36AF2849617}"/>
              </a:ext>
            </a:extLst>
          </p:cNvPr>
          <p:cNvSpPr txBox="1"/>
          <p:nvPr/>
        </p:nvSpPr>
        <p:spPr>
          <a:xfrm>
            <a:off x="10928519" y="1453173"/>
            <a:ext cx="91105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캐릭터 </a:t>
            </a:r>
            <a:endParaRPr lang="en-US" altLang="ko-KR" sz="1000" dirty="0"/>
          </a:p>
          <a:p>
            <a:r>
              <a:rPr lang="ko-KR" altLang="en-US" sz="1000" dirty="0"/>
              <a:t>랭크</a:t>
            </a:r>
            <a:r>
              <a:rPr lang="en-US" altLang="ko-KR" sz="1000" dirty="0"/>
              <a:t>/</a:t>
            </a:r>
            <a:r>
              <a:rPr lang="ko-KR" altLang="en-US" sz="1000" dirty="0"/>
              <a:t>포지션</a:t>
            </a:r>
            <a:endParaRPr lang="en-US" altLang="ko-KR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0023C29-5EBA-EDFB-A01E-6AA655FEA614}"/>
              </a:ext>
            </a:extLst>
          </p:cNvPr>
          <p:cNvCxnSpPr>
            <a:cxnSpLocks/>
          </p:cNvCxnSpPr>
          <p:nvPr/>
        </p:nvCxnSpPr>
        <p:spPr>
          <a:xfrm flipH="1" flipV="1">
            <a:off x="10419514" y="2732499"/>
            <a:ext cx="517474" cy="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F755D41-A7FA-955A-C5BE-1B87B104BE6E}"/>
              </a:ext>
            </a:extLst>
          </p:cNvPr>
          <p:cNvSpPr txBox="1"/>
          <p:nvPr/>
        </p:nvSpPr>
        <p:spPr>
          <a:xfrm>
            <a:off x="10928518" y="2600593"/>
            <a:ext cx="82907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캐릭터 말</a:t>
            </a:r>
            <a:endParaRPr lang="en-US" altLang="ko-KR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3D4B362-53B0-B7D4-F81A-0677DB614E02}"/>
              </a:ext>
            </a:extLst>
          </p:cNvPr>
          <p:cNvCxnSpPr>
            <a:cxnSpLocks/>
          </p:cNvCxnSpPr>
          <p:nvPr/>
        </p:nvCxnSpPr>
        <p:spPr>
          <a:xfrm flipH="1" flipV="1">
            <a:off x="10419514" y="3896872"/>
            <a:ext cx="517474" cy="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C9E897-03B9-A997-D17D-847735F78AFA}"/>
              </a:ext>
            </a:extLst>
          </p:cNvPr>
          <p:cNvSpPr txBox="1"/>
          <p:nvPr/>
        </p:nvSpPr>
        <p:spPr>
          <a:xfrm>
            <a:off x="10928517" y="3764966"/>
            <a:ext cx="82907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캐릭터</a:t>
            </a:r>
            <a:endParaRPr lang="en-US" altLang="ko-KR" sz="1000" dirty="0"/>
          </a:p>
          <a:p>
            <a:r>
              <a:rPr lang="en-US" altLang="ko-KR" sz="1000" dirty="0"/>
              <a:t>HP,MP</a:t>
            </a:r>
            <a:r>
              <a:rPr lang="ko-KR" altLang="en-US" sz="1000" dirty="0"/>
              <a:t>표시</a:t>
            </a:r>
            <a:endParaRPr lang="en-US" altLang="ko-KR" sz="10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2E4C48D-AFE4-860B-8DF9-E2FEBCF84984}"/>
              </a:ext>
            </a:extLst>
          </p:cNvPr>
          <p:cNvCxnSpPr>
            <a:cxnSpLocks/>
          </p:cNvCxnSpPr>
          <p:nvPr/>
        </p:nvCxnSpPr>
        <p:spPr>
          <a:xfrm flipH="1" flipV="1">
            <a:off x="10419514" y="4739073"/>
            <a:ext cx="517474" cy="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93C66F-FFCE-CD6C-D4B2-622A52FAA338}"/>
              </a:ext>
            </a:extLst>
          </p:cNvPr>
          <p:cNvSpPr txBox="1"/>
          <p:nvPr/>
        </p:nvSpPr>
        <p:spPr>
          <a:xfrm>
            <a:off x="10928518" y="4607167"/>
            <a:ext cx="1168232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캐릭터 스킬 표시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AA4764-3703-0327-AF54-6454D39EAEF4}"/>
              </a:ext>
            </a:extLst>
          </p:cNvPr>
          <p:cNvSpPr txBox="1"/>
          <p:nvPr/>
        </p:nvSpPr>
        <p:spPr>
          <a:xfrm>
            <a:off x="8348298" y="5747815"/>
            <a:ext cx="132910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스킬 매수 최대</a:t>
            </a:r>
            <a:r>
              <a:rPr lang="en-US" altLang="ko-KR" sz="1000" dirty="0"/>
              <a:t>(4)</a:t>
            </a:r>
          </a:p>
          <a:p>
            <a:r>
              <a:rPr lang="ko-KR" altLang="en-US" sz="1000" dirty="0"/>
              <a:t>스킬 총 매수 고정</a:t>
            </a:r>
            <a:r>
              <a:rPr lang="en-US" altLang="ko-KR" sz="1000" dirty="0"/>
              <a:t>(4)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F15413-28B2-315D-D299-CC5934AC6959}"/>
              </a:ext>
            </a:extLst>
          </p:cNvPr>
          <p:cNvSpPr txBox="1"/>
          <p:nvPr/>
        </p:nvSpPr>
        <p:spPr>
          <a:xfrm>
            <a:off x="9932194" y="1443913"/>
            <a:ext cx="449766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R/D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B6D23A-3235-5D7E-0D73-E33A5BD2B7C5}"/>
              </a:ext>
            </a:extLst>
          </p:cNvPr>
          <p:cNvSpPr/>
          <p:nvPr/>
        </p:nvSpPr>
        <p:spPr>
          <a:xfrm>
            <a:off x="5339743" y="1371290"/>
            <a:ext cx="2731076" cy="1957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2CA1838D-B4C2-E18C-2E7D-23A3569AF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5915"/>
              </p:ext>
            </p:extLst>
          </p:nvPr>
        </p:nvGraphicFramePr>
        <p:xfrm>
          <a:off x="5430102" y="1833152"/>
          <a:ext cx="2595979" cy="140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40">
                  <a:extLst>
                    <a:ext uri="{9D8B030D-6E8A-4147-A177-3AD203B41FA5}">
                      <a16:colId xmlns:a16="http://schemas.microsoft.com/office/drawing/2014/main" val="921369926"/>
                    </a:ext>
                  </a:extLst>
                </a:gridCol>
                <a:gridCol w="612713">
                  <a:extLst>
                    <a:ext uri="{9D8B030D-6E8A-4147-A177-3AD203B41FA5}">
                      <a16:colId xmlns:a16="http://schemas.microsoft.com/office/drawing/2014/main" val="564597987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1372300262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625644528"/>
                    </a:ext>
                  </a:extLst>
                </a:gridCol>
              </a:tblGrid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딜러</a:t>
                      </a:r>
                      <a:r>
                        <a:rPr lang="en-US" altLang="ko-KR" sz="1000" dirty="0"/>
                        <a:t>(D)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탱커</a:t>
                      </a:r>
                      <a:r>
                        <a:rPr lang="en-US" altLang="ko-KR" sz="1000" dirty="0"/>
                        <a:t>(T)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서포터</a:t>
                      </a:r>
                      <a:r>
                        <a:rPr lang="en-US" altLang="ko-KR" sz="1000" dirty="0"/>
                        <a:t>(S)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02432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리더</a:t>
                      </a:r>
                      <a:r>
                        <a:rPr lang="en-US" altLang="ko-KR" sz="1000" dirty="0"/>
                        <a:t>(R)</a:t>
                      </a:r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(R/D)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(R/T)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(R/S)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01577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하이</a:t>
                      </a:r>
                      <a:r>
                        <a:rPr lang="en-US" altLang="ko-KR" sz="1000" dirty="0"/>
                        <a:t>(H)</a:t>
                      </a:r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(H/D)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(H/T)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(H/S)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852459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미들</a:t>
                      </a:r>
                      <a:r>
                        <a:rPr lang="en-US" altLang="ko-KR" sz="1000" dirty="0"/>
                        <a:t>(M)</a:t>
                      </a:r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(M/D)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(M/T)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(M/S)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665484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로우</a:t>
                      </a:r>
                      <a:r>
                        <a:rPr lang="en-US" altLang="ko-KR" sz="1000" dirty="0"/>
                        <a:t>(L)</a:t>
                      </a:r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(L/D)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(L/T)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(L/S)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044954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57DBBC0E-5B56-41DF-E8B0-FF74212B22FA}"/>
              </a:ext>
            </a:extLst>
          </p:cNvPr>
          <p:cNvSpPr txBox="1"/>
          <p:nvPr/>
        </p:nvSpPr>
        <p:spPr>
          <a:xfrm>
            <a:off x="6079881" y="143119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포지션 선택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133A40-EFD4-3899-88EB-AAF925EA55ED}"/>
              </a:ext>
            </a:extLst>
          </p:cNvPr>
          <p:cNvSpPr/>
          <p:nvPr/>
        </p:nvSpPr>
        <p:spPr>
          <a:xfrm>
            <a:off x="5339743" y="3397637"/>
            <a:ext cx="2731076" cy="2072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A0745B-7AC2-1F56-190F-EE3E09128724}"/>
              </a:ext>
            </a:extLst>
          </p:cNvPr>
          <p:cNvSpPr txBox="1"/>
          <p:nvPr/>
        </p:nvSpPr>
        <p:spPr>
          <a:xfrm>
            <a:off x="6079881" y="34378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캐릭터 선택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1F1DAC-F410-1195-E0EE-F710F45C64D0}"/>
              </a:ext>
            </a:extLst>
          </p:cNvPr>
          <p:cNvSpPr txBox="1"/>
          <p:nvPr/>
        </p:nvSpPr>
        <p:spPr>
          <a:xfrm>
            <a:off x="8956806" y="104429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캐릭터 정보</a:t>
            </a:r>
          </a:p>
        </p:txBody>
      </p:sp>
      <p:pic>
        <p:nvPicPr>
          <p:cNvPr id="77" name="그림 76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E9CC962-FC1C-781D-6CB2-32DB4B722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5403993" y="3822649"/>
            <a:ext cx="616730" cy="542120"/>
          </a:xfrm>
          <a:prstGeom prst="rect">
            <a:avLst/>
          </a:prstGeom>
        </p:spPr>
      </p:pic>
      <p:pic>
        <p:nvPicPr>
          <p:cNvPr id="78" name="그림 77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C7DD2CE-471F-C748-CC50-67A8700B0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6064991" y="3822649"/>
            <a:ext cx="616730" cy="542120"/>
          </a:xfrm>
          <a:prstGeom prst="rect">
            <a:avLst/>
          </a:prstGeom>
        </p:spPr>
      </p:pic>
      <p:pic>
        <p:nvPicPr>
          <p:cNvPr id="79" name="그림 78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C3A9C30-AE28-56BE-B24A-E4A479CB0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6726532" y="3822649"/>
            <a:ext cx="616730" cy="542120"/>
          </a:xfrm>
          <a:prstGeom prst="rect">
            <a:avLst/>
          </a:prstGeom>
        </p:spPr>
      </p:pic>
      <p:pic>
        <p:nvPicPr>
          <p:cNvPr id="80" name="그림 79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040FAA8-51FF-935C-844F-89413F3E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7388073" y="3822649"/>
            <a:ext cx="616730" cy="542120"/>
          </a:xfrm>
          <a:prstGeom prst="rect">
            <a:avLst/>
          </a:prstGeom>
        </p:spPr>
      </p:pic>
      <p:pic>
        <p:nvPicPr>
          <p:cNvPr id="81" name="그림 80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CE469B4-A55B-BA7E-E683-902EF538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5403993" y="4398897"/>
            <a:ext cx="616730" cy="542120"/>
          </a:xfrm>
          <a:prstGeom prst="rect">
            <a:avLst/>
          </a:prstGeom>
        </p:spPr>
      </p:pic>
      <p:pic>
        <p:nvPicPr>
          <p:cNvPr id="82" name="그림 81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98DABC6-E296-EC50-F1F4-4F76EF51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6064991" y="4398897"/>
            <a:ext cx="616730" cy="542120"/>
          </a:xfrm>
          <a:prstGeom prst="rect">
            <a:avLst/>
          </a:prstGeom>
        </p:spPr>
      </p:pic>
      <p:pic>
        <p:nvPicPr>
          <p:cNvPr id="83" name="그림 82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92D17A0-FDB2-FFCF-B84E-440C77219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6726532" y="4398897"/>
            <a:ext cx="616730" cy="542120"/>
          </a:xfrm>
          <a:prstGeom prst="rect">
            <a:avLst/>
          </a:prstGeom>
        </p:spPr>
      </p:pic>
      <p:pic>
        <p:nvPicPr>
          <p:cNvPr id="84" name="그림 83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A044E7-8A69-16C6-C59B-4A97AFBF7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7388073" y="4398897"/>
            <a:ext cx="616730" cy="542120"/>
          </a:xfrm>
          <a:prstGeom prst="rect">
            <a:avLst/>
          </a:prstGeom>
        </p:spPr>
      </p:pic>
      <p:pic>
        <p:nvPicPr>
          <p:cNvPr id="85" name="그림 84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ED32A7-6CD3-06C5-781A-ECC71CADD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6813"/>
          <a:stretch/>
        </p:blipFill>
        <p:spPr>
          <a:xfrm>
            <a:off x="5403993" y="4972900"/>
            <a:ext cx="616730" cy="497220"/>
          </a:xfrm>
          <a:prstGeom prst="rect">
            <a:avLst/>
          </a:prstGeom>
        </p:spPr>
      </p:pic>
      <p:pic>
        <p:nvPicPr>
          <p:cNvPr id="86" name="그림 85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309B80-B8CA-1C8E-A771-DA3BC067E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6813"/>
          <a:stretch/>
        </p:blipFill>
        <p:spPr>
          <a:xfrm>
            <a:off x="6064991" y="4972900"/>
            <a:ext cx="616730" cy="497220"/>
          </a:xfrm>
          <a:prstGeom prst="rect">
            <a:avLst/>
          </a:prstGeom>
        </p:spPr>
      </p:pic>
      <p:pic>
        <p:nvPicPr>
          <p:cNvPr id="87" name="그림 86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E6A010B-54E7-0006-490C-32EB047C9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6813"/>
          <a:stretch/>
        </p:blipFill>
        <p:spPr>
          <a:xfrm>
            <a:off x="6726532" y="4972900"/>
            <a:ext cx="616730" cy="497220"/>
          </a:xfrm>
          <a:prstGeom prst="rect">
            <a:avLst/>
          </a:prstGeom>
        </p:spPr>
      </p:pic>
      <p:pic>
        <p:nvPicPr>
          <p:cNvPr id="88" name="그림 87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40A420-C8EB-F470-B473-0AA9B6A5E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6813"/>
          <a:stretch/>
        </p:blipFill>
        <p:spPr>
          <a:xfrm>
            <a:off x="7388073" y="4972900"/>
            <a:ext cx="616730" cy="497220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96627FA7-D280-9C7B-17BB-26591AEE36DE}"/>
              </a:ext>
            </a:extLst>
          </p:cNvPr>
          <p:cNvSpPr/>
          <p:nvPr/>
        </p:nvSpPr>
        <p:spPr>
          <a:xfrm>
            <a:off x="5430101" y="2129851"/>
            <a:ext cx="2574701" cy="256162"/>
          </a:xfrm>
          <a:prstGeom prst="rect">
            <a:avLst/>
          </a:prstGeom>
          <a:solidFill>
            <a:schemeClr val="accent2">
              <a:alpha val="30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D36308-9968-3195-EFFE-D53DDDF4F52B}"/>
              </a:ext>
            </a:extLst>
          </p:cNvPr>
          <p:cNvSpPr/>
          <p:nvPr/>
        </p:nvSpPr>
        <p:spPr>
          <a:xfrm>
            <a:off x="5999913" y="1844599"/>
            <a:ext cx="610438" cy="1393067"/>
          </a:xfrm>
          <a:prstGeom prst="rect">
            <a:avLst/>
          </a:prstGeom>
          <a:solidFill>
            <a:schemeClr val="accent2">
              <a:alpha val="30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45E15F-3B2C-AF93-588E-AE50ACD28F37}"/>
              </a:ext>
            </a:extLst>
          </p:cNvPr>
          <p:cNvSpPr txBox="1"/>
          <p:nvPr/>
        </p:nvSpPr>
        <p:spPr>
          <a:xfrm>
            <a:off x="4575420" y="81219"/>
            <a:ext cx="4245073" cy="50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리더</a:t>
            </a:r>
            <a:r>
              <a:rPr lang="en-US" altLang="ko-KR" sz="900" dirty="0"/>
              <a:t>(R)</a:t>
            </a:r>
            <a:r>
              <a:rPr lang="ko-KR" altLang="en-US" sz="900" dirty="0"/>
              <a:t>를 선택하면 </a:t>
            </a:r>
            <a:r>
              <a:rPr lang="ko-KR" altLang="en-US" sz="900" dirty="0" err="1"/>
              <a:t>리더클라스에</a:t>
            </a:r>
            <a:r>
              <a:rPr lang="ko-KR" altLang="en-US" sz="900" dirty="0"/>
              <a:t> 대한 모든 캐릭터가 나옴</a:t>
            </a:r>
            <a:endParaRPr lang="en-US" altLang="ko-KR" sz="900" dirty="0"/>
          </a:p>
          <a:p>
            <a:r>
              <a:rPr lang="ko-KR" altLang="en-US" sz="900" dirty="0"/>
              <a:t>딜러</a:t>
            </a:r>
            <a:r>
              <a:rPr lang="en-US" altLang="ko-KR" sz="900" dirty="0"/>
              <a:t>(D)</a:t>
            </a:r>
            <a:r>
              <a:rPr lang="ko-KR" altLang="en-US" sz="900" dirty="0"/>
              <a:t>를 선택하면 딜러에 대한 모든 캐릭터가 나옴</a:t>
            </a:r>
            <a:endParaRPr lang="en-US" altLang="ko-KR" sz="900" dirty="0"/>
          </a:p>
          <a:p>
            <a:r>
              <a:rPr lang="ko-KR" altLang="en-US" sz="900" dirty="0"/>
              <a:t>리더</a:t>
            </a:r>
            <a:r>
              <a:rPr lang="en-US" altLang="ko-KR" sz="900" dirty="0"/>
              <a:t>/</a:t>
            </a:r>
            <a:r>
              <a:rPr lang="ko-KR" altLang="en-US" sz="900" dirty="0"/>
              <a:t>딜러</a:t>
            </a:r>
            <a:r>
              <a:rPr lang="en-US" altLang="ko-KR" sz="900" dirty="0"/>
              <a:t>(R/D)</a:t>
            </a:r>
            <a:r>
              <a:rPr lang="ko-KR" altLang="en-US" sz="900" dirty="0"/>
              <a:t>를 선택하면 리더 </a:t>
            </a:r>
            <a:r>
              <a:rPr lang="ko-KR" altLang="en-US" sz="900" dirty="0" err="1"/>
              <a:t>클라스면서</a:t>
            </a:r>
            <a:r>
              <a:rPr lang="ko-KR" altLang="en-US" sz="900" dirty="0"/>
              <a:t> 딜러포지션에 대한 캐릭터가 나옴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ECAB8B8-4E3B-BDED-B167-559973A1B895}"/>
              </a:ext>
            </a:extLst>
          </p:cNvPr>
          <p:cNvCxnSpPr>
            <a:cxnSpLocks/>
          </p:cNvCxnSpPr>
          <p:nvPr/>
        </p:nvCxnSpPr>
        <p:spPr>
          <a:xfrm>
            <a:off x="6083832" y="582192"/>
            <a:ext cx="0" cy="132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BEC0791-2F8A-EAD6-D72D-C94212AD392C}"/>
              </a:ext>
            </a:extLst>
          </p:cNvPr>
          <p:cNvSpPr txBox="1"/>
          <p:nvPr/>
        </p:nvSpPr>
        <p:spPr>
          <a:xfrm>
            <a:off x="4611378" y="6303979"/>
            <a:ext cx="3736920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캐릭터를 선택하면 선택한 캐릭터 </a:t>
            </a:r>
            <a:r>
              <a:rPr lang="ko-KR" altLang="en-US" sz="900" dirty="0" err="1"/>
              <a:t>클라스에</a:t>
            </a:r>
            <a:r>
              <a:rPr lang="ko-KR" altLang="en-US" sz="900" dirty="0"/>
              <a:t> 따라 필드에 표시가 나옴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1A6B1A3-59A2-F3A8-CD72-F68B5E556F34}"/>
              </a:ext>
            </a:extLst>
          </p:cNvPr>
          <p:cNvCxnSpPr/>
          <p:nvPr/>
        </p:nvCxnSpPr>
        <p:spPr>
          <a:xfrm flipV="1">
            <a:off x="6276557" y="5323054"/>
            <a:ext cx="0" cy="97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9B338F7-BC01-255F-D54B-D4832423A153}"/>
              </a:ext>
            </a:extLst>
          </p:cNvPr>
          <p:cNvSpPr txBox="1"/>
          <p:nvPr/>
        </p:nvSpPr>
        <p:spPr>
          <a:xfrm>
            <a:off x="9192903" y="153041"/>
            <a:ext cx="2646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캐릭터를 선택하면 </a:t>
            </a:r>
            <a:r>
              <a:rPr lang="ko-KR" altLang="en-US" sz="900" b="1" dirty="0"/>
              <a:t>자동</a:t>
            </a:r>
            <a:r>
              <a:rPr lang="ko-KR" altLang="en-US" sz="900" dirty="0"/>
              <a:t>으로 선택한 캐릭터의 능력치가 나옴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7A878E5-E681-2274-8345-70841B6A2EE7}"/>
              </a:ext>
            </a:extLst>
          </p:cNvPr>
          <p:cNvCxnSpPr>
            <a:cxnSpLocks/>
          </p:cNvCxnSpPr>
          <p:nvPr/>
        </p:nvCxnSpPr>
        <p:spPr>
          <a:xfrm>
            <a:off x="10010357" y="522373"/>
            <a:ext cx="0" cy="1413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1DB0F-5CFE-316D-08AD-219C238572FF}"/>
              </a:ext>
            </a:extLst>
          </p:cNvPr>
          <p:cNvSpPr txBox="1"/>
          <p:nvPr/>
        </p:nvSpPr>
        <p:spPr>
          <a:xfrm>
            <a:off x="9894640" y="6304461"/>
            <a:ext cx="18854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자세한 스킬 설명은 더블클릭 시 </a:t>
            </a:r>
            <a:endParaRPr lang="en-US" altLang="ko-KR" sz="900" dirty="0"/>
          </a:p>
          <a:p>
            <a:r>
              <a:rPr lang="ko-KR" altLang="en-US" sz="900" dirty="0"/>
              <a:t>캐릭터 스킬 상세창으로 이동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6783970-6413-7A70-5D96-3DEC5A7D0176}"/>
              </a:ext>
            </a:extLst>
          </p:cNvPr>
          <p:cNvCxnSpPr/>
          <p:nvPr/>
        </p:nvCxnSpPr>
        <p:spPr>
          <a:xfrm flipV="1">
            <a:off x="10019464" y="5323054"/>
            <a:ext cx="0" cy="97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2E83CA0B-55D4-13C7-8320-6F45E63DF2F0}"/>
              </a:ext>
            </a:extLst>
          </p:cNvPr>
          <p:cNvSpPr/>
          <p:nvPr/>
        </p:nvSpPr>
        <p:spPr>
          <a:xfrm>
            <a:off x="5844609" y="4170685"/>
            <a:ext cx="220382" cy="220382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AD47D6D-5D67-3809-D40E-761A6F82EC4A}"/>
              </a:ext>
            </a:extLst>
          </p:cNvPr>
          <p:cNvCxnSpPr>
            <a:cxnSpLocks/>
          </p:cNvCxnSpPr>
          <p:nvPr/>
        </p:nvCxnSpPr>
        <p:spPr>
          <a:xfrm flipV="1">
            <a:off x="5960732" y="4343327"/>
            <a:ext cx="0" cy="146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394E44F-2B81-F31A-0B6D-868D699B4196}"/>
              </a:ext>
            </a:extLst>
          </p:cNvPr>
          <p:cNvSpPr txBox="1"/>
          <p:nvPr/>
        </p:nvSpPr>
        <p:spPr>
          <a:xfrm>
            <a:off x="4840946" y="5812525"/>
            <a:ext cx="123357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캐릭터 매수 표시</a:t>
            </a:r>
            <a:endParaRPr lang="en-US" altLang="ko-KR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865C18E-1A2C-8CD7-A5E1-1CE75A05F42B}"/>
              </a:ext>
            </a:extLst>
          </p:cNvPr>
          <p:cNvSpPr txBox="1"/>
          <p:nvPr/>
        </p:nvSpPr>
        <p:spPr>
          <a:xfrm>
            <a:off x="29883" y="1327732"/>
            <a:ext cx="1572866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</a:t>
            </a:r>
            <a:r>
              <a:rPr lang="ko-KR" altLang="en-US" sz="1000" dirty="0"/>
              <a:t>포지션 선택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2.</a:t>
            </a:r>
            <a:r>
              <a:rPr lang="ko-KR" altLang="en-US" sz="1000" dirty="0"/>
              <a:t>캐릭터 선택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3.</a:t>
            </a:r>
            <a:r>
              <a:rPr lang="ko-KR" altLang="en-US" sz="1000" dirty="0"/>
              <a:t>캐릭터 스킬 매수 변경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4.</a:t>
            </a:r>
            <a:r>
              <a:rPr lang="ko-KR" altLang="en-US" sz="1000" dirty="0"/>
              <a:t>필드 위에 위치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6018C57-D32B-E6BD-3234-AEBBD416C37C}"/>
              </a:ext>
            </a:extLst>
          </p:cNvPr>
          <p:cNvCxnSpPr>
            <a:cxnSpLocks/>
          </p:cNvCxnSpPr>
          <p:nvPr/>
        </p:nvCxnSpPr>
        <p:spPr>
          <a:xfrm>
            <a:off x="816316" y="1518957"/>
            <a:ext cx="0" cy="261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FF7949C-E295-F7CD-A713-6C9DBBB23D38}"/>
              </a:ext>
            </a:extLst>
          </p:cNvPr>
          <p:cNvCxnSpPr>
            <a:cxnSpLocks/>
          </p:cNvCxnSpPr>
          <p:nvPr/>
        </p:nvCxnSpPr>
        <p:spPr>
          <a:xfrm>
            <a:off x="816316" y="1984176"/>
            <a:ext cx="0" cy="261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7EA4A2D1-B417-E680-D5F6-CBF5CEEDD9E1}"/>
              </a:ext>
            </a:extLst>
          </p:cNvPr>
          <p:cNvCxnSpPr>
            <a:cxnSpLocks/>
          </p:cNvCxnSpPr>
          <p:nvPr/>
        </p:nvCxnSpPr>
        <p:spPr>
          <a:xfrm>
            <a:off x="803957" y="2462817"/>
            <a:ext cx="0" cy="261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359FD83-01C5-A148-5D79-F6FE4D5C75F0}"/>
              </a:ext>
            </a:extLst>
          </p:cNvPr>
          <p:cNvSpPr/>
          <p:nvPr/>
        </p:nvSpPr>
        <p:spPr>
          <a:xfrm>
            <a:off x="8217103" y="4319494"/>
            <a:ext cx="307772" cy="1124722"/>
          </a:xfrm>
          <a:prstGeom prst="rect">
            <a:avLst/>
          </a:prstGeom>
          <a:solidFill>
            <a:schemeClr val="accent2">
              <a:alpha val="30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56BA025-2299-DCD1-68DD-1B7F33ECDD79}"/>
              </a:ext>
            </a:extLst>
          </p:cNvPr>
          <p:cNvCxnSpPr>
            <a:cxnSpLocks/>
          </p:cNvCxnSpPr>
          <p:nvPr/>
        </p:nvCxnSpPr>
        <p:spPr>
          <a:xfrm flipV="1">
            <a:off x="8467725" y="5367125"/>
            <a:ext cx="0" cy="380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9EBE328-37AA-5CAA-8FD0-FB2FFFA4AC15}"/>
              </a:ext>
            </a:extLst>
          </p:cNvPr>
          <p:cNvSpPr txBox="1"/>
          <p:nvPr/>
        </p:nvSpPr>
        <p:spPr>
          <a:xfrm>
            <a:off x="10211297" y="5801391"/>
            <a:ext cx="198070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이름칸에</a:t>
            </a:r>
            <a:r>
              <a:rPr lang="ko-KR" altLang="en-US" sz="900" dirty="0"/>
              <a:t> 두면 간략한 설명이 나옴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/>
              <a:t>범위</a:t>
            </a:r>
            <a:r>
              <a:rPr lang="en-US" altLang="ko-KR" sz="900" dirty="0"/>
              <a:t>1</a:t>
            </a:r>
            <a:r>
              <a:rPr lang="ko-KR" altLang="en-US" sz="900" dirty="0"/>
              <a:t>데미지</a:t>
            </a:r>
            <a:r>
              <a:rPr lang="en-US" altLang="ko-KR" sz="900" dirty="0"/>
              <a:t>1)</a:t>
            </a:r>
            <a:endParaRPr lang="ko-KR" altLang="en-US" sz="9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D6FE761-6A8A-BC5F-A13C-09792796CA57}"/>
              </a:ext>
            </a:extLst>
          </p:cNvPr>
          <p:cNvCxnSpPr>
            <a:cxnSpLocks/>
          </p:cNvCxnSpPr>
          <p:nvPr/>
        </p:nvCxnSpPr>
        <p:spPr>
          <a:xfrm flipV="1">
            <a:off x="10336121" y="5242482"/>
            <a:ext cx="0" cy="557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7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13610-6942-56A0-A7CD-A40EE71B4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FBD1A4-68F8-81FA-7294-1AFFB28D4FFD}"/>
              </a:ext>
            </a:extLst>
          </p:cNvPr>
          <p:cNvSpPr/>
          <p:nvPr/>
        </p:nvSpPr>
        <p:spPr>
          <a:xfrm>
            <a:off x="6905500" y="1520378"/>
            <a:ext cx="2610892" cy="4146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5" name="그림 84" descr="직사각형, 라인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3838B74-8397-2352-32F6-8103AD99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5" t="17363" r="19472" b="17457"/>
          <a:stretch/>
        </p:blipFill>
        <p:spPr>
          <a:xfrm>
            <a:off x="6964741" y="1874918"/>
            <a:ext cx="2481677" cy="3745541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DFA260-1ECE-43E4-F01F-F7CAF36A426B}"/>
              </a:ext>
            </a:extLst>
          </p:cNvPr>
          <p:cNvSpPr/>
          <p:nvPr/>
        </p:nvSpPr>
        <p:spPr>
          <a:xfrm>
            <a:off x="2963480" y="1518586"/>
            <a:ext cx="3893895" cy="4146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58778-485B-BF1E-509A-EE5269A3EAF2}"/>
              </a:ext>
            </a:extLst>
          </p:cNvPr>
          <p:cNvSpPr txBox="1"/>
          <p:nvPr/>
        </p:nvSpPr>
        <p:spPr>
          <a:xfrm>
            <a:off x="208722" y="8945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덱구성화면</a:t>
            </a:r>
            <a:r>
              <a:rPr lang="en-US" altLang="ko-KR" dirty="0"/>
              <a:t>-4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F524E-FC34-2BDA-A1C7-016954E36C96}"/>
              </a:ext>
            </a:extLst>
          </p:cNvPr>
          <p:cNvSpPr txBox="1"/>
          <p:nvPr/>
        </p:nvSpPr>
        <p:spPr>
          <a:xfrm>
            <a:off x="4998584" y="97051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캐릭터 스킬 </a:t>
            </a:r>
            <a:r>
              <a:rPr lang="ko-KR" altLang="en-US" dirty="0" err="1"/>
              <a:t>상세창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2D90AD-7BF6-E903-3A1B-37985F7AF699}"/>
              </a:ext>
            </a:extLst>
          </p:cNvPr>
          <p:cNvSpPr txBox="1"/>
          <p:nvPr/>
        </p:nvSpPr>
        <p:spPr>
          <a:xfrm>
            <a:off x="7429672" y="2012926"/>
            <a:ext cx="15625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스킬카드</a:t>
            </a:r>
            <a:r>
              <a:rPr lang="ko-KR" altLang="en-US" sz="1200" dirty="0"/>
              <a:t> 이름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7FA66B-70B3-04DE-EFE7-676CF0E6C4A0}"/>
              </a:ext>
            </a:extLst>
          </p:cNvPr>
          <p:cNvSpPr txBox="1"/>
          <p:nvPr/>
        </p:nvSpPr>
        <p:spPr>
          <a:xfrm>
            <a:off x="7429672" y="3101761"/>
            <a:ext cx="15625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/>
              <a:t>스킬카드</a:t>
            </a:r>
            <a:r>
              <a:rPr lang="ko-KR" altLang="en-US" sz="1200" dirty="0"/>
              <a:t> 이미지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8ED779-DEF4-ED86-2317-5F9E51E767B8}"/>
              </a:ext>
            </a:extLst>
          </p:cNvPr>
          <p:cNvSpPr txBox="1"/>
          <p:nvPr/>
        </p:nvSpPr>
        <p:spPr>
          <a:xfrm>
            <a:off x="9622216" y="3408354"/>
            <a:ext cx="3609058" cy="18928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효과 예시</a:t>
            </a:r>
            <a:endParaRPr lang="en-US" altLang="ko-KR" sz="900" dirty="0"/>
          </a:p>
          <a:p>
            <a:r>
              <a:rPr lang="en-US" altLang="ko-KR" sz="900" dirty="0"/>
              <a:t>“1-F” </a:t>
            </a:r>
            <a:r>
              <a:rPr lang="ko-KR" altLang="en-US" sz="900" dirty="0"/>
              <a:t>칸에 데미지</a:t>
            </a:r>
            <a:r>
              <a:rPr lang="en-US" altLang="ko-KR" sz="900" dirty="0"/>
              <a:t>1</a:t>
            </a:r>
            <a:r>
              <a:rPr lang="ko-KR" altLang="en-US" sz="900" dirty="0"/>
              <a:t>를 준다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“1-F”</a:t>
            </a:r>
            <a:r>
              <a:rPr lang="ko-KR" altLang="en-US" sz="900" dirty="0"/>
              <a:t>가 포함하는 칸에 데미지</a:t>
            </a:r>
            <a:r>
              <a:rPr lang="en-US" altLang="ko-KR" sz="900" dirty="0"/>
              <a:t>1</a:t>
            </a:r>
            <a:r>
              <a:rPr lang="ko-KR" altLang="en-US" sz="900" dirty="0"/>
              <a:t>를 준다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“CT”</a:t>
            </a:r>
            <a:r>
              <a:rPr lang="ko-KR" altLang="en-US" sz="900" dirty="0"/>
              <a:t>칸에 추가 </a:t>
            </a:r>
            <a:r>
              <a:rPr lang="en-US" altLang="ko-KR" sz="900" dirty="0"/>
              <a:t>HP+1</a:t>
            </a:r>
            <a:r>
              <a:rPr lang="ko-KR" altLang="en-US" sz="900" dirty="0"/>
              <a:t>를 준다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1</a:t>
            </a:r>
            <a:r>
              <a:rPr lang="ko-KR" altLang="en-US" sz="900" dirty="0"/>
              <a:t>열에 물공간을 생성한다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F</a:t>
            </a:r>
            <a:r>
              <a:rPr lang="ko-KR" altLang="en-US" sz="900" dirty="0"/>
              <a:t>축으로 </a:t>
            </a:r>
            <a:r>
              <a:rPr lang="en-US" altLang="ko-KR" sz="900" dirty="0"/>
              <a:t>1</a:t>
            </a:r>
            <a:r>
              <a:rPr lang="ko-KR" altLang="en-US" sz="900" dirty="0"/>
              <a:t>데미지를 준다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“2-FL1”” 2-F”” 2-FR1”</a:t>
            </a:r>
            <a:r>
              <a:rPr lang="ko-KR" altLang="en-US" sz="900" dirty="0"/>
              <a:t>칸으로는 </a:t>
            </a:r>
            <a:r>
              <a:rPr lang="en-US" altLang="ko-KR" sz="900" dirty="0"/>
              <a:t>2</a:t>
            </a:r>
            <a:r>
              <a:rPr lang="ko-KR" altLang="en-US" sz="900" dirty="0"/>
              <a:t>라운드동안 이동불가 지역이 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284204-3917-E8D4-2890-BCAEEF9A51FD}"/>
              </a:ext>
            </a:extLst>
          </p:cNvPr>
          <p:cNvSpPr txBox="1"/>
          <p:nvPr/>
        </p:nvSpPr>
        <p:spPr>
          <a:xfrm>
            <a:off x="4146736" y="1556591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캐릭터 스킬 범위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3F5D6D-167A-C78A-FAEF-781BD58F78A3}"/>
              </a:ext>
            </a:extLst>
          </p:cNvPr>
          <p:cNvSpPr txBox="1"/>
          <p:nvPr/>
        </p:nvSpPr>
        <p:spPr>
          <a:xfrm>
            <a:off x="7216923" y="1577611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캐릭터 스킬 카드 상세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2808E94-9F14-877C-D99A-C22366FFF3F5}"/>
              </a:ext>
            </a:extLst>
          </p:cNvPr>
          <p:cNvGrpSpPr/>
          <p:nvPr/>
        </p:nvGrpSpPr>
        <p:grpSpPr>
          <a:xfrm>
            <a:off x="3016275" y="1874584"/>
            <a:ext cx="3788157" cy="3753720"/>
            <a:chOff x="1754005" y="1725497"/>
            <a:chExt cx="3788157" cy="3753720"/>
          </a:xfrm>
        </p:grpSpPr>
        <p:pic>
          <p:nvPicPr>
            <p:cNvPr id="12" name="그림 11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C6262D2D-4150-6E4A-5ABB-D98F01482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3607" t="24532" r="13646" b="24564"/>
            <a:stretch/>
          </p:blipFill>
          <p:spPr>
            <a:xfrm>
              <a:off x="1754005" y="1725497"/>
              <a:ext cx="3788157" cy="3753720"/>
            </a:xfrm>
            <a:prstGeom prst="rect">
              <a:avLst/>
            </a:prstGeom>
          </p:spPr>
        </p:pic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80CF383-5905-DE12-3444-BF58A9167108}"/>
                </a:ext>
              </a:extLst>
            </p:cNvPr>
            <p:cNvGrpSpPr/>
            <p:nvPr/>
          </p:nvGrpSpPr>
          <p:grpSpPr>
            <a:xfrm>
              <a:off x="2284057" y="2315850"/>
              <a:ext cx="2724150" cy="3019425"/>
              <a:chOff x="2284057" y="2315850"/>
              <a:chExt cx="2724150" cy="3019425"/>
            </a:xfrm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84343F9E-AF06-EE56-9322-32A8C82795E2}"/>
                  </a:ext>
                </a:extLst>
              </p:cNvPr>
              <p:cNvSpPr/>
              <p:nvPr/>
            </p:nvSpPr>
            <p:spPr>
              <a:xfrm>
                <a:off x="2284057" y="2315850"/>
                <a:ext cx="2724150" cy="3019425"/>
              </a:xfrm>
              <a:custGeom>
                <a:avLst/>
                <a:gdLst>
                  <a:gd name="connsiteX0" fmla="*/ 1233487 w 2724150"/>
                  <a:gd name="connsiteY0" fmla="*/ 4763 h 3019425"/>
                  <a:gd name="connsiteX1" fmla="*/ 1485900 w 2724150"/>
                  <a:gd name="connsiteY1" fmla="*/ 0 h 3019425"/>
                  <a:gd name="connsiteX2" fmla="*/ 1614487 w 2724150"/>
                  <a:gd name="connsiteY2" fmla="*/ 219075 h 3019425"/>
                  <a:gd name="connsiteX3" fmla="*/ 1857375 w 2724150"/>
                  <a:gd name="connsiteY3" fmla="*/ 219075 h 3019425"/>
                  <a:gd name="connsiteX4" fmla="*/ 1976437 w 2724150"/>
                  <a:gd name="connsiteY4" fmla="*/ 433388 h 3019425"/>
                  <a:gd name="connsiteX5" fmla="*/ 2233612 w 2724150"/>
                  <a:gd name="connsiteY5" fmla="*/ 433388 h 3019425"/>
                  <a:gd name="connsiteX6" fmla="*/ 2352675 w 2724150"/>
                  <a:gd name="connsiteY6" fmla="*/ 642938 h 3019425"/>
                  <a:gd name="connsiteX7" fmla="*/ 2605087 w 2724150"/>
                  <a:gd name="connsiteY7" fmla="*/ 642938 h 3019425"/>
                  <a:gd name="connsiteX8" fmla="*/ 2724150 w 2724150"/>
                  <a:gd name="connsiteY8" fmla="*/ 862013 h 3019425"/>
                  <a:gd name="connsiteX9" fmla="*/ 2600325 w 2724150"/>
                  <a:gd name="connsiteY9" fmla="*/ 1076325 h 3019425"/>
                  <a:gd name="connsiteX10" fmla="*/ 2724150 w 2724150"/>
                  <a:gd name="connsiteY10" fmla="*/ 1295400 h 3019425"/>
                  <a:gd name="connsiteX11" fmla="*/ 2600325 w 2724150"/>
                  <a:gd name="connsiteY11" fmla="*/ 1509713 h 3019425"/>
                  <a:gd name="connsiteX12" fmla="*/ 2724150 w 2724150"/>
                  <a:gd name="connsiteY12" fmla="*/ 1719263 h 3019425"/>
                  <a:gd name="connsiteX13" fmla="*/ 2600325 w 2724150"/>
                  <a:gd name="connsiteY13" fmla="*/ 1943100 h 3019425"/>
                  <a:gd name="connsiteX14" fmla="*/ 2724150 w 2724150"/>
                  <a:gd name="connsiteY14" fmla="*/ 2147888 h 3019425"/>
                  <a:gd name="connsiteX15" fmla="*/ 2600325 w 2724150"/>
                  <a:gd name="connsiteY15" fmla="*/ 2366963 h 3019425"/>
                  <a:gd name="connsiteX16" fmla="*/ 2343150 w 2724150"/>
                  <a:gd name="connsiteY16" fmla="*/ 2371725 h 3019425"/>
                  <a:gd name="connsiteX17" fmla="*/ 2228850 w 2724150"/>
                  <a:gd name="connsiteY17" fmla="*/ 2590800 h 3019425"/>
                  <a:gd name="connsiteX18" fmla="*/ 1976437 w 2724150"/>
                  <a:gd name="connsiteY18" fmla="*/ 2581275 h 3019425"/>
                  <a:gd name="connsiteX19" fmla="*/ 1852612 w 2724150"/>
                  <a:gd name="connsiteY19" fmla="*/ 2795588 h 3019425"/>
                  <a:gd name="connsiteX20" fmla="*/ 1600200 w 2724150"/>
                  <a:gd name="connsiteY20" fmla="*/ 2790825 h 3019425"/>
                  <a:gd name="connsiteX21" fmla="*/ 1485900 w 2724150"/>
                  <a:gd name="connsiteY21" fmla="*/ 3019425 h 3019425"/>
                  <a:gd name="connsiteX22" fmla="*/ 1228725 w 2724150"/>
                  <a:gd name="connsiteY22" fmla="*/ 3014663 h 3019425"/>
                  <a:gd name="connsiteX23" fmla="*/ 1109662 w 2724150"/>
                  <a:gd name="connsiteY23" fmla="*/ 2795588 h 3019425"/>
                  <a:gd name="connsiteX24" fmla="*/ 862012 w 2724150"/>
                  <a:gd name="connsiteY24" fmla="*/ 2800350 h 3019425"/>
                  <a:gd name="connsiteX25" fmla="*/ 742950 w 2724150"/>
                  <a:gd name="connsiteY25" fmla="*/ 2581275 h 3019425"/>
                  <a:gd name="connsiteX26" fmla="*/ 485775 w 2724150"/>
                  <a:gd name="connsiteY26" fmla="*/ 2581275 h 3019425"/>
                  <a:gd name="connsiteX27" fmla="*/ 361950 w 2724150"/>
                  <a:gd name="connsiteY27" fmla="*/ 2366963 h 3019425"/>
                  <a:gd name="connsiteX28" fmla="*/ 109537 w 2724150"/>
                  <a:gd name="connsiteY28" fmla="*/ 2362200 h 3019425"/>
                  <a:gd name="connsiteX29" fmla="*/ 0 w 2724150"/>
                  <a:gd name="connsiteY29" fmla="*/ 2147888 h 3019425"/>
                  <a:gd name="connsiteX30" fmla="*/ 114300 w 2724150"/>
                  <a:gd name="connsiteY30" fmla="*/ 1938338 h 3019425"/>
                  <a:gd name="connsiteX31" fmla="*/ 4762 w 2724150"/>
                  <a:gd name="connsiteY31" fmla="*/ 1724025 h 3019425"/>
                  <a:gd name="connsiteX32" fmla="*/ 119062 w 2724150"/>
                  <a:gd name="connsiteY32" fmla="*/ 1519238 h 3019425"/>
                  <a:gd name="connsiteX33" fmla="*/ 0 w 2724150"/>
                  <a:gd name="connsiteY33" fmla="*/ 1285875 h 3019425"/>
                  <a:gd name="connsiteX34" fmla="*/ 123825 w 2724150"/>
                  <a:gd name="connsiteY34" fmla="*/ 1071563 h 3019425"/>
                  <a:gd name="connsiteX35" fmla="*/ 4762 w 2724150"/>
                  <a:gd name="connsiteY35" fmla="*/ 871538 h 3019425"/>
                  <a:gd name="connsiteX36" fmla="*/ 119062 w 2724150"/>
                  <a:gd name="connsiteY36" fmla="*/ 657225 h 3019425"/>
                  <a:gd name="connsiteX37" fmla="*/ 366712 w 2724150"/>
                  <a:gd name="connsiteY37" fmla="*/ 652463 h 3019425"/>
                  <a:gd name="connsiteX38" fmla="*/ 500062 w 2724150"/>
                  <a:gd name="connsiteY38" fmla="*/ 423863 h 3019425"/>
                  <a:gd name="connsiteX39" fmla="*/ 747712 w 2724150"/>
                  <a:gd name="connsiteY39" fmla="*/ 428625 h 3019425"/>
                  <a:gd name="connsiteX40" fmla="*/ 866775 w 2724150"/>
                  <a:gd name="connsiteY40" fmla="*/ 214313 h 3019425"/>
                  <a:gd name="connsiteX41" fmla="*/ 1114425 w 2724150"/>
                  <a:gd name="connsiteY41" fmla="*/ 209550 h 3019425"/>
                  <a:gd name="connsiteX42" fmla="*/ 1233487 w 2724150"/>
                  <a:gd name="connsiteY42" fmla="*/ 4763 h 301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24150" h="3019425">
                    <a:moveTo>
                      <a:pt x="1233487" y="4763"/>
                    </a:moveTo>
                    <a:lnTo>
                      <a:pt x="1485900" y="0"/>
                    </a:lnTo>
                    <a:lnTo>
                      <a:pt x="1614487" y="219075"/>
                    </a:lnTo>
                    <a:lnTo>
                      <a:pt x="1857375" y="219075"/>
                    </a:lnTo>
                    <a:lnTo>
                      <a:pt x="1976437" y="433388"/>
                    </a:lnTo>
                    <a:lnTo>
                      <a:pt x="2233612" y="433388"/>
                    </a:lnTo>
                    <a:lnTo>
                      <a:pt x="2352675" y="642938"/>
                    </a:lnTo>
                    <a:lnTo>
                      <a:pt x="2605087" y="642938"/>
                    </a:lnTo>
                    <a:lnTo>
                      <a:pt x="2724150" y="862013"/>
                    </a:lnTo>
                    <a:lnTo>
                      <a:pt x="2600325" y="1076325"/>
                    </a:lnTo>
                    <a:lnTo>
                      <a:pt x="2724150" y="1295400"/>
                    </a:lnTo>
                    <a:lnTo>
                      <a:pt x="2600325" y="1509713"/>
                    </a:lnTo>
                    <a:lnTo>
                      <a:pt x="2724150" y="1719263"/>
                    </a:lnTo>
                    <a:lnTo>
                      <a:pt x="2600325" y="1943100"/>
                    </a:lnTo>
                    <a:lnTo>
                      <a:pt x="2724150" y="2147888"/>
                    </a:lnTo>
                    <a:lnTo>
                      <a:pt x="2600325" y="2366963"/>
                    </a:lnTo>
                    <a:lnTo>
                      <a:pt x="2343150" y="2371725"/>
                    </a:lnTo>
                    <a:lnTo>
                      <a:pt x="2228850" y="2590800"/>
                    </a:lnTo>
                    <a:lnTo>
                      <a:pt x="1976437" y="2581275"/>
                    </a:lnTo>
                    <a:lnTo>
                      <a:pt x="1852612" y="2795588"/>
                    </a:lnTo>
                    <a:lnTo>
                      <a:pt x="1600200" y="2790825"/>
                    </a:lnTo>
                    <a:lnTo>
                      <a:pt x="1485900" y="3019425"/>
                    </a:lnTo>
                    <a:lnTo>
                      <a:pt x="1228725" y="3014663"/>
                    </a:lnTo>
                    <a:lnTo>
                      <a:pt x="1109662" y="2795588"/>
                    </a:lnTo>
                    <a:lnTo>
                      <a:pt x="862012" y="2800350"/>
                    </a:lnTo>
                    <a:lnTo>
                      <a:pt x="742950" y="2581275"/>
                    </a:lnTo>
                    <a:lnTo>
                      <a:pt x="485775" y="2581275"/>
                    </a:lnTo>
                    <a:lnTo>
                      <a:pt x="361950" y="2366963"/>
                    </a:lnTo>
                    <a:lnTo>
                      <a:pt x="109537" y="2362200"/>
                    </a:lnTo>
                    <a:lnTo>
                      <a:pt x="0" y="2147888"/>
                    </a:lnTo>
                    <a:lnTo>
                      <a:pt x="114300" y="1938338"/>
                    </a:lnTo>
                    <a:lnTo>
                      <a:pt x="4762" y="1724025"/>
                    </a:lnTo>
                    <a:lnTo>
                      <a:pt x="119062" y="1519238"/>
                    </a:lnTo>
                    <a:lnTo>
                      <a:pt x="0" y="1285875"/>
                    </a:lnTo>
                    <a:lnTo>
                      <a:pt x="123825" y="1071563"/>
                    </a:lnTo>
                    <a:lnTo>
                      <a:pt x="4762" y="871538"/>
                    </a:lnTo>
                    <a:lnTo>
                      <a:pt x="119062" y="657225"/>
                    </a:lnTo>
                    <a:lnTo>
                      <a:pt x="366712" y="652463"/>
                    </a:lnTo>
                    <a:lnTo>
                      <a:pt x="500062" y="423863"/>
                    </a:lnTo>
                    <a:lnTo>
                      <a:pt x="747712" y="428625"/>
                    </a:lnTo>
                    <a:lnTo>
                      <a:pt x="866775" y="214313"/>
                    </a:lnTo>
                    <a:lnTo>
                      <a:pt x="1114425" y="209550"/>
                    </a:lnTo>
                    <a:lnTo>
                      <a:pt x="1233487" y="4763"/>
                    </a:lnTo>
                    <a:close/>
                  </a:path>
                </a:pathLst>
              </a:cu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6E58599D-6AF5-AF2F-36C1-A7CA7C23DFB7}"/>
                  </a:ext>
                </a:extLst>
              </p:cNvPr>
              <p:cNvSpPr/>
              <p:nvPr/>
            </p:nvSpPr>
            <p:spPr>
              <a:xfrm>
                <a:off x="2654860" y="2744717"/>
                <a:ext cx="1990725" cy="2155031"/>
              </a:xfrm>
              <a:custGeom>
                <a:avLst/>
                <a:gdLst>
                  <a:gd name="connsiteX0" fmla="*/ 862013 w 1990725"/>
                  <a:gd name="connsiteY0" fmla="*/ 0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62013 w 1990725"/>
                  <a:gd name="connsiteY30" fmla="*/ 0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52475 w 1990725"/>
                  <a:gd name="connsiteY29" fmla="*/ 221457 h 2162175"/>
                  <a:gd name="connsiteX30" fmla="*/ 876300 w 1990725"/>
                  <a:gd name="connsiteY30" fmla="*/ 11907 h 2162175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14488 w 1990725"/>
                  <a:gd name="connsiteY4" fmla="*/ 426244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28587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48101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9756 w 1985962"/>
                  <a:gd name="connsiteY11" fmla="*/ 1724025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90725"/>
                  <a:gd name="connsiteY0" fmla="*/ 4763 h 2155031"/>
                  <a:gd name="connsiteX1" fmla="*/ 1114425 w 1990725"/>
                  <a:gd name="connsiteY1" fmla="*/ 0 h 2155031"/>
                  <a:gd name="connsiteX2" fmla="*/ 1243012 w 1990725"/>
                  <a:gd name="connsiteY2" fmla="*/ 211931 h 2155031"/>
                  <a:gd name="connsiteX3" fmla="*/ 1493043 w 1990725"/>
                  <a:gd name="connsiteY3" fmla="*/ 216694 h 2155031"/>
                  <a:gd name="connsiteX4" fmla="*/ 1619250 w 1990725"/>
                  <a:gd name="connsiteY4" fmla="*/ 433388 h 2155031"/>
                  <a:gd name="connsiteX5" fmla="*/ 1862137 w 1990725"/>
                  <a:gd name="connsiteY5" fmla="*/ 426244 h 2155031"/>
                  <a:gd name="connsiteX6" fmla="*/ 1981200 w 1990725"/>
                  <a:gd name="connsiteY6" fmla="*/ 640556 h 2155031"/>
                  <a:gd name="connsiteX7" fmla="*/ 1857375 w 1990725"/>
                  <a:gd name="connsiteY7" fmla="*/ 859631 h 2155031"/>
                  <a:gd name="connsiteX8" fmla="*/ 1985962 w 1990725"/>
                  <a:gd name="connsiteY8" fmla="*/ 1073944 h 2155031"/>
                  <a:gd name="connsiteX9" fmla="*/ 1862137 w 1990725"/>
                  <a:gd name="connsiteY9" fmla="*/ 1288256 h 2155031"/>
                  <a:gd name="connsiteX10" fmla="*/ 1990725 w 1990725"/>
                  <a:gd name="connsiteY10" fmla="*/ 1507331 h 2155031"/>
                  <a:gd name="connsiteX11" fmla="*/ 1859756 w 1990725"/>
                  <a:gd name="connsiteY11" fmla="*/ 1724025 h 2155031"/>
                  <a:gd name="connsiteX12" fmla="*/ 1612106 w 1990725"/>
                  <a:gd name="connsiteY12" fmla="*/ 1721644 h 2155031"/>
                  <a:gd name="connsiteX13" fmla="*/ 1481137 w 1990725"/>
                  <a:gd name="connsiteY13" fmla="*/ 1940719 h 2155031"/>
                  <a:gd name="connsiteX14" fmla="*/ 1243012 w 1990725"/>
                  <a:gd name="connsiteY14" fmla="*/ 1933575 h 2155031"/>
                  <a:gd name="connsiteX15" fmla="*/ 1114425 w 1990725"/>
                  <a:gd name="connsiteY15" fmla="*/ 2155031 h 2155031"/>
                  <a:gd name="connsiteX16" fmla="*/ 871537 w 1990725"/>
                  <a:gd name="connsiteY16" fmla="*/ 2150269 h 2155031"/>
                  <a:gd name="connsiteX17" fmla="*/ 747712 w 1990725"/>
                  <a:gd name="connsiteY17" fmla="*/ 1931194 h 2155031"/>
                  <a:gd name="connsiteX18" fmla="*/ 500062 w 1990725"/>
                  <a:gd name="connsiteY18" fmla="*/ 1935956 h 2155031"/>
                  <a:gd name="connsiteX19" fmla="*/ 371475 w 1990725"/>
                  <a:gd name="connsiteY19" fmla="*/ 1716881 h 2155031"/>
                  <a:gd name="connsiteX20" fmla="*/ 123824 w 1990725"/>
                  <a:gd name="connsiteY20" fmla="*/ 1716881 h 2155031"/>
                  <a:gd name="connsiteX21" fmla="*/ 4762 w 1990725"/>
                  <a:gd name="connsiteY21" fmla="*/ 1502569 h 2155031"/>
                  <a:gd name="connsiteX22" fmla="*/ 119062 w 1990725"/>
                  <a:gd name="connsiteY22" fmla="*/ 1288256 h 2155031"/>
                  <a:gd name="connsiteX23" fmla="*/ 0 w 1990725"/>
                  <a:gd name="connsiteY23" fmla="*/ 1073944 h 2155031"/>
                  <a:gd name="connsiteX24" fmla="*/ 123825 w 1990725"/>
                  <a:gd name="connsiteY24" fmla="*/ 854869 h 2155031"/>
                  <a:gd name="connsiteX25" fmla="*/ 4762 w 1990725"/>
                  <a:gd name="connsiteY25" fmla="*/ 640556 h 2155031"/>
                  <a:gd name="connsiteX26" fmla="*/ 128588 w 1990725"/>
                  <a:gd name="connsiteY26" fmla="*/ 426244 h 2155031"/>
                  <a:gd name="connsiteX27" fmla="*/ 373856 w 1990725"/>
                  <a:gd name="connsiteY27" fmla="*/ 431006 h 2155031"/>
                  <a:gd name="connsiteX28" fmla="*/ 497681 w 1990725"/>
                  <a:gd name="connsiteY28" fmla="*/ 219076 h 2155031"/>
                  <a:gd name="connsiteX29" fmla="*/ 747712 w 1990725"/>
                  <a:gd name="connsiteY29" fmla="*/ 214313 h 2155031"/>
                  <a:gd name="connsiteX30" fmla="*/ 871537 w 1990725"/>
                  <a:gd name="connsiteY30" fmla="*/ 4763 h 215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90725" h="2155031">
                    <a:moveTo>
                      <a:pt x="871537" y="4763"/>
                    </a:moveTo>
                    <a:lnTo>
                      <a:pt x="1114425" y="0"/>
                    </a:lnTo>
                    <a:lnTo>
                      <a:pt x="1243012" y="211931"/>
                    </a:lnTo>
                    <a:lnTo>
                      <a:pt x="1493043" y="216694"/>
                    </a:lnTo>
                    <a:lnTo>
                      <a:pt x="1619250" y="433388"/>
                    </a:lnTo>
                    <a:lnTo>
                      <a:pt x="1862137" y="426244"/>
                    </a:lnTo>
                    <a:lnTo>
                      <a:pt x="1981200" y="640556"/>
                    </a:lnTo>
                    <a:lnTo>
                      <a:pt x="1857375" y="859631"/>
                    </a:lnTo>
                    <a:lnTo>
                      <a:pt x="1985962" y="1073944"/>
                    </a:lnTo>
                    <a:lnTo>
                      <a:pt x="1862137" y="1288256"/>
                    </a:lnTo>
                    <a:lnTo>
                      <a:pt x="1990725" y="1507331"/>
                    </a:lnTo>
                    <a:lnTo>
                      <a:pt x="1859756" y="1724025"/>
                    </a:lnTo>
                    <a:lnTo>
                      <a:pt x="1612106" y="1721644"/>
                    </a:lnTo>
                    <a:lnTo>
                      <a:pt x="1481137" y="1940719"/>
                    </a:lnTo>
                    <a:lnTo>
                      <a:pt x="1243012" y="1933575"/>
                    </a:lnTo>
                    <a:lnTo>
                      <a:pt x="1114425" y="2155031"/>
                    </a:lnTo>
                    <a:lnTo>
                      <a:pt x="871537" y="2150269"/>
                    </a:lnTo>
                    <a:lnTo>
                      <a:pt x="747712" y="1931194"/>
                    </a:lnTo>
                    <a:lnTo>
                      <a:pt x="500062" y="1935956"/>
                    </a:lnTo>
                    <a:lnTo>
                      <a:pt x="371475" y="1716881"/>
                    </a:lnTo>
                    <a:lnTo>
                      <a:pt x="123824" y="1716881"/>
                    </a:lnTo>
                    <a:lnTo>
                      <a:pt x="4762" y="1502569"/>
                    </a:lnTo>
                    <a:lnTo>
                      <a:pt x="119062" y="1288256"/>
                    </a:lnTo>
                    <a:lnTo>
                      <a:pt x="0" y="1073944"/>
                    </a:lnTo>
                    <a:lnTo>
                      <a:pt x="123825" y="854869"/>
                    </a:lnTo>
                    <a:lnTo>
                      <a:pt x="4762" y="640556"/>
                    </a:lnTo>
                    <a:lnTo>
                      <a:pt x="128588" y="426244"/>
                    </a:lnTo>
                    <a:lnTo>
                      <a:pt x="373856" y="431006"/>
                    </a:lnTo>
                    <a:lnTo>
                      <a:pt x="497681" y="219076"/>
                    </a:lnTo>
                    <a:lnTo>
                      <a:pt x="747712" y="214313"/>
                    </a:lnTo>
                    <a:lnTo>
                      <a:pt x="871537" y="4763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FD679976-A990-9A1E-99FC-AFB4A33C4FEF}"/>
                  </a:ext>
                </a:extLst>
              </p:cNvPr>
              <p:cNvSpPr/>
              <p:nvPr/>
            </p:nvSpPr>
            <p:spPr>
              <a:xfrm>
                <a:off x="3031932" y="3172089"/>
                <a:ext cx="1243013" cy="1293019"/>
              </a:xfrm>
              <a:custGeom>
                <a:avLst/>
                <a:gdLst>
                  <a:gd name="connsiteX0" fmla="*/ 490538 w 1238250"/>
                  <a:gd name="connsiteY0" fmla="*/ 0 h 1295400"/>
                  <a:gd name="connsiteX1" fmla="*/ 757238 w 1238250"/>
                  <a:gd name="connsiteY1" fmla="*/ 0 h 1295400"/>
                  <a:gd name="connsiteX2" fmla="*/ 866775 w 1238250"/>
                  <a:gd name="connsiteY2" fmla="*/ 214312 h 1295400"/>
                  <a:gd name="connsiteX3" fmla="*/ 1119188 w 1238250"/>
                  <a:gd name="connsiteY3" fmla="*/ 214312 h 1295400"/>
                  <a:gd name="connsiteX4" fmla="*/ 1238250 w 1238250"/>
                  <a:gd name="connsiteY4" fmla="*/ 428625 h 1295400"/>
                  <a:gd name="connsiteX5" fmla="*/ 1114425 w 1238250"/>
                  <a:gd name="connsiteY5" fmla="*/ 657225 h 1295400"/>
                  <a:gd name="connsiteX6" fmla="*/ 1238250 w 1238250"/>
                  <a:gd name="connsiteY6" fmla="*/ 857250 h 1295400"/>
                  <a:gd name="connsiteX7" fmla="*/ 1119188 w 1238250"/>
                  <a:gd name="connsiteY7" fmla="*/ 1071562 h 1295400"/>
                  <a:gd name="connsiteX8" fmla="*/ 866775 w 1238250"/>
                  <a:gd name="connsiteY8" fmla="*/ 1071562 h 1295400"/>
                  <a:gd name="connsiteX9" fmla="*/ 742950 w 1238250"/>
                  <a:gd name="connsiteY9" fmla="*/ 1295400 h 1295400"/>
                  <a:gd name="connsiteX10" fmla="*/ 490538 w 1238250"/>
                  <a:gd name="connsiteY10" fmla="*/ 1290637 h 1295400"/>
                  <a:gd name="connsiteX11" fmla="*/ 371475 w 1238250"/>
                  <a:gd name="connsiteY11" fmla="*/ 1085850 h 1295400"/>
                  <a:gd name="connsiteX12" fmla="*/ 119063 w 1238250"/>
                  <a:gd name="connsiteY12" fmla="*/ 1066800 h 1295400"/>
                  <a:gd name="connsiteX13" fmla="*/ 0 w 1238250"/>
                  <a:gd name="connsiteY13" fmla="*/ 881062 h 1295400"/>
                  <a:gd name="connsiteX14" fmla="*/ 128588 w 1238250"/>
                  <a:gd name="connsiteY14" fmla="*/ 647700 h 1295400"/>
                  <a:gd name="connsiteX15" fmla="*/ 9525 w 1238250"/>
                  <a:gd name="connsiteY15" fmla="*/ 433387 h 1295400"/>
                  <a:gd name="connsiteX16" fmla="*/ 133350 w 1238250"/>
                  <a:gd name="connsiteY16" fmla="*/ 214312 h 1295400"/>
                  <a:gd name="connsiteX17" fmla="*/ 381000 w 1238250"/>
                  <a:gd name="connsiteY17" fmla="*/ 219075 h 1295400"/>
                  <a:gd name="connsiteX18" fmla="*/ 490538 w 1238250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14425 w 1252538"/>
                  <a:gd name="connsiteY5" fmla="*/ 657225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502444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19063 w 1252538"/>
                  <a:gd name="connsiteY12" fmla="*/ 1066800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33351 w 1252538"/>
                  <a:gd name="connsiteY12" fmla="*/ 1081087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81013 w 1243013"/>
                  <a:gd name="connsiteY0" fmla="*/ 0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81013 w 1243013"/>
                  <a:gd name="connsiteY18" fmla="*/ 0 h 1293019"/>
                  <a:gd name="connsiteX0" fmla="*/ 492919 w 1243013"/>
                  <a:gd name="connsiteY0" fmla="*/ 4763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69157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43013" h="1293019">
                    <a:moveTo>
                      <a:pt x="492919" y="4763"/>
                    </a:moveTo>
                    <a:lnTo>
                      <a:pt x="735807" y="0"/>
                    </a:lnTo>
                    <a:lnTo>
                      <a:pt x="869157" y="214312"/>
                    </a:lnTo>
                    <a:lnTo>
                      <a:pt x="1109663" y="214312"/>
                    </a:lnTo>
                    <a:lnTo>
                      <a:pt x="1243013" y="431006"/>
                    </a:lnTo>
                    <a:lnTo>
                      <a:pt x="1116806" y="647700"/>
                    </a:lnTo>
                    <a:lnTo>
                      <a:pt x="1238250" y="862012"/>
                    </a:lnTo>
                    <a:lnTo>
                      <a:pt x="1114426" y="1081087"/>
                    </a:lnTo>
                    <a:lnTo>
                      <a:pt x="862012" y="1081087"/>
                    </a:lnTo>
                    <a:lnTo>
                      <a:pt x="740569" y="1293019"/>
                    </a:lnTo>
                    <a:lnTo>
                      <a:pt x="492919" y="1290637"/>
                    </a:lnTo>
                    <a:lnTo>
                      <a:pt x="371475" y="1076325"/>
                    </a:lnTo>
                    <a:lnTo>
                      <a:pt x="123826" y="1081087"/>
                    </a:lnTo>
                    <a:lnTo>
                      <a:pt x="0" y="859630"/>
                    </a:lnTo>
                    <a:lnTo>
                      <a:pt x="119063" y="647700"/>
                    </a:lnTo>
                    <a:lnTo>
                      <a:pt x="0" y="433387"/>
                    </a:lnTo>
                    <a:lnTo>
                      <a:pt x="123825" y="214312"/>
                    </a:lnTo>
                    <a:lnTo>
                      <a:pt x="371475" y="219075"/>
                    </a:lnTo>
                    <a:lnTo>
                      <a:pt x="492919" y="4763"/>
                    </a:ln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7F9BE10-F220-7236-86D2-39C1177E5891}"/>
                  </a:ext>
                </a:extLst>
              </p:cNvPr>
              <p:cNvGrpSpPr/>
              <p:nvPr/>
            </p:nvGrpSpPr>
            <p:grpSpPr>
              <a:xfrm>
                <a:off x="3409674" y="3607665"/>
                <a:ext cx="493607" cy="423778"/>
                <a:chOff x="2991560" y="3458241"/>
                <a:chExt cx="456691" cy="392085"/>
              </a:xfrm>
            </p:grpSpPr>
            <p:sp>
              <p:nvSpPr>
                <p:cNvPr id="34" name="육각형 33">
                  <a:extLst>
                    <a:ext uri="{FF2B5EF4-FFF2-40B4-BE49-F238E27FC236}">
                      <a16:creationId xmlns:a16="http://schemas.microsoft.com/office/drawing/2014/main" id="{2168F218-46DE-AB02-4D1A-CCC55309AE7B}"/>
                    </a:ext>
                  </a:extLst>
                </p:cNvPr>
                <p:cNvSpPr/>
                <p:nvPr/>
              </p:nvSpPr>
              <p:spPr>
                <a:xfrm>
                  <a:off x="2991560" y="3458241"/>
                  <a:ext cx="456691" cy="392085"/>
                </a:xfrm>
                <a:prstGeom prst="hexagon">
                  <a:avLst>
                    <a:gd name="adj" fmla="val 28689"/>
                    <a:gd name="vf" fmla="val 1154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C2D80BF5-990D-08F5-9FA4-C544E383369D}"/>
                    </a:ext>
                  </a:extLst>
                </p:cNvPr>
                <p:cNvSpPr/>
                <p:nvPr/>
              </p:nvSpPr>
              <p:spPr>
                <a:xfrm>
                  <a:off x="3182615" y="3490163"/>
                  <a:ext cx="74581" cy="64294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FD9099-F90E-EC48-7BCE-DFE39010D5EC}"/>
                  </a:ext>
                </a:extLst>
              </p:cNvPr>
              <p:cNvSpPr txBox="1"/>
              <p:nvPr/>
            </p:nvSpPr>
            <p:spPr>
              <a:xfrm>
                <a:off x="3853570" y="3095851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2-FR1</a:t>
                </a:r>
                <a:endParaRPr lang="ko-KR" altLang="en-US" sz="105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36DF09-7434-D535-7050-D8D19ADCE2F6}"/>
                  </a:ext>
                </a:extLst>
              </p:cNvPr>
              <p:cNvSpPr txBox="1"/>
              <p:nvPr/>
            </p:nvSpPr>
            <p:spPr>
              <a:xfrm>
                <a:off x="4245021" y="3304480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</a:t>
                </a:r>
                <a:endParaRPr lang="ko-KR" altLang="en-US" sz="105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089B06-320E-FB75-E3FF-4422F4012A7F}"/>
                  </a:ext>
                </a:extLst>
              </p:cNvPr>
              <p:cNvSpPr txBox="1"/>
              <p:nvPr/>
            </p:nvSpPr>
            <p:spPr>
              <a:xfrm>
                <a:off x="4288802" y="3743536"/>
                <a:ext cx="20999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2-R</a:t>
                </a:r>
                <a:endParaRPr lang="ko-KR" altLang="en-US" sz="105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54EB4-E505-3C40-A795-A12FC78AD5E4}"/>
                  </a:ext>
                </a:extLst>
              </p:cNvPr>
              <p:cNvSpPr txBox="1"/>
              <p:nvPr/>
            </p:nvSpPr>
            <p:spPr>
              <a:xfrm>
                <a:off x="4249528" y="4159829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</a:t>
                </a:r>
                <a:endParaRPr lang="ko-KR" altLang="en-US" sz="105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4CF48-8ED6-09A7-9B6E-38217F825E85}"/>
                  </a:ext>
                </a:extLst>
              </p:cNvPr>
              <p:cNvSpPr txBox="1"/>
              <p:nvPr/>
            </p:nvSpPr>
            <p:spPr>
              <a:xfrm>
                <a:off x="3831908" y="4382393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2-BR1</a:t>
                </a:r>
                <a:endParaRPr lang="ko-KR" altLang="en-US" sz="105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508D6B-4460-0D2A-556B-19DB7150EAC5}"/>
                  </a:ext>
                </a:extLst>
              </p:cNvPr>
              <p:cNvSpPr txBox="1"/>
              <p:nvPr/>
            </p:nvSpPr>
            <p:spPr>
              <a:xfrm>
                <a:off x="3542814" y="460909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</a:t>
                </a:r>
                <a:endParaRPr lang="ko-KR" altLang="en-US" sz="105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6D6454-C500-BFF1-F534-A4093B84C0D9}"/>
                  </a:ext>
                </a:extLst>
              </p:cNvPr>
              <p:cNvSpPr txBox="1"/>
              <p:nvPr/>
            </p:nvSpPr>
            <p:spPr>
              <a:xfrm>
                <a:off x="3108905" y="4382392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2-BL1</a:t>
                </a:r>
                <a:endParaRPr lang="ko-KR" altLang="en-US" sz="105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08A6B3-68CF-15E9-3EB5-AA365CAAD0F3}"/>
                  </a:ext>
                </a:extLst>
              </p:cNvPr>
              <p:cNvSpPr txBox="1"/>
              <p:nvPr/>
            </p:nvSpPr>
            <p:spPr>
              <a:xfrm>
                <a:off x="2769436" y="4158072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</a:t>
                </a:r>
                <a:endParaRPr lang="ko-KR" altLang="en-US" sz="105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9103D-FBD1-0DDF-C447-ABDA76FC14A5}"/>
                  </a:ext>
                </a:extLst>
              </p:cNvPr>
              <p:cNvSpPr txBox="1"/>
              <p:nvPr/>
            </p:nvSpPr>
            <p:spPr>
              <a:xfrm>
                <a:off x="2815169" y="3738999"/>
                <a:ext cx="19236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2-L</a:t>
                </a:r>
                <a:endParaRPr lang="ko-KR" altLang="en-US" sz="105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0BC171-5E04-3116-C43C-EEB60B283A1F}"/>
                  </a:ext>
                </a:extLst>
              </p:cNvPr>
              <p:cNvSpPr txBox="1"/>
              <p:nvPr/>
            </p:nvSpPr>
            <p:spPr>
              <a:xfrm>
                <a:off x="2781505" y="3309593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</a:t>
                </a:r>
                <a:endParaRPr lang="ko-KR" altLang="en-US" sz="105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EBEE11-B703-9C71-AF1B-4FFA71FFE909}"/>
                  </a:ext>
                </a:extLst>
              </p:cNvPr>
              <p:cNvSpPr txBox="1"/>
              <p:nvPr/>
            </p:nvSpPr>
            <p:spPr>
              <a:xfrm>
                <a:off x="3128074" y="308809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2-FL1</a:t>
                </a:r>
                <a:endParaRPr lang="ko-KR" altLang="en-US" sz="105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715CE1-2869-BB27-A4E2-161D3EBB15C2}"/>
                  </a:ext>
                </a:extLst>
              </p:cNvPr>
              <p:cNvSpPr txBox="1"/>
              <p:nvPr/>
            </p:nvSpPr>
            <p:spPr>
              <a:xfrm>
                <a:off x="3551123" y="2879967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</a:t>
                </a:r>
                <a:endParaRPr lang="ko-KR" altLang="en-US" sz="105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A47F7A3-93C3-B71A-BE66-68C753DA245D}"/>
                  </a:ext>
                </a:extLst>
              </p:cNvPr>
              <p:cNvSpPr txBox="1"/>
              <p:nvPr/>
            </p:nvSpPr>
            <p:spPr>
              <a:xfrm>
                <a:off x="3558176" y="3298873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</a:t>
                </a:r>
                <a:endParaRPr lang="ko-KR" altLang="en-US" sz="105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EBB5D7-E886-B4FC-CDBD-4AA6F2434808}"/>
                  </a:ext>
                </a:extLst>
              </p:cNvPr>
              <p:cNvSpPr txBox="1"/>
              <p:nvPr/>
            </p:nvSpPr>
            <p:spPr>
              <a:xfrm>
                <a:off x="3551629" y="415983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</a:t>
                </a:r>
                <a:endParaRPr lang="ko-KR" altLang="en-US" sz="105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EFBA9E-CD17-C3EB-CA6B-81FCF6EF21B5}"/>
                  </a:ext>
                </a:extLst>
              </p:cNvPr>
              <p:cNvSpPr txBox="1"/>
              <p:nvPr/>
            </p:nvSpPr>
            <p:spPr>
              <a:xfrm>
                <a:off x="3168474" y="3513646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1-FL</a:t>
                </a:r>
                <a:endParaRPr lang="ko-KR" altLang="en-US" sz="105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AE00C-3858-BF5B-B907-DC4085D1A0CE}"/>
                  </a:ext>
                </a:extLst>
              </p:cNvPr>
              <p:cNvSpPr txBox="1"/>
              <p:nvPr/>
            </p:nvSpPr>
            <p:spPr>
              <a:xfrm>
                <a:off x="3875508" y="3951200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1-BR</a:t>
                </a:r>
                <a:endParaRPr lang="ko-KR" altLang="en-US" sz="105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6F35F-41A1-DEA2-DE0C-262F73D3A6EB}"/>
                  </a:ext>
                </a:extLst>
              </p:cNvPr>
              <p:cNvSpPr txBox="1"/>
              <p:nvPr/>
            </p:nvSpPr>
            <p:spPr>
              <a:xfrm>
                <a:off x="3891052" y="3517353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1-FR</a:t>
                </a:r>
                <a:endParaRPr lang="ko-KR" altLang="en-US" sz="105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D425FD-BDF2-FAB8-106D-1D2DF3F6E4F3}"/>
                  </a:ext>
                </a:extLst>
              </p:cNvPr>
              <p:cNvSpPr txBox="1"/>
              <p:nvPr/>
            </p:nvSpPr>
            <p:spPr>
              <a:xfrm>
                <a:off x="3140610" y="3935053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1-BL</a:t>
                </a:r>
                <a:endParaRPr lang="ko-KR" altLang="en-US" sz="105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09029-D31C-9DBE-035F-A526E36056FB}"/>
                  </a:ext>
                </a:extLst>
              </p:cNvPr>
              <p:cNvSpPr txBox="1"/>
              <p:nvPr/>
            </p:nvSpPr>
            <p:spPr>
              <a:xfrm>
                <a:off x="3551123" y="2444708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</a:t>
                </a:r>
                <a:endParaRPr lang="ko-KR" altLang="en-US" sz="105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22B6DF-5895-1E31-E8FF-0858529429EF}"/>
                  </a:ext>
                </a:extLst>
              </p:cNvPr>
              <p:cNvSpPr txBox="1"/>
              <p:nvPr/>
            </p:nvSpPr>
            <p:spPr>
              <a:xfrm>
                <a:off x="3554836" y="5023502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</a:t>
                </a:r>
                <a:endParaRPr lang="ko-KR" altLang="en-US" sz="105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BC7480-F7D9-3428-A3A0-54831D7BB403}"/>
                  </a:ext>
                </a:extLst>
              </p:cNvPr>
              <p:cNvSpPr txBox="1"/>
              <p:nvPr/>
            </p:nvSpPr>
            <p:spPr>
              <a:xfrm>
                <a:off x="4629208" y="3088098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</a:t>
                </a:r>
                <a:endParaRPr lang="ko-KR" altLang="en-US" sz="105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CFF28EA-D121-4AB1-6073-D16956ACB0B5}"/>
                  </a:ext>
                </a:extLst>
              </p:cNvPr>
              <p:cNvSpPr txBox="1"/>
              <p:nvPr/>
            </p:nvSpPr>
            <p:spPr>
              <a:xfrm>
                <a:off x="4623597" y="4391643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</a:t>
                </a:r>
                <a:endParaRPr lang="ko-KR" altLang="en-US" sz="105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A9EE5B-3BA9-AAB1-03D9-D2E00594A3E8}"/>
                  </a:ext>
                </a:extLst>
              </p:cNvPr>
              <p:cNvSpPr txBox="1"/>
              <p:nvPr/>
            </p:nvSpPr>
            <p:spPr>
              <a:xfrm>
                <a:off x="3866177" y="2645176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3-FR2</a:t>
                </a:r>
                <a:endParaRPr lang="ko-KR" altLang="en-US" sz="105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57133E-ED75-9D41-325D-A020385897AD}"/>
                  </a:ext>
                </a:extLst>
              </p:cNvPr>
              <p:cNvSpPr txBox="1"/>
              <p:nvPr/>
            </p:nvSpPr>
            <p:spPr>
              <a:xfrm>
                <a:off x="4230291" y="2874103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3-FR1</a:t>
                </a:r>
                <a:endParaRPr lang="ko-KR" altLang="en-US" sz="105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07667B-A26E-0411-7ED2-D988D8AD37A1}"/>
                  </a:ext>
                </a:extLst>
              </p:cNvPr>
              <p:cNvSpPr txBox="1"/>
              <p:nvPr/>
            </p:nvSpPr>
            <p:spPr>
              <a:xfrm>
                <a:off x="4626001" y="3538901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3-R1</a:t>
                </a:r>
                <a:endParaRPr lang="ko-KR" altLang="en-US" sz="105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58C0B7-2FE5-DE30-7F26-36CA717B85FA}"/>
                  </a:ext>
                </a:extLst>
              </p:cNvPr>
              <p:cNvSpPr txBox="1"/>
              <p:nvPr/>
            </p:nvSpPr>
            <p:spPr>
              <a:xfrm>
                <a:off x="4635210" y="3960425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3-R2</a:t>
                </a:r>
                <a:endParaRPr lang="ko-KR" altLang="en-US" sz="105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0368868-AC19-8218-09B7-379DCF431C29}"/>
                  </a:ext>
                </a:extLst>
              </p:cNvPr>
              <p:cNvSpPr txBox="1"/>
              <p:nvPr/>
            </p:nvSpPr>
            <p:spPr>
              <a:xfrm>
                <a:off x="4218268" y="4586777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3-BR1</a:t>
                </a:r>
                <a:endParaRPr lang="ko-KR" altLang="en-US" sz="105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FC38E1-8E3C-463E-D872-FD733FD45B6F}"/>
                  </a:ext>
                </a:extLst>
              </p:cNvPr>
              <p:cNvSpPr txBox="1"/>
              <p:nvPr/>
            </p:nvSpPr>
            <p:spPr>
              <a:xfrm>
                <a:off x="3854367" y="4813586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3-BR2</a:t>
                </a:r>
                <a:endParaRPr lang="ko-KR" altLang="en-US" sz="105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793C9DA-549B-84BC-CEEA-8858F9DE501F}"/>
                  </a:ext>
                </a:extLst>
              </p:cNvPr>
              <p:cNvSpPr txBox="1"/>
              <p:nvPr/>
            </p:nvSpPr>
            <p:spPr>
              <a:xfrm>
                <a:off x="3124599" y="4813586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3-BL2</a:t>
                </a:r>
                <a:endParaRPr lang="ko-KR" altLang="en-US" sz="105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53B9CA-C9CF-6F74-0523-A50BA201F731}"/>
                  </a:ext>
                </a:extLst>
              </p:cNvPr>
              <p:cNvSpPr txBox="1"/>
              <p:nvPr/>
            </p:nvSpPr>
            <p:spPr>
              <a:xfrm>
                <a:off x="2726975" y="4609089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3-BL1</a:t>
                </a:r>
                <a:endParaRPr lang="ko-KR" altLang="en-US" sz="105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024C46-6680-6DDE-35A5-AAA2A1CD9A24}"/>
                  </a:ext>
                </a:extLst>
              </p:cNvPr>
              <p:cNvSpPr txBox="1"/>
              <p:nvPr/>
            </p:nvSpPr>
            <p:spPr>
              <a:xfrm>
                <a:off x="2425129" y="4382391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</a:t>
                </a:r>
                <a:endParaRPr lang="ko-KR" altLang="en-US" sz="105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CF6B8E-8A81-1594-7107-4D91A52E9A70}"/>
                  </a:ext>
                </a:extLst>
              </p:cNvPr>
              <p:cNvSpPr txBox="1"/>
              <p:nvPr/>
            </p:nvSpPr>
            <p:spPr>
              <a:xfrm>
                <a:off x="2401182" y="3951200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3-L2</a:t>
                </a:r>
                <a:endParaRPr lang="ko-KR" altLang="en-US" sz="105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40ED89-883A-AA3D-9F50-AE264B3232AE}"/>
                  </a:ext>
                </a:extLst>
              </p:cNvPr>
              <p:cNvSpPr txBox="1"/>
              <p:nvPr/>
            </p:nvSpPr>
            <p:spPr>
              <a:xfrm>
                <a:off x="2404074" y="3507931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3-L1</a:t>
                </a:r>
                <a:endParaRPr lang="ko-KR" altLang="en-US" sz="105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8575865-7569-1CB7-9501-624FED841E13}"/>
                  </a:ext>
                </a:extLst>
              </p:cNvPr>
              <p:cNvSpPr txBox="1"/>
              <p:nvPr/>
            </p:nvSpPr>
            <p:spPr>
              <a:xfrm>
                <a:off x="2422953" y="3086208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</a:t>
                </a:r>
                <a:endParaRPr lang="ko-KR" altLang="en-US" sz="105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AFA4963-6010-5664-38CC-FB667E29520D}"/>
                  </a:ext>
                </a:extLst>
              </p:cNvPr>
              <p:cNvSpPr txBox="1"/>
              <p:nvPr/>
            </p:nvSpPr>
            <p:spPr>
              <a:xfrm>
                <a:off x="2742391" y="2876947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3-FL1</a:t>
                </a:r>
                <a:endParaRPr lang="ko-KR" altLang="en-US" sz="105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C3D3973-F4CA-828E-A772-9FE1C2F08D5D}"/>
                  </a:ext>
                </a:extLst>
              </p:cNvPr>
              <p:cNvSpPr txBox="1"/>
              <p:nvPr/>
            </p:nvSpPr>
            <p:spPr>
              <a:xfrm>
                <a:off x="3112340" y="265381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3-FL2</a:t>
                </a:r>
                <a:endParaRPr lang="ko-KR" altLang="en-US" sz="105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7F36B7-2DA7-D618-DF01-AD21EA75AFF5}"/>
                  </a:ext>
                </a:extLst>
              </p:cNvPr>
              <p:cNvSpPr txBox="1"/>
              <p:nvPr/>
            </p:nvSpPr>
            <p:spPr>
              <a:xfrm>
                <a:off x="3581132" y="3749701"/>
                <a:ext cx="1651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b="1" dirty="0"/>
                  <a:t>CT</a:t>
                </a:r>
                <a:endParaRPr lang="ko-KR" altLang="en-US" sz="1050" b="1" dirty="0"/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78E18F1-A3B3-729C-89E4-1FB9A99AEE74}"/>
              </a:ext>
            </a:extLst>
          </p:cNvPr>
          <p:cNvSpPr txBox="1"/>
          <p:nvPr/>
        </p:nvSpPr>
        <p:spPr>
          <a:xfrm>
            <a:off x="3828972" y="2400619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1</a:t>
            </a:r>
            <a:r>
              <a:rPr lang="ko-KR" altLang="en-US" sz="1000" dirty="0"/>
              <a:t>열</a:t>
            </a:r>
            <a:endParaRPr lang="en-US" altLang="ko-KR" sz="10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107AAFB-DE3A-61AE-1406-DC142C612C94}"/>
              </a:ext>
            </a:extLst>
          </p:cNvPr>
          <p:cNvCxnSpPr>
            <a:cxnSpLocks/>
          </p:cNvCxnSpPr>
          <p:nvPr/>
        </p:nvCxnSpPr>
        <p:spPr>
          <a:xfrm>
            <a:off x="4288681" y="2499833"/>
            <a:ext cx="524712" cy="929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D8D024A-5549-BC1F-C8FD-7657181D3FD1}"/>
              </a:ext>
            </a:extLst>
          </p:cNvPr>
          <p:cNvCxnSpPr/>
          <p:nvPr/>
        </p:nvCxnSpPr>
        <p:spPr>
          <a:xfrm>
            <a:off x="4918168" y="2326521"/>
            <a:ext cx="0" cy="1561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2DC6D5-C8CF-BC84-36F0-CD0893439F23}"/>
              </a:ext>
            </a:extLst>
          </p:cNvPr>
          <p:cNvSpPr txBox="1"/>
          <p:nvPr/>
        </p:nvSpPr>
        <p:spPr>
          <a:xfrm>
            <a:off x="4705546" y="2068492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12844B5-0E42-E149-C140-C0553394B22C}"/>
              </a:ext>
            </a:extLst>
          </p:cNvPr>
          <p:cNvCxnSpPr>
            <a:cxnSpLocks/>
          </p:cNvCxnSpPr>
          <p:nvPr/>
        </p:nvCxnSpPr>
        <p:spPr>
          <a:xfrm flipH="1">
            <a:off x="5015891" y="3134581"/>
            <a:ext cx="1300310" cy="78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24EC64A-49AB-9C57-22C5-14310C7540B9}"/>
              </a:ext>
            </a:extLst>
          </p:cNvPr>
          <p:cNvSpPr txBox="1"/>
          <p:nvPr/>
        </p:nvSpPr>
        <p:spPr>
          <a:xfrm>
            <a:off x="6320529" y="3001658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FR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DB8C1E7-0AE5-81B5-AB95-52B95A5C7A95}"/>
              </a:ext>
            </a:extLst>
          </p:cNvPr>
          <p:cNvCxnSpPr>
            <a:cxnSpLocks/>
          </p:cNvCxnSpPr>
          <p:nvPr/>
        </p:nvCxnSpPr>
        <p:spPr>
          <a:xfrm flipH="1" flipV="1">
            <a:off x="5003489" y="4008655"/>
            <a:ext cx="1319783" cy="77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F7220D9-1F96-DC13-67F8-901EA9AA9EA3}"/>
              </a:ext>
            </a:extLst>
          </p:cNvPr>
          <p:cNvSpPr txBox="1"/>
          <p:nvPr/>
        </p:nvSpPr>
        <p:spPr>
          <a:xfrm>
            <a:off x="6311972" y="4659050"/>
            <a:ext cx="51284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BR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A829A95-2185-15DB-E41A-100B63CCA2C0}"/>
              </a:ext>
            </a:extLst>
          </p:cNvPr>
          <p:cNvCxnSpPr>
            <a:cxnSpLocks/>
          </p:cNvCxnSpPr>
          <p:nvPr/>
        </p:nvCxnSpPr>
        <p:spPr>
          <a:xfrm flipH="1">
            <a:off x="3501388" y="4001547"/>
            <a:ext cx="1300310" cy="78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E6665F-8C5F-EB6E-802C-2FD327668F74}"/>
              </a:ext>
            </a:extLst>
          </p:cNvPr>
          <p:cNvSpPr txBox="1"/>
          <p:nvPr/>
        </p:nvSpPr>
        <p:spPr>
          <a:xfrm>
            <a:off x="3036566" y="4683894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BL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6CDB7AF-4E4C-FC46-5627-6AD5F4BFCD2B}"/>
              </a:ext>
            </a:extLst>
          </p:cNvPr>
          <p:cNvCxnSpPr/>
          <p:nvPr/>
        </p:nvCxnSpPr>
        <p:spPr>
          <a:xfrm>
            <a:off x="4918168" y="4046702"/>
            <a:ext cx="0" cy="1561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C28CC45-3E7F-28EB-0372-3BDE4972EED6}"/>
              </a:ext>
            </a:extLst>
          </p:cNvPr>
          <p:cNvSpPr txBox="1"/>
          <p:nvPr/>
        </p:nvSpPr>
        <p:spPr>
          <a:xfrm>
            <a:off x="4705546" y="5605818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C2C82F9-74CA-F1E5-B78F-04EA323E5BEB}"/>
              </a:ext>
            </a:extLst>
          </p:cNvPr>
          <p:cNvCxnSpPr>
            <a:cxnSpLocks/>
          </p:cNvCxnSpPr>
          <p:nvPr/>
        </p:nvCxnSpPr>
        <p:spPr>
          <a:xfrm flipH="1" flipV="1">
            <a:off x="3466781" y="3132290"/>
            <a:ext cx="1319783" cy="77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0ED1896-7479-016F-3C5A-DF385D60BC59}"/>
              </a:ext>
            </a:extLst>
          </p:cNvPr>
          <p:cNvSpPr txBox="1"/>
          <p:nvPr/>
        </p:nvSpPr>
        <p:spPr>
          <a:xfrm>
            <a:off x="3025032" y="3001658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FL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008B26F-C94A-4DA2-7722-928216893839}"/>
              </a:ext>
            </a:extLst>
          </p:cNvPr>
          <p:cNvGrpSpPr/>
          <p:nvPr/>
        </p:nvGrpSpPr>
        <p:grpSpPr>
          <a:xfrm>
            <a:off x="-919539" y="1892650"/>
            <a:ext cx="3788157" cy="3753720"/>
            <a:chOff x="1754005" y="1725497"/>
            <a:chExt cx="3788157" cy="3753720"/>
          </a:xfrm>
        </p:grpSpPr>
        <p:pic>
          <p:nvPicPr>
            <p:cNvPr id="115" name="그림 114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2913708D-02C2-67A5-0A71-A5BA90025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3607" t="24532" r="13646" b="24564"/>
            <a:stretch/>
          </p:blipFill>
          <p:spPr>
            <a:xfrm>
              <a:off x="1754005" y="1725497"/>
              <a:ext cx="3788157" cy="3753720"/>
            </a:xfrm>
            <a:prstGeom prst="rect">
              <a:avLst/>
            </a:prstGeom>
          </p:spPr>
        </p:pic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689A3F32-9385-61CC-66CC-97A45BE58D2F}"/>
                </a:ext>
              </a:extLst>
            </p:cNvPr>
            <p:cNvGrpSpPr/>
            <p:nvPr/>
          </p:nvGrpSpPr>
          <p:grpSpPr>
            <a:xfrm>
              <a:off x="2284057" y="2315850"/>
              <a:ext cx="2724150" cy="3019425"/>
              <a:chOff x="2284057" y="2315850"/>
              <a:chExt cx="2724150" cy="3019425"/>
            </a:xfrm>
          </p:grpSpPr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204CBA31-9F90-09F6-4DFD-F0E02533ADB1}"/>
                  </a:ext>
                </a:extLst>
              </p:cNvPr>
              <p:cNvSpPr/>
              <p:nvPr/>
            </p:nvSpPr>
            <p:spPr>
              <a:xfrm>
                <a:off x="2284057" y="2315850"/>
                <a:ext cx="2724150" cy="3019425"/>
              </a:xfrm>
              <a:custGeom>
                <a:avLst/>
                <a:gdLst>
                  <a:gd name="connsiteX0" fmla="*/ 1233487 w 2724150"/>
                  <a:gd name="connsiteY0" fmla="*/ 4763 h 3019425"/>
                  <a:gd name="connsiteX1" fmla="*/ 1485900 w 2724150"/>
                  <a:gd name="connsiteY1" fmla="*/ 0 h 3019425"/>
                  <a:gd name="connsiteX2" fmla="*/ 1614487 w 2724150"/>
                  <a:gd name="connsiteY2" fmla="*/ 219075 h 3019425"/>
                  <a:gd name="connsiteX3" fmla="*/ 1857375 w 2724150"/>
                  <a:gd name="connsiteY3" fmla="*/ 219075 h 3019425"/>
                  <a:gd name="connsiteX4" fmla="*/ 1976437 w 2724150"/>
                  <a:gd name="connsiteY4" fmla="*/ 433388 h 3019425"/>
                  <a:gd name="connsiteX5" fmla="*/ 2233612 w 2724150"/>
                  <a:gd name="connsiteY5" fmla="*/ 433388 h 3019425"/>
                  <a:gd name="connsiteX6" fmla="*/ 2352675 w 2724150"/>
                  <a:gd name="connsiteY6" fmla="*/ 642938 h 3019425"/>
                  <a:gd name="connsiteX7" fmla="*/ 2605087 w 2724150"/>
                  <a:gd name="connsiteY7" fmla="*/ 642938 h 3019425"/>
                  <a:gd name="connsiteX8" fmla="*/ 2724150 w 2724150"/>
                  <a:gd name="connsiteY8" fmla="*/ 862013 h 3019425"/>
                  <a:gd name="connsiteX9" fmla="*/ 2600325 w 2724150"/>
                  <a:gd name="connsiteY9" fmla="*/ 1076325 h 3019425"/>
                  <a:gd name="connsiteX10" fmla="*/ 2724150 w 2724150"/>
                  <a:gd name="connsiteY10" fmla="*/ 1295400 h 3019425"/>
                  <a:gd name="connsiteX11" fmla="*/ 2600325 w 2724150"/>
                  <a:gd name="connsiteY11" fmla="*/ 1509713 h 3019425"/>
                  <a:gd name="connsiteX12" fmla="*/ 2724150 w 2724150"/>
                  <a:gd name="connsiteY12" fmla="*/ 1719263 h 3019425"/>
                  <a:gd name="connsiteX13" fmla="*/ 2600325 w 2724150"/>
                  <a:gd name="connsiteY13" fmla="*/ 1943100 h 3019425"/>
                  <a:gd name="connsiteX14" fmla="*/ 2724150 w 2724150"/>
                  <a:gd name="connsiteY14" fmla="*/ 2147888 h 3019425"/>
                  <a:gd name="connsiteX15" fmla="*/ 2600325 w 2724150"/>
                  <a:gd name="connsiteY15" fmla="*/ 2366963 h 3019425"/>
                  <a:gd name="connsiteX16" fmla="*/ 2343150 w 2724150"/>
                  <a:gd name="connsiteY16" fmla="*/ 2371725 h 3019425"/>
                  <a:gd name="connsiteX17" fmla="*/ 2228850 w 2724150"/>
                  <a:gd name="connsiteY17" fmla="*/ 2590800 h 3019425"/>
                  <a:gd name="connsiteX18" fmla="*/ 1976437 w 2724150"/>
                  <a:gd name="connsiteY18" fmla="*/ 2581275 h 3019425"/>
                  <a:gd name="connsiteX19" fmla="*/ 1852612 w 2724150"/>
                  <a:gd name="connsiteY19" fmla="*/ 2795588 h 3019425"/>
                  <a:gd name="connsiteX20" fmla="*/ 1600200 w 2724150"/>
                  <a:gd name="connsiteY20" fmla="*/ 2790825 h 3019425"/>
                  <a:gd name="connsiteX21" fmla="*/ 1485900 w 2724150"/>
                  <a:gd name="connsiteY21" fmla="*/ 3019425 h 3019425"/>
                  <a:gd name="connsiteX22" fmla="*/ 1228725 w 2724150"/>
                  <a:gd name="connsiteY22" fmla="*/ 3014663 h 3019425"/>
                  <a:gd name="connsiteX23" fmla="*/ 1109662 w 2724150"/>
                  <a:gd name="connsiteY23" fmla="*/ 2795588 h 3019425"/>
                  <a:gd name="connsiteX24" fmla="*/ 862012 w 2724150"/>
                  <a:gd name="connsiteY24" fmla="*/ 2800350 h 3019425"/>
                  <a:gd name="connsiteX25" fmla="*/ 742950 w 2724150"/>
                  <a:gd name="connsiteY25" fmla="*/ 2581275 h 3019425"/>
                  <a:gd name="connsiteX26" fmla="*/ 485775 w 2724150"/>
                  <a:gd name="connsiteY26" fmla="*/ 2581275 h 3019425"/>
                  <a:gd name="connsiteX27" fmla="*/ 361950 w 2724150"/>
                  <a:gd name="connsiteY27" fmla="*/ 2366963 h 3019425"/>
                  <a:gd name="connsiteX28" fmla="*/ 109537 w 2724150"/>
                  <a:gd name="connsiteY28" fmla="*/ 2362200 h 3019425"/>
                  <a:gd name="connsiteX29" fmla="*/ 0 w 2724150"/>
                  <a:gd name="connsiteY29" fmla="*/ 2147888 h 3019425"/>
                  <a:gd name="connsiteX30" fmla="*/ 114300 w 2724150"/>
                  <a:gd name="connsiteY30" fmla="*/ 1938338 h 3019425"/>
                  <a:gd name="connsiteX31" fmla="*/ 4762 w 2724150"/>
                  <a:gd name="connsiteY31" fmla="*/ 1724025 h 3019425"/>
                  <a:gd name="connsiteX32" fmla="*/ 119062 w 2724150"/>
                  <a:gd name="connsiteY32" fmla="*/ 1519238 h 3019425"/>
                  <a:gd name="connsiteX33" fmla="*/ 0 w 2724150"/>
                  <a:gd name="connsiteY33" fmla="*/ 1285875 h 3019425"/>
                  <a:gd name="connsiteX34" fmla="*/ 123825 w 2724150"/>
                  <a:gd name="connsiteY34" fmla="*/ 1071563 h 3019425"/>
                  <a:gd name="connsiteX35" fmla="*/ 4762 w 2724150"/>
                  <a:gd name="connsiteY35" fmla="*/ 871538 h 3019425"/>
                  <a:gd name="connsiteX36" fmla="*/ 119062 w 2724150"/>
                  <a:gd name="connsiteY36" fmla="*/ 657225 h 3019425"/>
                  <a:gd name="connsiteX37" fmla="*/ 366712 w 2724150"/>
                  <a:gd name="connsiteY37" fmla="*/ 652463 h 3019425"/>
                  <a:gd name="connsiteX38" fmla="*/ 500062 w 2724150"/>
                  <a:gd name="connsiteY38" fmla="*/ 423863 h 3019425"/>
                  <a:gd name="connsiteX39" fmla="*/ 747712 w 2724150"/>
                  <a:gd name="connsiteY39" fmla="*/ 428625 h 3019425"/>
                  <a:gd name="connsiteX40" fmla="*/ 866775 w 2724150"/>
                  <a:gd name="connsiteY40" fmla="*/ 214313 h 3019425"/>
                  <a:gd name="connsiteX41" fmla="*/ 1114425 w 2724150"/>
                  <a:gd name="connsiteY41" fmla="*/ 209550 h 3019425"/>
                  <a:gd name="connsiteX42" fmla="*/ 1233487 w 2724150"/>
                  <a:gd name="connsiteY42" fmla="*/ 4763 h 301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24150" h="3019425">
                    <a:moveTo>
                      <a:pt x="1233487" y="4763"/>
                    </a:moveTo>
                    <a:lnTo>
                      <a:pt x="1485900" y="0"/>
                    </a:lnTo>
                    <a:lnTo>
                      <a:pt x="1614487" y="219075"/>
                    </a:lnTo>
                    <a:lnTo>
                      <a:pt x="1857375" y="219075"/>
                    </a:lnTo>
                    <a:lnTo>
                      <a:pt x="1976437" y="433388"/>
                    </a:lnTo>
                    <a:lnTo>
                      <a:pt x="2233612" y="433388"/>
                    </a:lnTo>
                    <a:lnTo>
                      <a:pt x="2352675" y="642938"/>
                    </a:lnTo>
                    <a:lnTo>
                      <a:pt x="2605087" y="642938"/>
                    </a:lnTo>
                    <a:lnTo>
                      <a:pt x="2724150" y="862013"/>
                    </a:lnTo>
                    <a:lnTo>
                      <a:pt x="2600325" y="1076325"/>
                    </a:lnTo>
                    <a:lnTo>
                      <a:pt x="2724150" y="1295400"/>
                    </a:lnTo>
                    <a:lnTo>
                      <a:pt x="2600325" y="1509713"/>
                    </a:lnTo>
                    <a:lnTo>
                      <a:pt x="2724150" y="1719263"/>
                    </a:lnTo>
                    <a:lnTo>
                      <a:pt x="2600325" y="1943100"/>
                    </a:lnTo>
                    <a:lnTo>
                      <a:pt x="2724150" y="2147888"/>
                    </a:lnTo>
                    <a:lnTo>
                      <a:pt x="2600325" y="2366963"/>
                    </a:lnTo>
                    <a:lnTo>
                      <a:pt x="2343150" y="2371725"/>
                    </a:lnTo>
                    <a:lnTo>
                      <a:pt x="2228850" y="2590800"/>
                    </a:lnTo>
                    <a:lnTo>
                      <a:pt x="1976437" y="2581275"/>
                    </a:lnTo>
                    <a:lnTo>
                      <a:pt x="1852612" y="2795588"/>
                    </a:lnTo>
                    <a:lnTo>
                      <a:pt x="1600200" y="2790825"/>
                    </a:lnTo>
                    <a:lnTo>
                      <a:pt x="1485900" y="3019425"/>
                    </a:lnTo>
                    <a:lnTo>
                      <a:pt x="1228725" y="3014663"/>
                    </a:lnTo>
                    <a:lnTo>
                      <a:pt x="1109662" y="2795588"/>
                    </a:lnTo>
                    <a:lnTo>
                      <a:pt x="862012" y="2800350"/>
                    </a:lnTo>
                    <a:lnTo>
                      <a:pt x="742950" y="2581275"/>
                    </a:lnTo>
                    <a:lnTo>
                      <a:pt x="485775" y="2581275"/>
                    </a:lnTo>
                    <a:lnTo>
                      <a:pt x="361950" y="2366963"/>
                    </a:lnTo>
                    <a:lnTo>
                      <a:pt x="109537" y="2362200"/>
                    </a:lnTo>
                    <a:lnTo>
                      <a:pt x="0" y="2147888"/>
                    </a:lnTo>
                    <a:lnTo>
                      <a:pt x="114300" y="1938338"/>
                    </a:lnTo>
                    <a:lnTo>
                      <a:pt x="4762" y="1724025"/>
                    </a:lnTo>
                    <a:lnTo>
                      <a:pt x="119062" y="1519238"/>
                    </a:lnTo>
                    <a:lnTo>
                      <a:pt x="0" y="1285875"/>
                    </a:lnTo>
                    <a:lnTo>
                      <a:pt x="123825" y="1071563"/>
                    </a:lnTo>
                    <a:lnTo>
                      <a:pt x="4762" y="871538"/>
                    </a:lnTo>
                    <a:lnTo>
                      <a:pt x="119062" y="657225"/>
                    </a:lnTo>
                    <a:lnTo>
                      <a:pt x="366712" y="652463"/>
                    </a:lnTo>
                    <a:lnTo>
                      <a:pt x="500062" y="423863"/>
                    </a:lnTo>
                    <a:lnTo>
                      <a:pt x="747712" y="428625"/>
                    </a:lnTo>
                    <a:lnTo>
                      <a:pt x="866775" y="214313"/>
                    </a:lnTo>
                    <a:lnTo>
                      <a:pt x="1114425" y="209550"/>
                    </a:lnTo>
                    <a:lnTo>
                      <a:pt x="1233487" y="4763"/>
                    </a:lnTo>
                    <a:close/>
                  </a:path>
                </a:pathLst>
              </a:cu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5FBC1DC9-D0DC-41D3-A195-EBA5C0A63684}"/>
                  </a:ext>
                </a:extLst>
              </p:cNvPr>
              <p:cNvSpPr/>
              <p:nvPr/>
            </p:nvSpPr>
            <p:spPr>
              <a:xfrm>
                <a:off x="2654860" y="2744717"/>
                <a:ext cx="1990725" cy="2155031"/>
              </a:xfrm>
              <a:custGeom>
                <a:avLst/>
                <a:gdLst>
                  <a:gd name="connsiteX0" fmla="*/ 862013 w 1990725"/>
                  <a:gd name="connsiteY0" fmla="*/ 0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62013 w 1990725"/>
                  <a:gd name="connsiteY30" fmla="*/ 0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52475 w 1990725"/>
                  <a:gd name="connsiteY29" fmla="*/ 221457 h 2162175"/>
                  <a:gd name="connsiteX30" fmla="*/ 876300 w 1990725"/>
                  <a:gd name="connsiteY30" fmla="*/ 11907 h 2162175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14488 w 1990725"/>
                  <a:gd name="connsiteY4" fmla="*/ 426244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28587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48101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9756 w 1985962"/>
                  <a:gd name="connsiteY11" fmla="*/ 1724025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90725"/>
                  <a:gd name="connsiteY0" fmla="*/ 4763 h 2155031"/>
                  <a:gd name="connsiteX1" fmla="*/ 1114425 w 1990725"/>
                  <a:gd name="connsiteY1" fmla="*/ 0 h 2155031"/>
                  <a:gd name="connsiteX2" fmla="*/ 1243012 w 1990725"/>
                  <a:gd name="connsiteY2" fmla="*/ 211931 h 2155031"/>
                  <a:gd name="connsiteX3" fmla="*/ 1493043 w 1990725"/>
                  <a:gd name="connsiteY3" fmla="*/ 216694 h 2155031"/>
                  <a:gd name="connsiteX4" fmla="*/ 1619250 w 1990725"/>
                  <a:gd name="connsiteY4" fmla="*/ 433388 h 2155031"/>
                  <a:gd name="connsiteX5" fmla="*/ 1862137 w 1990725"/>
                  <a:gd name="connsiteY5" fmla="*/ 426244 h 2155031"/>
                  <a:gd name="connsiteX6" fmla="*/ 1981200 w 1990725"/>
                  <a:gd name="connsiteY6" fmla="*/ 640556 h 2155031"/>
                  <a:gd name="connsiteX7" fmla="*/ 1857375 w 1990725"/>
                  <a:gd name="connsiteY7" fmla="*/ 859631 h 2155031"/>
                  <a:gd name="connsiteX8" fmla="*/ 1985962 w 1990725"/>
                  <a:gd name="connsiteY8" fmla="*/ 1073944 h 2155031"/>
                  <a:gd name="connsiteX9" fmla="*/ 1862137 w 1990725"/>
                  <a:gd name="connsiteY9" fmla="*/ 1288256 h 2155031"/>
                  <a:gd name="connsiteX10" fmla="*/ 1990725 w 1990725"/>
                  <a:gd name="connsiteY10" fmla="*/ 1507331 h 2155031"/>
                  <a:gd name="connsiteX11" fmla="*/ 1859756 w 1990725"/>
                  <a:gd name="connsiteY11" fmla="*/ 1724025 h 2155031"/>
                  <a:gd name="connsiteX12" fmla="*/ 1612106 w 1990725"/>
                  <a:gd name="connsiteY12" fmla="*/ 1721644 h 2155031"/>
                  <a:gd name="connsiteX13" fmla="*/ 1481137 w 1990725"/>
                  <a:gd name="connsiteY13" fmla="*/ 1940719 h 2155031"/>
                  <a:gd name="connsiteX14" fmla="*/ 1243012 w 1990725"/>
                  <a:gd name="connsiteY14" fmla="*/ 1933575 h 2155031"/>
                  <a:gd name="connsiteX15" fmla="*/ 1114425 w 1990725"/>
                  <a:gd name="connsiteY15" fmla="*/ 2155031 h 2155031"/>
                  <a:gd name="connsiteX16" fmla="*/ 871537 w 1990725"/>
                  <a:gd name="connsiteY16" fmla="*/ 2150269 h 2155031"/>
                  <a:gd name="connsiteX17" fmla="*/ 747712 w 1990725"/>
                  <a:gd name="connsiteY17" fmla="*/ 1931194 h 2155031"/>
                  <a:gd name="connsiteX18" fmla="*/ 500062 w 1990725"/>
                  <a:gd name="connsiteY18" fmla="*/ 1935956 h 2155031"/>
                  <a:gd name="connsiteX19" fmla="*/ 371475 w 1990725"/>
                  <a:gd name="connsiteY19" fmla="*/ 1716881 h 2155031"/>
                  <a:gd name="connsiteX20" fmla="*/ 123824 w 1990725"/>
                  <a:gd name="connsiteY20" fmla="*/ 1716881 h 2155031"/>
                  <a:gd name="connsiteX21" fmla="*/ 4762 w 1990725"/>
                  <a:gd name="connsiteY21" fmla="*/ 1502569 h 2155031"/>
                  <a:gd name="connsiteX22" fmla="*/ 119062 w 1990725"/>
                  <a:gd name="connsiteY22" fmla="*/ 1288256 h 2155031"/>
                  <a:gd name="connsiteX23" fmla="*/ 0 w 1990725"/>
                  <a:gd name="connsiteY23" fmla="*/ 1073944 h 2155031"/>
                  <a:gd name="connsiteX24" fmla="*/ 123825 w 1990725"/>
                  <a:gd name="connsiteY24" fmla="*/ 854869 h 2155031"/>
                  <a:gd name="connsiteX25" fmla="*/ 4762 w 1990725"/>
                  <a:gd name="connsiteY25" fmla="*/ 640556 h 2155031"/>
                  <a:gd name="connsiteX26" fmla="*/ 128588 w 1990725"/>
                  <a:gd name="connsiteY26" fmla="*/ 426244 h 2155031"/>
                  <a:gd name="connsiteX27" fmla="*/ 373856 w 1990725"/>
                  <a:gd name="connsiteY27" fmla="*/ 431006 h 2155031"/>
                  <a:gd name="connsiteX28" fmla="*/ 497681 w 1990725"/>
                  <a:gd name="connsiteY28" fmla="*/ 219076 h 2155031"/>
                  <a:gd name="connsiteX29" fmla="*/ 747712 w 1990725"/>
                  <a:gd name="connsiteY29" fmla="*/ 214313 h 2155031"/>
                  <a:gd name="connsiteX30" fmla="*/ 871537 w 1990725"/>
                  <a:gd name="connsiteY30" fmla="*/ 4763 h 215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90725" h="2155031">
                    <a:moveTo>
                      <a:pt x="871537" y="4763"/>
                    </a:moveTo>
                    <a:lnTo>
                      <a:pt x="1114425" y="0"/>
                    </a:lnTo>
                    <a:lnTo>
                      <a:pt x="1243012" y="211931"/>
                    </a:lnTo>
                    <a:lnTo>
                      <a:pt x="1493043" y="216694"/>
                    </a:lnTo>
                    <a:lnTo>
                      <a:pt x="1619250" y="433388"/>
                    </a:lnTo>
                    <a:lnTo>
                      <a:pt x="1862137" y="426244"/>
                    </a:lnTo>
                    <a:lnTo>
                      <a:pt x="1981200" y="640556"/>
                    </a:lnTo>
                    <a:lnTo>
                      <a:pt x="1857375" y="859631"/>
                    </a:lnTo>
                    <a:lnTo>
                      <a:pt x="1985962" y="1073944"/>
                    </a:lnTo>
                    <a:lnTo>
                      <a:pt x="1862137" y="1288256"/>
                    </a:lnTo>
                    <a:lnTo>
                      <a:pt x="1990725" y="1507331"/>
                    </a:lnTo>
                    <a:lnTo>
                      <a:pt x="1859756" y="1724025"/>
                    </a:lnTo>
                    <a:lnTo>
                      <a:pt x="1612106" y="1721644"/>
                    </a:lnTo>
                    <a:lnTo>
                      <a:pt x="1481137" y="1940719"/>
                    </a:lnTo>
                    <a:lnTo>
                      <a:pt x="1243012" y="1933575"/>
                    </a:lnTo>
                    <a:lnTo>
                      <a:pt x="1114425" y="2155031"/>
                    </a:lnTo>
                    <a:lnTo>
                      <a:pt x="871537" y="2150269"/>
                    </a:lnTo>
                    <a:lnTo>
                      <a:pt x="747712" y="1931194"/>
                    </a:lnTo>
                    <a:lnTo>
                      <a:pt x="500062" y="1935956"/>
                    </a:lnTo>
                    <a:lnTo>
                      <a:pt x="371475" y="1716881"/>
                    </a:lnTo>
                    <a:lnTo>
                      <a:pt x="123824" y="1716881"/>
                    </a:lnTo>
                    <a:lnTo>
                      <a:pt x="4762" y="1502569"/>
                    </a:lnTo>
                    <a:lnTo>
                      <a:pt x="119062" y="1288256"/>
                    </a:lnTo>
                    <a:lnTo>
                      <a:pt x="0" y="1073944"/>
                    </a:lnTo>
                    <a:lnTo>
                      <a:pt x="123825" y="854869"/>
                    </a:lnTo>
                    <a:lnTo>
                      <a:pt x="4762" y="640556"/>
                    </a:lnTo>
                    <a:lnTo>
                      <a:pt x="128588" y="426244"/>
                    </a:lnTo>
                    <a:lnTo>
                      <a:pt x="373856" y="431006"/>
                    </a:lnTo>
                    <a:lnTo>
                      <a:pt x="497681" y="219076"/>
                    </a:lnTo>
                    <a:lnTo>
                      <a:pt x="747712" y="214313"/>
                    </a:lnTo>
                    <a:lnTo>
                      <a:pt x="871537" y="4763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A658E6AB-4BD3-B42C-CCC7-48FE417210B9}"/>
                  </a:ext>
                </a:extLst>
              </p:cNvPr>
              <p:cNvSpPr/>
              <p:nvPr/>
            </p:nvSpPr>
            <p:spPr>
              <a:xfrm>
                <a:off x="3031932" y="3172089"/>
                <a:ext cx="1243013" cy="1293019"/>
              </a:xfrm>
              <a:custGeom>
                <a:avLst/>
                <a:gdLst>
                  <a:gd name="connsiteX0" fmla="*/ 490538 w 1238250"/>
                  <a:gd name="connsiteY0" fmla="*/ 0 h 1295400"/>
                  <a:gd name="connsiteX1" fmla="*/ 757238 w 1238250"/>
                  <a:gd name="connsiteY1" fmla="*/ 0 h 1295400"/>
                  <a:gd name="connsiteX2" fmla="*/ 866775 w 1238250"/>
                  <a:gd name="connsiteY2" fmla="*/ 214312 h 1295400"/>
                  <a:gd name="connsiteX3" fmla="*/ 1119188 w 1238250"/>
                  <a:gd name="connsiteY3" fmla="*/ 214312 h 1295400"/>
                  <a:gd name="connsiteX4" fmla="*/ 1238250 w 1238250"/>
                  <a:gd name="connsiteY4" fmla="*/ 428625 h 1295400"/>
                  <a:gd name="connsiteX5" fmla="*/ 1114425 w 1238250"/>
                  <a:gd name="connsiteY5" fmla="*/ 657225 h 1295400"/>
                  <a:gd name="connsiteX6" fmla="*/ 1238250 w 1238250"/>
                  <a:gd name="connsiteY6" fmla="*/ 857250 h 1295400"/>
                  <a:gd name="connsiteX7" fmla="*/ 1119188 w 1238250"/>
                  <a:gd name="connsiteY7" fmla="*/ 1071562 h 1295400"/>
                  <a:gd name="connsiteX8" fmla="*/ 866775 w 1238250"/>
                  <a:gd name="connsiteY8" fmla="*/ 1071562 h 1295400"/>
                  <a:gd name="connsiteX9" fmla="*/ 742950 w 1238250"/>
                  <a:gd name="connsiteY9" fmla="*/ 1295400 h 1295400"/>
                  <a:gd name="connsiteX10" fmla="*/ 490538 w 1238250"/>
                  <a:gd name="connsiteY10" fmla="*/ 1290637 h 1295400"/>
                  <a:gd name="connsiteX11" fmla="*/ 371475 w 1238250"/>
                  <a:gd name="connsiteY11" fmla="*/ 1085850 h 1295400"/>
                  <a:gd name="connsiteX12" fmla="*/ 119063 w 1238250"/>
                  <a:gd name="connsiteY12" fmla="*/ 1066800 h 1295400"/>
                  <a:gd name="connsiteX13" fmla="*/ 0 w 1238250"/>
                  <a:gd name="connsiteY13" fmla="*/ 881062 h 1295400"/>
                  <a:gd name="connsiteX14" fmla="*/ 128588 w 1238250"/>
                  <a:gd name="connsiteY14" fmla="*/ 647700 h 1295400"/>
                  <a:gd name="connsiteX15" fmla="*/ 9525 w 1238250"/>
                  <a:gd name="connsiteY15" fmla="*/ 433387 h 1295400"/>
                  <a:gd name="connsiteX16" fmla="*/ 133350 w 1238250"/>
                  <a:gd name="connsiteY16" fmla="*/ 214312 h 1295400"/>
                  <a:gd name="connsiteX17" fmla="*/ 381000 w 1238250"/>
                  <a:gd name="connsiteY17" fmla="*/ 219075 h 1295400"/>
                  <a:gd name="connsiteX18" fmla="*/ 490538 w 1238250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14425 w 1252538"/>
                  <a:gd name="connsiteY5" fmla="*/ 657225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502444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19063 w 1252538"/>
                  <a:gd name="connsiteY12" fmla="*/ 1066800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33351 w 1252538"/>
                  <a:gd name="connsiteY12" fmla="*/ 1081087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81013 w 1243013"/>
                  <a:gd name="connsiteY0" fmla="*/ 0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81013 w 1243013"/>
                  <a:gd name="connsiteY18" fmla="*/ 0 h 1293019"/>
                  <a:gd name="connsiteX0" fmla="*/ 492919 w 1243013"/>
                  <a:gd name="connsiteY0" fmla="*/ 4763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69157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43013" h="1293019">
                    <a:moveTo>
                      <a:pt x="492919" y="4763"/>
                    </a:moveTo>
                    <a:lnTo>
                      <a:pt x="735807" y="0"/>
                    </a:lnTo>
                    <a:lnTo>
                      <a:pt x="869157" y="214312"/>
                    </a:lnTo>
                    <a:lnTo>
                      <a:pt x="1109663" y="214312"/>
                    </a:lnTo>
                    <a:lnTo>
                      <a:pt x="1243013" y="431006"/>
                    </a:lnTo>
                    <a:lnTo>
                      <a:pt x="1116806" y="647700"/>
                    </a:lnTo>
                    <a:lnTo>
                      <a:pt x="1238250" y="862012"/>
                    </a:lnTo>
                    <a:lnTo>
                      <a:pt x="1114426" y="1081087"/>
                    </a:lnTo>
                    <a:lnTo>
                      <a:pt x="862012" y="1081087"/>
                    </a:lnTo>
                    <a:lnTo>
                      <a:pt x="740569" y="1293019"/>
                    </a:lnTo>
                    <a:lnTo>
                      <a:pt x="492919" y="1290637"/>
                    </a:lnTo>
                    <a:lnTo>
                      <a:pt x="371475" y="1076325"/>
                    </a:lnTo>
                    <a:lnTo>
                      <a:pt x="123826" y="1081087"/>
                    </a:lnTo>
                    <a:lnTo>
                      <a:pt x="0" y="859630"/>
                    </a:lnTo>
                    <a:lnTo>
                      <a:pt x="119063" y="647700"/>
                    </a:lnTo>
                    <a:lnTo>
                      <a:pt x="0" y="433387"/>
                    </a:lnTo>
                    <a:lnTo>
                      <a:pt x="123825" y="214312"/>
                    </a:lnTo>
                    <a:lnTo>
                      <a:pt x="371475" y="219075"/>
                    </a:lnTo>
                    <a:lnTo>
                      <a:pt x="492919" y="4763"/>
                    </a:ln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82429DF4-0B3E-EC3A-11A0-C9B25A90487D}"/>
                  </a:ext>
                </a:extLst>
              </p:cNvPr>
              <p:cNvGrpSpPr/>
              <p:nvPr/>
            </p:nvGrpSpPr>
            <p:grpSpPr>
              <a:xfrm>
                <a:off x="3409674" y="3607665"/>
                <a:ext cx="493607" cy="423778"/>
                <a:chOff x="2991560" y="3458241"/>
                <a:chExt cx="456691" cy="392085"/>
              </a:xfrm>
            </p:grpSpPr>
            <p:sp>
              <p:nvSpPr>
                <p:cNvPr id="158" name="육각형 157">
                  <a:extLst>
                    <a:ext uri="{FF2B5EF4-FFF2-40B4-BE49-F238E27FC236}">
                      <a16:creationId xmlns:a16="http://schemas.microsoft.com/office/drawing/2014/main" id="{6F1AEB8B-8549-7679-3A7E-C775D9D52D80}"/>
                    </a:ext>
                  </a:extLst>
                </p:cNvPr>
                <p:cNvSpPr/>
                <p:nvPr/>
              </p:nvSpPr>
              <p:spPr>
                <a:xfrm>
                  <a:off x="2991560" y="3458241"/>
                  <a:ext cx="456691" cy="392085"/>
                </a:xfrm>
                <a:prstGeom prst="hexagon">
                  <a:avLst>
                    <a:gd name="adj" fmla="val 28689"/>
                    <a:gd name="vf" fmla="val 1154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159" name="이등변 삼각형 158">
                  <a:extLst>
                    <a:ext uri="{FF2B5EF4-FFF2-40B4-BE49-F238E27FC236}">
                      <a16:creationId xmlns:a16="http://schemas.microsoft.com/office/drawing/2014/main" id="{88AF3D00-0137-6F61-03A0-4C196A5311EC}"/>
                    </a:ext>
                  </a:extLst>
                </p:cNvPr>
                <p:cNvSpPr/>
                <p:nvPr/>
              </p:nvSpPr>
              <p:spPr>
                <a:xfrm>
                  <a:off x="3182615" y="3490163"/>
                  <a:ext cx="74581" cy="64294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46C8803-15B2-055A-2DD6-8A070947A86E}"/>
                  </a:ext>
                </a:extLst>
              </p:cNvPr>
              <p:cNvSpPr txBox="1"/>
              <p:nvPr/>
            </p:nvSpPr>
            <p:spPr>
              <a:xfrm>
                <a:off x="3853570" y="3095851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2-FR1</a:t>
                </a:r>
                <a:endParaRPr lang="ko-KR" altLang="en-US" sz="1050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9345E0E-494D-A292-4367-21F9A612E729}"/>
                  </a:ext>
                </a:extLst>
              </p:cNvPr>
              <p:cNvSpPr txBox="1"/>
              <p:nvPr/>
            </p:nvSpPr>
            <p:spPr>
              <a:xfrm>
                <a:off x="4245021" y="3304480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</a:t>
                </a:r>
                <a:endParaRPr lang="ko-KR" altLang="en-US" sz="105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EAF74E7-401B-F2C8-DEBC-F2D422ABF446}"/>
                  </a:ext>
                </a:extLst>
              </p:cNvPr>
              <p:cNvSpPr txBox="1"/>
              <p:nvPr/>
            </p:nvSpPr>
            <p:spPr>
              <a:xfrm>
                <a:off x="4288802" y="3743536"/>
                <a:ext cx="20999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2-R</a:t>
                </a:r>
                <a:endParaRPr lang="ko-KR" altLang="en-US" sz="105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AB9E21-C228-4EFE-96D6-C658BC4CCCD1}"/>
                  </a:ext>
                </a:extLst>
              </p:cNvPr>
              <p:cNvSpPr txBox="1"/>
              <p:nvPr/>
            </p:nvSpPr>
            <p:spPr>
              <a:xfrm>
                <a:off x="4249528" y="4159829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</a:t>
                </a:r>
                <a:endParaRPr lang="ko-KR" altLang="en-US" sz="105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FF6E00B-04E3-5603-3D36-A2BDFB81C57A}"/>
                  </a:ext>
                </a:extLst>
              </p:cNvPr>
              <p:cNvSpPr txBox="1"/>
              <p:nvPr/>
            </p:nvSpPr>
            <p:spPr>
              <a:xfrm>
                <a:off x="3831908" y="4382393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2-BR1</a:t>
                </a:r>
                <a:endParaRPr lang="ko-KR" altLang="en-US" sz="105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2ABD7D4-E593-D5AC-ECC7-7D5DC08BB2A9}"/>
                  </a:ext>
                </a:extLst>
              </p:cNvPr>
              <p:cNvSpPr txBox="1"/>
              <p:nvPr/>
            </p:nvSpPr>
            <p:spPr>
              <a:xfrm>
                <a:off x="3542814" y="460909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</a:t>
                </a:r>
                <a:endParaRPr lang="ko-KR" altLang="en-US" sz="105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664BEBB-D18C-8645-D178-3A7252264F32}"/>
                  </a:ext>
                </a:extLst>
              </p:cNvPr>
              <p:cNvSpPr txBox="1"/>
              <p:nvPr/>
            </p:nvSpPr>
            <p:spPr>
              <a:xfrm>
                <a:off x="3108905" y="4382392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2-BL1</a:t>
                </a:r>
                <a:endParaRPr lang="ko-KR" altLang="en-US" sz="105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91541AD-4A46-1BA5-EC0F-FA751991336E}"/>
                  </a:ext>
                </a:extLst>
              </p:cNvPr>
              <p:cNvSpPr txBox="1"/>
              <p:nvPr/>
            </p:nvSpPr>
            <p:spPr>
              <a:xfrm>
                <a:off x="2769436" y="4158072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</a:t>
                </a:r>
                <a:endParaRPr lang="ko-KR" altLang="en-US" sz="105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720484A-6CD9-7DF5-DADD-1A43A4DA9335}"/>
                  </a:ext>
                </a:extLst>
              </p:cNvPr>
              <p:cNvSpPr txBox="1"/>
              <p:nvPr/>
            </p:nvSpPr>
            <p:spPr>
              <a:xfrm>
                <a:off x="2815169" y="3738999"/>
                <a:ext cx="19236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2-L</a:t>
                </a:r>
                <a:endParaRPr lang="ko-KR" altLang="en-US" sz="105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5D09DD-5B25-E884-8CCB-60E0E084AD8F}"/>
                  </a:ext>
                </a:extLst>
              </p:cNvPr>
              <p:cNvSpPr txBox="1"/>
              <p:nvPr/>
            </p:nvSpPr>
            <p:spPr>
              <a:xfrm>
                <a:off x="2781505" y="3309593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</a:t>
                </a:r>
                <a:endParaRPr lang="ko-KR" altLang="en-US" sz="105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050FD78-AC0E-6C8D-7B3B-FF2D37371325}"/>
                  </a:ext>
                </a:extLst>
              </p:cNvPr>
              <p:cNvSpPr txBox="1"/>
              <p:nvPr/>
            </p:nvSpPr>
            <p:spPr>
              <a:xfrm>
                <a:off x="3128074" y="308809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2-FL1</a:t>
                </a:r>
                <a:endParaRPr lang="ko-KR" altLang="en-US" sz="105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A0F6A5B-627B-3A24-F095-40C32A3924EA}"/>
                  </a:ext>
                </a:extLst>
              </p:cNvPr>
              <p:cNvSpPr txBox="1"/>
              <p:nvPr/>
            </p:nvSpPr>
            <p:spPr>
              <a:xfrm>
                <a:off x="3551123" y="2879967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</a:t>
                </a:r>
                <a:endParaRPr lang="ko-KR" altLang="en-US" sz="105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9CBE0E6-615F-A1B8-355C-04C36D41423C}"/>
                  </a:ext>
                </a:extLst>
              </p:cNvPr>
              <p:cNvSpPr txBox="1"/>
              <p:nvPr/>
            </p:nvSpPr>
            <p:spPr>
              <a:xfrm>
                <a:off x="3558176" y="3298873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</a:t>
                </a:r>
                <a:endParaRPr lang="ko-KR" altLang="en-US" sz="105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B825640-E179-F0BC-E067-876E9A90D3F0}"/>
                  </a:ext>
                </a:extLst>
              </p:cNvPr>
              <p:cNvSpPr txBox="1"/>
              <p:nvPr/>
            </p:nvSpPr>
            <p:spPr>
              <a:xfrm>
                <a:off x="3551629" y="415983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</a:t>
                </a:r>
                <a:endParaRPr lang="ko-KR" altLang="en-US" sz="105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1114B2D-74B7-7B92-83F1-775C5D7B0A72}"/>
                  </a:ext>
                </a:extLst>
              </p:cNvPr>
              <p:cNvSpPr txBox="1"/>
              <p:nvPr/>
            </p:nvSpPr>
            <p:spPr>
              <a:xfrm>
                <a:off x="3168474" y="3513646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1-FL</a:t>
                </a:r>
                <a:endParaRPr lang="ko-KR" altLang="en-US" sz="105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BEFBD1A-00FC-5EDA-25D7-D880CEDEAAF5}"/>
                  </a:ext>
                </a:extLst>
              </p:cNvPr>
              <p:cNvSpPr txBox="1"/>
              <p:nvPr/>
            </p:nvSpPr>
            <p:spPr>
              <a:xfrm>
                <a:off x="3875508" y="3951200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1-BR</a:t>
                </a:r>
                <a:endParaRPr lang="ko-KR" altLang="en-US" sz="105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C2331C9-957F-5A8C-EBEC-67DACB776F44}"/>
                  </a:ext>
                </a:extLst>
              </p:cNvPr>
              <p:cNvSpPr txBox="1"/>
              <p:nvPr/>
            </p:nvSpPr>
            <p:spPr>
              <a:xfrm>
                <a:off x="3891052" y="3517353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1-FR</a:t>
                </a:r>
                <a:endParaRPr lang="ko-KR" altLang="en-US" sz="105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DDD1ED4-3DC7-7788-CF1E-5F21AFE92209}"/>
                  </a:ext>
                </a:extLst>
              </p:cNvPr>
              <p:cNvSpPr txBox="1"/>
              <p:nvPr/>
            </p:nvSpPr>
            <p:spPr>
              <a:xfrm>
                <a:off x="3140610" y="3935053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1-BL</a:t>
                </a:r>
                <a:endParaRPr lang="ko-KR" altLang="en-US" sz="105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384943E-9929-877A-1F68-57FAF8F2779C}"/>
                  </a:ext>
                </a:extLst>
              </p:cNvPr>
              <p:cNvSpPr txBox="1"/>
              <p:nvPr/>
            </p:nvSpPr>
            <p:spPr>
              <a:xfrm>
                <a:off x="3551123" y="2444708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</a:t>
                </a:r>
                <a:endParaRPr lang="ko-KR" altLang="en-US" sz="105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96B2138-5132-9BDD-64F1-11CFCB8CE4C9}"/>
                  </a:ext>
                </a:extLst>
              </p:cNvPr>
              <p:cNvSpPr txBox="1"/>
              <p:nvPr/>
            </p:nvSpPr>
            <p:spPr>
              <a:xfrm>
                <a:off x="3554836" y="5023502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</a:t>
                </a:r>
                <a:endParaRPr lang="ko-KR" altLang="en-US" sz="105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2FFD59B-4608-BD28-55D5-E53BC548F041}"/>
                  </a:ext>
                </a:extLst>
              </p:cNvPr>
              <p:cNvSpPr txBox="1"/>
              <p:nvPr/>
            </p:nvSpPr>
            <p:spPr>
              <a:xfrm>
                <a:off x="4629208" y="3088098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</a:t>
                </a:r>
                <a:endParaRPr lang="ko-KR" altLang="en-US" sz="105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C3A130B-5C31-C602-DD85-131DD6A9140D}"/>
                  </a:ext>
                </a:extLst>
              </p:cNvPr>
              <p:cNvSpPr txBox="1"/>
              <p:nvPr/>
            </p:nvSpPr>
            <p:spPr>
              <a:xfrm>
                <a:off x="4623597" y="4391643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</a:t>
                </a:r>
                <a:endParaRPr lang="ko-KR" altLang="en-US" sz="105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D68A1ED-1FB1-2C8B-45B1-000E128F2CAD}"/>
                  </a:ext>
                </a:extLst>
              </p:cNvPr>
              <p:cNvSpPr txBox="1"/>
              <p:nvPr/>
            </p:nvSpPr>
            <p:spPr>
              <a:xfrm>
                <a:off x="3866177" y="2645176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3-FR2</a:t>
                </a:r>
                <a:endParaRPr lang="ko-KR" altLang="en-US" sz="105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92BA9A5-E034-0B2E-E55F-ECBC48E34C59}"/>
                  </a:ext>
                </a:extLst>
              </p:cNvPr>
              <p:cNvSpPr txBox="1"/>
              <p:nvPr/>
            </p:nvSpPr>
            <p:spPr>
              <a:xfrm>
                <a:off x="4230291" y="2874103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3-FR1</a:t>
                </a:r>
                <a:endParaRPr lang="ko-KR" altLang="en-US" sz="105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6542CCF-0D44-6EEA-9316-A55E2ACCE280}"/>
                  </a:ext>
                </a:extLst>
              </p:cNvPr>
              <p:cNvSpPr txBox="1"/>
              <p:nvPr/>
            </p:nvSpPr>
            <p:spPr>
              <a:xfrm>
                <a:off x="4626001" y="3538901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3-R1</a:t>
                </a:r>
                <a:endParaRPr lang="ko-KR" altLang="en-US" sz="105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5359BA9-FE25-0BFD-165A-E85887429337}"/>
                  </a:ext>
                </a:extLst>
              </p:cNvPr>
              <p:cNvSpPr txBox="1"/>
              <p:nvPr/>
            </p:nvSpPr>
            <p:spPr>
              <a:xfrm>
                <a:off x="4635210" y="3960425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3-R2</a:t>
                </a:r>
                <a:endParaRPr lang="ko-KR" altLang="en-US" sz="105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2190CB7-C39E-5465-8CF6-D4C8443E47A5}"/>
                  </a:ext>
                </a:extLst>
              </p:cNvPr>
              <p:cNvSpPr txBox="1"/>
              <p:nvPr/>
            </p:nvSpPr>
            <p:spPr>
              <a:xfrm>
                <a:off x="4218268" y="4586777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3-BR1</a:t>
                </a:r>
                <a:endParaRPr lang="ko-KR" altLang="en-US" sz="105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E601C32-F41A-2718-BEFD-670D5D08397E}"/>
                  </a:ext>
                </a:extLst>
              </p:cNvPr>
              <p:cNvSpPr txBox="1"/>
              <p:nvPr/>
            </p:nvSpPr>
            <p:spPr>
              <a:xfrm>
                <a:off x="3854367" y="4813586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3-BR2</a:t>
                </a:r>
                <a:endParaRPr lang="ko-KR" altLang="en-US" sz="105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FBBC8CA-1CF1-80A1-307E-FF2CD36A070B}"/>
                  </a:ext>
                </a:extLst>
              </p:cNvPr>
              <p:cNvSpPr txBox="1"/>
              <p:nvPr/>
            </p:nvSpPr>
            <p:spPr>
              <a:xfrm>
                <a:off x="3124599" y="4813586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3-BL2</a:t>
                </a:r>
                <a:endParaRPr lang="ko-KR" altLang="en-US" sz="105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9E73123-1785-FC14-23E5-03CD0EDF69BD}"/>
                  </a:ext>
                </a:extLst>
              </p:cNvPr>
              <p:cNvSpPr txBox="1"/>
              <p:nvPr/>
            </p:nvSpPr>
            <p:spPr>
              <a:xfrm>
                <a:off x="2726975" y="4609089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3-BL1</a:t>
                </a:r>
                <a:endParaRPr lang="ko-KR" altLang="en-US" sz="105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D233030-7906-4A00-FAF1-5A131E9324EB}"/>
                  </a:ext>
                </a:extLst>
              </p:cNvPr>
              <p:cNvSpPr txBox="1"/>
              <p:nvPr/>
            </p:nvSpPr>
            <p:spPr>
              <a:xfrm>
                <a:off x="2425129" y="4382391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</a:t>
                </a:r>
                <a:endParaRPr lang="ko-KR" altLang="en-US" sz="105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68BBE28-1ABB-A58E-3687-47AFF2864727}"/>
                  </a:ext>
                </a:extLst>
              </p:cNvPr>
              <p:cNvSpPr txBox="1"/>
              <p:nvPr/>
            </p:nvSpPr>
            <p:spPr>
              <a:xfrm>
                <a:off x="2401182" y="3951200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3-L2</a:t>
                </a:r>
                <a:endParaRPr lang="ko-KR" altLang="en-US" sz="105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A847BFE-F40C-FA37-5B12-C0D3878D1E4C}"/>
                  </a:ext>
                </a:extLst>
              </p:cNvPr>
              <p:cNvSpPr txBox="1"/>
              <p:nvPr/>
            </p:nvSpPr>
            <p:spPr>
              <a:xfrm>
                <a:off x="2404074" y="3507931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3-L1</a:t>
                </a:r>
                <a:endParaRPr lang="ko-KR" altLang="en-US" sz="105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52C37B7-4988-7B02-E728-5D24F73A5B72}"/>
                  </a:ext>
                </a:extLst>
              </p:cNvPr>
              <p:cNvSpPr txBox="1"/>
              <p:nvPr/>
            </p:nvSpPr>
            <p:spPr>
              <a:xfrm>
                <a:off x="2422953" y="3086208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</a:t>
                </a:r>
                <a:endParaRPr lang="ko-KR" altLang="en-US" sz="105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20EF1C9-8529-BA1C-9C8D-FB74F01DD1AB}"/>
                  </a:ext>
                </a:extLst>
              </p:cNvPr>
              <p:cNvSpPr txBox="1"/>
              <p:nvPr/>
            </p:nvSpPr>
            <p:spPr>
              <a:xfrm>
                <a:off x="2742391" y="2876947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3-FL1</a:t>
                </a:r>
                <a:endParaRPr lang="ko-KR" altLang="en-US" sz="1050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65C0054-E8C6-AAF3-4193-918764BA9997}"/>
                  </a:ext>
                </a:extLst>
              </p:cNvPr>
              <p:cNvSpPr txBox="1"/>
              <p:nvPr/>
            </p:nvSpPr>
            <p:spPr>
              <a:xfrm>
                <a:off x="3112340" y="265381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3-FL2</a:t>
                </a:r>
                <a:endParaRPr lang="ko-KR" altLang="en-US" sz="1050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E8C9A62-9A2F-CB65-F437-3869291F6277}"/>
                  </a:ext>
                </a:extLst>
              </p:cNvPr>
              <p:cNvSpPr txBox="1"/>
              <p:nvPr/>
            </p:nvSpPr>
            <p:spPr>
              <a:xfrm>
                <a:off x="3581132" y="3749701"/>
                <a:ext cx="1651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b="1" dirty="0"/>
                  <a:t>CT</a:t>
                </a:r>
                <a:endParaRPr lang="ko-KR" altLang="en-US" sz="1050" b="1" dirty="0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3CCCFC12-DBB4-CBF8-32FF-71A4AF013A95}"/>
              </a:ext>
            </a:extLst>
          </p:cNvPr>
          <p:cNvSpPr txBox="1"/>
          <p:nvPr/>
        </p:nvSpPr>
        <p:spPr>
          <a:xfrm>
            <a:off x="3111509" y="2379973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열</a:t>
            </a:r>
            <a:endParaRPr lang="en-US" altLang="ko-KR" sz="1000" dirty="0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42E3FF7B-0EBD-6FD7-C5BB-6C319E75D857}"/>
              </a:ext>
            </a:extLst>
          </p:cNvPr>
          <p:cNvCxnSpPr>
            <a:cxnSpLocks/>
          </p:cNvCxnSpPr>
          <p:nvPr/>
        </p:nvCxnSpPr>
        <p:spPr>
          <a:xfrm>
            <a:off x="3571218" y="2479187"/>
            <a:ext cx="524712" cy="929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59AFD9E-283E-C432-D18A-D7485E9B8F55}"/>
              </a:ext>
            </a:extLst>
          </p:cNvPr>
          <p:cNvSpPr txBox="1"/>
          <p:nvPr/>
        </p:nvSpPr>
        <p:spPr>
          <a:xfrm>
            <a:off x="6009447" y="2260024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열</a:t>
            </a:r>
            <a:endParaRPr lang="en-US" altLang="ko-KR" sz="10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E6B295EF-64D2-48DA-3441-6A1349360C56}"/>
              </a:ext>
            </a:extLst>
          </p:cNvPr>
          <p:cNvCxnSpPr>
            <a:cxnSpLocks/>
          </p:cNvCxnSpPr>
          <p:nvPr/>
        </p:nvCxnSpPr>
        <p:spPr>
          <a:xfrm flipH="1">
            <a:off x="5556782" y="2379973"/>
            <a:ext cx="441041" cy="596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AA4F01E-1097-9ED0-0D4B-6BEFA52239EA}"/>
              </a:ext>
            </a:extLst>
          </p:cNvPr>
          <p:cNvSpPr txBox="1"/>
          <p:nvPr/>
        </p:nvSpPr>
        <p:spPr>
          <a:xfrm>
            <a:off x="7429672" y="4731828"/>
            <a:ext cx="15625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스킬카드</a:t>
            </a:r>
            <a:r>
              <a:rPr lang="ko-KR" altLang="en-US" sz="1200" dirty="0"/>
              <a:t> 효과</a:t>
            </a:r>
          </a:p>
        </p:txBody>
      </p:sp>
    </p:spTree>
    <p:extLst>
      <p:ext uri="{BB962C8B-B14F-4D97-AF65-F5344CB8AC3E}">
        <p14:creationId xmlns:p14="http://schemas.microsoft.com/office/powerpoint/2010/main" val="302176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98CC-19DA-CE76-D060-84BB5AFD9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AF80C-8800-327F-E161-8C40B1D6E3B9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FA418-ACAA-5F98-3023-8C8A950AF286}"/>
              </a:ext>
            </a:extLst>
          </p:cNvPr>
          <p:cNvSpPr txBox="1"/>
          <p:nvPr/>
        </p:nvSpPr>
        <p:spPr>
          <a:xfrm>
            <a:off x="208722" y="8945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준비</a:t>
            </a:r>
            <a:r>
              <a:rPr lang="en-US" altLang="ko-KR" dirty="0"/>
              <a:t>-1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FD76C0-FBBC-DE00-E319-9972E69A1468}"/>
              </a:ext>
            </a:extLst>
          </p:cNvPr>
          <p:cNvSpPr/>
          <p:nvPr/>
        </p:nvSpPr>
        <p:spPr>
          <a:xfrm>
            <a:off x="7724774" y="1666874"/>
            <a:ext cx="2324100" cy="2790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BC684A-A942-9471-C2C6-4532567C97B9}"/>
              </a:ext>
            </a:extLst>
          </p:cNvPr>
          <p:cNvSpPr/>
          <p:nvPr/>
        </p:nvSpPr>
        <p:spPr>
          <a:xfrm>
            <a:off x="2047875" y="1666874"/>
            <a:ext cx="5314949" cy="2914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4B3B2-6263-3CB8-530B-3C75BD58FA60}"/>
              </a:ext>
            </a:extLst>
          </p:cNvPr>
          <p:cNvSpPr/>
          <p:nvPr/>
        </p:nvSpPr>
        <p:spPr>
          <a:xfrm>
            <a:off x="7724774" y="4581525"/>
            <a:ext cx="2324100" cy="695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2E49A-1623-C611-4DE8-673C803BB3EA}"/>
              </a:ext>
            </a:extLst>
          </p:cNvPr>
          <p:cNvSpPr txBox="1"/>
          <p:nvPr/>
        </p:nvSpPr>
        <p:spPr>
          <a:xfrm>
            <a:off x="3995058" y="2662535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경쟁전</a:t>
            </a:r>
            <a:r>
              <a:rPr lang="ko-KR" altLang="en-US" dirty="0"/>
              <a:t> 정보</a:t>
            </a:r>
            <a:endParaRPr lang="en-US" altLang="ko-KR" dirty="0"/>
          </a:p>
          <a:p>
            <a:pPr algn="ctr"/>
            <a:r>
              <a:rPr lang="ko-KR" altLang="en-US" dirty="0"/>
              <a:t>기간</a:t>
            </a:r>
            <a:endParaRPr lang="en-US" altLang="ko-KR" dirty="0"/>
          </a:p>
          <a:p>
            <a:pPr algn="ctr"/>
            <a:r>
              <a:rPr lang="ko-KR" altLang="en-US" dirty="0"/>
              <a:t>현재 랭크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00C3F1-DFF2-ECEE-F9D0-20B44B2C5BD7}"/>
              </a:ext>
            </a:extLst>
          </p:cNvPr>
          <p:cNvSpPr/>
          <p:nvPr/>
        </p:nvSpPr>
        <p:spPr>
          <a:xfrm>
            <a:off x="2047875" y="4581525"/>
            <a:ext cx="5314949" cy="714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443B6-E754-398B-4EE2-9FDEFC5FE504}"/>
              </a:ext>
            </a:extLst>
          </p:cNvPr>
          <p:cNvSpPr txBox="1"/>
          <p:nvPr/>
        </p:nvSpPr>
        <p:spPr>
          <a:xfrm>
            <a:off x="3838765" y="4744521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랭크 상태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9CAEB-38DC-50D2-4E76-30F515CB5C05}"/>
              </a:ext>
            </a:extLst>
          </p:cNvPr>
          <p:cNvSpPr txBox="1"/>
          <p:nvPr/>
        </p:nvSpPr>
        <p:spPr>
          <a:xfrm>
            <a:off x="8291949" y="27999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자신의 </a:t>
            </a:r>
            <a:r>
              <a:rPr lang="ko-KR" altLang="en-US" dirty="0" err="1"/>
              <a:t>덱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F5891E-D1A4-BE5B-3C3D-A8A0BAF0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099" y="1666874"/>
            <a:ext cx="6783856" cy="35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2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43D7D-1F4C-C8C8-2318-D61545705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A64FE5-8BB2-D9C0-1E74-07AFC9DBA621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2134-3B7F-5B76-B6DF-9B28F13D9E76}"/>
              </a:ext>
            </a:extLst>
          </p:cNvPr>
          <p:cNvSpPr txBox="1"/>
          <p:nvPr/>
        </p:nvSpPr>
        <p:spPr>
          <a:xfrm>
            <a:off x="208722" y="8945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준비</a:t>
            </a:r>
            <a:r>
              <a:rPr lang="en-US" altLang="ko-KR" dirty="0"/>
              <a:t>-2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D2C67B1-6A1A-83E8-1C20-7E4CE60D2DF1}"/>
              </a:ext>
            </a:extLst>
          </p:cNvPr>
          <p:cNvSpPr/>
          <p:nvPr/>
        </p:nvSpPr>
        <p:spPr>
          <a:xfrm>
            <a:off x="5275941" y="2608941"/>
            <a:ext cx="1640115" cy="164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동전</a:t>
            </a:r>
            <a:endParaRPr lang="en-US" altLang="ko-KR" sz="3200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선</a:t>
            </a:r>
            <a:r>
              <a:rPr lang="en-US" altLang="ko-KR" b="1" dirty="0"/>
              <a:t>/</a:t>
            </a:r>
            <a:r>
              <a:rPr lang="ko-KR" altLang="en-US" b="1" dirty="0"/>
              <a:t>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E7923-B9CE-D542-3787-68D4519AC6C9}"/>
              </a:ext>
            </a:extLst>
          </p:cNvPr>
          <p:cNvSpPr txBox="1"/>
          <p:nvPr/>
        </p:nvSpPr>
        <p:spPr>
          <a:xfrm>
            <a:off x="1640850" y="603733"/>
            <a:ext cx="1920719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동전으로 선후공을 자동으로 정함</a:t>
            </a:r>
          </a:p>
        </p:txBody>
      </p:sp>
    </p:spTree>
    <p:extLst>
      <p:ext uri="{BB962C8B-B14F-4D97-AF65-F5344CB8AC3E}">
        <p14:creationId xmlns:p14="http://schemas.microsoft.com/office/powerpoint/2010/main" val="315362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4E8F0-E212-CBB0-97AF-387B60D25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패턴, 대칭, 화이트, 디자인이(가) 표시된 사진&#10;&#10;자동 생성된 설명">
            <a:extLst>
              <a:ext uri="{FF2B5EF4-FFF2-40B4-BE49-F238E27FC236}">
                <a16:creationId xmlns:a16="http://schemas.microsoft.com/office/drawing/2014/main" id="{FBA72953-BD47-8FD2-6626-537C7032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07" t="41948" r="13646" b="24564"/>
          <a:stretch/>
        </p:blipFill>
        <p:spPr>
          <a:xfrm>
            <a:off x="1750216" y="1431235"/>
            <a:ext cx="3926647" cy="2559781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8BC16D-72F0-0885-7ECB-41623997BC10}"/>
              </a:ext>
            </a:extLst>
          </p:cNvPr>
          <p:cNvSpPr/>
          <p:nvPr/>
        </p:nvSpPr>
        <p:spPr>
          <a:xfrm>
            <a:off x="5760120" y="1431235"/>
            <a:ext cx="4671240" cy="40160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676FA-67FB-19A2-0015-55D60F2E9BE6}"/>
              </a:ext>
            </a:extLst>
          </p:cNvPr>
          <p:cNvSpPr txBox="1"/>
          <p:nvPr/>
        </p:nvSpPr>
        <p:spPr>
          <a:xfrm>
            <a:off x="208722" y="89452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선택화면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E4851-6A1F-F121-8679-CC04ED23164C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D6B2DD2-B702-4B8C-92EA-6E791ED7BF94}"/>
              </a:ext>
            </a:extLst>
          </p:cNvPr>
          <p:cNvGrpSpPr/>
          <p:nvPr/>
        </p:nvGrpSpPr>
        <p:grpSpPr>
          <a:xfrm>
            <a:off x="1750216" y="4059930"/>
            <a:ext cx="3910963" cy="1387374"/>
            <a:chOff x="-1432551" y="5188744"/>
            <a:chExt cx="2397750" cy="87153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A9AE610-BA94-B455-546A-AB9245DBFFD7}"/>
                </a:ext>
              </a:extLst>
            </p:cNvPr>
            <p:cNvSpPr/>
            <p:nvPr/>
          </p:nvSpPr>
          <p:spPr>
            <a:xfrm>
              <a:off x="-1432551" y="5188744"/>
              <a:ext cx="2397750" cy="87153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D6EF93E-13CC-BC57-3894-78BF9D62E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-1378727" y="5237866"/>
              <a:ext cx="516784" cy="771100"/>
            </a:xfrm>
            <a:prstGeom prst="rect">
              <a:avLst/>
            </a:prstGeom>
          </p:spPr>
        </p:pic>
        <p:pic>
          <p:nvPicPr>
            <p:cNvPr id="41" name="그림 40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541919E-46AE-6230-C8A8-6BF4FC59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-794075" y="5237866"/>
              <a:ext cx="516784" cy="771100"/>
            </a:xfrm>
            <a:prstGeom prst="rect">
              <a:avLst/>
            </a:prstGeom>
          </p:spPr>
        </p:pic>
        <p:pic>
          <p:nvPicPr>
            <p:cNvPr id="42" name="그림 41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0770F14-51AE-97C1-C6AF-BC1E41BF0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-209423" y="5237866"/>
              <a:ext cx="516784" cy="771100"/>
            </a:xfrm>
            <a:prstGeom prst="rect">
              <a:avLst/>
            </a:prstGeom>
          </p:spPr>
        </p:pic>
        <p:pic>
          <p:nvPicPr>
            <p:cNvPr id="43" name="그림 42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EEC18C5-7145-9985-7EDE-5583F6403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363665" y="5237866"/>
              <a:ext cx="516784" cy="771100"/>
            </a:xfrm>
            <a:prstGeom prst="rect">
              <a:avLst/>
            </a:prstGeom>
          </p:spPr>
        </p:pic>
      </p:grpSp>
      <p:pic>
        <p:nvPicPr>
          <p:cNvPr id="50" name="그림 49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B03998-6A2B-B3C4-6CE1-181A2785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5895283" y="1786637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1FA9657-F01B-74FC-52B9-BA292EFAF7ED}"/>
              </a:ext>
            </a:extLst>
          </p:cNvPr>
          <p:cNvSpPr/>
          <p:nvPr/>
        </p:nvSpPr>
        <p:spPr>
          <a:xfrm>
            <a:off x="1791844" y="1431235"/>
            <a:ext cx="3848487" cy="252002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C9780-7AEF-D24D-CF01-5E2001865B84}"/>
              </a:ext>
            </a:extLst>
          </p:cNvPr>
          <p:cNvSpPr txBox="1"/>
          <p:nvPr/>
        </p:nvSpPr>
        <p:spPr>
          <a:xfrm>
            <a:off x="7433539" y="1478860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 이동카드</a:t>
            </a:r>
            <a:r>
              <a:rPr lang="en-US" altLang="ko-KR" sz="1400" dirty="0"/>
              <a:t>(3~5</a:t>
            </a:r>
            <a:r>
              <a:rPr lang="ko-KR" altLang="en-US" sz="1400" dirty="0"/>
              <a:t>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60" name="그림 59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755FEC-0441-2C5A-958C-D4245BFE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6620470" y="1786637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64" name="그림 63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97EDEDF-A2DA-527A-63F6-9DE9D1C5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7390188" y="1786637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65" name="그림 64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D42B62E-B368-FE78-CF5D-F2771B5DB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337805" y="1786637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66" name="그림 65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399AD76-3B9A-47B3-E792-7315FA94E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9266017" y="1786637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2FE14A7-8B43-1A2B-5C36-5B3F3C653957}"/>
              </a:ext>
            </a:extLst>
          </p:cNvPr>
          <p:cNvSpPr txBox="1"/>
          <p:nvPr/>
        </p:nvSpPr>
        <p:spPr>
          <a:xfrm>
            <a:off x="7433539" y="343606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스킬카드</a:t>
            </a:r>
            <a:r>
              <a:rPr lang="en-US" altLang="ko-KR" sz="1400" dirty="0"/>
              <a:t>(6~10</a:t>
            </a:r>
            <a:r>
              <a:rPr lang="ko-KR" altLang="en-US" sz="1400" dirty="0"/>
              <a:t>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69" name="그림 68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6ABDEF-5337-9C55-50C4-18644AA56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5895283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0" name="그림 69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780FADA-BB02-0584-652F-C5197B8D1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6307951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1" name="그림 70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2D8F614-36D9-EA7C-84D2-2B1634A17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6725182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2" name="그림 71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138D945-AAE6-BDC0-DBB9-93795CDD0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7123863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3" name="그림 72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915356-A376-AA6E-1E5F-7C34FD61F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7457390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4" name="그림 73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462478D-64E4-534B-0F56-C52D24470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7842865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5" name="그림 74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F695360-8D77-4437-BEA9-695F02F67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167981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6" name="그림 75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68E8797-CC46-2E38-2A92-E76586D5F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540557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7" name="그림 76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4C872E-DD1F-496F-FA06-EE39895CD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899121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8" name="그림 77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86D4271-1FF6-25E9-432E-D1BA8AFBA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9251500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9DAEB2D-2DBE-3EB1-10A3-C43F13F2E871}"/>
              </a:ext>
            </a:extLst>
          </p:cNvPr>
          <p:cNvSpPr txBox="1"/>
          <p:nvPr/>
        </p:nvSpPr>
        <p:spPr>
          <a:xfrm>
            <a:off x="2040572" y="437790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B17094-295D-8B4F-A30B-56F3606AEE1A}"/>
              </a:ext>
            </a:extLst>
          </p:cNvPr>
          <p:cNvSpPr txBox="1"/>
          <p:nvPr/>
        </p:nvSpPr>
        <p:spPr>
          <a:xfrm>
            <a:off x="3001924" y="437790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2</a:t>
            </a:r>
            <a:endParaRPr lang="ko-KR" altLang="en-US" sz="36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5466166-781F-4905-4FC0-DC89EE3D2C0D}"/>
              </a:ext>
            </a:extLst>
          </p:cNvPr>
          <p:cNvSpPr txBox="1"/>
          <p:nvPr/>
        </p:nvSpPr>
        <p:spPr>
          <a:xfrm>
            <a:off x="3947820" y="437748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CEF359-A2C1-C91F-03AC-DAB14B2BE030}"/>
              </a:ext>
            </a:extLst>
          </p:cNvPr>
          <p:cNvSpPr txBox="1"/>
          <p:nvPr/>
        </p:nvSpPr>
        <p:spPr>
          <a:xfrm>
            <a:off x="4882583" y="437790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9BEBDC-4F04-3EE9-3E3F-15D08455F2D5}"/>
              </a:ext>
            </a:extLst>
          </p:cNvPr>
          <p:cNvSpPr txBox="1"/>
          <p:nvPr/>
        </p:nvSpPr>
        <p:spPr>
          <a:xfrm>
            <a:off x="1914462" y="4864155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ROUND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329DB4-7E6F-E087-4F9A-004413B90384}"/>
              </a:ext>
            </a:extLst>
          </p:cNvPr>
          <p:cNvSpPr txBox="1"/>
          <p:nvPr/>
        </p:nvSpPr>
        <p:spPr>
          <a:xfrm>
            <a:off x="2871761" y="4864155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ROUND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CD427B-011A-D488-AAE5-163CB4F5923B}"/>
              </a:ext>
            </a:extLst>
          </p:cNvPr>
          <p:cNvSpPr txBox="1"/>
          <p:nvPr/>
        </p:nvSpPr>
        <p:spPr>
          <a:xfrm>
            <a:off x="3823685" y="4864155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ROUND</a:t>
            </a:r>
            <a:endParaRPr lang="ko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4B6B84-3149-ADE8-EF56-3BFE97C4C5B0}"/>
              </a:ext>
            </a:extLst>
          </p:cNvPr>
          <p:cNvSpPr txBox="1"/>
          <p:nvPr/>
        </p:nvSpPr>
        <p:spPr>
          <a:xfrm>
            <a:off x="4764762" y="4864155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ROUND</a:t>
            </a:r>
            <a:endParaRPr lang="ko-KR" alt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24A1C6-5A84-C05E-580E-7EF0AE1F0427}"/>
              </a:ext>
            </a:extLst>
          </p:cNvPr>
          <p:cNvSpPr txBox="1"/>
          <p:nvPr/>
        </p:nvSpPr>
        <p:spPr>
          <a:xfrm>
            <a:off x="5912090" y="5739288"/>
            <a:ext cx="34259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카드에 마우스가 올라오면 자동으로 </a:t>
            </a:r>
            <a:r>
              <a:rPr lang="ko-KR" altLang="en-US" sz="900" dirty="0" err="1"/>
              <a:t>그카드가</a:t>
            </a:r>
            <a:r>
              <a:rPr lang="ko-KR" altLang="en-US" sz="900" dirty="0"/>
              <a:t> 상단으로 올라옴</a:t>
            </a:r>
            <a:endParaRPr lang="en-US" altLang="ko-KR" sz="900" dirty="0"/>
          </a:p>
          <a:p>
            <a:r>
              <a:rPr lang="ko-KR" altLang="en-US" sz="900" dirty="0"/>
              <a:t>더블클릭 시 선택한 카드가 </a:t>
            </a:r>
            <a:r>
              <a:rPr lang="ko-KR" altLang="en-US" sz="900" dirty="0" err="1"/>
              <a:t>크게보임</a:t>
            </a:r>
            <a:endParaRPr lang="ko-KR" altLang="en-US" sz="9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5732A4E-76FF-13B3-97B1-876FC38B9C16}"/>
              </a:ext>
            </a:extLst>
          </p:cNvPr>
          <p:cNvCxnSpPr>
            <a:cxnSpLocks/>
          </p:cNvCxnSpPr>
          <p:nvPr/>
        </p:nvCxnSpPr>
        <p:spPr>
          <a:xfrm flipV="1">
            <a:off x="7668569" y="4751870"/>
            <a:ext cx="0" cy="987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그림 91">
            <a:extLst>
              <a:ext uri="{FF2B5EF4-FFF2-40B4-BE49-F238E27FC236}">
                <a16:creationId xmlns:a16="http://schemas.microsoft.com/office/drawing/2014/main" id="{C9DD09E8-4787-D75F-08FF-FED7E6C43D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97" t="34891"/>
          <a:stretch/>
        </p:blipFill>
        <p:spPr>
          <a:xfrm>
            <a:off x="9577019" y="5707971"/>
            <a:ext cx="4324025" cy="1634045"/>
          </a:xfrm>
          <a:prstGeom prst="rect">
            <a:avLst/>
          </a:prstGeom>
        </p:spPr>
      </p:pic>
      <p:pic>
        <p:nvPicPr>
          <p:cNvPr id="95" name="그림 94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084F8C3-C4E8-9F70-9FF2-CBF97CA77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4357998" y="6475111"/>
            <a:ext cx="2407545" cy="3505940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40E5308-819B-CB98-4AF5-0050955368A2}"/>
              </a:ext>
            </a:extLst>
          </p:cNvPr>
          <p:cNvSpPr txBox="1"/>
          <p:nvPr/>
        </p:nvSpPr>
        <p:spPr>
          <a:xfrm>
            <a:off x="1569400" y="749448"/>
            <a:ext cx="429957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스킬카드</a:t>
            </a:r>
            <a:r>
              <a:rPr lang="en-US" altLang="ko-KR" sz="900" dirty="0"/>
              <a:t>,</a:t>
            </a:r>
            <a:r>
              <a:rPr lang="ko-KR" altLang="en-US" sz="900" dirty="0"/>
              <a:t>이동카드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그 </a:t>
            </a:r>
            <a:r>
              <a:rPr lang="ko-KR" altLang="en-US" sz="900" dirty="0" err="1"/>
              <a:t>스킬이동에</a:t>
            </a:r>
            <a:r>
              <a:rPr lang="ko-KR" altLang="en-US" sz="900" dirty="0"/>
              <a:t> 해당되는 캐릭터를 중심으로 화면이동</a:t>
            </a:r>
            <a:endParaRPr lang="en-US" altLang="ko-KR" sz="900" dirty="0"/>
          </a:p>
          <a:p>
            <a:r>
              <a:rPr lang="ko-KR" altLang="en-US" sz="900" dirty="0" err="1"/>
              <a:t>스킬카드</a:t>
            </a:r>
            <a:r>
              <a:rPr lang="en-US" altLang="ko-KR" sz="900" dirty="0"/>
              <a:t>,</a:t>
            </a:r>
            <a:r>
              <a:rPr lang="ko-KR" altLang="en-US" sz="900" dirty="0"/>
              <a:t>이동카드 해당 칸에 색으로 포인트를 줌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AC1B507-7CFE-620E-5295-AB72B368BA89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719188" y="1118780"/>
            <a:ext cx="0" cy="842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육각형 99">
            <a:extLst>
              <a:ext uri="{FF2B5EF4-FFF2-40B4-BE49-F238E27FC236}">
                <a16:creationId xmlns:a16="http://schemas.microsoft.com/office/drawing/2014/main" id="{DD1E7187-E2B9-7748-72A2-BCF64F1B7399}"/>
              </a:ext>
            </a:extLst>
          </p:cNvPr>
          <p:cNvSpPr/>
          <p:nvPr/>
        </p:nvSpPr>
        <p:spPr>
          <a:xfrm>
            <a:off x="3448421" y="2049124"/>
            <a:ext cx="522681" cy="448739"/>
          </a:xfrm>
          <a:prstGeom prst="hexagon">
            <a:avLst>
              <a:gd name="adj" fmla="val 29251"/>
              <a:gd name="vf" fmla="val 115470"/>
            </a:avLst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37527FE9-0FE0-97B9-33D0-0FBD0091704C}"/>
              </a:ext>
            </a:extLst>
          </p:cNvPr>
          <p:cNvSpPr/>
          <p:nvPr/>
        </p:nvSpPr>
        <p:spPr>
          <a:xfrm>
            <a:off x="3839485" y="2274862"/>
            <a:ext cx="522681" cy="448739"/>
          </a:xfrm>
          <a:prstGeom prst="hexagon">
            <a:avLst>
              <a:gd name="adj" fmla="val 29251"/>
              <a:gd name="vf" fmla="val 115470"/>
            </a:avLst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892423ED-3194-DC9B-34D9-9EB0A0C2F1E7}"/>
              </a:ext>
            </a:extLst>
          </p:cNvPr>
          <p:cNvSpPr/>
          <p:nvPr/>
        </p:nvSpPr>
        <p:spPr>
          <a:xfrm>
            <a:off x="3448421" y="2489722"/>
            <a:ext cx="522681" cy="448739"/>
          </a:xfrm>
          <a:prstGeom prst="hexagon">
            <a:avLst>
              <a:gd name="adj" fmla="val 29251"/>
              <a:gd name="vf" fmla="val 11547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024A7D50-6E47-B33F-349E-261609402F70}"/>
              </a:ext>
            </a:extLst>
          </p:cNvPr>
          <p:cNvSpPr/>
          <p:nvPr/>
        </p:nvSpPr>
        <p:spPr>
          <a:xfrm>
            <a:off x="3669704" y="2533751"/>
            <a:ext cx="80610" cy="694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8476B6A-EA64-1E92-8931-80CD32065E48}"/>
              </a:ext>
            </a:extLst>
          </p:cNvPr>
          <p:cNvSpPr txBox="1"/>
          <p:nvPr/>
        </p:nvSpPr>
        <p:spPr>
          <a:xfrm>
            <a:off x="11211141" y="4496778"/>
            <a:ext cx="3004349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카드를 </a:t>
            </a:r>
            <a:r>
              <a:rPr lang="ko-KR" altLang="en-US" sz="900" dirty="0" err="1"/>
              <a:t>뽑을때</a:t>
            </a:r>
            <a:r>
              <a:rPr lang="ko-KR" altLang="en-US" sz="900" dirty="0"/>
              <a:t> 화면 옆에서 사르르 하고 자동으로 뽑음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D8D461E-858B-C023-821B-042726B01CCD}"/>
              </a:ext>
            </a:extLst>
          </p:cNvPr>
          <p:cNvCxnSpPr>
            <a:cxnSpLocks/>
          </p:cNvCxnSpPr>
          <p:nvPr/>
        </p:nvCxnSpPr>
        <p:spPr>
          <a:xfrm flipH="1">
            <a:off x="9769410" y="4612194"/>
            <a:ext cx="14417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31A5F19-E1F9-7466-AFB2-EA981DFF08DD}"/>
              </a:ext>
            </a:extLst>
          </p:cNvPr>
          <p:cNvSpPr txBox="1"/>
          <p:nvPr/>
        </p:nvSpPr>
        <p:spPr>
          <a:xfrm>
            <a:off x="11211141" y="2382447"/>
            <a:ext cx="3004349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카드를 </a:t>
            </a:r>
            <a:r>
              <a:rPr lang="ko-KR" altLang="en-US" sz="900" dirty="0" err="1"/>
              <a:t>뽑을때</a:t>
            </a:r>
            <a:r>
              <a:rPr lang="ko-KR" altLang="en-US" sz="900" dirty="0"/>
              <a:t> 화면 옆에서 사르르 하고 자동으로 뽑음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F3F105B-B351-A78A-DE16-B4BB832A6E59}"/>
              </a:ext>
            </a:extLst>
          </p:cNvPr>
          <p:cNvCxnSpPr>
            <a:cxnSpLocks/>
          </p:cNvCxnSpPr>
          <p:nvPr/>
        </p:nvCxnSpPr>
        <p:spPr>
          <a:xfrm flipH="1">
            <a:off x="9769410" y="2497863"/>
            <a:ext cx="14417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EF29A5DA-1F20-E2E4-E075-F262935D2694}"/>
              </a:ext>
            </a:extLst>
          </p:cNvPr>
          <p:cNvCxnSpPr>
            <a:stCxn id="89" idx="2"/>
          </p:cNvCxnSpPr>
          <p:nvPr/>
        </p:nvCxnSpPr>
        <p:spPr>
          <a:xfrm rot="5400000">
            <a:off x="6265662" y="6654303"/>
            <a:ext cx="1905080" cy="813715"/>
          </a:xfrm>
          <a:prstGeom prst="bentConnector3">
            <a:avLst>
              <a:gd name="adj1" fmla="val 1013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0BD135D-082B-47A7-145C-C7D85C1AFCF8}"/>
              </a:ext>
            </a:extLst>
          </p:cNvPr>
          <p:cNvSpPr txBox="1"/>
          <p:nvPr/>
        </p:nvSpPr>
        <p:spPr>
          <a:xfrm>
            <a:off x="4967697" y="7997249"/>
            <a:ext cx="1188146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확대된 카드 사이즈</a:t>
            </a:r>
            <a:endParaRPr lang="ko-KR" alt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F981F5-C7B4-1EEB-CF5D-C0904C2FA035}"/>
              </a:ext>
            </a:extLst>
          </p:cNvPr>
          <p:cNvSpPr txBox="1"/>
          <p:nvPr/>
        </p:nvSpPr>
        <p:spPr>
          <a:xfrm>
            <a:off x="6027506" y="750723"/>
            <a:ext cx="3235181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기본 이동카드 사용시 필드창에서 이동경로</a:t>
            </a:r>
            <a:r>
              <a:rPr lang="en-US" altLang="ko-KR" sz="900" dirty="0"/>
              <a:t> </a:t>
            </a:r>
            <a:r>
              <a:rPr lang="ko-KR" altLang="en-US" sz="900" dirty="0"/>
              <a:t>혹은 회전 선택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0D4F200-0273-10A3-8ED2-2557E32F5488}"/>
              </a:ext>
            </a:extLst>
          </p:cNvPr>
          <p:cNvCxnSpPr>
            <a:cxnSpLocks/>
          </p:cNvCxnSpPr>
          <p:nvPr/>
        </p:nvCxnSpPr>
        <p:spPr>
          <a:xfrm>
            <a:off x="7103526" y="981555"/>
            <a:ext cx="0" cy="1508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EED5AC-34E5-E52A-4C52-C5378BFE177A}"/>
              </a:ext>
            </a:extLst>
          </p:cNvPr>
          <p:cNvSpPr/>
          <p:nvPr/>
        </p:nvSpPr>
        <p:spPr>
          <a:xfrm>
            <a:off x="5912090" y="668208"/>
            <a:ext cx="3458198" cy="407382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D996271-6862-C47B-53B9-EE7D63BD87D9}"/>
              </a:ext>
            </a:extLst>
          </p:cNvPr>
          <p:cNvGrpSpPr/>
          <p:nvPr/>
        </p:nvGrpSpPr>
        <p:grpSpPr>
          <a:xfrm>
            <a:off x="520548" y="6448848"/>
            <a:ext cx="3788157" cy="3753720"/>
            <a:chOff x="1754005" y="1725497"/>
            <a:chExt cx="3788157" cy="3753720"/>
          </a:xfrm>
        </p:grpSpPr>
        <p:pic>
          <p:nvPicPr>
            <p:cNvPr id="98" name="그림 97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DF2C158E-E504-8FDC-E6F7-B23A35728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607" t="24532" r="13646" b="24564"/>
            <a:stretch/>
          </p:blipFill>
          <p:spPr>
            <a:xfrm>
              <a:off x="1754005" y="1725497"/>
              <a:ext cx="3788157" cy="3753720"/>
            </a:xfrm>
            <a:prstGeom prst="rect">
              <a:avLst/>
            </a:prstGeom>
          </p:spPr>
        </p:pic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D20D4D4-1A25-A047-5983-309044D3A590}"/>
                </a:ext>
              </a:extLst>
            </p:cNvPr>
            <p:cNvGrpSpPr/>
            <p:nvPr/>
          </p:nvGrpSpPr>
          <p:grpSpPr>
            <a:xfrm>
              <a:off x="2284057" y="2315850"/>
              <a:ext cx="2724150" cy="3019425"/>
              <a:chOff x="2284057" y="2315850"/>
              <a:chExt cx="2724150" cy="3019425"/>
            </a:xfrm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5DF7A8DF-CCA8-39DD-CA1C-EE386C964FBF}"/>
                  </a:ext>
                </a:extLst>
              </p:cNvPr>
              <p:cNvSpPr/>
              <p:nvPr/>
            </p:nvSpPr>
            <p:spPr>
              <a:xfrm>
                <a:off x="2284057" y="2315850"/>
                <a:ext cx="2724150" cy="3019425"/>
              </a:xfrm>
              <a:custGeom>
                <a:avLst/>
                <a:gdLst>
                  <a:gd name="connsiteX0" fmla="*/ 1233487 w 2724150"/>
                  <a:gd name="connsiteY0" fmla="*/ 4763 h 3019425"/>
                  <a:gd name="connsiteX1" fmla="*/ 1485900 w 2724150"/>
                  <a:gd name="connsiteY1" fmla="*/ 0 h 3019425"/>
                  <a:gd name="connsiteX2" fmla="*/ 1614487 w 2724150"/>
                  <a:gd name="connsiteY2" fmla="*/ 219075 h 3019425"/>
                  <a:gd name="connsiteX3" fmla="*/ 1857375 w 2724150"/>
                  <a:gd name="connsiteY3" fmla="*/ 219075 h 3019425"/>
                  <a:gd name="connsiteX4" fmla="*/ 1976437 w 2724150"/>
                  <a:gd name="connsiteY4" fmla="*/ 433388 h 3019425"/>
                  <a:gd name="connsiteX5" fmla="*/ 2233612 w 2724150"/>
                  <a:gd name="connsiteY5" fmla="*/ 433388 h 3019425"/>
                  <a:gd name="connsiteX6" fmla="*/ 2352675 w 2724150"/>
                  <a:gd name="connsiteY6" fmla="*/ 642938 h 3019425"/>
                  <a:gd name="connsiteX7" fmla="*/ 2605087 w 2724150"/>
                  <a:gd name="connsiteY7" fmla="*/ 642938 h 3019425"/>
                  <a:gd name="connsiteX8" fmla="*/ 2724150 w 2724150"/>
                  <a:gd name="connsiteY8" fmla="*/ 862013 h 3019425"/>
                  <a:gd name="connsiteX9" fmla="*/ 2600325 w 2724150"/>
                  <a:gd name="connsiteY9" fmla="*/ 1076325 h 3019425"/>
                  <a:gd name="connsiteX10" fmla="*/ 2724150 w 2724150"/>
                  <a:gd name="connsiteY10" fmla="*/ 1295400 h 3019425"/>
                  <a:gd name="connsiteX11" fmla="*/ 2600325 w 2724150"/>
                  <a:gd name="connsiteY11" fmla="*/ 1509713 h 3019425"/>
                  <a:gd name="connsiteX12" fmla="*/ 2724150 w 2724150"/>
                  <a:gd name="connsiteY12" fmla="*/ 1719263 h 3019425"/>
                  <a:gd name="connsiteX13" fmla="*/ 2600325 w 2724150"/>
                  <a:gd name="connsiteY13" fmla="*/ 1943100 h 3019425"/>
                  <a:gd name="connsiteX14" fmla="*/ 2724150 w 2724150"/>
                  <a:gd name="connsiteY14" fmla="*/ 2147888 h 3019425"/>
                  <a:gd name="connsiteX15" fmla="*/ 2600325 w 2724150"/>
                  <a:gd name="connsiteY15" fmla="*/ 2366963 h 3019425"/>
                  <a:gd name="connsiteX16" fmla="*/ 2343150 w 2724150"/>
                  <a:gd name="connsiteY16" fmla="*/ 2371725 h 3019425"/>
                  <a:gd name="connsiteX17" fmla="*/ 2228850 w 2724150"/>
                  <a:gd name="connsiteY17" fmla="*/ 2590800 h 3019425"/>
                  <a:gd name="connsiteX18" fmla="*/ 1976437 w 2724150"/>
                  <a:gd name="connsiteY18" fmla="*/ 2581275 h 3019425"/>
                  <a:gd name="connsiteX19" fmla="*/ 1852612 w 2724150"/>
                  <a:gd name="connsiteY19" fmla="*/ 2795588 h 3019425"/>
                  <a:gd name="connsiteX20" fmla="*/ 1600200 w 2724150"/>
                  <a:gd name="connsiteY20" fmla="*/ 2790825 h 3019425"/>
                  <a:gd name="connsiteX21" fmla="*/ 1485900 w 2724150"/>
                  <a:gd name="connsiteY21" fmla="*/ 3019425 h 3019425"/>
                  <a:gd name="connsiteX22" fmla="*/ 1228725 w 2724150"/>
                  <a:gd name="connsiteY22" fmla="*/ 3014663 h 3019425"/>
                  <a:gd name="connsiteX23" fmla="*/ 1109662 w 2724150"/>
                  <a:gd name="connsiteY23" fmla="*/ 2795588 h 3019425"/>
                  <a:gd name="connsiteX24" fmla="*/ 862012 w 2724150"/>
                  <a:gd name="connsiteY24" fmla="*/ 2800350 h 3019425"/>
                  <a:gd name="connsiteX25" fmla="*/ 742950 w 2724150"/>
                  <a:gd name="connsiteY25" fmla="*/ 2581275 h 3019425"/>
                  <a:gd name="connsiteX26" fmla="*/ 485775 w 2724150"/>
                  <a:gd name="connsiteY26" fmla="*/ 2581275 h 3019425"/>
                  <a:gd name="connsiteX27" fmla="*/ 361950 w 2724150"/>
                  <a:gd name="connsiteY27" fmla="*/ 2366963 h 3019425"/>
                  <a:gd name="connsiteX28" fmla="*/ 109537 w 2724150"/>
                  <a:gd name="connsiteY28" fmla="*/ 2362200 h 3019425"/>
                  <a:gd name="connsiteX29" fmla="*/ 0 w 2724150"/>
                  <a:gd name="connsiteY29" fmla="*/ 2147888 h 3019425"/>
                  <a:gd name="connsiteX30" fmla="*/ 114300 w 2724150"/>
                  <a:gd name="connsiteY30" fmla="*/ 1938338 h 3019425"/>
                  <a:gd name="connsiteX31" fmla="*/ 4762 w 2724150"/>
                  <a:gd name="connsiteY31" fmla="*/ 1724025 h 3019425"/>
                  <a:gd name="connsiteX32" fmla="*/ 119062 w 2724150"/>
                  <a:gd name="connsiteY32" fmla="*/ 1519238 h 3019425"/>
                  <a:gd name="connsiteX33" fmla="*/ 0 w 2724150"/>
                  <a:gd name="connsiteY33" fmla="*/ 1285875 h 3019425"/>
                  <a:gd name="connsiteX34" fmla="*/ 123825 w 2724150"/>
                  <a:gd name="connsiteY34" fmla="*/ 1071563 h 3019425"/>
                  <a:gd name="connsiteX35" fmla="*/ 4762 w 2724150"/>
                  <a:gd name="connsiteY35" fmla="*/ 871538 h 3019425"/>
                  <a:gd name="connsiteX36" fmla="*/ 119062 w 2724150"/>
                  <a:gd name="connsiteY36" fmla="*/ 657225 h 3019425"/>
                  <a:gd name="connsiteX37" fmla="*/ 366712 w 2724150"/>
                  <a:gd name="connsiteY37" fmla="*/ 652463 h 3019425"/>
                  <a:gd name="connsiteX38" fmla="*/ 500062 w 2724150"/>
                  <a:gd name="connsiteY38" fmla="*/ 423863 h 3019425"/>
                  <a:gd name="connsiteX39" fmla="*/ 747712 w 2724150"/>
                  <a:gd name="connsiteY39" fmla="*/ 428625 h 3019425"/>
                  <a:gd name="connsiteX40" fmla="*/ 866775 w 2724150"/>
                  <a:gd name="connsiteY40" fmla="*/ 214313 h 3019425"/>
                  <a:gd name="connsiteX41" fmla="*/ 1114425 w 2724150"/>
                  <a:gd name="connsiteY41" fmla="*/ 209550 h 3019425"/>
                  <a:gd name="connsiteX42" fmla="*/ 1233487 w 2724150"/>
                  <a:gd name="connsiteY42" fmla="*/ 4763 h 301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24150" h="3019425">
                    <a:moveTo>
                      <a:pt x="1233487" y="4763"/>
                    </a:moveTo>
                    <a:lnTo>
                      <a:pt x="1485900" y="0"/>
                    </a:lnTo>
                    <a:lnTo>
                      <a:pt x="1614487" y="219075"/>
                    </a:lnTo>
                    <a:lnTo>
                      <a:pt x="1857375" y="219075"/>
                    </a:lnTo>
                    <a:lnTo>
                      <a:pt x="1976437" y="433388"/>
                    </a:lnTo>
                    <a:lnTo>
                      <a:pt x="2233612" y="433388"/>
                    </a:lnTo>
                    <a:lnTo>
                      <a:pt x="2352675" y="642938"/>
                    </a:lnTo>
                    <a:lnTo>
                      <a:pt x="2605087" y="642938"/>
                    </a:lnTo>
                    <a:lnTo>
                      <a:pt x="2724150" y="862013"/>
                    </a:lnTo>
                    <a:lnTo>
                      <a:pt x="2600325" y="1076325"/>
                    </a:lnTo>
                    <a:lnTo>
                      <a:pt x="2724150" y="1295400"/>
                    </a:lnTo>
                    <a:lnTo>
                      <a:pt x="2600325" y="1509713"/>
                    </a:lnTo>
                    <a:lnTo>
                      <a:pt x="2724150" y="1719263"/>
                    </a:lnTo>
                    <a:lnTo>
                      <a:pt x="2600325" y="1943100"/>
                    </a:lnTo>
                    <a:lnTo>
                      <a:pt x="2724150" y="2147888"/>
                    </a:lnTo>
                    <a:lnTo>
                      <a:pt x="2600325" y="2366963"/>
                    </a:lnTo>
                    <a:lnTo>
                      <a:pt x="2343150" y="2371725"/>
                    </a:lnTo>
                    <a:lnTo>
                      <a:pt x="2228850" y="2590800"/>
                    </a:lnTo>
                    <a:lnTo>
                      <a:pt x="1976437" y="2581275"/>
                    </a:lnTo>
                    <a:lnTo>
                      <a:pt x="1852612" y="2795588"/>
                    </a:lnTo>
                    <a:lnTo>
                      <a:pt x="1600200" y="2790825"/>
                    </a:lnTo>
                    <a:lnTo>
                      <a:pt x="1485900" y="3019425"/>
                    </a:lnTo>
                    <a:lnTo>
                      <a:pt x="1228725" y="3014663"/>
                    </a:lnTo>
                    <a:lnTo>
                      <a:pt x="1109662" y="2795588"/>
                    </a:lnTo>
                    <a:lnTo>
                      <a:pt x="862012" y="2800350"/>
                    </a:lnTo>
                    <a:lnTo>
                      <a:pt x="742950" y="2581275"/>
                    </a:lnTo>
                    <a:lnTo>
                      <a:pt x="485775" y="2581275"/>
                    </a:lnTo>
                    <a:lnTo>
                      <a:pt x="361950" y="2366963"/>
                    </a:lnTo>
                    <a:lnTo>
                      <a:pt x="109537" y="2362200"/>
                    </a:lnTo>
                    <a:lnTo>
                      <a:pt x="0" y="2147888"/>
                    </a:lnTo>
                    <a:lnTo>
                      <a:pt x="114300" y="1938338"/>
                    </a:lnTo>
                    <a:lnTo>
                      <a:pt x="4762" y="1724025"/>
                    </a:lnTo>
                    <a:lnTo>
                      <a:pt x="119062" y="1519238"/>
                    </a:lnTo>
                    <a:lnTo>
                      <a:pt x="0" y="1285875"/>
                    </a:lnTo>
                    <a:lnTo>
                      <a:pt x="123825" y="1071563"/>
                    </a:lnTo>
                    <a:lnTo>
                      <a:pt x="4762" y="871538"/>
                    </a:lnTo>
                    <a:lnTo>
                      <a:pt x="119062" y="657225"/>
                    </a:lnTo>
                    <a:lnTo>
                      <a:pt x="366712" y="652463"/>
                    </a:lnTo>
                    <a:lnTo>
                      <a:pt x="500062" y="423863"/>
                    </a:lnTo>
                    <a:lnTo>
                      <a:pt x="747712" y="428625"/>
                    </a:lnTo>
                    <a:lnTo>
                      <a:pt x="866775" y="214313"/>
                    </a:lnTo>
                    <a:lnTo>
                      <a:pt x="1114425" y="209550"/>
                    </a:lnTo>
                    <a:lnTo>
                      <a:pt x="1233487" y="4763"/>
                    </a:lnTo>
                    <a:close/>
                  </a:path>
                </a:pathLst>
              </a:cu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68B57B9-E991-38E1-FC44-90B5DABF7BCB}"/>
                  </a:ext>
                </a:extLst>
              </p:cNvPr>
              <p:cNvSpPr/>
              <p:nvPr/>
            </p:nvSpPr>
            <p:spPr>
              <a:xfrm>
                <a:off x="2654860" y="2744717"/>
                <a:ext cx="1990725" cy="2155031"/>
              </a:xfrm>
              <a:custGeom>
                <a:avLst/>
                <a:gdLst>
                  <a:gd name="connsiteX0" fmla="*/ 862013 w 1990725"/>
                  <a:gd name="connsiteY0" fmla="*/ 0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62013 w 1990725"/>
                  <a:gd name="connsiteY30" fmla="*/ 0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52475 w 1990725"/>
                  <a:gd name="connsiteY29" fmla="*/ 221457 h 2162175"/>
                  <a:gd name="connsiteX30" fmla="*/ 876300 w 1990725"/>
                  <a:gd name="connsiteY30" fmla="*/ 11907 h 2162175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14488 w 1990725"/>
                  <a:gd name="connsiteY4" fmla="*/ 426244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28587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48101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9756 w 1985962"/>
                  <a:gd name="connsiteY11" fmla="*/ 1724025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90725"/>
                  <a:gd name="connsiteY0" fmla="*/ 4763 h 2155031"/>
                  <a:gd name="connsiteX1" fmla="*/ 1114425 w 1990725"/>
                  <a:gd name="connsiteY1" fmla="*/ 0 h 2155031"/>
                  <a:gd name="connsiteX2" fmla="*/ 1243012 w 1990725"/>
                  <a:gd name="connsiteY2" fmla="*/ 211931 h 2155031"/>
                  <a:gd name="connsiteX3" fmla="*/ 1493043 w 1990725"/>
                  <a:gd name="connsiteY3" fmla="*/ 216694 h 2155031"/>
                  <a:gd name="connsiteX4" fmla="*/ 1619250 w 1990725"/>
                  <a:gd name="connsiteY4" fmla="*/ 433388 h 2155031"/>
                  <a:gd name="connsiteX5" fmla="*/ 1862137 w 1990725"/>
                  <a:gd name="connsiteY5" fmla="*/ 426244 h 2155031"/>
                  <a:gd name="connsiteX6" fmla="*/ 1981200 w 1990725"/>
                  <a:gd name="connsiteY6" fmla="*/ 640556 h 2155031"/>
                  <a:gd name="connsiteX7" fmla="*/ 1857375 w 1990725"/>
                  <a:gd name="connsiteY7" fmla="*/ 859631 h 2155031"/>
                  <a:gd name="connsiteX8" fmla="*/ 1985962 w 1990725"/>
                  <a:gd name="connsiteY8" fmla="*/ 1073944 h 2155031"/>
                  <a:gd name="connsiteX9" fmla="*/ 1862137 w 1990725"/>
                  <a:gd name="connsiteY9" fmla="*/ 1288256 h 2155031"/>
                  <a:gd name="connsiteX10" fmla="*/ 1990725 w 1990725"/>
                  <a:gd name="connsiteY10" fmla="*/ 1507331 h 2155031"/>
                  <a:gd name="connsiteX11" fmla="*/ 1859756 w 1990725"/>
                  <a:gd name="connsiteY11" fmla="*/ 1724025 h 2155031"/>
                  <a:gd name="connsiteX12" fmla="*/ 1612106 w 1990725"/>
                  <a:gd name="connsiteY12" fmla="*/ 1721644 h 2155031"/>
                  <a:gd name="connsiteX13" fmla="*/ 1481137 w 1990725"/>
                  <a:gd name="connsiteY13" fmla="*/ 1940719 h 2155031"/>
                  <a:gd name="connsiteX14" fmla="*/ 1243012 w 1990725"/>
                  <a:gd name="connsiteY14" fmla="*/ 1933575 h 2155031"/>
                  <a:gd name="connsiteX15" fmla="*/ 1114425 w 1990725"/>
                  <a:gd name="connsiteY15" fmla="*/ 2155031 h 2155031"/>
                  <a:gd name="connsiteX16" fmla="*/ 871537 w 1990725"/>
                  <a:gd name="connsiteY16" fmla="*/ 2150269 h 2155031"/>
                  <a:gd name="connsiteX17" fmla="*/ 747712 w 1990725"/>
                  <a:gd name="connsiteY17" fmla="*/ 1931194 h 2155031"/>
                  <a:gd name="connsiteX18" fmla="*/ 500062 w 1990725"/>
                  <a:gd name="connsiteY18" fmla="*/ 1935956 h 2155031"/>
                  <a:gd name="connsiteX19" fmla="*/ 371475 w 1990725"/>
                  <a:gd name="connsiteY19" fmla="*/ 1716881 h 2155031"/>
                  <a:gd name="connsiteX20" fmla="*/ 123824 w 1990725"/>
                  <a:gd name="connsiteY20" fmla="*/ 1716881 h 2155031"/>
                  <a:gd name="connsiteX21" fmla="*/ 4762 w 1990725"/>
                  <a:gd name="connsiteY21" fmla="*/ 1502569 h 2155031"/>
                  <a:gd name="connsiteX22" fmla="*/ 119062 w 1990725"/>
                  <a:gd name="connsiteY22" fmla="*/ 1288256 h 2155031"/>
                  <a:gd name="connsiteX23" fmla="*/ 0 w 1990725"/>
                  <a:gd name="connsiteY23" fmla="*/ 1073944 h 2155031"/>
                  <a:gd name="connsiteX24" fmla="*/ 123825 w 1990725"/>
                  <a:gd name="connsiteY24" fmla="*/ 854869 h 2155031"/>
                  <a:gd name="connsiteX25" fmla="*/ 4762 w 1990725"/>
                  <a:gd name="connsiteY25" fmla="*/ 640556 h 2155031"/>
                  <a:gd name="connsiteX26" fmla="*/ 128588 w 1990725"/>
                  <a:gd name="connsiteY26" fmla="*/ 426244 h 2155031"/>
                  <a:gd name="connsiteX27" fmla="*/ 373856 w 1990725"/>
                  <a:gd name="connsiteY27" fmla="*/ 431006 h 2155031"/>
                  <a:gd name="connsiteX28" fmla="*/ 497681 w 1990725"/>
                  <a:gd name="connsiteY28" fmla="*/ 219076 h 2155031"/>
                  <a:gd name="connsiteX29" fmla="*/ 747712 w 1990725"/>
                  <a:gd name="connsiteY29" fmla="*/ 214313 h 2155031"/>
                  <a:gd name="connsiteX30" fmla="*/ 871537 w 1990725"/>
                  <a:gd name="connsiteY30" fmla="*/ 4763 h 215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90725" h="2155031">
                    <a:moveTo>
                      <a:pt x="871537" y="4763"/>
                    </a:moveTo>
                    <a:lnTo>
                      <a:pt x="1114425" y="0"/>
                    </a:lnTo>
                    <a:lnTo>
                      <a:pt x="1243012" y="211931"/>
                    </a:lnTo>
                    <a:lnTo>
                      <a:pt x="1493043" y="216694"/>
                    </a:lnTo>
                    <a:lnTo>
                      <a:pt x="1619250" y="433388"/>
                    </a:lnTo>
                    <a:lnTo>
                      <a:pt x="1862137" y="426244"/>
                    </a:lnTo>
                    <a:lnTo>
                      <a:pt x="1981200" y="640556"/>
                    </a:lnTo>
                    <a:lnTo>
                      <a:pt x="1857375" y="859631"/>
                    </a:lnTo>
                    <a:lnTo>
                      <a:pt x="1985962" y="1073944"/>
                    </a:lnTo>
                    <a:lnTo>
                      <a:pt x="1862137" y="1288256"/>
                    </a:lnTo>
                    <a:lnTo>
                      <a:pt x="1990725" y="1507331"/>
                    </a:lnTo>
                    <a:lnTo>
                      <a:pt x="1859756" y="1724025"/>
                    </a:lnTo>
                    <a:lnTo>
                      <a:pt x="1612106" y="1721644"/>
                    </a:lnTo>
                    <a:lnTo>
                      <a:pt x="1481137" y="1940719"/>
                    </a:lnTo>
                    <a:lnTo>
                      <a:pt x="1243012" y="1933575"/>
                    </a:lnTo>
                    <a:lnTo>
                      <a:pt x="1114425" y="2155031"/>
                    </a:lnTo>
                    <a:lnTo>
                      <a:pt x="871537" y="2150269"/>
                    </a:lnTo>
                    <a:lnTo>
                      <a:pt x="747712" y="1931194"/>
                    </a:lnTo>
                    <a:lnTo>
                      <a:pt x="500062" y="1935956"/>
                    </a:lnTo>
                    <a:lnTo>
                      <a:pt x="371475" y="1716881"/>
                    </a:lnTo>
                    <a:lnTo>
                      <a:pt x="123824" y="1716881"/>
                    </a:lnTo>
                    <a:lnTo>
                      <a:pt x="4762" y="1502569"/>
                    </a:lnTo>
                    <a:lnTo>
                      <a:pt x="119062" y="1288256"/>
                    </a:lnTo>
                    <a:lnTo>
                      <a:pt x="0" y="1073944"/>
                    </a:lnTo>
                    <a:lnTo>
                      <a:pt x="123825" y="854869"/>
                    </a:lnTo>
                    <a:lnTo>
                      <a:pt x="4762" y="640556"/>
                    </a:lnTo>
                    <a:lnTo>
                      <a:pt x="128588" y="426244"/>
                    </a:lnTo>
                    <a:lnTo>
                      <a:pt x="373856" y="431006"/>
                    </a:lnTo>
                    <a:lnTo>
                      <a:pt x="497681" y="219076"/>
                    </a:lnTo>
                    <a:lnTo>
                      <a:pt x="747712" y="214313"/>
                    </a:lnTo>
                    <a:lnTo>
                      <a:pt x="871537" y="4763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B69A477-A668-4EBF-7EBC-69A76503527E}"/>
                  </a:ext>
                </a:extLst>
              </p:cNvPr>
              <p:cNvSpPr/>
              <p:nvPr/>
            </p:nvSpPr>
            <p:spPr>
              <a:xfrm>
                <a:off x="3031932" y="3172089"/>
                <a:ext cx="1243013" cy="1293019"/>
              </a:xfrm>
              <a:custGeom>
                <a:avLst/>
                <a:gdLst>
                  <a:gd name="connsiteX0" fmla="*/ 490538 w 1238250"/>
                  <a:gd name="connsiteY0" fmla="*/ 0 h 1295400"/>
                  <a:gd name="connsiteX1" fmla="*/ 757238 w 1238250"/>
                  <a:gd name="connsiteY1" fmla="*/ 0 h 1295400"/>
                  <a:gd name="connsiteX2" fmla="*/ 866775 w 1238250"/>
                  <a:gd name="connsiteY2" fmla="*/ 214312 h 1295400"/>
                  <a:gd name="connsiteX3" fmla="*/ 1119188 w 1238250"/>
                  <a:gd name="connsiteY3" fmla="*/ 214312 h 1295400"/>
                  <a:gd name="connsiteX4" fmla="*/ 1238250 w 1238250"/>
                  <a:gd name="connsiteY4" fmla="*/ 428625 h 1295400"/>
                  <a:gd name="connsiteX5" fmla="*/ 1114425 w 1238250"/>
                  <a:gd name="connsiteY5" fmla="*/ 657225 h 1295400"/>
                  <a:gd name="connsiteX6" fmla="*/ 1238250 w 1238250"/>
                  <a:gd name="connsiteY6" fmla="*/ 857250 h 1295400"/>
                  <a:gd name="connsiteX7" fmla="*/ 1119188 w 1238250"/>
                  <a:gd name="connsiteY7" fmla="*/ 1071562 h 1295400"/>
                  <a:gd name="connsiteX8" fmla="*/ 866775 w 1238250"/>
                  <a:gd name="connsiteY8" fmla="*/ 1071562 h 1295400"/>
                  <a:gd name="connsiteX9" fmla="*/ 742950 w 1238250"/>
                  <a:gd name="connsiteY9" fmla="*/ 1295400 h 1295400"/>
                  <a:gd name="connsiteX10" fmla="*/ 490538 w 1238250"/>
                  <a:gd name="connsiteY10" fmla="*/ 1290637 h 1295400"/>
                  <a:gd name="connsiteX11" fmla="*/ 371475 w 1238250"/>
                  <a:gd name="connsiteY11" fmla="*/ 1085850 h 1295400"/>
                  <a:gd name="connsiteX12" fmla="*/ 119063 w 1238250"/>
                  <a:gd name="connsiteY12" fmla="*/ 1066800 h 1295400"/>
                  <a:gd name="connsiteX13" fmla="*/ 0 w 1238250"/>
                  <a:gd name="connsiteY13" fmla="*/ 881062 h 1295400"/>
                  <a:gd name="connsiteX14" fmla="*/ 128588 w 1238250"/>
                  <a:gd name="connsiteY14" fmla="*/ 647700 h 1295400"/>
                  <a:gd name="connsiteX15" fmla="*/ 9525 w 1238250"/>
                  <a:gd name="connsiteY15" fmla="*/ 433387 h 1295400"/>
                  <a:gd name="connsiteX16" fmla="*/ 133350 w 1238250"/>
                  <a:gd name="connsiteY16" fmla="*/ 214312 h 1295400"/>
                  <a:gd name="connsiteX17" fmla="*/ 381000 w 1238250"/>
                  <a:gd name="connsiteY17" fmla="*/ 219075 h 1295400"/>
                  <a:gd name="connsiteX18" fmla="*/ 490538 w 1238250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14425 w 1252538"/>
                  <a:gd name="connsiteY5" fmla="*/ 657225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502444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19063 w 1252538"/>
                  <a:gd name="connsiteY12" fmla="*/ 1066800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33351 w 1252538"/>
                  <a:gd name="connsiteY12" fmla="*/ 1081087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81013 w 1243013"/>
                  <a:gd name="connsiteY0" fmla="*/ 0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81013 w 1243013"/>
                  <a:gd name="connsiteY18" fmla="*/ 0 h 1293019"/>
                  <a:gd name="connsiteX0" fmla="*/ 492919 w 1243013"/>
                  <a:gd name="connsiteY0" fmla="*/ 4763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69157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43013" h="1293019">
                    <a:moveTo>
                      <a:pt x="492919" y="4763"/>
                    </a:moveTo>
                    <a:lnTo>
                      <a:pt x="735807" y="0"/>
                    </a:lnTo>
                    <a:lnTo>
                      <a:pt x="869157" y="214312"/>
                    </a:lnTo>
                    <a:lnTo>
                      <a:pt x="1109663" y="214312"/>
                    </a:lnTo>
                    <a:lnTo>
                      <a:pt x="1243013" y="431006"/>
                    </a:lnTo>
                    <a:lnTo>
                      <a:pt x="1116806" y="647700"/>
                    </a:lnTo>
                    <a:lnTo>
                      <a:pt x="1238250" y="862012"/>
                    </a:lnTo>
                    <a:lnTo>
                      <a:pt x="1114426" y="1081087"/>
                    </a:lnTo>
                    <a:lnTo>
                      <a:pt x="862012" y="1081087"/>
                    </a:lnTo>
                    <a:lnTo>
                      <a:pt x="740569" y="1293019"/>
                    </a:lnTo>
                    <a:lnTo>
                      <a:pt x="492919" y="1290637"/>
                    </a:lnTo>
                    <a:lnTo>
                      <a:pt x="371475" y="1076325"/>
                    </a:lnTo>
                    <a:lnTo>
                      <a:pt x="123826" y="1081087"/>
                    </a:lnTo>
                    <a:lnTo>
                      <a:pt x="0" y="859630"/>
                    </a:lnTo>
                    <a:lnTo>
                      <a:pt x="119063" y="647700"/>
                    </a:lnTo>
                    <a:lnTo>
                      <a:pt x="0" y="433387"/>
                    </a:lnTo>
                    <a:lnTo>
                      <a:pt x="123825" y="214312"/>
                    </a:lnTo>
                    <a:lnTo>
                      <a:pt x="371475" y="219075"/>
                    </a:lnTo>
                    <a:lnTo>
                      <a:pt x="492919" y="4763"/>
                    </a:ln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6C774D79-D66C-1DEC-9BC0-BE854DE3C1D9}"/>
                  </a:ext>
                </a:extLst>
              </p:cNvPr>
              <p:cNvGrpSpPr/>
              <p:nvPr/>
            </p:nvGrpSpPr>
            <p:grpSpPr>
              <a:xfrm>
                <a:off x="3409674" y="3607665"/>
                <a:ext cx="493607" cy="423778"/>
                <a:chOff x="2991560" y="3458241"/>
                <a:chExt cx="456691" cy="392085"/>
              </a:xfrm>
            </p:grpSpPr>
            <p:sp>
              <p:nvSpPr>
                <p:cNvPr id="149" name="육각형 148">
                  <a:extLst>
                    <a:ext uri="{FF2B5EF4-FFF2-40B4-BE49-F238E27FC236}">
                      <a16:creationId xmlns:a16="http://schemas.microsoft.com/office/drawing/2014/main" id="{098CFB75-2AD7-8E12-6027-2C9778770E6C}"/>
                    </a:ext>
                  </a:extLst>
                </p:cNvPr>
                <p:cNvSpPr/>
                <p:nvPr/>
              </p:nvSpPr>
              <p:spPr>
                <a:xfrm>
                  <a:off x="2991560" y="3458241"/>
                  <a:ext cx="456691" cy="392085"/>
                </a:xfrm>
                <a:prstGeom prst="hexagon">
                  <a:avLst>
                    <a:gd name="adj" fmla="val 28689"/>
                    <a:gd name="vf" fmla="val 1154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150" name="이등변 삼각형 149">
                  <a:extLst>
                    <a:ext uri="{FF2B5EF4-FFF2-40B4-BE49-F238E27FC236}">
                      <a16:creationId xmlns:a16="http://schemas.microsoft.com/office/drawing/2014/main" id="{AB4DB913-0C52-439E-760A-59738537F055}"/>
                    </a:ext>
                  </a:extLst>
                </p:cNvPr>
                <p:cNvSpPr/>
                <p:nvPr/>
              </p:nvSpPr>
              <p:spPr>
                <a:xfrm>
                  <a:off x="3182615" y="3490163"/>
                  <a:ext cx="74581" cy="64294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51F5191-ADE4-70F5-E025-EB80576701C3}"/>
                  </a:ext>
                </a:extLst>
              </p:cNvPr>
              <p:cNvSpPr txBox="1"/>
              <p:nvPr/>
            </p:nvSpPr>
            <p:spPr>
              <a:xfrm>
                <a:off x="3853570" y="3095851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2-FR1</a:t>
                </a:r>
                <a:endParaRPr lang="ko-KR" altLang="en-US" sz="105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731E58-9691-526B-848E-E59A515F5947}"/>
                  </a:ext>
                </a:extLst>
              </p:cNvPr>
              <p:cNvSpPr txBox="1"/>
              <p:nvPr/>
            </p:nvSpPr>
            <p:spPr>
              <a:xfrm>
                <a:off x="4245021" y="3304480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</a:t>
                </a:r>
                <a:endParaRPr lang="ko-KR" altLang="en-US" sz="105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F5361C6-F422-6039-4F0D-49245EE483C8}"/>
                  </a:ext>
                </a:extLst>
              </p:cNvPr>
              <p:cNvSpPr txBox="1"/>
              <p:nvPr/>
            </p:nvSpPr>
            <p:spPr>
              <a:xfrm>
                <a:off x="4288802" y="3743536"/>
                <a:ext cx="20999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2-R</a:t>
                </a:r>
                <a:endParaRPr lang="ko-KR" altLang="en-US" sz="1050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CED00D-BB45-F61B-452C-2C7C2A115195}"/>
                  </a:ext>
                </a:extLst>
              </p:cNvPr>
              <p:cNvSpPr txBox="1"/>
              <p:nvPr/>
            </p:nvSpPr>
            <p:spPr>
              <a:xfrm>
                <a:off x="4249528" y="4159829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</a:t>
                </a:r>
                <a:endParaRPr lang="ko-KR" altLang="en-US" sz="1050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FCFF409-174B-6D22-9A0B-4B21E879F487}"/>
                  </a:ext>
                </a:extLst>
              </p:cNvPr>
              <p:cNvSpPr txBox="1"/>
              <p:nvPr/>
            </p:nvSpPr>
            <p:spPr>
              <a:xfrm>
                <a:off x="3831908" y="4382393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2-BR1</a:t>
                </a:r>
                <a:endParaRPr lang="ko-KR" altLang="en-US" sz="1050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3B0B2A-371C-161E-ADC7-4A8927B0F6E8}"/>
                  </a:ext>
                </a:extLst>
              </p:cNvPr>
              <p:cNvSpPr txBox="1"/>
              <p:nvPr/>
            </p:nvSpPr>
            <p:spPr>
              <a:xfrm>
                <a:off x="3542814" y="460909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</a:t>
                </a:r>
                <a:endParaRPr lang="ko-KR" altLang="en-US" sz="105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AF812B1-575C-94D0-2F68-61EDB21FB59C}"/>
                  </a:ext>
                </a:extLst>
              </p:cNvPr>
              <p:cNvSpPr txBox="1"/>
              <p:nvPr/>
            </p:nvSpPr>
            <p:spPr>
              <a:xfrm>
                <a:off x="3108905" y="4382392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2-BL1</a:t>
                </a:r>
                <a:endParaRPr lang="ko-KR" altLang="en-US" sz="1050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48DF411-9E8F-3530-D996-775C690D4B85}"/>
                  </a:ext>
                </a:extLst>
              </p:cNvPr>
              <p:cNvSpPr txBox="1"/>
              <p:nvPr/>
            </p:nvSpPr>
            <p:spPr>
              <a:xfrm>
                <a:off x="2769436" y="4158072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</a:t>
                </a:r>
                <a:endParaRPr lang="ko-KR" altLang="en-US" sz="1050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D55A09F-4B89-491F-591C-397CE947D4BE}"/>
                  </a:ext>
                </a:extLst>
              </p:cNvPr>
              <p:cNvSpPr txBox="1"/>
              <p:nvPr/>
            </p:nvSpPr>
            <p:spPr>
              <a:xfrm>
                <a:off x="2815169" y="3738999"/>
                <a:ext cx="19236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2-L</a:t>
                </a:r>
                <a:endParaRPr lang="ko-KR" altLang="en-US" sz="1050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AADF59A-3A31-C228-BFA8-838DEFDE132F}"/>
                  </a:ext>
                </a:extLst>
              </p:cNvPr>
              <p:cNvSpPr txBox="1"/>
              <p:nvPr/>
            </p:nvSpPr>
            <p:spPr>
              <a:xfrm>
                <a:off x="2781505" y="3309593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</a:t>
                </a:r>
                <a:endParaRPr lang="ko-KR" altLang="en-US" sz="1050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EE77A95-71E0-F060-8F1D-52816A9E6D61}"/>
                  </a:ext>
                </a:extLst>
              </p:cNvPr>
              <p:cNvSpPr txBox="1"/>
              <p:nvPr/>
            </p:nvSpPr>
            <p:spPr>
              <a:xfrm>
                <a:off x="3128074" y="308809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2-FL1</a:t>
                </a:r>
                <a:endParaRPr lang="ko-KR" altLang="en-US" sz="105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88108C7-6874-66C1-BF9A-35C81EF001DC}"/>
                  </a:ext>
                </a:extLst>
              </p:cNvPr>
              <p:cNvSpPr txBox="1"/>
              <p:nvPr/>
            </p:nvSpPr>
            <p:spPr>
              <a:xfrm>
                <a:off x="3551123" y="2879967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</a:t>
                </a:r>
                <a:endParaRPr lang="ko-KR" altLang="en-US" sz="105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911125B-691F-7D6B-2EDB-056D1964657A}"/>
                  </a:ext>
                </a:extLst>
              </p:cNvPr>
              <p:cNvSpPr txBox="1"/>
              <p:nvPr/>
            </p:nvSpPr>
            <p:spPr>
              <a:xfrm>
                <a:off x="3558176" y="3298873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</a:t>
                </a:r>
                <a:endParaRPr lang="ko-KR" altLang="en-US" sz="105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DBD2314-E9E9-956E-F521-29D0CC00AF86}"/>
                  </a:ext>
                </a:extLst>
              </p:cNvPr>
              <p:cNvSpPr txBox="1"/>
              <p:nvPr/>
            </p:nvSpPr>
            <p:spPr>
              <a:xfrm>
                <a:off x="3551629" y="415983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</a:t>
                </a:r>
                <a:endParaRPr lang="ko-KR" altLang="en-US" sz="105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07D7D8-D379-5030-16FB-15D5DEF892A2}"/>
                  </a:ext>
                </a:extLst>
              </p:cNvPr>
              <p:cNvSpPr txBox="1"/>
              <p:nvPr/>
            </p:nvSpPr>
            <p:spPr>
              <a:xfrm>
                <a:off x="3168474" y="3513646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1-FL</a:t>
                </a:r>
                <a:endParaRPr lang="ko-KR" altLang="en-US" sz="105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A85B77E-A69B-29E8-FB65-112423557C01}"/>
                  </a:ext>
                </a:extLst>
              </p:cNvPr>
              <p:cNvSpPr txBox="1"/>
              <p:nvPr/>
            </p:nvSpPr>
            <p:spPr>
              <a:xfrm>
                <a:off x="3875508" y="3951200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1-BR</a:t>
                </a:r>
                <a:endParaRPr lang="ko-KR" altLang="en-US" sz="105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903694A-76AB-E7E6-E726-F20F73C86F74}"/>
                  </a:ext>
                </a:extLst>
              </p:cNvPr>
              <p:cNvSpPr txBox="1"/>
              <p:nvPr/>
            </p:nvSpPr>
            <p:spPr>
              <a:xfrm>
                <a:off x="3891052" y="3517353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1-FR</a:t>
                </a:r>
                <a:endParaRPr lang="ko-KR" altLang="en-US" sz="105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1835467-30D2-8521-132D-C33985BE2ED2}"/>
                  </a:ext>
                </a:extLst>
              </p:cNvPr>
              <p:cNvSpPr txBox="1"/>
              <p:nvPr/>
            </p:nvSpPr>
            <p:spPr>
              <a:xfrm>
                <a:off x="3140610" y="3935053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1-BL</a:t>
                </a:r>
                <a:endParaRPr lang="ko-KR" altLang="en-US" sz="105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6B7E54E-7DF6-4B7F-A298-C26997C571B2}"/>
                  </a:ext>
                </a:extLst>
              </p:cNvPr>
              <p:cNvSpPr txBox="1"/>
              <p:nvPr/>
            </p:nvSpPr>
            <p:spPr>
              <a:xfrm>
                <a:off x="3551123" y="2444708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</a:t>
                </a:r>
                <a:endParaRPr lang="ko-KR" altLang="en-US" sz="105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6A2D010-8511-F8EA-F9F8-2099FCE83DB9}"/>
                  </a:ext>
                </a:extLst>
              </p:cNvPr>
              <p:cNvSpPr txBox="1"/>
              <p:nvPr/>
            </p:nvSpPr>
            <p:spPr>
              <a:xfrm>
                <a:off x="3554836" y="5023502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</a:t>
                </a:r>
                <a:endParaRPr lang="ko-KR" altLang="en-US" sz="105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906E77B-BF55-8989-1E4B-DBDE68EAADCC}"/>
                  </a:ext>
                </a:extLst>
              </p:cNvPr>
              <p:cNvSpPr txBox="1"/>
              <p:nvPr/>
            </p:nvSpPr>
            <p:spPr>
              <a:xfrm>
                <a:off x="4629208" y="3088098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</a:t>
                </a:r>
                <a:endParaRPr lang="ko-KR" altLang="en-US" sz="105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C0FF711-8486-3498-5A98-6712B979A0E5}"/>
                  </a:ext>
                </a:extLst>
              </p:cNvPr>
              <p:cNvSpPr txBox="1"/>
              <p:nvPr/>
            </p:nvSpPr>
            <p:spPr>
              <a:xfrm>
                <a:off x="4623597" y="4391643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</a:t>
                </a:r>
                <a:endParaRPr lang="ko-KR" altLang="en-US" sz="105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2A0CD49-4DF1-2D60-DED0-73A10A24B492}"/>
                  </a:ext>
                </a:extLst>
              </p:cNvPr>
              <p:cNvSpPr txBox="1"/>
              <p:nvPr/>
            </p:nvSpPr>
            <p:spPr>
              <a:xfrm>
                <a:off x="3866177" y="2645176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3-FR2</a:t>
                </a:r>
                <a:endParaRPr lang="ko-KR" altLang="en-US" sz="105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996A469-BC9F-F048-19E9-87254C57CAD2}"/>
                  </a:ext>
                </a:extLst>
              </p:cNvPr>
              <p:cNvSpPr txBox="1"/>
              <p:nvPr/>
            </p:nvSpPr>
            <p:spPr>
              <a:xfrm>
                <a:off x="4230291" y="2874103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3-FR1</a:t>
                </a:r>
                <a:endParaRPr lang="ko-KR" altLang="en-US" sz="105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1B6D5E-2983-F2C3-DFD7-68B18DD3FEDC}"/>
                  </a:ext>
                </a:extLst>
              </p:cNvPr>
              <p:cNvSpPr txBox="1"/>
              <p:nvPr/>
            </p:nvSpPr>
            <p:spPr>
              <a:xfrm>
                <a:off x="4626001" y="3538901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3-R1</a:t>
                </a:r>
                <a:endParaRPr lang="ko-KR" altLang="en-US" sz="105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4BD0F9A-F447-27AC-11A1-6D275DC7FC8D}"/>
                  </a:ext>
                </a:extLst>
              </p:cNvPr>
              <p:cNvSpPr txBox="1"/>
              <p:nvPr/>
            </p:nvSpPr>
            <p:spPr>
              <a:xfrm>
                <a:off x="4635210" y="3960425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3-R2</a:t>
                </a:r>
                <a:endParaRPr lang="ko-KR" altLang="en-US" sz="105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B864A3F-D602-B5E9-6D40-D018C3AB4788}"/>
                  </a:ext>
                </a:extLst>
              </p:cNvPr>
              <p:cNvSpPr txBox="1"/>
              <p:nvPr/>
            </p:nvSpPr>
            <p:spPr>
              <a:xfrm>
                <a:off x="4218268" y="4586777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3-BR1</a:t>
                </a:r>
                <a:endParaRPr lang="ko-KR" altLang="en-US" sz="105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B6BBC8E-624E-8EDE-17BF-E5A6E5AA2463}"/>
                  </a:ext>
                </a:extLst>
              </p:cNvPr>
              <p:cNvSpPr txBox="1"/>
              <p:nvPr/>
            </p:nvSpPr>
            <p:spPr>
              <a:xfrm>
                <a:off x="3854367" y="4813586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3-BR2</a:t>
                </a:r>
                <a:endParaRPr lang="ko-KR" altLang="en-US" sz="105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14EBCC5-B99A-CE50-FD6A-D13330B6226E}"/>
                  </a:ext>
                </a:extLst>
              </p:cNvPr>
              <p:cNvSpPr txBox="1"/>
              <p:nvPr/>
            </p:nvSpPr>
            <p:spPr>
              <a:xfrm>
                <a:off x="3124599" y="4813586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3-BL2</a:t>
                </a:r>
                <a:endParaRPr lang="ko-KR" altLang="en-US" sz="105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A611A0F-CD5E-E84E-0540-9158F5D6E16A}"/>
                  </a:ext>
                </a:extLst>
              </p:cNvPr>
              <p:cNvSpPr txBox="1"/>
              <p:nvPr/>
            </p:nvSpPr>
            <p:spPr>
              <a:xfrm>
                <a:off x="2726975" y="4609089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3-BL1</a:t>
                </a:r>
                <a:endParaRPr lang="ko-KR" altLang="en-US" sz="105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38DFC5-3807-ED41-F236-64217E4DD357}"/>
                  </a:ext>
                </a:extLst>
              </p:cNvPr>
              <p:cNvSpPr txBox="1"/>
              <p:nvPr/>
            </p:nvSpPr>
            <p:spPr>
              <a:xfrm>
                <a:off x="2425129" y="4382391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</a:t>
                </a:r>
                <a:endParaRPr lang="ko-KR" altLang="en-US" sz="105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A95D66-E770-1C9A-1D94-B13E5F29C194}"/>
                  </a:ext>
                </a:extLst>
              </p:cNvPr>
              <p:cNvSpPr txBox="1"/>
              <p:nvPr/>
            </p:nvSpPr>
            <p:spPr>
              <a:xfrm>
                <a:off x="2401182" y="3951200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3-L2</a:t>
                </a:r>
                <a:endParaRPr lang="ko-KR" altLang="en-US" sz="105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EAAD409-9E2B-53A2-BF1C-A2905CF32079}"/>
                  </a:ext>
                </a:extLst>
              </p:cNvPr>
              <p:cNvSpPr txBox="1"/>
              <p:nvPr/>
            </p:nvSpPr>
            <p:spPr>
              <a:xfrm>
                <a:off x="2404074" y="3507931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3-L1</a:t>
                </a:r>
                <a:endParaRPr lang="ko-KR" altLang="en-US" sz="105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D2975AC-045C-DAD9-C2EA-B2FB6E446315}"/>
                  </a:ext>
                </a:extLst>
              </p:cNvPr>
              <p:cNvSpPr txBox="1"/>
              <p:nvPr/>
            </p:nvSpPr>
            <p:spPr>
              <a:xfrm>
                <a:off x="2422953" y="3086208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</a:t>
                </a:r>
                <a:endParaRPr lang="ko-KR" altLang="en-US" sz="105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75E749A-4949-630E-927B-D7E0C8E5DB94}"/>
                  </a:ext>
                </a:extLst>
              </p:cNvPr>
              <p:cNvSpPr txBox="1"/>
              <p:nvPr/>
            </p:nvSpPr>
            <p:spPr>
              <a:xfrm>
                <a:off x="2742391" y="2876947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3-FL1</a:t>
                </a:r>
                <a:endParaRPr lang="ko-KR" altLang="en-US" sz="105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1895735-6613-39EF-670D-C2661CB07FCF}"/>
                  </a:ext>
                </a:extLst>
              </p:cNvPr>
              <p:cNvSpPr txBox="1"/>
              <p:nvPr/>
            </p:nvSpPr>
            <p:spPr>
              <a:xfrm>
                <a:off x="3112340" y="265381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3-FL2</a:t>
                </a:r>
                <a:endParaRPr lang="ko-KR" altLang="en-US" sz="105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7CF41D9-5DBA-14EB-B7D8-A3C1E8EFF396}"/>
                  </a:ext>
                </a:extLst>
              </p:cNvPr>
              <p:cNvSpPr txBox="1"/>
              <p:nvPr/>
            </p:nvSpPr>
            <p:spPr>
              <a:xfrm>
                <a:off x="3581132" y="3749701"/>
                <a:ext cx="1651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b="1" dirty="0"/>
                  <a:t>CT</a:t>
                </a:r>
                <a:endParaRPr lang="ko-KR" altLang="en-US" sz="105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061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EAEFE-A54C-25A5-22E0-D76502AC6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04BDDF-E162-44AF-E206-BFF3F794F678}"/>
              </a:ext>
            </a:extLst>
          </p:cNvPr>
          <p:cNvSpPr/>
          <p:nvPr/>
        </p:nvSpPr>
        <p:spPr>
          <a:xfrm>
            <a:off x="8126284" y="1302026"/>
            <a:ext cx="2424865" cy="42539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9B519F-C2E0-BC31-7D9A-826152228738}"/>
              </a:ext>
            </a:extLst>
          </p:cNvPr>
          <p:cNvSpPr/>
          <p:nvPr/>
        </p:nvSpPr>
        <p:spPr>
          <a:xfrm>
            <a:off x="1640849" y="1302025"/>
            <a:ext cx="2397750" cy="42539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A6EAB-DC4F-504A-2F70-61150CC0917A}"/>
              </a:ext>
            </a:extLst>
          </p:cNvPr>
          <p:cNvSpPr txBox="1"/>
          <p:nvPr/>
        </p:nvSpPr>
        <p:spPr>
          <a:xfrm>
            <a:off x="208722" y="8945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 진행</a:t>
            </a:r>
            <a:r>
              <a:rPr lang="en-US" altLang="ko-KR" dirty="0"/>
              <a:t>(</a:t>
            </a:r>
            <a:r>
              <a:rPr lang="ko-KR" altLang="en-US" dirty="0"/>
              <a:t>감상</a:t>
            </a:r>
            <a:r>
              <a:rPr lang="en-US" altLang="ko-KR" dirty="0"/>
              <a:t>)</a:t>
            </a:r>
          </a:p>
        </p:txBody>
      </p:sp>
      <p:pic>
        <p:nvPicPr>
          <p:cNvPr id="6" name="그림 5" descr="패턴, 대칭, 화이트, 디자인이(가) 표시된 사진&#10;&#10;자동 생성된 설명">
            <a:extLst>
              <a:ext uri="{FF2B5EF4-FFF2-40B4-BE49-F238E27FC236}">
                <a16:creationId xmlns:a16="http://schemas.microsoft.com/office/drawing/2014/main" id="{281C8B06-A634-4598-2A43-2153AAE0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07" t="24532" r="13646" b="24564"/>
          <a:stretch/>
        </p:blipFill>
        <p:spPr>
          <a:xfrm>
            <a:off x="3949512" y="1302025"/>
            <a:ext cx="4292974" cy="42539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CE4A3D-E2B7-A7F3-81A3-27626F2BD4AC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977C1B-098E-2287-4967-F49AB3A9C77E}"/>
              </a:ext>
            </a:extLst>
          </p:cNvPr>
          <p:cNvGrpSpPr/>
          <p:nvPr/>
        </p:nvGrpSpPr>
        <p:grpSpPr>
          <a:xfrm>
            <a:off x="1741243" y="1413281"/>
            <a:ext cx="2120136" cy="3163484"/>
            <a:chOff x="7972552" y="1785136"/>
            <a:chExt cx="2454878" cy="3662957"/>
          </a:xfrm>
        </p:grpSpPr>
        <p:pic>
          <p:nvPicPr>
            <p:cNvPr id="8" name="그림 7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1B053A8-49B4-B5BE-C0C5-5AFBB3813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7972552" y="1785136"/>
              <a:ext cx="2454878" cy="366295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FAF23D-A175-92EC-74E4-CFBAA92C2B59}"/>
                </a:ext>
              </a:extLst>
            </p:cNvPr>
            <p:cNvSpPr txBox="1"/>
            <p:nvPr/>
          </p:nvSpPr>
          <p:spPr>
            <a:xfrm>
              <a:off x="8418118" y="1908734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이름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E0FA3E-2BB3-ACB6-5F6E-B8B7C17E1FC3}"/>
                </a:ext>
              </a:extLst>
            </p:cNvPr>
            <p:cNvSpPr txBox="1"/>
            <p:nvPr/>
          </p:nvSpPr>
          <p:spPr>
            <a:xfrm>
              <a:off x="8418118" y="2952674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이미지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89BA3F-61D2-DC1F-4B52-B68172714DC9}"/>
                </a:ext>
              </a:extLst>
            </p:cNvPr>
            <p:cNvSpPr txBox="1"/>
            <p:nvPr/>
          </p:nvSpPr>
          <p:spPr>
            <a:xfrm>
              <a:off x="8407332" y="4640236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스킬 설명</a:t>
              </a:r>
              <a:r>
                <a:rPr lang="en-US" altLang="ko-KR" sz="1200" dirty="0"/>
                <a:t>+</a:t>
              </a:r>
              <a:r>
                <a:rPr lang="ko-KR" altLang="en-US" sz="1200" dirty="0"/>
                <a:t>범위</a:t>
              </a:r>
            </a:p>
          </p:txBody>
        </p:sp>
      </p:grpSp>
      <p:pic>
        <p:nvPicPr>
          <p:cNvPr id="16" name="그림 15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86C24BA-D9AB-6D95-34AD-792AAEB2F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1746991" y="4717166"/>
            <a:ext cx="516784" cy="771100"/>
          </a:xfrm>
          <a:prstGeom prst="rect">
            <a:avLst/>
          </a:prstGeom>
        </p:spPr>
      </p:pic>
      <p:pic>
        <p:nvPicPr>
          <p:cNvPr id="20" name="그림 19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4FC7471-BC4B-03C1-D483-D7A2FED0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2290890" y="4717166"/>
            <a:ext cx="516784" cy="771100"/>
          </a:xfrm>
          <a:prstGeom prst="rect">
            <a:avLst/>
          </a:prstGeom>
        </p:spPr>
      </p:pic>
      <p:pic>
        <p:nvPicPr>
          <p:cNvPr id="21" name="그림 20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169F5A-FFB6-EA78-DC2E-22A89645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2834790" y="4717166"/>
            <a:ext cx="516784" cy="771100"/>
          </a:xfrm>
          <a:prstGeom prst="rect">
            <a:avLst/>
          </a:prstGeom>
        </p:spPr>
      </p:pic>
      <p:pic>
        <p:nvPicPr>
          <p:cNvPr id="22" name="그림 21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0FB4990-C528-CF33-2187-8E1593B4B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3387071" y="4717166"/>
            <a:ext cx="516784" cy="7711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387F6B8F-BBAC-7386-ABCF-8A2DBE76939B}"/>
              </a:ext>
            </a:extLst>
          </p:cNvPr>
          <p:cNvGrpSpPr/>
          <p:nvPr/>
        </p:nvGrpSpPr>
        <p:grpSpPr>
          <a:xfrm>
            <a:off x="8343756" y="2305181"/>
            <a:ext cx="2120136" cy="3163484"/>
            <a:chOff x="7972552" y="1785136"/>
            <a:chExt cx="2454878" cy="3662957"/>
          </a:xfrm>
        </p:grpSpPr>
        <p:pic>
          <p:nvPicPr>
            <p:cNvPr id="26" name="그림 25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BF22D3A-D5F6-70A1-3258-43543E6E6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7972552" y="1785136"/>
              <a:ext cx="2454878" cy="366295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A0B321-8453-DA65-3EDA-34489AE96304}"/>
                </a:ext>
              </a:extLst>
            </p:cNvPr>
            <p:cNvSpPr txBox="1"/>
            <p:nvPr/>
          </p:nvSpPr>
          <p:spPr>
            <a:xfrm>
              <a:off x="8418118" y="1908734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이름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99E3F0-2714-6DC3-BA39-E6B403B8A2FB}"/>
                </a:ext>
              </a:extLst>
            </p:cNvPr>
            <p:cNvSpPr txBox="1"/>
            <p:nvPr/>
          </p:nvSpPr>
          <p:spPr>
            <a:xfrm>
              <a:off x="8418118" y="2952674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이미지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C9DFE-5888-DB43-8191-F77363010DF9}"/>
                </a:ext>
              </a:extLst>
            </p:cNvPr>
            <p:cNvSpPr txBox="1"/>
            <p:nvPr/>
          </p:nvSpPr>
          <p:spPr>
            <a:xfrm>
              <a:off x="8407332" y="4640236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스킬 설명</a:t>
              </a:r>
              <a:r>
                <a:rPr lang="en-US" altLang="ko-KR" sz="1200" dirty="0"/>
                <a:t>+</a:t>
              </a:r>
              <a:r>
                <a:rPr lang="ko-KR" altLang="en-US" sz="1200" dirty="0"/>
                <a:t>범위</a:t>
              </a:r>
            </a:p>
          </p:txBody>
        </p:sp>
      </p:grpSp>
      <p:pic>
        <p:nvPicPr>
          <p:cNvPr id="30" name="그림 29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F4EC79-D3E9-644E-33C6-A49272C12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290748" y="1394229"/>
            <a:ext cx="516784" cy="771100"/>
          </a:xfrm>
          <a:prstGeom prst="rect">
            <a:avLst/>
          </a:prstGeom>
        </p:spPr>
      </p:pic>
      <p:pic>
        <p:nvPicPr>
          <p:cNvPr id="31" name="그림 30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573EE08-B974-1F5E-FA75-941B63E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834647" y="1394229"/>
            <a:ext cx="516784" cy="771100"/>
          </a:xfrm>
          <a:prstGeom prst="rect">
            <a:avLst/>
          </a:prstGeom>
        </p:spPr>
      </p:pic>
      <p:pic>
        <p:nvPicPr>
          <p:cNvPr id="32" name="그림 31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18D1FB-0AAB-F737-2C64-DE841D7D0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9378547" y="1394229"/>
            <a:ext cx="516784" cy="771100"/>
          </a:xfrm>
          <a:prstGeom prst="rect">
            <a:avLst/>
          </a:prstGeom>
        </p:spPr>
      </p:pic>
      <p:pic>
        <p:nvPicPr>
          <p:cNvPr id="33" name="그림 32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F0A8D53-61F0-66EC-004A-607339D65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9930828" y="1394229"/>
            <a:ext cx="516784" cy="771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DFD192-F9D5-9A87-C80A-E05B5D0C4903}"/>
              </a:ext>
            </a:extLst>
          </p:cNvPr>
          <p:cNvSpPr txBox="1"/>
          <p:nvPr/>
        </p:nvSpPr>
        <p:spPr>
          <a:xfrm>
            <a:off x="1782803" y="4717164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6B427-BBDC-B115-DC98-3E21339B0356}"/>
              </a:ext>
            </a:extLst>
          </p:cNvPr>
          <p:cNvSpPr txBox="1"/>
          <p:nvPr/>
        </p:nvSpPr>
        <p:spPr>
          <a:xfrm>
            <a:off x="2326502" y="4717164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2B8CF-E069-361A-DA53-1AFE52507827}"/>
              </a:ext>
            </a:extLst>
          </p:cNvPr>
          <p:cNvSpPr txBox="1"/>
          <p:nvPr/>
        </p:nvSpPr>
        <p:spPr>
          <a:xfrm>
            <a:off x="1770526" y="5211268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BBDF9-D4DE-412E-CD84-7854963CB29A}"/>
              </a:ext>
            </a:extLst>
          </p:cNvPr>
          <p:cNvSpPr txBox="1"/>
          <p:nvPr/>
        </p:nvSpPr>
        <p:spPr>
          <a:xfrm>
            <a:off x="2303426" y="5211268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45E209-3E04-C4C2-5330-7092FFB7F07A}"/>
              </a:ext>
            </a:extLst>
          </p:cNvPr>
          <p:cNvSpPr txBox="1"/>
          <p:nvPr/>
        </p:nvSpPr>
        <p:spPr>
          <a:xfrm>
            <a:off x="2863792" y="5211268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1936D-39B4-82B4-31E2-F78D8DE42320}"/>
              </a:ext>
            </a:extLst>
          </p:cNvPr>
          <p:cNvSpPr txBox="1"/>
          <p:nvPr/>
        </p:nvSpPr>
        <p:spPr>
          <a:xfrm>
            <a:off x="3387070" y="5211268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457E2-191D-4F94-7F68-19D133E0A382}"/>
              </a:ext>
            </a:extLst>
          </p:cNvPr>
          <p:cNvSpPr txBox="1"/>
          <p:nvPr/>
        </p:nvSpPr>
        <p:spPr>
          <a:xfrm>
            <a:off x="2870201" y="4717164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E2BE4-E647-3034-1A6F-1CD0F0F4B186}"/>
              </a:ext>
            </a:extLst>
          </p:cNvPr>
          <p:cNvSpPr txBox="1"/>
          <p:nvPr/>
        </p:nvSpPr>
        <p:spPr>
          <a:xfrm>
            <a:off x="3404528" y="4717164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CC5311-35D7-DC96-6956-2524F01482BA}"/>
              </a:ext>
            </a:extLst>
          </p:cNvPr>
          <p:cNvSpPr txBox="1"/>
          <p:nvPr/>
        </p:nvSpPr>
        <p:spPr>
          <a:xfrm>
            <a:off x="8335171" y="139643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98B8E1-0F92-6173-B9FC-473F760C8BF5}"/>
              </a:ext>
            </a:extLst>
          </p:cNvPr>
          <p:cNvSpPr txBox="1"/>
          <p:nvPr/>
        </p:nvSpPr>
        <p:spPr>
          <a:xfrm>
            <a:off x="8878870" y="139643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16B1D0-6563-687E-97FB-941950D75B06}"/>
              </a:ext>
            </a:extLst>
          </p:cNvPr>
          <p:cNvSpPr txBox="1"/>
          <p:nvPr/>
        </p:nvSpPr>
        <p:spPr>
          <a:xfrm>
            <a:off x="8322894" y="1890534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F8014E-35C0-5F6A-FFFD-59A2A17438B9}"/>
              </a:ext>
            </a:extLst>
          </p:cNvPr>
          <p:cNvSpPr txBox="1"/>
          <p:nvPr/>
        </p:nvSpPr>
        <p:spPr>
          <a:xfrm>
            <a:off x="8855794" y="1890534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0E4461-FDD2-2FBF-61CE-5DBF6608B0B4}"/>
              </a:ext>
            </a:extLst>
          </p:cNvPr>
          <p:cNvSpPr txBox="1"/>
          <p:nvPr/>
        </p:nvSpPr>
        <p:spPr>
          <a:xfrm>
            <a:off x="9416160" y="1890534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CF6206-807D-6F83-0BEA-43530E7BEC1C}"/>
              </a:ext>
            </a:extLst>
          </p:cNvPr>
          <p:cNvSpPr txBox="1"/>
          <p:nvPr/>
        </p:nvSpPr>
        <p:spPr>
          <a:xfrm>
            <a:off x="9939438" y="1890534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1BEE1A-E88D-59AF-2B7C-172B62E8F835}"/>
              </a:ext>
            </a:extLst>
          </p:cNvPr>
          <p:cNvSpPr txBox="1"/>
          <p:nvPr/>
        </p:nvSpPr>
        <p:spPr>
          <a:xfrm>
            <a:off x="9422569" y="139643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B53E2-A0CC-E465-20BD-3A4E032FE75F}"/>
              </a:ext>
            </a:extLst>
          </p:cNvPr>
          <p:cNvSpPr txBox="1"/>
          <p:nvPr/>
        </p:nvSpPr>
        <p:spPr>
          <a:xfrm>
            <a:off x="9956896" y="139643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43479E0-566D-B7AC-5A5E-8F54BFB06F15}"/>
              </a:ext>
            </a:extLst>
          </p:cNvPr>
          <p:cNvGrpSpPr/>
          <p:nvPr/>
        </p:nvGrpSpPr>
        <p:grpSpPr>
          <a:xfrm>
            <a:off x="5817621" y="4900033"/>
            <a:ext cx="577614" cy="495901"/>
            <a:chOff x="5817621" y="4900033"/>
            <a:chExt cx="577614" cy="495901"/>
          </a:xfrm>
        </p:grpSpPr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9CAD7957-5CFD-0E89-6473-ECD176A5539F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2B91A0EE-92B6-F319-2781-B164C6E44015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8A0A5B-911E-721B-F8D3-5DFCEAAD4140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7F0F767-DAA1-B349-16BF-1A24F1B2F020}"/>
              </a:ext>
            </a:extLst>
          </p:cNvPr>
          <p:cNvGrpSpPr/>
          <p:nvPr/>
        </p:nvGrpSpPr>
        <p:grpSpPr>
          <a:xfrm>
            <a:off x="4956768" y="4900033"/>
            <a:ext cx="577614" cy="495901"/>
            <a:chOff x="5817621" y="4900033"/>
            <a:chExt cx="577614" cy="495901"/>
          </a:xfrm>
        </p:grpSpPr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FF23741D-E43F-1137-5310-8AD80E5E11CD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EB496D33-474D-652F-4E90-2B91B7DB1218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E58D46-3671-5B2D-67A3-1C9816A22E5B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3750E24-6859-F76A-3FA7-E3D8CF72820F}"/>
              </a:ext>
            </a:extLst>
          </p:cNvPr>
          <p:cNvGrpSpPr/>
          <p:nvPr/>
        </p:nvGrpSpPr>
        <p:grpSpPr>
          <a:xfrm>
            <a:off x="5816494" y="4404131"/>
            <a:ext cx="577614" cy="495901"/>
            <a:chOff x="5817621" y="4900033"/>
            <a:chExt cx="577614" cy="495901"/>
          </a:xfrm>
        </p:grpSpPr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5012D60A-3B8A-808E-DC0A-F174DB3306CE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C50B7071-E868-B741-B4D0-4649F27F9028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71C183-4C77-16D4-C9AB-6ADE44FA7063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ECFE6F4-E5DF-38EF-345F-C3DCCE90CD01}"/>
              </a:ext>
            </a:extLst>
          </p:cNvPr>
          <p:cNvGrpSpPr/>
          <p:nvPr/>
        </p:nvGrpSpPr>
        <p:grpSpPr>
          <a:xfrm>
            <a:off x="7072116" y="4642629"/>
            <a:ext cx="577614" cy="495901"/>
            <a:chOff x="5817621" y="4900033"/>
            <a:chExt cx="577614" cy="495901"/>
          </a:xfrm>
        </p:grpSpPr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6A47F8B-B86F-F97F-8727-97BE1A6C50D4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0A18EF1-07A4-1DA1-A336-D456D8AA0FF8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74B410-8879-85C1-3BEA-3D9C5F69AE1D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M</a:t>
              </a:r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74E466-AB44-B6CB-2A2D-EC51E0060212}"/>
              </a:ext>
            </a:extLst>
          </p:cNvPr>
          <p:cNvGrpSpPr/>
          <p:nvPr/>
        </p:nvGrpSpPr>
        <p:grpSpPr>
          <a:xfrm rot="10800000">
            <a:off x="5817488" y="1486907"/>
            <a:ext cx="577614" cy="495901"/>
            <a:chOff x="5817621" y="4900033"/>
            <a:chExt cx="577614" cy="495901"/>
          </a:xfrm>
        </p:grpSpPr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83FF270E-2AE8-B65B-CC8A-DF3E8A5D8E14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E99397FC-C0EB-B8A2-A5C3-B9E55939BBAC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E9918ED-9ABD-4AA2-D7B8-E9C1529B66AC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/>
                <a:t>R</a:t>
              </a:r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9A6FC3E-3B71-FFC0-F0CB-61B717AFB1EE}"/>
              </a:ext>
            </a:extLst>
          </p:cNvPr>
          <p:cNvGrpSpPr/>
          <p:nvPr/>
        </p:nvGrpSpPr>
        <p:grpSpPr>
          <a:xfrm rot="10800000">
            <a:off x="4964919" y="1486908"/>
            <a:ext cx="577614" cy="495901"/>
            <a:chOff x="5817621" y="4900033"/>
            <a:chExt cx="577614" cy="495901"/>
          </a:xfrm>
        </p:grpSpPr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1A671C29-3B04-06FD-947B-9D38F82776EC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927A0C5-E240-4E71-5E3F-415D5AD1BF44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13C34F0-C60F-FF67-7EDC-E916DA627ABE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3445CAD-C1C3-536F-8CD1-F4E5C1C38328}"/>
              </a:ext>
            </a:extLst>
          </p:cNvPr>
          <p:cNvGrpSpPr/>
          <p:nvPr/>
        </p:nvGrpSpPr>
        <p:grpSpPr>
          <a:xfrm rot="10800000">
            <a:off x="5816494" y="1982808"/>
            <a:ext cx="577614" cy="495901"/>
            <a:chOff x="5817621" y="4900033"/>
            <a:chExt cx="577614" cy="495901"/>
          </a:xfrm>
        </p:grpSpPr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364414A1-798D-02D9-64A6-476D51C5D16E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9193A0CE-087C-C917-030D-319395A266BD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7974A1C-30A1-7CFE-0A7B-9C00E38D2770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F31C476-EE00-2E0E-3063-0CBCBAB9AF45}"/>
              </a:ext>
            </a:extLst>
          </p:cNvPr>
          <p:cNvGrpSpPr/>
          <p:nvPr/>
        </p:nvGrpSpPr>
        <p:grpSpPr>
          <a:xfrm rot="10800000">
            <a:off x="7072956" y="1710016"/>
            <a:ext cx="577614" cy="495901"/>
            <a:chOff x="5817621" y="4900033"/>
            <a:chExt cx="577614" cy="495901"/>
          </a:xfrm>
        </p:grpSpPr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48E1CD22-A589-0D57-BAC8-F5A821BEDCFC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10D3225A-5F07-C46A-901C-BFFEBAC9278E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776756-2B08-7FB7-592A-C7F404226879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M</a:t>
              </a:r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8C4ED29-6CDF-03C6-2A89-E1A65E141D56}"/>
              </a:ext>
            </a:extLst>
          </p:cNvPr>
          <p:cNvSpPr txBox="1"/>
          <p:nvPr/>
        </p:nvSpPr>
        <p:spPr>
          <a:xfrm>
            <a:off x="2698012" y="83315"/>
            <a:ext cx="2488182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스킬카드</a:t>
            </a:r>
            <a:r>
              <a:rPr lang="en-US" altLang="ko-KR" sz="900" dirty="0"/>
              <a:t>, </a:t>
            </a:r>
            <a:r>
              <a:rPr lang="ko-KR" altLang="en-US" sz="900" dirty="0" err="1"/>
              <a:t>발동시</a:t>
            </a:r>
            <a:r>
              <a:rPr lang="ko-KR" altLang="en-US" sz="900" dirty="0"/>
              <a:t> 캐릭터 중심으로 화면 이동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BAE6B75-405C-DF11-B9D8-CC17DEBB449E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3942103" y="314147"/>
            <a:ext cx="905697" cy="170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2DB766A-E2DC-3BB2-B092-EE3CC744CA6A}"/>
              </a:ext>
            </a:extLst>
          </p:cNvPr>
          <p:cNvSpPr txBox="1"/>
          <p:nvPr/>
        </p:nvSpPr>
        <p:spPr>
          <a:xfrm>
            <a:off x="975980" y="6155398"/>
            <a:ext cx="2462534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전부 </a:t>
            </a:r>
            <a:r>
              <a:rPr lang="ko-KR" altLang="en-US" sz="900" dirty="0" err="1"/>
              <a:t>뒤집여</a:t>
            </a:r>
            <a:r>
              <a:rPr lang="ko-KR" altLang="en-US" sz="900" dirty="0"/>
              <a:t> 있으며 선공부터 </a:t>
            </a:r>
            <a:r>
              <a:rPr lang="ko-KR" altLang="en-US" sz="900" dirty="0" err="1"/>
              <a:t>한장식</a:t>
            </a:r>
            <a:r>
              <a:rPr lang="ko-KR" altLang="en-US" sz="900" dirty="0"/>
              <a:t> 공개함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A3E7EE6-C443-F4EB-3106-005B4DCC9BAB}"/>
              </a:ext>
            </a:extLst>
          </p:cNvPr>
          <p:cNvCxnSpPr/>
          <p:nvPr/>
        </p:nvCxnSpPr>
        <p:spPr>
          <a:xfrm flipV="1">
            <a:off x="2008987" y="5395934"/>
            <a:ext cx="0" cy="751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84BFAE7-E2AB-E8BB-DFC7-0D9DFE9BDEE2}"/>
              </a:ext>
            </a:extLst>
          </p:cNvPr>
          <p:cNvSpPr txBox="1"/>
          <p:nvPr/>
        </p:nvSpPr>
        <p:spPr>
          <a:xfrm>
            <a:off x="-445085" y="2411925"/>
            <a:ext cx="1649811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공개된카드가</a:t>
            </a:r>
            <a:r>
              <a:rPr lang="ko-KR" altLang="en-US" sz="900" dirty="0"/>
              <a:t> 자동으로 확대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134474C-C263-5B58-D43A-778B43BA859B}"/>
              </a:ext>
            </a:extLst>
          </p:cNvPr>
          <p:cNvCxnSpPr>
            <a:cxnSpLocks/>
          </p:cNvCxnSpPr>
          <p:nvPr/>
        </p:nvCxnSpPr>
        <p:spPr>
          <a:xfrm>
            <a:off x="1222689" y="2517212"/>
            <a:ext cx="7862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6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695</Words>
  <Application>Microsoft Office PowerPoint</Application>
  <PresentationFormat>와이드스크린</PresentationFormat>
  <Paragraphs>313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유철 최</dc:creator>
  <cp:lastModifiedBy>유철 최</cp:lastModifiedBy>
  <cp:revision>8</cp:revision>
  <dcterms:created xsi:type="dcterms:W3CDTF">2025-04-12T05:50:07Z</dcterms:created>
  <dcterms:modified xsi:type="dcterms:W3CDTF">2025-04-13T13:13:55Z</dcterms:modified>
</cp:coreProperties>
</file>