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522" y="2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76A0-F247-8A66-CCF3-FC358912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AD7610-A0BB-2BB2-7120-ACF8FBA8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DA699-E9EE-E72B-6059-D91C5369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1498B-9C0E-B130-4771-0390BBB5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E0F62-E13C-3B12-28B0-35C46EF9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E4D3A-3DED-68BE-148E-BDD545BA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416FD-70AB-CC3C-C7FD-334106AEB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7E67F-73AD-D495-B4B6-D3F01A34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2458A-CAD1-6E71-956A-1C2336DE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7309E-24F3-DCDE-1473-BE3CA59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FA54D-1F91-2581-41AA-D0777D79C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16AEF-4E9F-DB9E-0B71-594AA75F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A68B-B69A-4B61-EEA2-698CB6E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F4B1-A7E5-9574-F904-86443B2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142B1-E0E2-1B87-8AFA-ECCD39D1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34755-9D70-2AB7-C5C8-B93DE7E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79405-7066-589C-450A-DB70CEC2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8C67B-65CE-A3D7-18F9-B83A43DC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A148F-87F7-3AD7-3381-822CE93B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135BC-D25B-2F01-C467-04C70F13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FC61-94DA-B8E9-0D34-32A40628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0B19A-56BE-84AC-ED36-1B3BAD3C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60E9E-A62F-782A-488D-863E6A7C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7B2F8-64E4-2882-BCE9-AE7BB54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C077C-E7C2-8F68-7489-E9C2953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1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18502-ED81-045A-EB76-A3927BE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BBD8F-C258-B9D1-1837-0BD7BC3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E0F6D-26FD-F137-B57F-6568EAA1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E1C14-078F-2B7D-D494-7C31CE8A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B01D0-BA52-459E-794B-BDC7627B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BACE1-895E-923E-3507-C62EAC38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0CE9-D845-4F72-68F5-065395EE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6CF60-691D-9259-3557-60CFCF71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D77A9-351B-0743-455B-983A46C7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7BA0E-2AAA-4630-CA8D-9F6254C4C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6CD569-68BB-A09F-412D-7053D5AA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4BD6A-FF07-A4A1-9E05-B030AFA3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11E0A-0447-D45D-8AF7-80EF0086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DBEDE-2A31-65A3-66E9-C7F524E1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C7B6-E1F0-7B04-5333-5CE72920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93148-FBEA-A3AA-A57A-9048D9E0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94204-9856-1875-2BA7-EC41AF2A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39C3D-0CCF-5DDF-78E2-7A19DE6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D15EFD-4578-5483-F2A2-7E26EE1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15944-F0EB-F5A3-FA41-E96A83C4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40FE3-91C6-C76C-6EF7-42ADB9F1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60D4C-644B-DA4E-75BD-94E7AA93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7B29F-B6F8-E97D-4451-B227C5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BA6A7-841B-2402-2CD8-BDEDEBAA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9128F-6764-B39E-B73B-C9C4135C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4EBD8-E41F-C170-88EA-D9547A88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4112E-4C7E-EC14-D399-E70D7CB1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9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DAB8-30F5-ABEB-6197-4DB484A2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436ED5-6249-6749-6FF9-58A61D387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FB915-8DB0-5B18-FF3B-79500DF39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DE20A-52FF-B942-1594-AD6F0112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780B6-FDF8-F6D1-69C6-DDED17F7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FB50A-BCCD-4A51-6299-93C90DE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82FED-7B94-3D2F-5261-986FBB04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BFFF-C1A3-DC44-9BD2-3520A5A2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EA64D-2620-B4BD-0916-D9EFA0BD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E9AE5-E830-4E58-A691-1C7B2A0244C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2FEA2-E565-5841-28B0-61EEF0AF3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23895-0270-60EA-5CA8-A5A17110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10057-869D-4EC0-8621-4CF7E26C4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4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6C9835-88E5-4DA2-629F-94046DF2987B}"/>
              </a:ext>
            </a:extLst>
          </p:cNvPr>
          <p:cNvSpPr/>
          <p:nvPr/>
        </p:nvSpPr>
        <p:spPr>
          <a:xfrm>
            <a:off x="4373651" y="1463825"/>
            <a:ext cx="2343150" cy="414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3" name="그림 242">
            <a:extLst>
              <a:ext uri="{FF2B5EF4-FFF2-40B4-BE49-F238E27FC236}">
                <a16:creationId xmlns:a16="http://schemas.microsoft.com/office/drawing/2014/main" id="{BE52B935-D87F-CB79-3306-5D6C2A07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7" t="4790" r="2170" b="3204"/>
          <a:stretch>
            <a:fillRect/>
          </a:stretch>
        </p:blipFill>
        <p:spPr>
          <a:xfrm>
            <a:off x="4464638" y="1847364"/>
            <a:ext cx="2164856" cy="1894942"/>
          </a:xfrm>
          <a:prstGeom prst="rect">
            <a:avLst/>
          </a:prstGeom>
        </p:spPr>
      </p:pic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C169E8E-0BCE-251E-CBF0-806CE10A448F}"/>
              </a:ext>
            </a:extLst>
          </p:cNvPr>
          <p:cNvSpPr/>
          <p:nvPr/>
        </p:nvSpPr>
        <p:spPr>
          <a:xfrm>
            <a:off x="-292183" y="12060532"/>
            <a:ext cx="4956273" cy="410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스킬범위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5806B56-D67D-8F5F-5CD2-FA8EC8FC4941}"/>
              </a:ext>
            </a:extLst>
          </p:cNvPr>
          <p:cNvSpPr/>
          <p:nvPr/>
        </p:nvSpPr>
        <p:spPr>
          <a:xfrm>
            <a:off x="-130629" y="12206513"/>
            <a:ext cx="4504280" cy="780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효과 </a:t>
            </a:r>
            <a:r>
              <a:rPr lang="ko-KR" altLang="en-US" dirty="0" err="1">
                <a:solidFill>
                  <a:schemeClr val="tx1"/>
                </a:solidFill>
              </a:rPr>
              <a:t>택스트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C3AFF81-701F-D4DA-75B6-582A717FFDE9}"/>
              </a:ext>
            </a:extLst>
          </p:cNvPr>
          <p:cNvSpPr/>
          <p:nvPr/>
        </p:nvSpPr>
        <p:spPr>
          <a:xfrm>
            <a:off x="-130629" y="13092039"/>
            <a:ext cx="4504280" cy="2965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효과 범위표시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E894DF-9B7B-99BB-488E-F08EE7F8260E}"/>
              </a:ext>
            </a:extLst>
          </p:cNvPr>
          <p:cNvSpPr/>
          <p:nvPr/>
        </p:nvSpPr>
        <p:spPr>
          <a:xfrm>
            <a:off x="1558965" y="1489743"/>
            <a:ext cx="2731076" cy="4120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C09A9D-E214-6134-6C93-CB8E725CCFAB}"/>
              </a:ext>
            </a:extLst>
          </p:cNvPr>
          <p:cNvSpPr txBox="1"/>
          <p:nvPr/>
        </p:nvSpPr>
        <p:spPr>
          <a:xfrm>
            <a:off x="2987823" y="157313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000 / 000</a:t>
            </a:r>
            <a:endParaRPr lang="ko-KR" altLang="en-US" sz="105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97A3A56-CF06-B000-9EDA-750689C792E8}"/>
              </a:ext>
            </a:extLst>
          </p:cNvPr>
          <p:cNvSpPr/>
          <p:nvPr/>
        </p:nvSpPr>
        <p:spPr>
          <a:xfrm>
            <a:off x="3813999" y="1573134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42AEE8-721E-49D1-2216-6A26506A4CF3}"/>
              </a:ext>
            </a:extLst>
          </p:cNvPr>
          <p:cNvGrpSpPr/>
          <p:nvPr/>
        </p:nvGrpSpPr>
        <p:grpSpPr>
          <a:xfrm>
            <a:off x="6779407" y="1461236"/>
            <a:ext cx="3572321" cy="4149447"/>
            <a:chOff x="11120960" y="1368702"/>
            <a:chExt cx="3572321" cy="41494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A02721-0FBC-DA29-5ABD-9F3F81DC1ACB}"/>
                </a:ext>
              </a:extLst>
            </p:cNvPr>
            <p:cNvSpPr/>
            <p:nvPr/>
          </p:nvSpPr>
          <p:spPr>
            <a:xfrm>
              <a:off x="11120960" y="1368702"/>
              <a:ext cx="3572321" cy="4149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9219EA3A-01C5-2204-A8DB-4A938D40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607" t="24532" r="13646" b="24564"/>
            <a:stretch/>
          </p:blipFill>
          <p:spPr>
            <a:xfrm>
              <a:off x="11158899" y="2008246"/>
              <a:ext cx="3504849" cy="347298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E5F2773-6535-B57A-1A1F-438B5A1E5AA6}"/>
                </a:ext>
              </a:extLst>
            </p:cNvPr>
            <p:cNvGrpSpPr/>
            <p:nvPr/>
          </p:nvGrpSpPr>
          <p:grpSpPr>
            <a:xfrm>
              <a:off x="11368697" y="4543423"/>
              <a:ext cx="3123239" cy="795132"/>
              <a:chOff x="6818428" y="4798064"/>
              <a:chExt cx="4705001" cy="11978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22879-94F8-A0BF-A89B-0DF8451977D9}"/>
                  </a:ext>
                </a:extLst>
              </p:cNvPr>
              <p:cNvSpPr txBox="1"/>
              <p:nvPr/>
            </p:nvSpPr>
            <p:spPr>
              <a:xfrm>
                <a:off x="8901789" y="5418096"/>
                <a:ext cx="500355" cy="556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7E0911-3B06-7E71-9B1A-871E3A0B3F9D}"/>
                  </a:ext>
                </a:extLst>
              </p:cNvPr>
              <p:cNvSpPr txBox="1"/>
              <p:nvPr/>
            </p:nvSpPr>
            <p:spPr>
              <a:xfrm>
                <a:off x="6856527" y="4798066"/>
                <a:ext cx="461935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L</a:t>
                </a:r>
                <a:endParaRPr lang="ko-KR" altLang="en-US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86BA44-6056-3981-755C-EF944F09C136}"/>
                  </a:ext>
                </a:extLst>
              </p:cNvPr>
              <p:cNvSpPr txBox="1"/>
              <p:nvPr/>
            </p:nvSpPr>
            <p:spPr>
              <a:xfrm>
                <a:off x="7884272" y="4798066"/>
                <a:ext cx="461935" cy="577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L</a:t>
                </a:r>
                <a:endParaRPr lang="ko-KR" alt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D9B95A-82D3-4639-E796-0B8689A7543C}"/>
                  </a:ext>
                </a:extLst>
              </p:cNvPr>
              <p:cNvSpPr txBox="1"/>
              <p:nvPr/>
            </p:nvSpPr>
            <p:spPr>
              <a:xfrm>
                <a:off x="8923968" y="4798066"/>
                <a:ext cx="461935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L</a:t>
                </a:r>
                <a:endParaRPr lang="ko-KR" alt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64F6-AB3C-E1F1-048A-4472E8103654}"/>
                  </a:ext>
                </a:extLst>
              </p:cNvPr>
              <p:cNvSpPr txBox="1"/>
              <p:nvPr/>
            </p:nvSpPr>
            <p:spPr>
              <a:xfrm>
                <a:off x="9954101" y="4798066"/>
                <a:ext cx="461935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L</a:t>
                </a:r>
                <a:endParaRPr lang="ko-KR" alt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1CEE9-255C-8637-C422-4FE1CEC8F5EF}"/>
                  </a:ext>
                </a:extLst>
              </p:cNvPr>
              <p:cNvSpPr txBox="1"/>
              <p:nvPr/>
            </p:nvSpPr>
            <p:spPr>
              <a:xfrm>
                <a:off x="10984227" y="4798064"/>
                <a:ext cx="461935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L</a:t>
                </a:r>
                <a:endParaRPr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A503E5-15B9-E56C-81E8-850209CDEA23}"/>
                  </a:ext>
                </a:extLst>
              </p:cNvPr>
              <p:cNvSpPr txBox="1"/>
              <p:nvPr/>
            </p:nvSpPr>
            <p:spPr>
              <a:xfrm>
                <a:off x="7283806" y="5104993"/>
                <a:ext cx="619923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M</a:t>
                </a:r>
                <a:endParaRPr lang="ko-KR" altLang="en-US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8CE817-FF45-C972-5D25-C52424C84E34}"/>
                  </a:ext>
                </a:extLst>
              </p:cNvPr>
              <p:cNvSpPr txBox="1"/>
              <p:nvPr/>
            </p:nvSpPr>
            <p:spPr>
              <a:xfrm>
                <a:off x="8323826" y="5104993"/>
                <a:ext cx="619923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M</a:t>
                </a:r>
                <a:endParaRPr lang="ko-KR" altLang="en-US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515846-A9F6-BF46-F9FC-E41B98F05368}"/>
                  </a:ext>
                </a:extLst>
              </p:cNvPr>
              <p:cNvSpPr txBox="1"/>
              <p:nvPr/>
            </p:nvSpPr>
            <p:spPr>
              <a:xfrm>
                <a:off x="9375315" y="5104993"/>
                <a:ext cx="619923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M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E15A9F-E1C7-535C-AF07-9DB41CE2BF8D}"/>
                  </a:ext>
                </a:extLst>
              </p:cNvPr>
              <p:cNvSpPr txBox="1"/>
              <p:nvPr/>
            </p:nvSpPr>
            <p:spPr>
              <a:xfrm>
                <a:off x="10386458" y="5104990"/>
                <a:ext cx="619924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M</a:t>
                </a:r>
                <a:endParaRPr lang="ko-KR" altLang="en-US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91212B-9074-4850-4FE5-F3F4256C844D}"/>
                  </a:ext>
                </a:extLst>
              </p:cNvPr>
              <p:cNvSpPr txBox="1"/>
              <p:nvPr/>
            </p:nvSpPr>
            <p:spPr>
              <a:xfrm>
                <a:off x="6818428" y="5418093"/>
                <a:ext cx="549706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H</a:t>
                </a:r>
                <a:endParaRPr lang="ko-KR" alt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7FB209-A184-1868-42D7-277E7F756C1C}"/>
                  </a:ext>
                </a:extLst>
              </p:cNvPr>
              <p:cNvSpPr txBox="1"/>
              <p:nvPr/>
            </p:nvSpPr>
            <p:spPr>
              <a:xfrm>
                <a:off x="7846173" y="5418089"/>
                <a:ext cx="549706" cy="577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H</a:t>
                </a:r>
                <a:endParaRPr lang="ko-KR" alt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4BC0B2-A82B-C02E-9A7A-F0D1F374B71F}"/>
                  </a:ext>
                </a:extLst>
              </p:cNvPr>
              <p:cNvSpPr txBox="1"/>
              <p:nvPr/>
            </p:nvSpPr>
            <p:spPr>
              <a:xfrm>
                <a:off x="9922985" y="5418096"/>
                <a:ext cx="549706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H</a:t>
                </a:r>
                <a:endParaRPr lang="ko-KR" altLang="en-US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30FF66-D88F-3230-1692-7B2C5D26D102}"/>
                  </a:ext>
                </a:extLst>
              </p:cNvPr>
              <p:cNvSpPr txBox="1"/>
              <p:nvPr/>
            </p:nvSpPr>
            <p:spPr>
              <a:xfrm>
                <a:off x="10973723" y="5418096"/>
                <a:ext cx="549706" cy="5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2540" contourW="12700">
                  <a:contourClr>
                    <a:schemeClr val="bg1"/>
                  </a:contourClr>
                </a:sp3d>
              </a:bodyPr>
              <a:lstStyle/>
              <a:p>
                <a:r>
                  <a:rPr lang="en-US" altLang="ko-KR" b="1" dirty="0"/>
                  <a:t>H</a:t>
                </a:r>
                <a:endParaRPr lang="ko-KR" altLang="en-US" b="1" dirty="0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D60652F-C6F9-D611-BBD7-F43BEFCA381A}"/>
              </a:ext>
            </a:extLst>
          </p:cNvPr>
          <p:cNvSpPr txBox="1"/>
          <p:nvPr/>
        </p:nvSpPr>
        <p:spPr>
          <a:xfrm>
            <a:off x="6857145" y="1489743"/>
            <a:ext cx="2744857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200" dirty="0" err="1"/>
              <a:t>덱이름</a:t>
            </a:r>
            <a:endParaRPr lang="ko-KR" altLang="en-US" sz="12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CF29C09-5693-5584-E4CD-A26964AA4E6E}"/>
              </a:ext>
            </a:extLst>
          </p:cNvPr>
          <p:cNvSpPr/>
          <p:nvPr/>
        </p:nvSpPr>
        <p:spPr>
          <a:xfrm>
            <a:off x="5795718" y="11955039"/>
            <a:ext cx="4956273" cy="410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스킬카드</a:t>
            </a:r>
            <a:r>
              <a:rPr lang="ko-KR" altLang="en-US" dirty="0">
                <a:solidFill>
                  <a:schemeClr val="tx1"/>
                </a:solidFill>
              </a:rPr>
              <a:t> 이미지</a:t>
            </a:r>
          </a:p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F66780B-7FE7-2636-1DC4-B2711C7E11B0}"/>
              </a:ext>
            </a:extLst>
          </p:cNvPr>
          <p:cNvSpPr/>
          <p:nvPr/>
        </p:nvSpPr>
        <p:spPr>
          <a:xfrm>
            <a:off x="2082924" y="6942911"/>
            <a:ext cx="2423766" cy="3823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4CEC2EC-6B04-7445-601A-C5E205DE2A57}"/>
              </a:ext>
            </a:extLst>
          </p:cNvPr>
          <p:cNvGrpSpPr/>
          <p:nvPr/>
        </p:nvGrpSpPr>
        <p:grpSpPr>
          <a:xfrm>
            <a:off x="2235325" y="7436365"/>
            <a:ext cx="2085027" cy="3146886"/>
            <a:chOff x="3307677" y="7001257"/>
            <a:chExt cx="2481677" cy="3745541"/>
          </a:xfrm>
        </p:grpSpPr>
        <p:pic>
          <p:nvPicPr>
            <p:cNvPr id="149" name="그림 148" descr="직사각형, 라인, 도표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CEECBA-44CA-DED8-2AB3-A6759459F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5" t="17363" r="19472" b="17457"/>
            <a:stretch/>
          </p:blipFill>
          <p:spPr>
            <a:xfrm>
              <a:off x="3307677" y="7001257"/>
              <a:ext cx="2481677" cy="3745541"/>
            </a:xfrm>
            <a:prstGeom prst="rect">
              <a:avLst/>
            </a:prstGeom>
          </p:spPr>
        </p:pic>
        <p:pic>
          <p:nvPicPr>
            <p:cNvPr id="150" name="그림 149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1929BF9C-69D7-EDC7-566D-AE6E943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709" t="32435" r="37454" b="26785"/>
            <a:stretch>
              <a:fillRect/>
            </a:stretch>
          </p:blipFill>
          <p:spPr>
            <a:xfrm>
              <a:off x="4599213" y="9038064"/>
              <a:ext cx="1086434" cy="1615465"/>
            </a:xfrm>
            <a:prstGeom prst="rect">
              <a:avLst/>
            </a:prstGeom>
          </p:spPr>
        </p:pic>
        <p:pic>
          <p:nvPicPr>
            <p:cNvPr id="151" name="그림 150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9BBAC146-F189-47C3-E036-51D41174C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709" t="32435" r="23587" b="26785"/>
            <a:stretch>
              <a:fillRect/>
            </a:stretch>
          </p:blipFill>
          <p:spPr>
            <a:xfrm>
              <a:off x="3405996" y="9038064"/>
              <a:ext cx="1474348" cy="1615465"/>
            </a:xfrm>
            <a:prstGeom prst="rect">
              <a:avLst/>
            </a:prstGeom>
          </p:spPr>
        </p:pic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2E19790-8134-2645-7E1D-A6F5034287AE}"/>
                </a:ext>
              </a:extLst>
            </p:cNvPr>
            <p:cNvSpPr/>
            <p:nvPr/>
          </p:nvSpPr>
          <p:spPr>
            <a:xfrm>
              <a:off x="3405997" y="7107539"/>
              <a:ext cx="2279650" cy="1887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C0411EB-5A74-DCBA-EDC3-76E29E43DAB8}"/>
                </a:ext>
              </a:extLst>
            </p:cNvPr>
            <p:cNvSpPr/>
            <p:nvPr/>
          </p:nvSpPr>
          <p:spPr>
            <a:xfrm>
              <a:off x="4236977" y="7168696"/>
              <a:ext cx="1405489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스킬카드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이름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CA9B275-B291-6CA6-6E8A-E682A27B749F}"/>
                </a:ext>
              </a:extLst>
            </p:cNvPr>
            <p:cNvSpPr/>
            <p:nvPr/>
          </p:nvSpPr>
          <p:spPr>
            <a:xfrm>
              <a:off x="3405997" y="9037883"/>
              <a:ext cx="2279650" cy="16154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D524EC1-89C2-C915-A1D5-C7F48E2BB0F8}"/>
                </a:ext>
              </a:extLst>
            </p:cNvPr>
            <p:cNvSpPr txBox="1"/>
            <p:nvPr/>
          </p:nvSpPr>
          <p:spPr>
            <a:xfrm>
              <a:off x="3817939" y="7997390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72A79F3-BA98-B959-03EE-CD2B869AF6AB}"/>
                </a:ext>
              </a:extLst>
            </p:cNvPr>
            <p:cNvSpPr txBox="1"/>
            <p:nvPr/>
          </p:nvSpPr>
          <p:spPr>
            <a:xfrm>
              <a:off x="3346759" y="9028711"/>
              <a:ext cx="2357396" cy="549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범위ㅏㅣ</a:t>
              </a:r>
              <a:r>
                <a:rPr lang="en-US" altLang="ko-KR" sz="1200" dirty="0"/>
                <a:t>;;</a:t>
              </a:r>
              <a:r>
                <a:rPr lang="en-US" altLang="ko-KR" sz="1200" dirty="0" err="1"/>
                <a:t>kl;K;KL;KL;KL;KL</a:t>
              </a:r>
              <a:r>
                <a:rPr lang="en-US" altLang="ko-KR" sz="1200" dirty="0"/>
                <a:t>;</a:t>
              </a:r>
              <a:r>
                <a:rPr lang="ko-KR" altLang="en-US" sz="1200" dirty="0"/>
                <a:t>표시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5B7EC6C-32C9-9290-1B0A-E4B9F8A16A82}"/>
                </a:ext>
              </a:extLst>
            </p:cNvPr>
            <p:cNvSpPr/>
            <p:nvPr/>
          </p:nvSpPr>
          <p:spPr>
            <a:xfrm>
              <a:off x="3440923" y="7168696"/>
              <a:ext cx="340274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랭크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32499A5-6C71-09FA-B955-FD9197C366C7}"/>
                </a:ext>
              </a:extLst>
            </p:cNvPr>
            <p:cNvSpPr/>
            <p:nvPr/>
          </p:nvSpPr>
          <p:spPr>
            <a:xfrm>
              <a:off x="3830357" y="7168696"/>
              <a:ext cx="357460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타입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42F758B-8430-90E6-DDEA-C722CF7E51C9}"/>
              </a:ext>
            </a:extLst>
          </p:cNvPr>
          <p:cNvGrpSpPr/>
          <p:nvPr/>
        </p:nvGrpSpPr>
        <p:grpSpPr>
          <a:xfrm>
            <a:off x="3110425" y="7122015"/>
            <a:ext cx="1192795" cy="235838"/>
            <a:chOff x="3280962" y="6997167"/>
            <a:chExt cx="1292180" cy="255488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A933F5C-F70A-42C6-5535-2C58A6892A90}"/>
                </a:ext>
              </a:extLst>
            </p:cNvPr>
            <p:cNvSpPr/>
            <p:nvPr/>
          </p:nvSpPr>
          <p:spPr>
            <a:xfrm>
              <a:off x="3690614" y="6997167"/>
              <a:ext cx="472878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C2CEA5F-A86F-FBFF-F1E8-A76654C61DF9}"/>
                </a:ext>
              </a:extLst>
            </p:cNvPr>
            <p:cNvSpPr/>
            <p:nvPr/>
          </p:nvSpPr>
          <p:spPr>
            <a:xfrm>
              <a:off x="4201002" y="6997167"/>
              <a:ext cx="372140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297D4E02-A7C2-89D6-6BF9-8B02D7BC6F34}"/>
                </a:ext>
              </a:extLst>
            </p:cNvPr>
            <p:cNvSpPr/>
            <p:nvPr/>
          </p:nvSpPr>
          <p:spPr>
            <a:xfrm rot="5400000">
              <a:off x="4328242" y="7068621"/>
              <a:ext cx="117662" cy="112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B3FDDE2-1A11-7779-DCC8-DB1808DBE260}"/>
                </a:ext>
              </a:extLst>
            </p:cNvPr>
            <p:cNvSpPr/>
            <p:nvPr/>
          </p:nvSpPr>
          <p:spPr>
            <a:xfrm>
              <a:off x="3280962" y="6997168"/>
              <a:ext cx="372140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6188B784-D8A0-695B-E54F-EB84B44E7545}"/>
                </a:ext>
              </a:extLst>
            </p:cNvPr>
            <p:cNvSpPr/>
            <p:nvPr/>
          </p:nvSpPr>
          <p:spPr>
            <a:xfrm rot="16200000">
              <a:off x="3408201" y="7068622"/>
              <a:ext cx="117662" cy="112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72D7932-5AF5-8C38-B1B0-A4E2A660B682}"/>
              </a:ext>
            </a:extLst>
          </p:cNvPr>
          <p:cNvSpPr/>
          <p:nvPr/>
        </p:nvSpPr>
        <p:spPr>
          <a:xfrm>
            <a:off x="2240324" y="7122015"/>
            <a:ext cx="708084" cy="235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0/0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E0DDC9-CAA7-2209-BF44-A0BA3CF459A8}"/>
              </a:ext>
            </a:extLst>
          </p:cNvPr>
          <p:cNvSpPr/>
          <p:nvPr/>
        </p:nvSpPr>
        <p:spPr>
          <a:xfrm>
            <a:off x="1488450" y="1394559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88C19E7-DFE5-F294-EEBE-08AE8B702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77739"/>
              </p:ext>
            </p:extLst>
          </p:nvPr>
        </p:nvGraphicFramePr>
        <p:xfrm>
          <a:off x="6857144" y="1795084"/>
          <a:ext cx="3418430" cy="25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43">
                  <a:extLst>
                    <a:ext uri="{9D8B030D-6E8A-4147-A177-3AD203B41FA5}">
                      <a16:colId xmlns:a16="http://schemas.microsoft.com/office/drawing/2014/main" val="101062403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3753592606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3599636693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2073055160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899409179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4015010022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3296467726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1381097857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437509388"/>
                    </a:ext>
                  </a:extLst>
                </a:gridCol>
                <a:gridCol w="341843">
                  <a:extLst>
                    <a:ext uri="{9D8B030D-6E8A-4147-A177-3AD203B41FA5}">
                      <a16:colId xmlns:a16="http://schemas.microsoft.com/office/drawing/2014/main" val="1633425270"/>
                    </a:ext>
                  </a:extLst>
                </a:gridCol>
              </a:tblGrid>
              <a:tr h="25736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212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EB0B5B3-B828-7E1A-EE21-876EEEA47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63971"/>
              </p:ext>
            </p:extLst>
          </p:nvPr>
        </p:nvGraphicFramePr>
        <p:xfrm>
          <a:off x="4465929" y="4149578"/>
          <a:ext cx="2164856" cy="10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8">
                  <a:extLst>
                    <a:ext uri="{9D8B030D-6E8A-4147-A177-3AD203B41FA5}">
                      <a16:colId xmlns:a16="http://schemas.microsoft.com/office/drawing/2014/main" val="921369926"/>
                    </a:ext>
                  </a:extLst>
                </a:gridCol>
                <a:gridCol w="1786638">
                  <a:extLst>
                    <a:ext uri="{9D8B030D-6E8A-4147-A177-3AD203B41FA5}">
                      <a16:colId xmlns:a16="http://schemas.microsoft.com/office/drawing/2014/main" val="1372300262"/>
                    </a:ext>
                  </a:extLst>
                </a:gridCol>
              </a:tblGrid>
              <a:tr h="21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02432"/>
                  </a:ext>
                </a:extLst>
              </a:tr>
              <a:tr h="212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1577"/>
                  </a:ext>
                </a:extLst>
              </a:tr>
              <a:tr h="212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52459"/>
                  </a:ext>
                </a:extLst>
              </a:tr>
              <a:tr h="212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543350"/>
                  </a:ext>
                </a:extLst>
              </a:tr>
              <a:tr h="212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4495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5484F4B-F569-6589-8CC8-DFBD71F21FC2}"/>
              </a:ext>
            </a:extLst>
          </p:cNvPr>
          <p:cNvSpPr txBox="1"/>
          <p:nvPr/>
        </p:nvSpPr>
        <p:spPr>
          <a:xfrm>
            <a:off x="4465931" y="1511023"/>
            <a:ext cx="1677535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ㅇㅇㅇㅇㅇㅇㅇㅇㅇ</a:t>
            </a:r>
            <a:endParaRPr lang="ko-KR" altLang="en-US" sz="1200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294353E-B9F7-414B-F56E-2067796A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0222"/>
              </p:ext>
            </p:extLst>
          </p:nvPr>
        </p:nvGraphicFramePr>
        <p:xfrm>
          <a:off x="4465929" y="3803314"/>
          <a:ext cx="2164856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4">
                  <a:extLst>
                    <a:ext uri="{9D8B030D-6E8A-4147-A177-3AD203B41FA5}">
                      <a16:colId xmlns:a16="http://schemas.microsoft.com/office/drawing/2014/main" val="1023202283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100015925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1625666367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717133605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2950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1CC2279-3121-2EA4-D218-4699832A791F}"/>
              </a:ext>
            </a:extLst>
          </p:cNvPr>
          <p:cNvSpPr txBox="1"/>
          <p:nvPr/>
        </p:nvSpPr>
        <p:spPr>
          <a:xfrm>
            <a:off x="6181020" y="1511023"/>
            <a:ext cx="449766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R/D</a:t>
            </a:r>
            <a:endParaRPr lang="ko-KR" altLang="en-US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4AB6D8-56E0-C517-EFAE-F08A13469F5D}"/>
              </a:ext>
            </a:extLst>
          </p:cNvPr>
          <p:cNvGrpSpPr/>
          <p:nvPr/>
        </p:nvGrpSpPr>
        <p:grpSpPr>
          <a:xfrm>
            <a:off x="4280077" y="-2708399"/>
            <a:ext cx="5454568" cy="3746129"/>
            <a:chOff x="11339404" y="-504486"/>
            <a:chExt cx="5454568" cy="374612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4724466-55B7-04EA-1288-910B763A7290}"/>
                </a:ext>
              </a:extLst>
            </p:cNvPr>
            <p:cNvGrpSpPr/>
            <p:nvPr/>
          </p:nvGrpSpPr>
          <p:grpSpPr>
            <a:xfrm>
              <a:off x="11339404" y="-504486"/>
              <a:ext cx="5454568" cy="3746129"/>
              <a:chOff x="5136535" y="-962032"/>
              <a:chExt cx="5454568" cy="37461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5DB1A77-A40F-DDF8-0930-ECEF965053DB}"/>
                  </a:ext>
                </a:extLst>
              </p:cNvPr>
              <p:cNvSpPr/>
              <p:nvPr/>
            </p:nvSpPr>
            <p:spPr>
              <a:xfrm>
                <a:off x="5136535" y="-962032"/>
                <a:ext cx="5454568" cy="374612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261F69-2330-9A28-1D3A-87D7B60426F3}"/>
                  </a:ext>
                </a:extLst>
              </p:cNvPr>
              <p:cNvSpPr txBox="1"/>
              <p:nvPr/>
            </p:nvSpPr>
            <p:spPr>
              <a:xfrm>
                <a:off x="7684092" y="-886408"/>
                <a:ext cx="4317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필터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36DACC-206B-56DC-A016-5274B01AD2CD}"/>
                  </a:ext>
                </a:extLst>
              </p:cNvPr>
              <p:cNvSpPr txBox="1"/>
              <p:nvPr/>
            </p:nvSpPr>
            <p:spPr>
              <a:xfrm>
                <a:off x="5278033" y="-6476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포지션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CF51712-E48E-D3F0-4A5F-10C5CF845197}"/>
                  </a:ext>
                </a:extLst>
              </p:cNvPr>
              <p:cNvSpPr txBox="1"/>
              <p:nvPr/>
            </p:nvSpPr>
            <p:spPr>
              <a:xfrm>
                <a:off x="6559694" y="-6476"/>
                <a:ext cx="12377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딜러</a:t>
                </a:r>
                <a:r>
                  <a:rPr lang="en-US" altLang="ko-KR" sz="1400" dirty="0"/>
                  <a:t>(D)</a:t>
                </a:r>
                <a:endParaRPr lang="ko-KR" altLang="en-US" sz="1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CB89CF-5AA0-7B83-43B8-83367F2CBC34}"/>
                  </a:ext>
                </a:extLst>
              </p:cNvPr>
              <p:cNvSpPr txBox="1"/>
              <p:nvPr/>
            </p:nvSpPr>
            <p:spPr>
              <a:xfrm>
                <a:off x="9230575" y="5557"/>
                <a:ext cx="123776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탱커</a:t>
                </a:r>
                <a:r>
                  <a:rPr lang="en-US" altLang="ko-KR" sz="1400" dirty="0"/>
                  <a:t>(T)</a:t>
                </a:r>
                <a:endParaRPr lang="ko-KR" alt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B6C815C-C368-B37A-15FD-853D205D017D}"/>
                  </a:ext>
                </a:extLst>
              </p:cNvPr>
              <p:cNvSpPr txBox="1"/>
              <p:nvPr/>
            </p:nvSpPr>
            <p:spPr>
              <a:xfrm>
                <a:off x="7900164" y="-6476"/>
                <a:ext cx="12377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서포터</a:t>
                </a:r>
                <a:r>
                  <a:rPr lang="en-US" altLang="ko-KR" sz="1400" dirty="0"/>
                  <a:t>(S)</a:t>
                </a:r>
                <a:endParaRPr lang="ko-KR" altLang="en-US" sz="1400" dirty="0"/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7E0358F-1287-5077-6342-A9F19B41D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987" y="-571465"/>
                <a:ext cx="0" cy="2977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EC85799-7153-01FC-564B-94F303FA981C}"/>
                  </a:ext>
                </a:extLst>
              </p:cNvPr>
              <p:cNvSpPr txBox="1"/>
              <p:nvPr/>
            </p:nvSpPr>
            <p:spPr>
              <a:xfrm>
                <a:off x="5278033" y="375496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 err="1"/>
                  <a:t>클라스</a:t>
                </a:r>
                <a:endParaRPr lang="ko-KR" altLang="en-US" sz="14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E0A18-2495-8F7C-FB59-C016047973A4}"/>
                  </a:ext>
                </a:extLst>
              </p:cNvPr>
              <p:cNvSpPr txBox="1"/>
              <p:nvPr/>
            </p:nvSpPr>
            <p:spPr>
              <a:xfrm>
                <a:off x="6559695" y="375496"/>
                <a:ext cx="900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캡틴</a:t>
                </a:r>
                <a:r>
                  <a:rPr lang="en-US" altLang="ko-KR" sz="1400" dirty="0"/>
                  <a:t>(C)</a:t>
                </a:r>
                <a:endParaRPr lang="ko-KR" altLang="en-US" sz="14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BF9C56-38E1-428C-C716-79EC2CC22DD6}"/>
                  </a:ext>
                </a:extLst>
              </p:cNvPr>
              <p:cNvSpPr txBox="1"/>
              <p:nvPr/>
            </p:nvSpPr>
            <p:spPr>
              <a:xfrm>
                <a:off x="7562514" y="375496"/>
                <a:ext cx="900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하이</a:t>
                </a:r>
                <a:r>
                  <a:rPr lang="en-US" altLang="ko-KR" sz="1400" dirty="0"/>
                  <a:t>(H)</a:t>
                </a:r>
                <a:endParaRPr lang="ko-KR" altLang="en-US" sz="14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EF7164-619B-07D6-777E-20CF6B2C791E}"/>
                  </a:ext>
                </a:extLst>
              </p:cNvPr>
              <p:cNvSpPr txBox="1"/>
              <p:nvPr/>
            </p:nvSpPr>
            <p:spPr>
              <a:xfrm>
                <a:off x="8565333" y="375496"/>
                <a:ext cx="900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미들</a:t>
                </a:r>
                <a:r>
                  <a:rPr lang="en-US" altLang="ko-KR" sz="1400" dirty="0"/>
                  <a:t>(M)</a:t>
                </a:r>
                <a:endParaRPr lang="ko-KR" altLang="en-US" sz="14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8F8F836-0A1F-5966-DA3D-3C57FBF6FF5B}"/>
                  </a:ext>
                </a:extLst>
              </p:cNvPr>
              <p:cNvSpPr txBox="1"/>
              <p:nvPr/>
            </p:nvSpPr>
            <p:spPr>
              <a:xfrm>
                <a:off x="9564460" y="375496"/>
                <a:ext cx="900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로우</a:t>
                </a:r>
                <a:r>
                  <a:rPr lang="en-US" altLang="ko-KR" sz="1400" dirty="0"/>
                  <a:t>(L)</a:t>
                </a:r>
                <a:endParaRPr lang="ko-KR" altLang="en-US" sz="14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2D84E-3F13-1F0F-5383-B1E8C15993AE}"/>
                  </a:ext>
                </a:extLst>
              </p:cNvPr>
              <p:cNvSpPr txBox="1"/>
              <p:nvPr/>
            </p:nvSpPr>
            <p:spPr>
              <a:xfrm>
                <a:off x="5278033" y="749950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HP</a:t>
                </a:r>
                <a:endParaRPr lang="ko-KR" altLang="en-US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B6131F-2A04-80C9-2D77-F8B18E13F2E1}"/>
                  </a:ext>
                </a:extLst>
              </p:cNvPr>
              <p:cNvSpPr txBox="1"/>
              <p:nvPr/>
            </p:nvSpPr>
            <p:spPr>
              <a:xfrm>
                <a:off x="6556523" y="749950"/>
                <a:ext cx="39079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dist"/>
                <a:r>
                  <a:rPr lang="ko-KR" altLang="en-US" sz="1400" dirty="0"/>
                  <a:t> ① ② ③ ④ ⑤ ⑥ ⑦ ⑧ ⑨ ⑩ 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93E8CCA-09CC-3453-1687-02CEC1E949F9}"/>
                  </a:ext>
                </a:extLst>
              </p:cNvPr>
              <p:cNvSpPr txBox="1"/>
              <p:nvPr/>
            </p:nvSpPr>
            <p:spPr>
              <a:xfrm>
                <a:off x="5278033" y="1511517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 err="1"/>
                  <a:t>스킬랭크</a:t>
                </a:r>
                <a:endParaRPr lang="ko-KR" alt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09B7A40-F4A2-99DF-FBF9-9021B0E044BF}"/>
                  </a:ext>
                </a:extLst>
              </p:cNvPr>
              <p:cNvSpPr txBox="1"/>
              <p:nvPr/>
            </p:nvSpPr>
            <p:spPr>
              <a:xfrm>
                <a:off x="6559694" y="1511517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1</a:t>
                </a:r>
                <a:r>
                  <a:rPr lang="ko-KR" altLang="en-US" sz="1400" dirty="0"/>
                  <a:t>랭크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964A05-45D1-2CD4-73B7-88C3C59DEF66}"/>
                  </a:ext>
                </a:extLst>
              </p:cNvPr>
              <p:cNvSpPr txBox="1"/>
              <p:nvPr/>
            </p:nvSpPr>
            <p:spPr>
              <a:xfrm>
                <a:off x="7358377" y="1511517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2</a:t>
                </a:r>
                <a:r>
                  <a:rPr lang="ko-KR" altLang="en-US" sz="1400" dirty="0"/>
                  <a:t>랭크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98AE6C-1F9D-9038-6BEC-FC30BBD6D3CD}"/>
                  </a:ext>
                </a:extLst>
              </p:cNvPr>
              <p:cNvSpPr txBox="1"/>
              <p:nvPr/>
            </p:nvSpPr>
            <p:spPr>
              <a:xfrm>
                <a:off x="8171312" y="1511517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3</a:t>
                </a:r>
                <a:r>
                  <a:rPr lang="ko-KR" altLang="en-US" sz="1400" dirty="0"/>
                  <a:t>랭크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156109-51BF-6CF7-BACF-52C0971AB9BB}"/>
                  </a:ext>
                </a:extLst>
              </p:cNvPr>
              <p:cNvSpPr txBox="1"/>
              <p:nvPr/>
            </p:nvSpPr>
            <p:spPr>
              <a:xfrm>
                <a:off x="8965170" y="1511517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4</a:t>
                </a:r>
                <a:r>
                  <a:rPr lang="ko-KR" altLang="en-US" sz="1400" dirty="0"/>
                  <a:t>랭크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FFD8E3-D6C9-72A5-2947-3216F904DCA7}"/>
                  </a:ext>
                </a:extLst>
              </p:cNvPr>
              <p:cNvSpPr txBox="1"/>
              <p:nvPr/>
            </p:nvSpPr>
            <p:spPr>
              <a:xfrm>
                <a:off x="9752481" y="1511517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5</a:t>
                </a:r>
                <a:r>
                  <a:rPr lang="ko-KR" altLang="en-US" sz="1400" dirty="0"/>
                  <a:t>랭크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C4B582B-6126-1FA1-3848-244B096A462D}"/>
                  </a:ext>
                </a:extLst>
              </p:cNvPr>
              <p:cNvSpPr txBox="1"/>
              <p:nvPr/>
            </p:nvSpPr>
            <p:spPr>
              <a:xfrm>
                <a:off x="5278033" y="1117318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MP</a:t>
                </a:r>
                <a:endParaRPr lang="ko-KR" alt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287FCCB-DC35-0326-040E-1E536DCEE10A}"/>
                  </a:ext>
                </a:extLst>
              </p:cNvPr>
              <p:cNvSpPr txBox="1"/>
              <p:nvPr/>
            </p:nvSpPr>
            <p:spPr>
              <a:xfrm>
                <a:off x="6556523" y="1117318"/>
                <a:ext cx="39079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dist"/>
                <a:r>
                  <a:rPr lang="ko-KR" altLang="en-US" sz="1400" dirty="0"/>
                  <a:t> ① ② ③ ④ ⑤ ⑥ ⑦ ⑧ ⑨ ⑩ 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43CFC97-4A61-8598-857E-84A262F0940A}"/>
                  </a:ext>
                </a:extLst>
              </p:cNvPr>
              <p:cNvSpPr txBox="1"/>
              <p:nvPr/>
            </p:nvSpPr>
            <p:spPr>
              <a:xfrm>
                <a:off x="5278033" y="1905716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 err="1"/>
                  <a:t>스킬타입</a:t>
                </a:r>
                <a:endParaRPr lang="ko-KR" alt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6E0EDF-2B20-043B-00F7-8E43415F06CA}"/>
                  </a:ext>
                </a:extLst>
              </p:cNvPr>
              <p:cNvSpPr txBox="1"/>
              <p:nvPr/>
            </p:nvSpPr>
            <p:spPr>
              <a:xfrm>
                <a:off x="6559694" y="1905716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공격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6BB27AA-5AF3-8169-4528-41A9A1EAD9CB}"/>
                  </a:ext>
                </a:extLst>
              </p:cNvPr>
              <p:cNvSpPr txBox="1"/>
              <p:nvPr/>
            </p:nvSpPr>
            <p:spPr>
              <a:xfrm>
                <a:off x="7358377" y="1905716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방어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34C2E9E-8F49-9CA5-EF97-3B4C24300359}"/>
                  </a:ext>
                </a:extLst>
              </p:cNvPr>
              <p:cNvSpPr txBox="1"/>
              <p:nvPr/>
            </p:nvSpPr>
            <p:spPr>
              <a:xfrm>
                <a:off x="8171312" y="1905716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/>
                  <a:t>이동</a:t>
                </a:r>
                <a:endParaRPr lang="ko-KR" alt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5BE9FF-187D-EA18-8B12-E4D38A56C45C}"/>
                  </a:ext>
                </a:extLst>
              </p:cNvPr>
              <p:cNvSpPr txBox="1"/>
              <p:nvPr/>
            </p:nvSpPr>
            <p:spPr>
              <a:xfrm>
                <a:off x="8965170" y="1905716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버프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779EC7B-0215-9C05-C3D2-97AF87AB4003}"/>
                  </a:ext>
                </a:extLst>
              </p:cNvPr>
              <p:cNvSpPr txBox="1"/>
              <p:nvPr/>
            </p:nvSpPr>
            <p:spPr>
              <a:xfrm>
                <a:off x="9752481" y="1905716"/>
                <a:ext cx="711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 err="1"/>
                  <a:t>디버프</a:t>
                </a:r>
                <a:endParaRPr lang="ko-KR" alt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A28D6F-ECF7-2091-2011-C0710C524B8B}"/>
                  </a:ext>
                </a:extLst>
              </p:cNvPr>
              <p:cNvSpPr txBox="1"/>
              <p:nvPr/>
            </p:nvSpPr>
            <p:spPr>
              <a:xfrm>
                <a:off x="5278033" y="-389457"/>
                <a:ext cx="1078623" cy="307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ko-KR" altLang="en-US" sz="1400" dirty="0"/>
                  <a:t>검색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45CB05-CD4E-580E-4ABB-8CDCD404F8F7}"/>
                  </a:ext>
                </a:extLst>
              </p:cNvPr>
              <p:cNvSpPr txBox="1"/>
              <p:nvPr/>
            </p:nvSpPr>
            <p:spPr>
              <a:xfrm>
                <a:off x="6559694" y="-389457"/>
                <a:ext cx="390476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altLang="ko-KR" sz="1400" dirty="0"/>
                  <a:t>[           ]</a:t>
                </a:r>
                <a:endParaRPr lang="ko-KR" altLang="en-US" sz="140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2B0C42-E432-EDD4-029C-A75FD3FBB336}"/>
                </a:ext>
              </a:extLst>
            </p:cNvPr>
            <p:cNvSpPr txBox="1"/>
            <p:nvPr/>
          </p:nvSpPr>
          <p:spPr>
            <a:xfrm>
              <a:off x="12837848" y="2802452"/>
              <a:ext cx="1078623" cy="3077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1400"/>
                <a:t>확인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EB014B-93FE-B5E9-3437-34C7AA090046}"/>
                </a:ext>
              </a:extLst>
            </p:cNvPr>
            <p:cNvSpPr txBox="1"/>
            <p:nvPr/>
          </p:nvSpPr>
          <p:spPr>
            <a:xfrm>
              <a:off x="14210278" y="2809773"/>
              <a:ext cx="1078623" cy="3077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1400" dirty="0"/>
                <a:t>초기화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9658C47-ACE6-05F1-AF03-70AC3F57E3E7}"/>
              </a:ext>
            </a:extLst>
          </p:cNvPr>
          <p:cNvSpPr txBox="1"/>
          <p:nvPr/>
        </p:nvSpPr>
        <p:spPr>
          <a:xfrm>
            <a:off x="4465929" y="5263222"/>
            <a:ext cx="2171017" cy="257369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200" dirty="0"/>
              <a:t>캐릭터 확정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EF22C941-13B8-E8BE-44EE-A498EF2D27D7}"/>
              </a:ext>
            </a:extLst>
          </p:cNvPr>
          <p:cNvSpPr/>
          <p:nvPr/>
        </p:nvSpPr>
        <p:spPr>
          <a:xfrm>
            <a:off x="3943349" y="-709674"/>
            <a:ext cx="344011" cy="2456786"/>
          </a:xfrm>
          <a:custGeom>
            <a:avLst/>
            <a:gdLst>
              <a:gd name="connsiteX0" fmla="*/ 0 w 419100"/>
              <a:gd name="connsiteY0" fmla="*/ 1066800 h 1066800"/>
              <a:gd name="connsiteX1" fmla="*/ 0 w 419100"/>
              <a:gd name="connsiteY1" fmla="*/ 0 h 1066800"/>
              <a:gd name="connsiteX2" fmla="*/ 419100 w 4191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066800">
                <a:moveTo>
                  <a:pt x="0" y="1066800"/>
                </a:moveTo>
                <a:lnTo>
                  <a:pt x="0" y="0"/>
                </a:lnTo>
                <a:lnTo>
                  <a:pt x="41910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5AF870-F7BE-FBFF-0BF0-781A780952D0}"/>
              </a:ext>
            </a:extLst>
          </p:cNvPr>
          <p:cNvSpPr/>
          <p:nvPr/>
        </p:nvSpPr>
        <p:spPr>
          <a:xfrm>
            <a:off x="12783133" y="-5080000"/>
            <a:ext cx="8839784" cy="42539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A8381A6-152C-FB66-A7D1-525950DD69B0}"/>
              </a:ext>
            </a:extLst>
          </p:cNvPr>
          <p:cNvSpPr/>
          <p:nvPr/>
        </p:nvSpPr>
        <p:spPr>
          <a:xfrm>
            <a:off x="15297952" y="-4601118"/>
            <a:ext cx="4247739" cy="26639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 </a:t>
            </a:r>
            <a:r>
              <a:rPr lang="ko-KR" altLang="en-US" dirty="0"/>
              <a:t>캐릭터의 </a:t>
            </a:r>
            <a:r>
              <a:rPr lang="ko-KR" altLang="en-US" dirty="0" err="1"/>
              <a:t>스킬카드가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장초과입니다</a:t>
            </a:r>
            <a:r>
              <a:rPr lang="en-US" altLang="ko-KR" dirty="0"/>
              <a:t>. </a:t>
            </a:r>
            <a:r>
              <a:rPr lang="ko-KR" altLang="en-US" dirty="0"/>
              <a:t>확인 후 다시 저장해주세요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2354486-1597-17A0-3FF7-51891C57E80A}"/>
              </a:ext>
            </a:extLst>
          </p:cNvPr>
          <p:cNvSpPr/>
          <p:nvPr/>
        </p:nvSpPr>
        <p:spPr>
          <a:xfrm>
            <a:off x="12783133" y="-565505"/>
            <a:ext cx="8839784" cy="42539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69E791-76AC-1828-9FA6-1B621CF7BAB6}"/>
              </a:ext>
            </a:extLst>
          </p:cNvPr>
          <p:cNvSpPr/>
          <p:nvPr/>
        </p:nvSpPr>
        <p:spPr>
          <a:xfrm>
            <a:off x="15297952" y="-86623"/>
            <a:ext cx="4247739" cy="26639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000 </a:t>
            </a:r>
            <a:r>
              <a:rPr lang="ko-KR" altLang="en-US" dirty="0"/>
              <a:t>캐릭터의 </a:t>
            </a:r>
            <a:r>
              <a:rPr lang="ko-KR" altLang="en-US" dirty="0" err="1"/>
              <a:t>스킬카드가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장이하입니다</a:t>
            </a:r>
            <a:r>
              <a:rPr lang="en-US" altLang="ko-KR" dirty="0"/>
              <a:t>. </a:t>
            </a:r>
            <a:r>
              <a:rPr lang="ko-KR" altLang="en-US" dirty="0"/>
              <a:t>확인 후 다시 저장해주세요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DBC785-5A80-5B84-4557-38360C4E415F}"/>
              </a:ext>
            </a:extLst>
          </p:cNvPr>
          <p:cNvSpPr txBox="1"/>
          <p:nvPr/>
        </p:nvSpPr>
        <p:spPr>
          <a:xfrm>
            <a:off x="16882509" y="-2601861"/>
            <a:ext cx="1078623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400"/>
              <a:t>확인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402721-B175-39E6-0960-D32A8A6B83D9}"/>
              </a:ext>
            </a:extLst>
          </p:cNvPr>
          <p:cNvSpPr txBox="1"/>
          <p:nvPr/>
        </p:nvSpPr>
        <p:spPr>
          <a:xfrm>
            <a:off x="16882509" y="1988665"/>
            <a:ext cx="1078623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400"/>
              <a:t>확인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3F1E7A-0F9E-E3FD-144C-420F672ED8ED}"/>
              </a:ext>
            </a:extLst>
          </p:cNvPr>
          <p:cNvSpPr/>
          <p:nvPr/>
        </p:nvSpPr>
        <p:spPr>
          <a:xfrm>
            <a:off x="12783133" y="3924676"/>
            <a:ext cx="8839784" cy="42539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C584F49-7F8E-6D8B-715F-89A6EB04115E}"/>
              </a:ext>
            </a:extLst>
          </p:cNvPr>
          <p:cNvSpPr/>
          <p:nvPr/>
        </p:nvSpPr>
        <p:spPr>
          <a:xfrm>
            <a:off x="15297952" y="4403558"/>
            <a:ext cx="4247739" cy="26639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덱을</a:t>
            </a:r>
            <a:r>
              <a:rPr lang="ko-KR" altLang="en-US" dirty="0"/>
              <a:t> 저장하였습니다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3E897B-8772-C7D6-9F4D-25B608CDFB3F}"/>
              </a:ext>
            </a:extLst>
          </p:cNvPr>
          <p:cNvSpPr txBox="1"/>
          <p:nvPr/>
        </p:nvSpPr>
        <p:spPr>
          <a:xfrm>
            <a:off x="16882509" y="6478846"/>
            <a:ext cx="1078623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400"/>
              <a:t>확인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30C4C65-4C0E-9AB9-620A-81670A16FC7E}"/>
              </a:ext>
            </a:extLst>
          </p:cNvPr>
          <p:cNvCxnSpPr>
            <a:cxnSpLocks/>
          </p:cNvCxnSpPr>
          <p:nvPr/>
        </p:nvCxnSpPr>
        <p:spPr>
          <a:xfrm>
            <a:off x="10275570" y="1902025"/>
            <a:ext cx="2579370" cy="0"/>
          </a:xfrm>
          <a:prstGeom prst="line">
            <a:avLst/>
          </a:pr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88AA6E86-ED84-9991-583C-AB5DDF1AD881}"/>
              </a:ext>
            </a:extLst>
          </p:cNvPr>
          <p:cNvSpPr/>
          <p:nvPr/>
        </p:nvSpPr>
        <p:spPr>
          <a:xfrm>
            <a:off x="11418936" y="-2773603"/>
            <a:ext cx="1434712" cy="4675624"/>
          </a:xfrm>
          <a:custGeom>
            <a:avLst/>
            <a:gdLst>
              <a:gd name="connsiteX0" fmla="*/ 0 w 419100"/>
              <a:gd name="connsiteY0" fmla="*/ 1066800 h 1066800"/>
              <a:gd name="connsiteX1" fmla="*/ 0 w 419100"/>
              <a:gd name="connsiteY1" fmla="*/ 0 h 1066800"/>
              <a:gd name="connsiteX2" fmla="*/ 419100 w 4191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066800">
                <a:moveTo>
                  <a:pt x="0" y="1066800"/>
                </a:moveTo>
                <a:lnTo>
                  <a:pt x="0" y="0"/>
                </a:lnTo>
                <a:lnTo>
                  <a:pt x="41910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846B27C8-89D8-B3B5-DCA9-B8D175AA6A3F}"/>
              </a:ext>
            </a:extLst>
          </p:cNvPr>
          <p:cNvSpPr/>
          <p:nvPr/>
        </p:nvSpPr>
        <p:spPr>
          <a:xfrm flipV="1">
            <a:off x="11418936" y="1450013"/>
            <a:ext cx="1434712" cy="4675619"/>
          </a:xfrm>
          <a:custGeom>
            <a:avLst/>
            <a:gdLst>
              <a:gd name="connsiteX0" fmla="*/ 0 w 419100"/>
              <a:gd name="connsiteY0" fmla="*/ 1066800 h 1066800"/>
              <a:gd name="connsiteX1" fmla="*/ 0 w 419100"/>
              <a:gd name="connsiteY1" fmla="*/ 0 h 1066800"/>
              <a:gd name="connsiteX2" fmla="*/ 419100 w 4191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066800">
                <a:moveTo>
                  <a:pt x="0" y="1066800"/>
                </a:moveTo>
                <a:lnTo>
                  <a:pt x="0" y="0"/>
                </a:lnTo>
                <a:lnTo>
                  <a:pt x="41910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E11497C-AB29-5992-32CB-AEB6786E5932}"/>
              </a:ext>
            </a:extLst>
          </p:cNvPr>
          <p:cNvGrpSpPr/>
          <p:nvPr/>
        </p:nvGrpSpPr>
        <p:grpSpPr>
          <a:xfrm>
            <a:off x="-22237211" y="1394559"/>
            <a:ext cx="8910299" cy="4253949"/>
            <a:chOff x="-22084811" y="1302025"/>
            <a:chExt cx="8910299" cy="425394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18A101C-8E42-08BC-DC34-AB5DC0FFF787}"/>
                </a:ext>
              </a:extLst>
            </p:cNvPr>
            <p:cNvSpPr/>
            <p:nvPr/>
          </p:nvSpPr>
          <p:spPr>
            <a:xfrm>
              <a:off x="-22084811" y="1302025"/>
              <a:ext cx="8910299" cy="425394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809EC87-8353-C657-9EA4-943E38BF5333}"/>
                </a:ext>
              </a:extLst>
            </p:cNvPr>
            <p:cNvSpPr/>
            <p:nvPr/>
          </p:nvSpPr>
          <p:spPr>
            <a:xfrm>
              <a:off x="-21966836" y="2166730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덱</a:t>
              </a:r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45DC691-DFAB-1624-9BC1-85DAE5EBC923}"/>
                </a:ext>
              </a:extLst>
            </p:cNvPr>
            <p:cNvSpPr/>
            <p:nvPr/>
          </p:nvSpPr>
          <p:spPr>
            <a:xfrm>
              <a:off x="-19776588" y="2166730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덱</a:t>
              </a:r>
              <a:r>
                <a:rPr lang="en-US" altLang="ko-KR" dirty="0"/>
                <a:t>-2</a:t>
              </a:r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794E5A2-91B9-2591-6A06-810275380F0F}"/>
                </a:ext>
              </a:extLst>
            </p:cNvPr>
            <p:cNvSpPr/>
            <p:nvPr/>
          </p:nvSpPr>
          <p:spPr>
            <a:xfrm>
              <a:off x="-17586340" y="2166730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덱</a:t>
              </a:r>
              <a:r>
                <a:rPr lang="en-US" altLang="ko-KR" dirty="0"/>
                <a:t>-3</a:t>
              </a:r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AD4DAA9-60D7-29E1-9FDF-7A7DD4404123}"/>
                </a:ext>
              </a:extLst>
            </p:cNvPr>
            <p:cNvSpPr/>
            <p:nvPr/>
          </p:nvSpPr>
          <p:spPr>
            <a:xfrm>
              <a:off x="-15396092" y="2166730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덱</a:t>
              </a:r>
              <a:r>
                <a:rPr lang="en-US" altLang="ko-KR" dirty="0"/>
                <a:t>-4</a:t>
              </a:r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AC6476E-4043-E55F-5AE5-120A9F0F9F2E}"/>
                </a:ext>
              </a:extLst>
            </p:cNvPr>
            <p:cNvSpPr/>
            <p:nvPr/>
          </p:nvSpPr>
          <p:spPr>
            <a:xfrm>
              <a:off x="-21966836" y="3021496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덱</a:t>
              </a:r>
              <a:r>
                <a:rPr lang="en-US" altLang="ko-KR" dirty="0"/>
                <a:t>-5</a:t>
              </a:r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F4FE1B7-B561-0E4C-992B-B37E137610F3}"/>
                </a:ext>
              </a:extLst>
            </p:cNvPr>
            <p:cNvSpPr/>
            <p:nvPr/>
          </p:nvSpPr>
          <p:spPr>
            <a:xfrm>
              <a:off x="-19776588" y="3021496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2C5E2E-BA61-0ED6-CCDB-2AC5735854B3}"/>
              </a:ext>
            </a:extLst>
          </p:cNvPr>
          <p:cNvGrpSpPr/>
          <p:nvPr/>
        </p:nvGrpSpPr>
        <p:grpSpPr>
          <a:xfrm>
            <a:off x="-11006826" y="1394559"/>
            <a:ext cx="8910299" cy="4253949"/>
            <a:chOff x="-10854426" y="1302025"/>
            <a:chExt cx="8910299" cy="425394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6821DCE-E436-A3D9-9F53-DC4AECBF5397}"/>
                </a:ext>
              </a:extLst>
            </p:cNvPr>
            <p:cNvSpPr/>
            <p:nvPr/>
          </p:nvSpPr>
          <p:spPr>
            <a:xfrm>
              <a:off x="-10854426" y="1302025"/>
              <a:ext cx="8910299" cy="425394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EC3AB54-0D7F-9B8D-3631-E4F3E9C54F20}"/>
                </a:ext>
              </a:extLst>
            </p:cNvPr>
            <p:cNvSpPr/>
            <p:nvPr/>
          </p:nvSpPr>
          <p:spPr>
            <a:xfrm>
              <a:off x="-10720063" y="2324965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영장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1075142-76C5-7D73-68B3-F0DCC80C2719}"/>
                </a:ext>
              </a:extLst>
            </p:cNvPr>
            <p:cNvSpPr/>
            <p:nvPr/>
          </p:nvSpPr>
          <p:spPr>
            <a:xfrm>
              <a:off x="-8546203" y="2324965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지주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C55BB1D-FFE1-D930-3DE7-66412DEBD23A}"/>
                </a:ext>
              </a:extLst>
            </p:cNvPr>
            <p:cNvSpPr/>
            <p:nvPr/>
          </p:nvSpPr>
          <p:spPr>
            <a:xfrm>
              <a:off x="-6355955" y="2324965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수생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1A0E61D-3FB7-074D-FFDC-B8BE6BB6A621}"/>
                </a:ext>
              </a:extLst>
            </p:cNvPr>
            <p:cNvSpPr/>
            <p:nvPr/>
          </p:nvSpPr>
          <p:spPr>
            <a:xfrm>
              <a:off x="-4165707" y="2324965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식물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B25CD27-55E0-A6C1-7C1E-88AE5288E4F6}"/>
                </a:ext>
              </a:extLst>
            </p:cNvPr>
            <p:cNvSpPr/>
            <p:nvPr/>
          </p:nvSpPr>
          <p:spPr>
            <a:xfrm>
              <a:off x="-8546203" y="3264212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환수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87FD3DE-F15B-F04D-2B92-FB350339A911}"/>
                </a:ext>
              </a:extLst>
            </p:cNvPr>
            <p:cNvSpPr/>
            <p:nvPr/>
          </p:nvSpPr>
          <p:spPr>
            <a:xfrm>
              <a:off x="-6355955" y="3264212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성휘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DFAA993-0FF4-A6A9-215A-DBE67005B2FE}"/>
                </a:ext>
              </a:extLst>
            </p:cNvPr>
            <p:cNvSpPr/>
            <p:nvPr/>
          </p:nvSpPr>
          <p:spPr>
            <a:xfrm>
              <a:off x="-4165707" y="3264212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이형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4463335-D69E-B507-F863-76F65D479616}"/>
                </a:ext>
              </a:extLst>
            </p:cNvPr>
            <p:cNvSpPr/>
            <p:nvPr/>
          </p:nvSpPr>
          <p:spPr>
            <a:xfrm>
              <a:off x="-10743923" y="4203459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불사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D12CEF0-DB23-417A-CA96-D607A6F4BFD0}"/>
                </a:ext>
              </a:extLst>
            </p:cNvPr>
            <p:cNvSpPr/>
            <p:nvPr/>
          </p:nvSpPr>
          <p:spPr>
            <a:xfrm>
              <a:off x="-8546203" y="4203459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기계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A62B5FB-0389-FF41-0358-A1E0200177B1}"/>
                </a:ext>
              </a:extLst>
            </p:cNvPr>
            <p:cNvSpPr/>
            <p:nvPr/>
          </p:nvSpPr>
          <p:spPr>
            <a:xfrm>
              <a:off x="-10736451" y="3264212"/>
              <a:ext cx="2087218" cy="755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천익</a:t>
              </a:r>
              <a:endParaRPr lang="ko-KR" altLang="en-US" dirty="0"/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424AC88-BC0E-4356-27F3-42913108F362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-18242895" y="3521534"/>
            <a:ext cx="7236069" cy="0"/>
          </a:xfrm>
          <a:prstGeom prst="line">
            <a:avLst/>
          </a:pr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69836137-3803-423E-1333-F890A34D509D}"/>
              </a:ext>
            </a:extLst>
          </p:cNvPr>
          <p:cNvSpPr/>
          <p:nvPr/>
        </p:nvSpPr>
        <p:spPr>
          <a:xfrm>
            <a:off x="-9781378" y="1673421"/>
            <a:ext cx="11290005" cy="877577"/>
          </a:xfrm>
          <a:custGeom>
            <a:avLst/>
            <a:gdLst>
              <a:gd name="connsiteX0" fmla="*/ 0 w 419100"/>
              <a:gd name="connsiteY0" fmla="*/ 1066800 h 1066800"/>
              <a:gd name="connsiteX1" fmla="*/ 0 w 419100"/>
              <a:gd name="connsiteY1" fmla="*/ 0 h 1066800"/>
              <a:gd name="connsiteX2" fmla="*/ 419100 w 4191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066800">
                <a:moveTo>
                  <a:pt x="0" y="1066800"/>
                </a:moveTo>
                <a:lnTo>
                  <a:pt x="0" y="0"/>
                </a:lnTo>
                <a:lnTo>
                  <a:pt x="41910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4CD48BA4-5BEE-38E0-FBDA-E73799EAD1C1}"/>
              </a:ext>
            </a:extLst>
          </p:cNvPr>
          <p:cNvSpPr/>
          <p:nvPr/>
        </p:nvSpPr>
        <p:spPr>
          <a:xfrm>
            <a:off x="-21153119" y="-992962"/>
            <a:ext cx="23322744" cy="3333597"/>
          </a:xfrm>
          <a:custGeom>
            <a:avLst/>
            <a:gdLst>
              <a:gd name="connsiteX0" fmla="*/ 0 w 17221200"/>
              <a:gd name="connsiteY0" fmla="*/ 3429000 h 3429000"/>
              <a:gd name="connsiteX1" fmla="*/ 0 w 17221200"/>
              <a:gd name="connsiteY1" fmla="*/ 0 h 3429000"/>
              <a:gd name="connsiteX2" fmla="*/ 17221200 w 17221200"/>
              <a:gd name="connsiteY2" fmla="*/ 0 h 3429000"/>
              <a:gd name="connsiteX3" fmla="*/ 17221200 w 17221200"/>
              <a:gd name="connsiteY3" fmla="*/ 3086100 h 3429000"/>
              <a:gd name="connsiteX0" fmla="*/ 0 w 17263061"/>
              <a:gd name="connsiteY0" fmla="*/ 4332905 h 4332905"/>
              <a:gd name="connsiteX1" fmla="*/ 41861 w 17263061"/>
              <a:gd name="connsiteY1" fmla="*/ 0 h 4332905"/>
              <a:gd name="connsiteX2" fmla="*/ 17263061 w 17263061"/>
              <a:gd name="connsiteY2" fmla="*/ 0 h 4332905"/>
              <a:gd name="connsiteX3" fmla="*/ 17263061 w 17263061"/>
              <a:gd name="connsiteY3" fmla="*/ 3086100 h 4332905"/>
              <a:gd name="connsiteX0" fmla="*/ 0 w 17263061"/>
              <a:gd name="connsiteY0" fmla="*/ 4152124 h 4152124"/>
              <a:gd name="connsiteX1" fmla="*/ 41861 w 17263061"/>
              <a:gd name="connsiteY1" fmla="*/ 0 h 4152124"/>
              <a:gd name="connsiteX2" fmla="*/ 17263061 w 17263061"/>
              <a:gd name="connsiteY2" fmla="*/ 0 h 4152124"/>
              <a:gd name="connsiteX3" fmla="*/ 17263061 w 17263061"/>
              <a:gd name="connsiteY3" fmla="*/ 3086100 h 41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3061" h="4152124">
                <a:moveTo>
                  <a:pt x="0" y="4152124"/>
                </a:moveTo>
                <a:lnTo>
                  <a:pt x="41861" y="0"/>
                </a:lnTo>
                <a:lnTo>
                  <a:pt x="17263061" y="0"/>
                </a:lnTo>
                <a:lnTo>
                  <a:pt x="17263061" y="308610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F91FFB4-C146-1AC9-EFAA-6E60B898D551}"/>
              </a:ext>
            </a:extLst>
          </p:cNvPr>
          <p:cNvSpPr/>
          <p:nvPr/>
        </p:nvSpPr>
        <p:spPr>
          <a:xfrm rot="10800000">
            <a:off x="-17279156" y="5475402"/>
            <a:ext cx="34640056" cy="11203462"/>
          </a:xfrm>
          <a:custGeom>
            <a:avLst/>
            <a:gdLst>
              <a:gd name="connsiteX0" fmla="*/ 0 w 17221200"/>
              <a:gd name="connsiteY0" fmla="*/ 3429000 h 3429000"/>
              <a:gd name="connsiteX1" fmla="*/ 0 w 17221200"/>
              <a:gd name="connsiteY1" fmla="*/ 0 h 3429000"/>
              <a:gd name="connsiteX2" fmla="*/ 17221200 w 17221200"/>
              <a:gd name="connsiteY2" fmla="*/ 0 h 3429000"/>
              <a:gd name="connsiteX3" fmla="*/ 17221200 w 17221200"/>
              <a:gd name="connsiteY3" fmla="*/ 3086100 h 3429000"/>
              <a:gd name="connsiteX0" fmla="*/ 0 w 17263061"/>
              <a:gd name="connsiteY0" fmla="*/ 4332905 h 4332905"/>
              <a:gd name="connsiteX1" fmla="*/ 41861 w 17263061"/>
              <a:gd name="connsiteY1" fmla="*/ 0 h 4332905"/>
              <a:gd name="connsiteX2" fmla="*/ 17263061 w 17263061"/>
              <a:gd name="connsiteY2" fmla="*/ 0 h 4332905"/>
              <a:gd name="connsiteX3" fmla="*/ 17263061 w 17263061"/>
              <a:gd name="connsiteY3" fmla="*/ 3086100 h 4332905"/>
              <a:gd name="connsiteX0" fmla="*/ 0 w 17263061"/>
              <a:gd name="connsiteY0" fmla="*/ 4152124 h 4152124"/>
              <a:gd name="connsiteX1" fmla="*/ 41861 w 17263061"/>
              <a:gd name="connsiteY1" fmla="*/ 0 h 4152124"/>
              <a:gd name="connsiteX2" fmla="*/ 17263061 w 17263061"/>
              <a:gd name="connsiteY2" fmla="*/ 0 h 4152124"/>
              <a:gd name="connsiteX3" fmla="*/ 17263061 w 17263061"/>
              <a:gd name="connsiteY3" fmla="*/ 3086100 h 4152124"/>
              <a:gd name="connsiteX0" fmla="*/ 0 w 17248156"/>
              <a:gd name="connsiteY0" fmla="*/ 2819597 h 3086100"/>
              <a:gd name="connsiteX1" fmla="*/ 26956 w 17248156"/>
              <a:gd name="connsiteY1" fmla="*/ 0 h 3086100"/>
              <a:gd name="connsiteX2" fmla="*/ 17248156 w 17248156"/>
              <a:gd name="connsiteY2" fmla="*/ 0 h 3086100"/>
              <a:gd name="connsiteX3" fmla="*/ 17248156 w 17248156"/>
              <a:gd name="connsiteY3" fmla="*/ 3086100 h 3086100"/>
              <a:gd name="connsiteX0" fmla="*/ 0 w 17241835"/>
              <a:gd name="connsiteY0" fmla="*/ 2735637 h 3086100"/>
              <a:gd name="connsiteX1" fmla="*/ 20635 w 17241835"/>
              <a:gd name="connsiteY1" fmla="*/ 0 h 3086100"/>
              <a:gd name="connsiteX2" fmla="*/ 17241835 w 17241835"/>
              <a:gd name="connsiteY2" fmla="*/ 0 h 3086100"/>
              <a:gd name="connsiteX3" fmla="*/ 17241835 w 17241835"/>
              <a:gd name="connsiteY3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835" h="3086100">
                <a:moveTo>
                  <a:pt x="0" y="2735637"/>
                </a:moveTo>
                <a:lnTo>
                  <a:pt x="20635" y="0"/>
                </a:lnTo>
                <a:lnTo>
                  <a:pt x="17241835" y="0"/>
                </a:lnTo>
                <a:lnTo>
                  <a:pt x="17241835" y="308610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69312-0798-02B3-C620-9F94B2723976}"/>
              </a:ext>
            </a:extLst>
          </p:cNvPr>
          <p:cNvSpPr txBox="1"/>
          <p:nvPr/>
        </p:nvSpPr>
        <p:spPr>
          <a:xfrm>
            <a:off x="-10353522" y="-1870600"/>
            <a:ext cx="17235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000"/>
              <a:t>덱수정</a:t>
            </a:r>
            <a:endParaRPr lang="ko-KR" altLang="en-US" sz="4000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E64E9B5-26D1-FD02-0E0D-D329402FB989}"/>
              </a:ext>
            </a:extLst>
          </p:cNvPr>
          <p:cNvSpPr/>
          <p:nvPr/>
        </p:nvSpPr>
        <p:spPr>
          <a:xfrm>
            <a:off x="1664998" y="1573810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C99B7E-C7DA-71B0-D699-D44C6056A582}"/>
              </a:ext>
            </a:extLst>
          </p:cNvPr>
          <p:cNvSpPr txBox="1"/>
          <p:nvPr/>
        </p:nvSpPr>
        <p:spPr>
          <a:xfrm>
            <a:off x="1942217" y="156098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000 / 000</a:t>
            </a:r>
            <a:endParaRPr lang="ko-KR" altLang="en-US" sz="1050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BA3E9C55-06F0-1E63-9783-EFC2829CBC84}"/>
              </a:ext>
            </a:extLst>
          </p:cNvPr>
          <p:cNvSpPr/>
          <p:nvPr/>
        </p:nvSpPr>
        <p:spPr>
          <a:xfrm>
            <a:off x="2725987" y="1573134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3602581-EE2D-BDAA-F655-D48D0029CAEE}"/>
              </a:ext>
            </a:extLst>
          </p:cNvPr>
          <p:cNvSpPr/>
          <p:nvPr/>
        </p:nvSpPr>
        <p:spPr>
          <a:xfrm>
            <a:off x="4042672" y="8796789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돋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02FF382-9455-AFDB-2A1E-00E5BBF6E138}"/>
              </a:ext>
            </a:extLst>
          </p:cNvPr>
          <p:cNvSpPr/>
          <p:nvPr/>
        </p:nvSpPr>
        <p:spPr>
          <a:xfrm>
            <a:off x="4075202" y="10272937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돋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B29245B-C374-E282-AE0D-F521A73D49DF}"/>
              </a:ext>
            </a:extLst>
          </p:cNvPr>
          <p:cNvSpPr/>
          <p:nvPr/>
        </p:nvSpPr>
        <p:spPr>
          <a:xfrm>
            <a:off x="4565753" y="6942911"/>
            <a:ext cx="2423766" cy="3823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44747A5-090C-EE4A-FD9E-FA96181D982F}"/>
              </a:ext>
            </a:extLst>
          </p:cNvPr>
          <p:cNvGrpSpPr/>
          <p:nvPr/>
        </p:nvGrpSpPr>
        <p:grpSpPr>
          <a:xfrm>
            <a:off x="4718154" y="7436365"/>
            <a:ext cx="2085027" cy="3146886"/>
            <a:chOff x="3307677" y="7001257"/>
            <a:chExt cx="2481677" cy="3745541"/>
          </a:xfrm>
        </p:grpSpPr>
        <p:pic>
          <p:nvPicPr>
            <p:cNvPr id="188" name="그림 187" descr="직사각형, 라인, 도표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7B36193-E486-2C51-9270-E0FC103F2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5" t="17363" r="19472" b="17457"/>
            <a:stretch/>
          </p:blipFill>
          <p:spPr>
            <a:xfrm>
              <a:off x="3307677" y="7001257"/>
              <a:ext cx="2481677" cy="3745541"/>
            </a:xfrm>
            <a:prstGeom prst="rect">
              <a:avLst/>
            </a:prstGeom>
          </p:spPr>
        </p:pic>
        <p:pic>
          <p:nvPicPr>
            <p:cNvPr id="189" name="그림 188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186CCE30-8082-0325-B4B2-4A376C52C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709" t="32435" r="37454" b="26785"/>
            <a:stretch>
              <a:fillRect/>
            </a:stretch>
          </p:blipFill>
          <p:spPr>
            <a:xfrm>
              <a:off x="4599213" y="9038064"/>
              <a:ext cx="1086434" cy="1615465"/>
            </a:xfrm>
            <a:prstGeom prst="rect">
              <a:avLst/>
            </a:prstGeom>
          </p:spPr>
        </p:pic>
        <p:pic>
          <p:nvPicPr>
            <p:cNvPr id="190" name="그림 189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31C264D4-1803-E5A2-CA7C-56467AEB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709" t="32435" r="23587" b="26785"/>
            <a:stretch>
              <a:fillRect/>
            </a:stretch>
          </p:blipFill>
          <p:spPr>
            <a:xfrm>
              <a:off x="3405996" y="9038064"/>
              <a:ext cx="1474348" cy="1615465"/>
            </a:xfrm>
            <a:prstGeom prst="rect">
              <a:avLst/>
            </a:prstGeom>
          </p:spPr>
        </p:pic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DC01241-9E57-0877-CDA7-6937B2194CE0}"/>
                </a:ext>
              </a:extLst>
            </p:cNvPr>
            <p:cNvSpPr/>
            <p:nvPr/>
          </p:nvSpPr>
          <p:spPr>
            <a:xfrm>
              <a:off x="3405997" y="7107539"/>
              <a:ext cx="2279650" cy="1887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7DCFEB8-D498-D6CC-F1EF-CDED23B25B49}"/>
                </a:ext>
              </a:extLst>
            </p:cNvPr>
            <p:cNvSpPr/>
            <p:nvPr/>
          </p:nvSpPr>
          <p:spPr>
            <a:xfrm>
              <a:off x="4236977" y="7168696"/>
              <a:ext cx="1405489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스킬카드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이름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0209FA46-0D99-876B-23CF-884376B7F506}"/>
                </a:ext>
              </a:extLst>
            </p:cNvPr>
            <p:cNvSpPr/>
            <p:nvPr/>
          </p:nvSpPr>
          <p:spPr>
            <a:xfrm>
              <a:off x="3405997" y="9037883"/>
              <a:ext cx="2279650" cy="16154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8D96FCE-347F-4D9B-44EA-78B17E1A1B44}"/>
                </a:ext>
              </a:extLst>
            </p:cNvPr>
            <p:cNvSpPr txBox="1"/>
            <p:nvPr/>
          </p:nvSpPr>
          <p:spPr>
            <a:xfrm>
              <a:off x="3817939" y="7997390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EE66C56-1431-FE61-1CF5-110EE8755300}"/>
                </a:ext>
              </a:extLst>
            </p:cNvPr>
            <p:cNvSpPr txBox="1"/>
            <p:nvPr/>
          </p:nvSpPr>
          <p:spPr>
            <a:xfrm>
              <a:off x="3346759" y="9028711"/>
              <a:ext cx="2357396" cy="549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범위ㅏㅣ</a:t>
              </a:r>
              <a:r>
                <a:rPr lang="en-US" altLang="ko-KR" sz="1200" dirty="0"/>
                <a:t>;;</a:t>
              </a:r>
              <a:r>
                <a:rPr lang="en-US" altLang="ko-KR" sz="1200" dirty="0" err="1"/>
                <a:t>kl;K;KL;KL;KL;KL</a:t>
              </a:r>
              <a:r>
                <a:rPr lang="en-US" altLang="ko-KR" sz="1200" dirty="0"/>
                <a:t>;</a:t>
              </a:r>
              <a:r>
                <a:rPr lang="ko-KR" altLang="en-US" sz="1200" dirty="0"/>
                <a:t>표시</a:t>
              </a: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705F5A9-AA61-8CEF-AE53-78EAD3719972}"/>
                </a:ext>
              </a:extLst>
            </p:cNvPr>
            <p:cNvSpPr/>
            <p:nvPr/>
          </p:nvSpPr>
          <p:spPr>
            <a:xfrm>
              <a:off x="3440923" y="7168696"/>
              <a:ext cx="340274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랭크</a:t>
              </a: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0A0932BD-A33A-9C0E-4F94-5E7014EA5CEF}"/>
                </a:ext>
              </a:extLst>
            </p:cNvPr>
            <p:cNvSpPr/>
            <p:nvPr/>
          </p:nvSpPr>
          <p:spPr>
            <a:xfrm>
              <a:off x="3830357" y="7168696"/>
              <a:ext cx="357460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타입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28926D6-FE3D-D724-A40A-9E407DB03261}"/>
              </a:ext>
            </a:extLst>
          </p:cNvPr>
          <p:cNvGrpSpPr/>
          <p:nvPr/>
        </p:nvGrpSpPr>
        <p:grpSpPr>
          <a:xfrm>
            <a:off x="5593254" y="7122015"/>
            <a:ext cx="1192795" cy="235838"/>
            <a:chOff x="3280962" y="6997167"/>
            <a:chExt cx="1292180" cy="255488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8E38722F-FA40-0E3C-370D-F93B2619482A}"/>
                </a:ext>
              </a:extLst>
            </p:cNvPr>
            <p:cNvSpPr/>
            <p:nvPr/>
          </p:nvSpPr>
          <p:spPr>
            <a:xfrm>
              <a:off x="3690614" y="6997167"/>
              <a:ext cx="472878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CF0E020-5636-EFBF-1D78-AEC2DFCAF4B3}"/>
                </a:ext>
              </a:extLst>
            </p:cNvPr>
            <p:cNvSpPr/>
            <p:nvPr/>
          </p:nvSpPr>
          <p:spPr>
            <a:xfrm>
              <a:off x="4201002" y="6997167"/>
              <a:ext cx="372140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11C4611E-E5A3-02FE-9013-D28EB43FA3AC}"/>
                </a:ext>
              </a:extLst>
            </p:cNvPr>
            <p:cNvSpPr/>
            <p:nvPr/>
          </p:nvSpPr>
          <p:spPr>
            <a:xfrm rot="5400000">
              <a:off x="4328242" y="7068621"/>
              <a:ext cx="117662" cy="112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45F7242-6559-ED96-E180-F8CA043984DB}"/>
                </a:ext>
              </a:extLst>
            </p:cNvPr>
            <p:cNvSpPr/>
            <p:nvPr/>
          </p:nvSpPr>
          <p:spPr>
            <a:xfrm>
              <a:off x="3280962" y="6997168"/>
              <a:ext cx="372140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이등변 삼각형 202">
              <a:extLst>
                <a:ext uri="{FF2B5EF4-FFF2-40B4-BE49-F238E27FC236}">
                  <a16:creationId xmlns:a16="http://schemas.microsoft.com/office/drawing/2014/main" id="{99652999-A09E-5F42-E6BE-455D13C3500F}"/>
                </a:ext>
              </a:extLst>
            </p:cNvPr>
            <p:cNvSpPr/>
            <p:nvPr/>
          </p:nvSpPr>
          <p:spPr>
            <a:xfrm rot="16200000">
              <a:off x="3408201" y="7068622"/>
              <a:ext cx="117662" cy="112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B19E86F-7B05-1D67-06AA-DCB9BD6978EE}"/>
              </a:ext>
            </a:extLst>
          </p:cNvPr>
          <p:cNvSpPr/>
          <p:nvPr/>
        </p:nvSpPr>
        <p:spPr>
          <a:xfrm>
            <a:off x="4723153" y="7122015"/>
            <a:ext cx="708084" cy="235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0/0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E76E19B5-1546-9CB4-B6A4-A844A537380C}"/>
              </a:ext>
            </a:extLst>
          </p:cNvPr>
          <p:cNvSpPr/>
          <p:nvPr/>
        </p:nvSpPr>
        <p:spPr>
          <a:xfrm>
            <a:off x="6525501" y="8796789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돋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AFF1CD8-35FC-CCD4-2CA5-3092B6EF9E4B}"/>
              </a:ext>
            </a:extLst>
          </p:cNvPr>
          <p:cNvSpPr/>
          <p:nvPr/>
        </p:nvSpPr>
        <p:spPr>
          <a:xfrm>
            <a:off x="6558031" y="10272937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돋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5329B23-F6EC-006A-714B-9324AB709601}"/>
              </a:ext>
            </a:extLst>
          </p:cNvPr>
          <p:cNvSpPr/>
          <p:nvPr/>
        </p:nvSpPr>
        <p:spPr>
          <a:xfrm>
            <a:off x="7080103" y="6942910"/>
            <a:ext cx="2423766" cy="3823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90496033-F21C-F4C5-3762-1C7406CAD483}"/>
              </a:ext>
            </a:extLst>
          </p:cNvPr>
          <p:cNvGrpSpPr/>
          <p:nvPr/>
        </p:nvGrpSpPr>
        <p:grpSpPr>
          <a:xfrm>
            <a:off x="7255462" y="7409726"/>
            <a:ext cx="2085027" cy="3146886"/>
            <a:chOff x="3307677" y="7001257"/>
            <a:chExt cx="2481677" cy="3745541"/>
          </a:xfrm>
        </p:grpSpPr>
        <p:pic>
          <p:nvPicPr>
            <p:cNvPr id="209" name="그림 208" descr="직사각형, 라인, 도표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DB48FB3-B3AC-DC93-F54D-CF50681E5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5" t="17363" r="19472" b="17457"/>
            <a:stretch/>
          </p:blipFill>
          <p:spPr>
            <a:xfrm>
              <a:off x="3307677" y="7001257"/>
              <a:ext cx="2481677" cy="3745541"/>
            </a:xfrm>
            <a:prstGeom prst="rect">
              <a:avLst/>
            </a:prstGeom>
          </p:spPr>
        </p:pic>
        <p:pic>
          <p:nvPicPr>
            <p:cNvPr id="210" name="그림 209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D000611D-5536-A757-16C6-535F1B485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709" t="32435" r="37454" b="26785"/>
            <a:stretch>
              <a:fillRect/>
            </a:stretch>
          </p:blipFill>
          <p:spPr>
            <a:xfrm>
              <a:off x="4599213" y="9038064"/>
              <a:ext cx="1086434" cy="1615465"/>
            </a:xfrm>
            <a:prstGeom prst="rect">
              <a:avLst/>
            </a:prstGeom>
          </p:spPr>
        </p:pic>
        <p:pic>
          <p:nvPicPr>
            <p:cNvPr id="211" name="그림 210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0B1225C-26F0-F9DF-F55C-536C1B7B4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709" t="32435" r="23587" b="26785"/>
            <a:stretch>
              <a:fillRect/>
            </a:stretch>
          </p:blipFill>
          <p:spPr>
            <a:xfrm>
              <a:off x="3405996" y="9038064"/>
              <a:ext cx="1474348" cy="1615465"/>
            </a:xfrm>
            <a:prstGeom prst="rect">
              <a:avLst/>
            </a:prstGeom>
          </p:spPr>
        </p:pic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ACFDD561-9599-B2DC-C0C7-787EF4CFA909}"/>
                </a:ext>
              </a:extLst>
            </p:cNvPr>
            <p:cNvSpPr/>
            <p:nvPr/>
          </p:nvSpPr>
          <p:spPr>
            <a:xfrm>
              <a:off x="3405997" y="7107539"/>
              <a:ext cx="2279650" cy="1887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5DAB689B-50B8-A4FC-61BA-3906C25439A1}"/>
                </a:ext>
              </a:extLst>
            </p:cNvPr>
            <p:cNvSpPr/>
            <p:nvPr/>
          </p:nvSpPr>
          <p:spPr>
            <a:xfrm>
              <a:off x="4236977" y="7168696"/>
              <a:ext cx="1405489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스킬카드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이름</a:t>
              </a: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B6D1851-B998-7812-A3D7-520400334504}"/>
                </a:ext>
              </a:extLst>
            </p:cNvPr>
            <p:cNvSpPr/>
            <p:nvPr/>
          </p:nvSpPr>
          <p:spPr>
            <a:xfrm>
              <a:off x="3405997" y="9037883"/>
              <a:ext cx="2279650" cy="16154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2C0550A-1237-05D2-24B2-6B272F05792C}"/>
                </a:ext>
              </a:extLst>
            </p:cNvPr>
            <p:cNvSpPr txBox="1"/>
            <p:nvPr/>
          </p:nvSpPr>
          <p:spPr>
            <a:xfrm>
              <a:off x="3817939" y="7997390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481C49E-1EF4-377C-B2E4-15FC12AE0247}"/>
                </a:ext>
              </a:extLst>
            </p:cNvPr>
            <p:cNvSpPr txBox="1"/>
            <p:nvPr/>
          </p:nvSpPr>
          <p:spPr>
            <a:xfrm>
              <a:off x="3346759" y="9028711"/>
              <a:ext cx="2357396" cy="549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범위ㅏㅣ</a:t>
              </a:r>
              <a:r>
                <a:rPr lang="en-US" altLang="ko-KR" sz="1200" dirty="0"/>
                <a:t>;;</a:t>
              </a:r>
              <a:r>
                <a:rPr lang="en-US" altLang="ko-KR" sz="1200" dirty="0" err="1"/>
                <a:t>kl;K;KL;KL;KL;KL</a:t>
              </a:r>
              <a:r>
                <a:rPr lang="en-US" altLang="ko-KR" sz="1200" dirty="0"/>
                <a:t>;</a:t>
              </a:r>
              <a:r>
                <a:rPr lang="ko-KR" altLang="en-US" sz="1200" dirty="0"/>
                <a:t>표시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81D0DE8-670B-619C-2A6B-96E64711C2B9}"/>
                </a:ext>
              </a:extLst>
            </p:cNvPr>
            <p:cNvSpPr/>
            <p:nvPr/>
          </p:nvSpPr>
          <p:spPr>
            <a:xfrm>
              <a:off x="3440923" y="7168696"/>
              <a:ext cx="340274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랭크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8DA73C22-5135-F534-7BAE-8CAA3EF9C7E3}"/>
                </a:ext>
              </a:extLst>
            </p:cNvPr>
            <p:cNvSpPr/>
            <p:nvPr/>
          </p:nvSpPr>
          <p:spPr>
            <a:xfrm>
              <a:off x="3830357" y="7168696"/>
              <a:ext cx="357460" cy="247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타입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23DEB20-33F6-7FB7-CDCE-C79D8C0DF424}"/>
              </a:ext>
            </a:extLst>
          </p:cNvPr>
          <p:cNvGrpSpPr/>
          <p:nvPr/>
        </p:nvGrpSpPr>
        <p:grpSpPr>
          <a:xfrm>
            <a:off x="8130562" y="7095376"/>
            <a:ext cx="1192795" cy="235838"/>
            <a:chOff x="3280962" y="6997167"/>
            <a:chExt cx="1292180" cy="255488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458BA17-D6EC-C068-7705-7172B5D18209}"/>
                </a:ext>
              </a:extLst>
            </p:cNvPr>
            <p:cNvSpPr/>
            <p:nvPr/>
          </p:nvSpPr>
          <p:spPr>
            <a:xfrm>
              <a:off x="3690614" y="6997167"/>
              <a:ext cx="472878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5E1CC6E0-75F1-E725-9A07-46DDD2BDF775}"/>
                </a:ext>
              </a:extLst>
            </p:cNvPr>
            <p:cNvSpPr/>
            <p:nvPr/>
          </p:nvSpPr>
          <p:spPr>
            <a:xfrm>
              <a:off x="4201002" y="6997167"/>
              <a:ext cx="372140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144536E1-486D-E243-7834-F8752FE83B24}"/>
                </a:ext>
              </a:extLst>
            </p:cNvPr>
            <p:cNvSpPr/>
            <p:nvPr/>
          </p:nvSpPr>
          <p:spPr>
            <a:xfrm rot="5400000">
              <a:off x="4328242" y="7068621"/>
              <a:ext cx="117662" cy="112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303AF57-A245-9892-3DC0-9E768E4FDCF5}"/>
                </a:ext>
              </a:extLst>
            </p:cNvPr>
            <p:cNvSpPr/>
            <p:nvPr/>
          </p:nvSpPr>
          <p:spPr>
            <a:xfrm>
              <a:off x="3280962" y="6997168"/>
              <a:ext cx="372140" cy="255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23FCFA95-813A-00E7-1FB6-20FEBD78DD41}"/>
                </a:ext>
              </a:extLst>
            </p:cNvPr>
            <p:cNvSpPr/>
            <p:nvPr/>
          </p:nvSpPr>
          <p:spPr>
            <a:xfrm rot="16200000">
              <a:off x="3408201" y="7068622"/>
              <a:ext cx="117662" cy="112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71699005-C79D-6415-3B6A-04E7E55B6114}"/>
              </a:ext>
            </a:extLst>
          </p:cNvPr>
          <p:cNvSpPr/>
          <p:nvPr/>
        </p:nvSpPr>
        <p:spPr>
          <a:xfrm>
            <a:off x="7260461" y="7095376"/>
            <a:ext cx="708084" cy="235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3/5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2B6DA503-92E3-7855-23BC-BDA63E8EC1F8}"/>
              </a:ext>
            </a:extLst>
          </p:cNvPr>
          <p:cNvSpPr/>
          <p:nvPr/>
        </p:nvSpPr>
        <p:spPr>
          <a:xfrm>
            <a:off x="9062809" y="8770150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돋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974CC77-CE17-1210-5C35-5C16D3296C26}"/>
              </a:ext>
            </a:extLst>
          </p:cNvPr>
          <p:cNvSpPr/>
          <p:nvPr/>
        </p:nvSpPr>
        <p:spPr>
          <a:xfrm>
            <a:off x="9095339" y="10246298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돋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94F64B2-523D-DA8A-4AFE-10C213F940EA}"/>
              </a:ext>
            </a:extLst>
          </p:cNvPr>
          <p:cNvCxnSpPr>
            <a:cxnSpLocks/>
          </p:cNvCxnSpPr>
          <p:nvPr/>
        </p:nvCxnSpPr>
        <p:spPr>
          <a:xfrm>
            <a:off x="6308159" y="8992449"/>
            <a:ext cx="0" cy="3101228"/>
          </a:xfrm>
          <a:prstGeom prst="line">
            <a:avLst/>
          </a:pr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FC444AD-8164-AB69-6148-FB91F1FCBEA9}"/>
              </a:ext>
            </a:extLst>
          </p:cNvPr>
          <p:cNvCxnSpPr>
            <a:cxnSpLocks/>
          </p:cNvCxnSpPr>
          <p:nvPr/>
        </p:nvCxnSpPr>
        <p:spPr>
          <a:xfrm flipH="1">
            <a:off x="4506690" y="10109200"/>
            <a:ext cx="609440" cy="2207544"/>
          </a:xfrm>
          <a:prstGeom prst="line">
            <a:avLst/>
          </a:pr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9AE95DB-B7B1-4DED-A919-07F2E18F49E2}"/>
              </a:ext>
            </a:extLst>
          </p:cNvPr>
          <p:cNvCxnSpPr>
            <a:cxnSpLocks/>
          </p:cNvCxnSpPr>
          <p:nvPr/>
        </p:nvCxnSpPr>
        <p:spPr>
          <a:xfrm>
            <a:off x="5715905" y="5019472"/>
            <a:ext cx="0" cy="1931062"/>
          </a:xfrm>
          <a:prstGeom prst="line">
            <a:avLst/>
          </a:pr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8" name="타원 227">
            <a:extLst>
              <a:ext uri="{FF2B5EF4-FFF2-40B4-BE49-F238E27FC236}">
                <a16:creationId xmlns:a16="http://schemas.microsoft.com/office/drawing/2014/main" id="{7845C5C1-AE6A-4429-341B-AF8157CFDEA2}"/>
              </a:ext>
            </a:extLst>
          </p:cNvPr>
          <p:cNvSpPr/>
          <p:nvPr/>
        </p:nvSpPr>
        <p:spPr>
          <a:xfrm>
            <a:off x="9655111" y="1507684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05C876C-54EA-B455-38BF-FFEC8B756944}"/>
              </a:ext>
            </a:extLst>
          </p:cNvPr>
          <p:cNvSpPr/>
          <p:nvPr/>
        </p:nvSpPr>
        <p:spPr>
          <a:xfrm>
            <a:off x="9991895" y="1507684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</a:t>
            </a: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7A74F4C-7CE4-55E3-A9C3-DB5D8B5531B6}"/>
              </a:ext>
            </a:extLst>
          </p:cNvPr>
          <p:cNvSpPr/>
          <p:nvPr/>
        </p:nvSpPr>
        <p:spPr>
          <a:xfrm>
            <a:off x="9971572" y="2198797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05D19C7D-D168-F29E-17C7-28E26954967E}"/>
              </a:ext>
            </a:extLst>
          </p:cNvPr>
          <p:cNvSpPr/>
          <p:nvPr/>
        </p:nvSpPr>
        <p:spPr>
          <a:xfrm>
            <a:off x="9602002" y="2198797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5247666-4858-31D0-CD2A-1F4DF842A688}"/>
              </a:ext>
            </a:extLst>
          </p:cNvPr>
          <p:cNvSpPr/>
          <p:nvPr/>
        </p:nvSpPr>
        <p:spPr>
          <a:xfrm>
            <a:off x="9241427" y="2198797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23221E2-9155-F4D8-02DE-84093015B5E9}"/>
              </a:ext>
            </a:extLst>
          </p:cNvPr>
          <p:cNvSpPr/>
          <p:nvPr/>
        </p:nvSpPr>
        <p:spPr>
          <a:xfrm>
            <a:off x="8889847" y="2198797"/>
            <a:ext cx="283675" cy="2836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8821F690-11B0-7CA7-EE36-1A55CC701F80}"/>
              </a:ext>
            </a:extLst>
          </p:cNvPr>
          <p:cNvSpPr/>
          <p:nvPr/>
        </p:nvSpPr>
        <p:spPr>
          <a:xfrm>
            <a:off x="12783133" y="-9577377"/>
            <a:ext cx="8839784" cy="42539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6CB9FEC1-0D2D-EE0E-33AD-C1181AC20CC3}"/>
              </a:ext>
            </a:extLst>
          </p:cNvPr>
          <p:cNvSpPr/>
          <p:nvPr/>
        </p:nvSpPr>
        <p:spPr>
          <a:xfrm>
            <a:off x="15297952" y="-9098495"/>
            <a:ext cx="4247739" cy="26639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 소환치를 초과하였습니다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소환 필요치는 </a:t>
            </a:r>
            <a:r>
              <a:rPr lang="en-US" altLang="ko-KR" dirty="0"/>
              <a:t>10</a:t>
            </a:r>
            <a:r>
              <a:rPr lang="ko-KR" altLang="en-US" dirty="0"/>
              <a:t>이하로 조정해주세요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81D5659-CCA4-C66B-FFEE-79B2ADD5E98B}"/>
              </a:ext>
            </a:extLst>
          </p:cNvPr>
          <p:cNvSpPr txBox="1"/>
          <p:nvPr/>
        </p:nvSpPr>
        <p:spPr>
          <a:xfrm>
            <a:off x="16882509" y="-7099238"/>
            <a:ext cx="1078623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400"/>
              <a:t>확인</a:t>
            </a:r>
            <a:endParaRPr lang="ko-KR" altLang="en-US" sz="1400" dirty="0"/>
          </a:p>
        </p:txBody>
      </p:sp>
      <p:sp>
        <p:nvSpPr>
          <p:cNvPr id="237" name="자유형: 도형 236">
            <a:extLst>
              <a:ext uri="{FF2B5EF4-FFF2-40B4-BE49-F238E27FC236}">
                <a16:creationId xmlns:a16="http://schemas.microsoft.com/office/drawing/2014/main" id="{390F613D-A60D-7FD2-02F6-768BB85637F6}"/>
              </a:ext>
            </a:extLst>
          </p:cNvPr>
          <p:cNvSpPr/>
          <p:nvPr/>
        </p:nvSpPr>
        <p:spPr>
          <a:xfrm>
            <a:off x="11418936" y="-7270980"/>
            <a:ext cx="1434712" cy="4675624"/>
          </a:xfrm>
          <a:custGeom>
            <a:avLst/>
            <a:gdLst>
              <a:gd name="connsiteX0" fmla="*/ 0 w 419100"/>
              <a:gd name="connsiteY0" fmla="*/ 1066800 h 1066800"/>
              <a:gd name="connsiteX1" fmla="*/ 0 w 419100"/>
              <a:gd name="connsiteY1" fmla="*/ 0 h 1066800"/>
              <a:gd name="connsiteX2" fmla="*/ 419100 w 4191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066800">
                <a:moveTo>
                  <a:pt x="0" y="1066800"/>
                </a:moveTo>
                <a:lnTo>
                  <a:pt x="0" y="0"/>
                </a:lnTo>
                <a:lnTo>
                  <a:pt x="41910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FA8D1D1-8EAA-DE83-A194-F27FE42682D3}"/>
              </a:ext>
            </a:extLst>
          </p:cNvPr>
          <p:cNvSpPr/>
          <p:nvPr/>
        </p:nvSpPr>
        <p:spPr>
          <a:xfrm>
            <a:off x="12783133" y="-14112173"/>
            <a:ext cx="8839784" cy="42539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C077DD19-ECE3-7C4A-D457-A0425353DE17}"/>
              </a:ext>
            </a:extLst>
          </p:cNvPr>
          <p:cNvSpPr/>
          <p:nvPr/>
        </p:nvSpPr>
        <p:spPr>
          <a:xfrm>
            <a:off x="15297952" y="-13633291"/>
            <a:ext cx="4247739" cy="26639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덱이름을</a:t>
            </a:r>
            <a:r>
              <a:rPr lang="ko-KR" altLang="en-US" dirty="0"/>
              <a:t> 정해주세요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F1B470-F4A9-3804-5F34-CEDD01E87474}"/>
              </a:ext>
            </a:extLst>
          </p:cNvPr>
          <p:cNvSpPr txBox="1"/>
          <p:nvPr/>
        </p:nvSpPr>
        <p:spPr>
          <a:xfrm>
            <a:off x="16882509" y="-11634034"/>
            <a:ext cx="1078623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400"/>
              <a:t>확인</a:t>
            </a:r>
            <a:endParaRPr lang="ko-KR" altLang="en-US" sz="1400" dirty="0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311E2B4B-3C03-9F0F-EBA2-B227102777FB}"/>
              </a:ext>
            </a:extLst>
          </p:cNvPr>
          <p:cNvSpPr/>
          <p:nvPr/>
        </p:nvSpPr>
        <p:spPr>
          <a:xfrm>
            <a:off x="11418936" y="-11805776"/>
            <a:ext cx="1434712" cy="4675624"/>
          </a:xfrm>
          <a:custGeom>
            <a:avLst/>
            <a:gdLst>
              <a:gd name="connsiteX0" fmla="*/ 0 w 419100"/>
              <a:gd name="connsiteY0" fmla="*/ 1066800 h 1066800"/>
              <a:gd name="connsiteX1" fmla="*/ 0 w 419100"/>
              <a:gd name="connsiteY1" fmla="*/ 0 h 1066800"/>
              <a:gd name="connsiteX2" fmla="*/ 419100 w 4191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066800">
                <a:moveTo>
                  <a:pt x="0" y="1066800"/>
                </a:moveTo>
                <a:lnTo>
                  <a:pt x="0" y="0"/>
                </a:lnTo>
                <a:lnTo>
                  <a:pt x="41910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962F2BD5-8321-D749-1A9B-A5F61DF1CE0B}"/>
              </a:ext>
            </a:extLst>
          </p:cNvPr>
          <p:cNvGrpSpPr/>
          <p:nvPr/>
        </p:nvGrpSpPr>
        <p:grpSpPr>
          <a:xfrm>
            <a:off x="1628378" y="1931513"/>
            <a:ext cx="2592249" cy="3631169"/>
            <a:chOff x="-1268401" y="4624968"/>
            <a:chExt cx="2592249" cy="363116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09049C1C-F4F0-A53D-053F-93EB9DBA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-1268401" y="4624968"/>
              <a:ext cx="609047" cy="533111"/>
            </a:xfrm>
            <a:prstGeom prst="rect">
              <a:avLst/>
            </a:prstGeom>
          </p:spPr>
        </p:pic>
        <p:pic>
          <p:nvPicPr>
            <p:cNvPr id="246" name="그림 245">
              <a:extLst>
                <a:ext uri="{FF2B5EF4-FFF2-40B4-BE49-F238E27FC236}">
                  <a16:creationId xmlns:a16="http://schemas.microsoft.com/office/drawing/2014/main" id="{2291921B-2BB9-5441-0A5B-16E424F41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-603349" y="4624968"/>
              <a:ext cx="609047" cy="533111"/>
            </a:xfrm>
            <a:prstGeom prst="rect">
              <a:avLst/>
            </a:prstGeom>
          </p:spPr>
        </p:pic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2C14D795-88AF-079B-616D-EBC2D0C2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54461" y="4624968"/>
              <a:ext cx="609047" cy="533111"/>
            </a:xfrm>
            <a:prstGeom prst="rect">
              <a:avLst/>
            </a:prstGeom>
          </p:spPr>
        </p:pic>
        <p:pic>
          <p:nvPicPr>
            <p:cNvPr id="248" name="그림 247">
              <a:extLst>
                <a:ext uri="{FF2B5EF4-FFF2-40B4-BE49-F238E27FC236}">
                  <a16:creationId xmlns:a16="http://schemas.microsoft.com/office/drawing/2014/main" id="{FA3E0CAE-7684-6EA5-CCDC-E43377348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714801" y="4624968"/>
              <a:ext cx="609047" cy="533111"/>
            </a:xfrm>
            <a:prstGeom prst="rect">
              <a:avLst/>
            </a:prstGeom>
          </p:spPr>
        </p:pic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6AFB5272-CFE0-4476-8B0B-43CBB065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-1268401" y="5242146"/>
              <a:ext cx="609047" cy="533111"/>
            </a:xfrm>
            <a:prstGeom prst="rect">
              <a:avLst/>
            </a:prstGeom>
          </p:spPr>
        </p:pic>
        <p:pic>
          <p:nvPicPr>
            <p:cNvPr id="250" name="그림 249">
              <a:extLst>
                <a:ext uri="{FF2B5EF4-FFF2-40B4-BE49-F238E27FC236}">
                  <a16:creationId xmlns:a16="http://schemas.microsoft.com/office/drawing/2014/main" id="{8E680BF2-C7FD-EDE0-4090-25136B3A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-603349" y="5242146"/>
              <a:ext cx="609047" cy="533111"/>
            </a:xfrm>
            <a:prstGeom prst="rect">
              <a:avLst/>
            </a:prstGeom>
          </p:spPr>
        </p:pic>
        <p:pic>
          <p:nvPicPr>
            <p:cNvPr id="251" name="그림 250">
              <a:extLst>
                <a:ext uri="{FF2B5EF4-FFF2-40B4-BE49-F238E27FC236}">
                  <a16:creationId xmlns:a16="http://schemas.microsoft.com/office/drawing/2014/main" id="{02BD15D4-DAD8-4D31-C4DD-871D3B8C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54461" y="5242146"/>
              <a:ext cx="609047" cy="533111"/>
            </a:xfrm>
            <a:prstGeom prst="rect">
              <a:avLst/>
            </a:prstGeom>
          </p:spPr>
        </p:pic>
        <p:pic>
          <p:nvPicPr>
            <p:cNvPr id="252" name="그림 251">
              <a:extLst>
                <a:ext uri="{FF2B5EF4-FFF2-40B4-BE49-F238E27FC236}">
                  <a16:creationId xmlns:a16="http://schemas.microsoft.com/office/drawing/2014/main" id="{2654CFE9-8F71-BDE7-7517-A4A02371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714801" y="5242146"/>
              <a:ext cx="609047" cy="533111"/>
            </a:xfrm>
            <a:prstGeom prst="rect">
              <a:avLst/>
            </a:prstGeom>
          </p:spPr>
        </p:pic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DC3B9A65-3145-4E4D-CA0D-6A40F640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-1268401" y="5852927"/>
              <a:ext cx="609047" cy="533111"/>
            </a:xfrm>
            <a:prstGeom prst="rect">
              <a:avLst/>
            </a:prstGeom>
          </p:spPr>
        </p:pic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797C50F5-831E-46A3-3E90-AC63BBFA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7" t="4790" r="2170" b="3204"/>
            <a:stretch>
              <a:fillRect/>
            </a:stretch>
          </p:blipFill>
          <p:spPr>
            <a:xfrm>
              <a:off x="-603349" y="5852927"/>
              <a:ext cx="609047" cy="533111"/>
            </a:xfrm>
            <a:prstGeom prst="rect">
              <a:avLst/>
            </a:prstGeom>
          </p:spPr>
        </p:pic>
        <p:pic>
          <p:nvPicPr>
            <p:cNvPr id="255" name="그림 254">
              <a:extLst>
                <a:ext uri="{FF2B5EF4-FFF2-40B4-BE49-F238E27FC236}">
                  <a16:creationId xmlns:a16="http://schemas.microsoft.com/office/drawing/2014/main" id="{5831CA40-9C26-2119-1943-01C27D87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54461" y="5852927"/>
              <a:ext cx="609047" cy="533111"/>
            </a:xfrm>
            <a:prstGeom prst="rect">
              <a:avLst/>
            </a:prstGeom>
          </p:spPr>
        </p:pic>
        <p:pic>
          <p:nvPicPr>
            <p:cNvPr id="256" name="그림 255">
              <a:extLst>
                <a:ext uri="{FF2B5EF4-FFF2-40B4-BE49-F238E27FC236}">
                  <a16:creationId xmlns:a16="http://schemas.microsoft.com/office/drawing/2014/main" id="{3A06257B-F269-A0CF-6D69-8F853F95E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714801" y="5852927"/>
              <a:ext cx="609047" cy="533111"/>
            </a:xfrm>
            <a:prstGeom prst="rect">
              <a:avLst/>
            </a:prstGeom>
          </p:spPr>
        </p:pic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25AE78E5-DFF6-1E49-7730-FDA05A1F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-1268401" y="6478846"/>
              <a:ext cx="609047" cy="533111"/>
            </a:xfrm>
            <a:prstGeom prst="rect">
              <a:avLst/>
            </a:prstGeom>
          </p:spPr>
        </p:pic>
        <p:pic>
          <p:nvPicPr>
            <p:cNvPr id="258" name="그림 257">
              <a:extLst>
                <a:ext uri="{FF2B5EF4-FFF2-40B4-BE49-F238E27FC236}">
                  <a16:creationId xmlns:a16="http://schemas.microsoft.com/office/drawing/2014/main" id="{C71D1494-B5B7-7767-DCAE-6FDE2324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-603349" y="6478846"/>
              <a:ext cx="609047" cy="533111"/>
            </a:xfrm>
            <a:prstGeom prst="rect">
              <a:avLst/>
            </a:prstGeom>
          </p:spPr>
        </p:pic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580628E0-7F25-9D9E-0CFF-0DBB13DF7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54461" y="6478846"/>
              <a:ext cx="609047" cy="533111"/>
            </a:xfrm>
            <a:prstGeom prst="rect">
              <a:avLst/>
            </a:prstGeom>
          </p:spPr>
        </p:pic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95E42465-40B6-1A92-DB6D-05AB9AC5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714801" y="6478846"/>
              <a:ext cx="609047" cy="533111"/>
            </a:xfrm>
            <a:prstGeom prst="rect">
              <a:avLst/>
            </a:prstGeom>
          </p:spPr>
        </p:pic>
        <p:pic>
          <p:nvPicPr>
            <p:cNvPr id="261" name="그림 260">
              <a:extLst>
                <a:ext uri="{FF2B5EF4-FFF2-40B4-BE49-F238E27FC236}">
                  <a16:creationId xmlns:a16="http://schemas.microsoft.com/office/drawing/2014/main" id="{FFE797F9-7676-B7AD-B3D5-EEBBCED3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-1268401" y="7088780"/>
              <a:ext cx="609047" cy="533111"/>
            </a:xfrm>
            <a:prstGeom prst="rect">
              <a:avLst/>
            </a:prstGeom>
          </p:spPr>
        </p:pic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CBCC711-B385-A3C3-BF8C-33FF2B273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-603349" y="7088780"/>
              <a:ext cx="609047" cy="533111"/>
            </a:xfrm>
            <a:prstGeom prst="rect">
              <a:avLst/>
            </a:prstGeom>
          </p:spPr>
        </p:pic>
        <p:pic>
          <p:nvPicPr>
            <p:cNvPr id="263" name="그림 262">
              <a:extLst>
                <a:ext uri="{FF2B5EF4-FFF2-40B4-BE49-F238E27FC236}">
                  <a16:creationId xmlns:a16="http://schemas.microsoft.com/office/drawing/2014/main" id="{9A8C8687-31B9-7BC0-B2EA-6DDA9A08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54461" y="7088780"/>
              <a:ext cx="609047" cy="533111"/>
            </a:xfrm>
            <a:prstGeom prst="rect">
              <a:avLst/>
            </a:prstGeom>
          </p:spPr>
        </p:pic>
        <p:pic>
          <p:nvPicPr>
            <p:cNvPr id="264" name="그림 263">
              <a:extLst>
                <a:ext uri="{FF2B5EF4-FFF2-40B4-BE49-F238E27FC236}">
                  <a16:creationId xmlns:a16="http://schemas.microsoft.com/office/drawing/2014/main" id="{5105C78F-E86C-9D80-3454-072B5C05B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714801" y="7088780"/>
              <a:ext cx="609047" cy="533111"/>
            </a:xfrm>
            <a:prstGeom prst="rect">
              <a:avLst/>
            </a:prstGeom>
          </p:spPr>
        </p:pic>
        <p:pic>
          <p:nvPicPr>
            <p:cNvPr id="265" name="그림 264">
              <a:extLst>
                <a:ext uri="{FF2B5EF4-FFF2-40B4-BE49-F238E27FC236}">
                  <a16:creationId xmlns:a16="http://schemas.microsoft.com/office/drawing/2014/main" id="{E873BD9D-7F04-8C18-5B54-EE73FD96B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-1268401" y="7723026"/>
              <a:ext cx="609047" cy="533111"/>
            </a:xfrm>
            <a:prstGeom prst="rect">
              <a:avLst/>
            </a:prstGeom>
          </p:spPr>
        </p:pic>
        <p:pic>
          <p:nvPicPr>
            <p:cNvPr id="266" name="그림 265">
              <a:extLst>
                <a:ext uri="{FF2B5EF4-FFF2-40B4-BE49-F238E27FC236}">
                  <a16:creationId xmlns:a16="http://schemas.microsoft.com/office/drawing/2014/main" id="{52FC16BA-9BC7-268E-5F73-D1A584F0C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-603349" y="7723026"/>
              <a:ext cx="609047" cy="533111"/>
            </a:xfrm>
            <a:prstGeom prst="rect">
              <a:avLst/>
            </a:prstGeom>
          </p:spPr>
        </p:pic>
        <p:pic>
          <p:nvPicPr>
            <p:cNvPr id="267" name="그림 266">
              <a:extLst>
                <a:ext uri="{FF2B5EF4-FFF2-40B4-BE49-F238E27FC236}">
                  <a16:creationId xmlns:a16="http://schemas.microsoft.com/office/drawing/2014/main" id="{F08F6AE6-080F-55BF-E355-EB2F60FBC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54461" y="7723026"/>
              <a:ext cx="609047" cy="533111"/>
            </a:xfrm>
            <a:prstGeom prst="rect">
              <a:avLst/>
            </a:prstGeom>
          </p:spPr>
        </p:pic>
        <p:pic>
          <p:nvPicPr>
            <p:cNvPr id="268" name="그림 267">
              <a:extLst>
                <a:ext uri="{FF2B5EF4-FFF2-40B4-BE49-F238E27FC236}">
                  <a16:creationId xmlns:a16="http://schemas.microsoft.com/office/drawing/2014/main" id="{FDE2F3A0-FE4C-F12B-F240-8E1386DC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357" t="4790" r="2170" b="3204"/>
            <a:stretch>
              <a:fillRect/>
            </a:stretch>
          </p:blipFill>
          <p:spPr>
            <a:xfrm>
              <a:off x="714801" y="7723026"/>
              <a:ext cx="609047" cy="533111"/>
            </a:xfrm>
            <a:prstGeom prst="rect">
              <a:avLst/>
            </a:prstGeom>
          </p:spPr>
        </p:pic>
      </p:grp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C14FE6F5-4E4C-CB9C-BA0A-5F87F967C1B3}"/>
              </a:ext>
            </a:extLst>
          </p:cNvPr>
          <p:cNvSpPr/>
          <p:nvPr/>
        </p:nvSpPr>
        <p:spPr>
          <a:xfrm>
            <a:off x="2248970" y="7425674"/>
            <a:ext cx="2088814" cy="3152061"/>
          </a:xfrm>
          <a:prstGeom prst="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278</Words>
  <Application>Microsoft Office PowerPoint</Application>
  <PresentationFormat>와이드스크린</PresentationFormat>
  <Paragraphs>132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유철 최</dc:creator>
  <cp:lastModifiedBy>유철 최</cp:lastModifiedBy>
  <cp:revision>3</cp:revision>
  <dcterms:created xsi:type="dcterms:W3CDTF">2025-06-26T15:52:53Z</dcterms:created>
  <dcterms:modified xsi:type="dcterms:W3CDTF">2025-06-27T15:28:19Z</dcterms:modified>
</cp:coreProperties>
</file>