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7BD-1DB1-4D3E-B0FA-2F20E81C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AA7F3-A05F-4403-B912-64E7FEC26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3C22-F0DC-4825-832A-9353F6E8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F19E8-FC63-4EBC-A504-C7499375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7D70-85E5-4746-ACDC-7C213613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A3FC7-1838-4741-B759-F9C36BE6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0E7B9-1474-408B-8E43-348B7ECA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BF095-508E-4969-B006-DF1788E4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E96FB-0BF3-4521-B896-CD3D439E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9423D-629C-4CB0-8237-A301FE75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0DF18-6F70-4191-8BEE-700B86444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BE3BA-D9C9-49A4-B265-C78B1BB5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5D017-C4D0-4B4F-A32A-32DEEBA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D2E29-1050-47A4-9DF3-90FA949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940A8-9CA2-4AA2-9187-7A53E3B2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3E77-7A21-4430-A117-96D8979E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ACBBD-8655-4ACD-9056-F2AC3DB3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70C4-6F93-4297-8CC1-EAA363CB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FAA1D-B05C-4A67-BE8B-AEA2EAA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50C70-31BF-4488-8C6D-E1674D4C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CED7-16A1-4CDE-BD33-A58B228B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C56DE-EC3B-41D5-8DE0-25E0163F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29998-D1C3-4EBC-9FDF-6FBCE1B3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D7777-A6F7-49B9-A69A-7F074A5B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38444-BD92-4665-818F-8A89B580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C9819-DAEE-4E3D-B2F3-56F59969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81FF-9D1F-4FC0-A0E9-35A39F7C6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E9E9F-4FB7-453B-98CE-105F7E09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8BE70-5C90-41B1-B2F9-B0FE3A3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4022D-5B85-4149-B5F6-C27AF88E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83737-0321-47D8-96D3-BDAB8FF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BC7F6-18CE-4C3B-AA50-6A18AE3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132C4-A7B3-454E-AD43-43578215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C99D3-B470-4241-BAE9-5A711319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EBA272-311C-4063-A05C-1B3C3DB37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7D3428-16D6-473E-AE43-F456721C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3A58D-4006-4790-A4CF-E684EC93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B498B5-4702-40DA-85F5-3AAB07C8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7BA29-F8DB-4F49-A9E8-86E6F5C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CB69C-15A8-4246-B8C7-E23D7700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CFEBA-23CC-46E8-8444-20745E8F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90290-A518-46E9-8AB3-CB06DC9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6430D-65D8-4572-B208-654AB443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3EED5-21B8-4326-BF8E-7D0E396F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E9BEA-3A76-4E2D-B77D-D20E53A1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DF045-BAD9-4CE1-9970-A37A2451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8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76F4-312F-4AB3-BCE4-83D48DA1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EC5C1-923F-4AEE-87FF-07D05F2C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4EA74-5E5D-48C5-AA85-4CE84B05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341B9-E04C-4D49-BDFB-3B7340B1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5238B-7DB4-4322-B7FC-14898D2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B6F90-622E-4D78-8610-77EAF98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C658-D301-4C42-801F-BB17A21D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6F6084-91B9-4474-889B-46CFC73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6CC51-32C4-4CF6-A20B-68D99D7D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82F59-D41C-4E48-9E9A-52D7E194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4C373-D341-42C2-BDD2-37794A6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9A43-ADD1-426F-ADE6-B529D4CA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DC372-6E4E-4835-850E-F877435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7C52-89E7-40A0-9597-67D26AC9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610D6-9DB5-4288-8284-A8461EB35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BABD-CCD6-4DE9-9B6C-A4A0956B5B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C3AD9-A876-495A-9AB8-912B5140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0A059-2B78-4870-8B44-41C62E66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0F9E-D8C8-41E4-BC9D-D9EFB250F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2476B9F-D60B-408A-916F-6BD808F1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21794"/>
              </p:ext>
            </p:extLst>
          </p:nvPr>
        </p:nvGraphicFramePr>
        <p:xfrm>
          <a:off x="476251" y="719665"/>
          <a:ext cx="11207750" cy="574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304">
                  <a:extLst>
                    <a:ext uri="{9D8B030D-6E8A-4147-A177-3AD203B41FA5}">
                      <a16:colId xmlns:a16="http://schemas.microsoft.com/office/drawing/2014/main" val="1701706076"/>
                    </a:ext>
                  </a:extLst>
                </a:gridCol>
                <a:gridCol w="2316304">
                  <a:extLst>
                    <a:ext uri="{9D8B030D-6E8A-4147-A177-3AD203B41FA5}">
                      <a16:colId xmlns:a16="http://schemas.microsoft.com/office/drawing/2014/main" val="2217495750"/>
                    </a:ext>
                  </a:extLst>
                </a:gridCol>
                <a:gridCol w="2316304">
                  <a:extLst>
                    <a:ext uri="{9D8B030D-6E8A-4147-A177-3AD203B41FA5}">
                      <a16:colId xmlns:a16="http://schemas.microsoft.com/office/drawing/2014/main" val="1449914404"/>
                    </a:ext>
                  </a:extLst>
                </a:gridCol>
                <a:gridCol w="2316304">
                  <a:extLst>
                    <a:ext uri="{9D8B030D-6E8A-4147-A177-3AD203B41FA5}">
                      <a16:colId xmlns:a16="http://schemas.microsoft.com/office/drawing/2014/main" val="1789045062"/>
                    </a:ext>
                  </a:extLst>
                </a:gridCol>
                <a:gridCol w="1942534">
                  <a:extLst>
                    <a:ext uri="{9D8B030D-6E8A-4147-A177-3AD203B41FA5}">
                      <a16:colId xmlns:a16="http://schemas.microsoft.com/office/drawing/2014/main" val="1509694503"/>
                    </a:ext>
                  </a:extLst>
                </a:gridCol>
              </a:tblGrid>
              <a:tr h="718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OSI model</a:t>
                      </a:r>
                      <a:endParaRPr lang="ko-KR" altLang="en-US" sz="3200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74973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Application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HTTP</a:t>
                      </a:r>
                      <a:endParaRPr lang="ko-KR" altLang="en-US" sz="3200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SSH, FTP, Telnet,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SMTP, 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POP3</a:t>
                      </a:r>
                      <a:endParaRPr lang="ko-KR" altLang="en-US" sz="24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52979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Presentation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11047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Session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3696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Transport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TCP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UDP, SCTP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347712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Network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IPv4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IPv6, ARP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585998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Data Link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Ethernet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HDLC, </a:t>
                      </a:r>
                      <a:r>
                        <a:rPr lang="en-US" altLang="ko-KR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FrameRelay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66217"/>
                  </a:ext>
                </a:extLst>
              </a:tr>
              <a:tr h="71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Please 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Physical</a:t>
                      </a:r>
                      <a:endParaRPr lang="ko-KR" altLang="en-US" sz="28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6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3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-윤고딕330</vt:lpstr>
      <vt:lpstr>-윤고딕350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Hyung Wook</dc:creator>
  <cp:lastModifiedBy>Joo Hyung Wook</cp:lastModifiedBy>
  <cp:revision>24</cp:revision>
  <dcterms:created xsi:type="dcterms:W3CDTF">2020-07-12T11:03:49Z</dcterms:created>
  <dcterms:modified xsi:type="dcterms:W3CDTF">2020-07-12T14:01:21Z</dcterms:modified>
</cp:coreProperties>
</file>