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D235E-3A31-4348-AB26-E60F26637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83AACF-12A6-429D-AA88-DB2E6B389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DE9AE-814D-4083-897A-33457308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09265-3292-4935-A1DB-1E1275B6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ECE72-EE26-4087-8B9D-D66144B6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1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99BCC-5001-473D-8DC0-3D3BF960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CE7AF-6E30-4EF6-86BD-D535F68C8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AC363-6A72-4F88-A681-875BF562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7EFE2-1512-4362-A1A5-E455EC5C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FCC8-81BA-4333-BDEA-77B675C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48352-FE19-4F79-A0E0-0437C3124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360E64-FBB4-46DB-9DFB-2CFB70A1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6C24E-BEC8-4777-BDF9-9BC055CD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3AFF9-C5DA-4508-BBC2-2D0AC001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14C2D-7BE3-49BD-B741-B13C7650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8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50467-F44C-47BC-AC03-83F337FB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B2BB4-42E2-4010-BAA0-F4B70A08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2CE1B-9EFE-47B1-97A6-1D84FD1A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7FEE6-901F-45B6-9460-AAB7745A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687-6523-43E3-842B-66138792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3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D1AB6-D84C-4370-9E3E-C0C7D674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0F984-E047-48E4-8CE0-9307C95E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944DA-5217-4829-9352-0DCC6D9B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4B81B-9D65-4F48-AFD5-88DFCEB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E9613-8125-428A-89A5-460D1D06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2C393-2DBA-47A7-9574-7AC62D1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E469D-4FA2-4571-BDC0-D19339035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C01B7-83BB-4445-9643-D9557521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9BF73-0087-4665-A903-D36BC60C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A8FCA-1C38-405F-8E4C-B2606B90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7FB7E-B70C-4CBD-9D29-AFEAB5C0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8239-CC43-4319-966F-EF86E7B7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64723-12FB-4BAB-A483-4A54318D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38013-457B-4AA8-B224-812B8EE0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B057FC-FE43-4173-BF0F-A74BF7B6D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D96C56-5119-45B2-8E4E-F4C65585E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60303C-1095-4834-AC04-9FB471A8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77B632-0451-496E-B18A-497827DD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3FF58F-44C7-45BE-88A6-336D1A19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C173-27F6-4B84-86A4-4CE25D9B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5DC52-5FA8-401F-A03F-5AE7EA32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BC7E4B-1E36-42DC-BF67-26E9F1CE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091277-8AE3-4331-BC0C-024234F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3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49011-8862-4B75-A129-40E4F18D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445A52-3932-4D8D-9FF9-F4B5071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922A7-426B-4DA2-8F00-E48B884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33E39-CB27-4586-868D-55839B99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91EB4-1BA9-4BD6-9D1C-F3A3F38F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72AAD-FBB1-4319-B8C7-81B4C673D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4CE35-3A92-4911-938C-8D48D354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20B39-1DF8-4C44-B47B-4D9E62FF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CDE2D-051F-4E03-AB61-510594EC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BF162-808A-49C7-969C-2669492E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5B696F-A51A-4AD4-9B68-BEBC59244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E0B66-4C53-43B4-891D-C43824003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1AF74-0EDC-405C-B778-056EFA76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2332B-3597-4B6C-A7C3-66DD0656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91025-C1B8-430C-8BA7-B85E74B1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3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20FB58-7B4F-4DCC-BC2D-8CA01A8F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FFC8E-F601-4E09-BD10-43E7CC72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6AD66-2179-470B-9E18-39FE4355B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5FE-35A9-4443-BA75-D008482F7EF7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42AFC-019E-4DFB-86D4-EC9E929A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706CB-91E2-4966-9E61-C36E3B2C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0EEF-03AA-44AC-8016-9A0653EF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697E84-8894-4B8F-9EC4-90907C36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3" y="584666"/>
            <a:ext cx="3725763" cy="2244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A714F-7572-439C-A95F-1818FB8323B4}"/>
              </a:ext>
            </a:extLst>
          </p:cNvPr>
          <p:cNvSpPr txBox="1"/>
          <p:nvPr/>
        </p:nvSpPr>
        <p:spPr>
          <a:xfrm>
            <a:off x="4676775" y="584666"/>
            <a:ext cx="70278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Drawable </a:t>
            </a:r>
            <a:r>
              <a:rPr lang="ko-KR" altLang="en-US" sz="2400" dirty="0"/>
              <a:t>폴더에 파일 추가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이미지 </a:t>
            </a:r>
            <a:r>
              <a:rPr lang="en-US" altLang="ko-KR" dirty="0"/>
              <a:t>: splash_image.png(</a:t>
            </a:r>
            <a:r>
              <a:rPr lang="ko-KR" altLang="en-US" dirty="0"/>
              <a:t>앱 </a:t>
            </a:r>
            <a:r>
              <a:rPr lang="ko-KR" altLang="en-US" dirty="0" err="1"/>
              <a:t>실행시</a:t>
            </a:r>
            <a:r>
              <a:rPr lang="ko-KR" altLang="en-US" dirty="0"/>
              <a:t> 노출할 이미지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- xml : splash.xml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따로 만드는 항목이 없길래 </a:t>
            </a:r>
            <a:r>
              <a:rPr lang="en-US" altLang="ko-KR" dirty="0"/>
              <a:t>New File</a:t>
            </a:r>
            <a:r>
              <a:rPr lang="ko-KR" altLang="en-US" dirty="0"/>
              <a:t>에서 </a:t>
            </a:r>
            <a:r>
              <a:rPr lang="en-US" altLang="ko-KR" dirty="0"/>
              <a:t>splash.xml</a:t>
            </a:r>
            <a:r>
              <a:rPr lang="ko-KR" altLang="en-US" dirty="0"/>
              <a:t>을 침</a:t>
            </a:r>
          </a:p>
        </p:txBody>
      </p:sp>
    </p:spTree>
    <p:extLst>
      <p:ext uri="{BB962C8B-B14F-4D97-AF65-F5344CB8AC3E}">
        <p14:creationId xmlns:p14="http://schemas.microsoft.com/office/powerpoint/2010/main" val="159410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F3E85C-5F28-474E-88F4-8D94413D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52412"/>
            <a:ext cx="7620000" cy="250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711CF-5329-4BBD-A416-213544762A97}"/>
              </a:ext>
            </a:extLst>
          </p:cNvPr>
          <p:cNvSpPr txBox="1"/>
          <p:nvPr/>
        </p:nvSpPr>
        <p:spPr>
          <a:xfrm>
            <a:off x="742950" y="3209925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L3 : </a:t>
            </a:r>
            <a:r>
              <a:rPr lang="ko-KR" altLang="en-US" dirty="0"/>
              <a:t>화면이 </a:t>
            </a:r>
            <a:r>
              <a:rPr lang="ko-KR" altLang="en-US" dirty="0" err="1"/>
              <a:t>큰경우</a:t>
            </a:r>
            <a:r>
              <a:rPr lang="ko-KR" altLang="en-US" dirty="0"/>
              <a:t> 바탕을 채우기 위해 넣음</a:t>
            </a:r>
            <a:endParaRPr lang="en-US" altLang="ko-KR" dirty="0"/>
          </a:p>
          <a:p>
            <a:r>
              <a:rPr lang="en-US" altLang="ko-KR" dirty="0"/>
              <a:t> - L4~L8 : </a:t>
            </a:r>
            <a:r>
              <a:rPr lang="ko-KR" altLang="en-US" dirty="0" err="1"/>
              <a:t>스플래시</a:t>
            </a:r>
            <a:r>
              <a:rPr lang="ko-KR" altLang="en-US" dirty="0"/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248026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1A91A7-8416-4191-A38F-6D0436FD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38125"/>
            <a:ext cx="1552575" cy="971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27F495-B60D-4183-A465-76C89C72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238125"/>
            <a:ext cx="7858125" cy="3524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D7EA8-17A8-437E-B2F3-A9DECC0CC343}"/>
              </a:ext>
            </a:extLst>
          </p:cNvPr>
          <p:cNvSpPr txBox="1"/>
          <p:nvPr/>
        </p:nvSpPr>
        <p:spPr>
          <a:xfrm>
            <a:off x="1152525" y="4095750"/>
            <a:ext cx="957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styles.xml</a:t>
            </a:r>
          </a:p>
          <a:p>
            <a:r>
              <a:rPr lang="en-US" altLang="ko-KR" dirty="0"/>
              <a:t> - L3~L5 : </a:t>
            </a:r>
            <a:r>
              <a:rPr lang="ko-KR" altLang="en-US" dirty="0"/>
              <a:t>스타일을 추가함</a:t>
            </a:r>
          </a:p>
        </p:txBody>
      </p:sp>
    </p:spTree>
    <p:extLst>
      <p:ext uri="{BB962C8B-B14F-4D97-AF65-F5344CB8AC3E}">
        <p14:creationId xmlns:p14="http://schemas.microsoft.com/office/powerpoint/2010/main" val="166344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DEEC0A-9CC4-4557-BB71-392568D5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533400"/>
            <a:ext cx="7286625" cy="2457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06E1E4-595C-4C9D-AAFC-8D317D6DADEE}"/>
              </a:ext>
            </a:extLst>
          </p:cNvPr>
          <p:cNvSpPr txBox="1"/>
          <p:nvPr/>
        </p:nvSpPr>
        <p:spPr>
          <a:xfrm>
            <a:off x="809625" y="3686175"/>
            <a:ext cx="10648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AndroidManifest.xml</a:t>
            </a:r>
          </a:p>
          <a:p>
            <a:r>
              <a:rPr lang="en-US" altLang="ko-KR" dirty="0"/>
              <a:t> - L3 : </a:t>
            </a:r>
            <a:r>
              <a:rPr lang="ko-KR" altLang="en-US" dirty="0" err="1"/>
              <a:t>좀전에</a:t>
            </a:r>
            <a:r>
              <a:rPr lang="ko-KR" altLang="en-US" dirty="0"/>
              <a:t> 추가한 스타일을 메인 액티비티에 적용</a:t>
            </a:r>
            <a:endParaRPr lang="en-US" altLang="ko-KR" dirty="0"/>
          </a:p>
          <a:p>
            <a:r>
              <a:rPr lang="en-US" altLang="ko-KR" dirty="0"/>
              <a:t> - L7 : </a:t>
            </a:r>
            <a:r>
              <a:rPr lang="ko-KR" altLang="en-US" dirty="0"/>
              <a:t>수정한 내용은 아니고</a:t>
            </a:r>
            <a:r>
              <a:rPr lang="en-US" altLang="ko-KR" dirty="0"/>
              <a:t>, </a:t>
            </a:r>
            <a:r>
              <a:rPr lang="ko-KR" altLang="en-US" dirty="0"/>
              <a:t>앱이 시작하는 부분 </a:t>
            </a:r>
            <a:r>
              <a:rPr lang="en-US" altLang="ko-KR" dirty="0"/>
              <a:t>: </a:t>
            </a:r>
            <a:r>
              <a:rPr lang="en-US" altLang="ko-KR" dirty="0" err="1"/>
              <a:t>android.intent.category.Launcher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여기까지 하면 일단 최초 화면이 </a:t>
            </a:r>
            <a:r>
              <a:rPr lang="ko-KR" altLang="en-US" dirty="0" err="1">
                <a:sym typeface="Wingdings" panose="05000000000000000000" pitchFamily="2" charset="2"/>
              </a:rPr>
              <a:t>스플래시</a:t>
            </a:r>
            <a:r>
              <a:rPr lang="ko-KR" altLang="en-US" dirty="0">
                <a:sym typeface="Wingdings" panose="05000000000000000000" pitchFamily="2" charset="2"/>
              </a:rPr>
              <a:t> 스크린으로 적용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9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8F3BE-2A1C-48C1-A449-CDD6EA67FF83}"/>
              </a:ext>
            </a:extLst>
          </p:cNvPr>
          <p:cNvSpPr txBox="1"/>
          <p:nvPr/>
        </p:nvSpPr>
        <p:spPr>
          <a:xfrm>
            <a:off x="6800850" y="390525"/>
            <a:ext cx="4981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MainActivity.java</a:t>
            </a:r>
          </a:p>
          <a:p>
            <a:endParaRPr lang="en-US" altLang="ko-KR" dirty="0"/>
          </a:p>
          <a:p>
            <a:r>
              <a:rPr lang="en-US" altLang="ko-KR" dirty="0"/>
              <a:t> - L3~L7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앱이 시작하고 잠깐 대기시킴</a:t>
            </a:r>
            <a:r>
              <a:rPr lang="en-US" altLang="ko-KR" dirty="0"/>
              <a:t>(2</a:t>
            </a:r>
            <a:r>
              <a:rPr lang="ko-KR" altLang="en-US" dirty="0"/>
              <a:t>초간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- L8 : </a:t>
            </a:r>
            <a:r>
              <a:rPr lang="ko-KR" altLang="en-US" dirty="0"/>
              <a:t>원래 스타일로 </a:t>
            </a:r>
            <a:r>
              <a:rPr lang="en-US" altLang="ko-KR" dirty="0"/>
              <a:t>Theme</a:t>
            </a:r>
            <a:r>
              <a:rPr lang="ko-KR" altLang="en-US" dirty="0"/>
              <a:t>을 바꾸고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L9~L10 : </a:t>
            </a:r>
            <a:r>
              <a:rPr lang="ko-KR" altLang="en-US" dirty="0"/>
              <a:t>메인</a:t>
            </a:r>
            <a:r>
              <a:rPr lang="en-US" altLang="ko-KR" dirty="0"/>
              <a:t>xml</a:t>
            </a:r>
            <a:r>
              <a:rPr lang="ko-KR" altLang="en-US" dirty="0"/>
              <a:t>을 띄움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C7C0D-0814-45E1-BE5D-28C575C8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90525"/>
            <a:ext cx="5686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0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151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박우경(2013156021)</dc:creator>
  <cp:lastModifiedBy>박우경(2013156021)</cp:lastModifiedBy>
  <cp:revision>3</cp:revision>
  <dcterms:created xsi:type="dcterms:W3CDTF">2020-09-29T07:45:08Z</dcterms:created>
  <dcterms:modified xsi:type="dcterms:W3CDTF">2020-09-29T08:01:21Z</dcterms:modified>
</cp:coreProperties>
</file>