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4" r:id="rId4"/>
    <p:sldId id="26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지" initials="김" lastIdx="1" clrIdx="0">
    <p:extLst>
      <p:ext uri="{19B8F6BF-5375-455C-9EA6-DF929625EA0E}">
        <p15:presenceInfo xmlns:p15="http://schemas.microsoft.com/office/powerpoint/2012/main" userId="4d1fb9c0c17f3c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B5B5B5"/>
    <a:srgbClr val="00BFFF"/>
    <a:srgbClr val="C18AFA"/>
    <a:srgbClr val="00F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 autoAdjust="0"/>
    <p:restoredTop sz="78113" autoAdjust="0"/>
  </p:normalViewPr>
  <p:slideViewPr>
    <p:cSldViewPr snapToGrid="0">
      <p:cViewPr varScale="1">
        <p:scale>
          <a:sx n="53" d="100"/>
          <a:sy n="53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22894-A25C-45A4-A645-623E962B7EF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086B0-C36E-4736-A3AA-06E9AD55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1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omgo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숨고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https://soomgo.com/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필요한 사람을 필요한 분야에서 찾는 것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 공급자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프로필과 함께 등록을 해놓으면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수요자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공급자를 선택하여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컨텍하는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방식이다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공급자와 수요자는 가입을 따로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해야하며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주소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 카테고리로 공급자를 검색할 수 있고 공급자의 프로필과 리뷰를 열람할 수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견적을 받아보고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컨텍을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확정하는 식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외국인을 위한 사이트는 아니다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 공급자와 수요자를 연결해준다는 점에서는 </a:t>
            </a:r>
            <a:r>
              <a:rPr lang="ko-KR" altLang="en-US" dirty="0" err="1" smtClean="0"/>
              <a:t>숨고와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비슷해보일</a:t>
            </a:r>
            <a:r>
              <a:rPr lang="ko-KR" altLang="en-US" dirty="0" smtClean="0"/>
              <a:t> 수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전문가는 아니며 대부분이 단순노동과 관련된 일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위치 기반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도와줘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애니맨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도와도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근처에 있는 사람들과 연결해주기도 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프로필을 띄우고 그 사람에 대한 후기와 </a:t>
            </a:r>
            <a:r>
              <a:rPr lang="ko-KR" altLang="en-US" baseline="0" dirty="0" err="1" smtClean="0"/>
              <a:t>별점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정보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도와줘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애니맨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도와도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보고서 선택할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앱</a:t>
            </a:r>
            <a:r>
              <a:rPr lang="ko-KR" altLang="en-US" baseline="0" dirty="0" smtClean="0"/>
              <a:t> 내에서 서비스 공급자와 수요자 간의 메시지 기능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애니맨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도와도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과 통화 기능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애니맨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제공하기도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실시간 </a:t>
            </a:r>
            <a:r>
              <a:rPr lang="ko-KR" altLang="en-US" baseline="0" dirty="0" err="1" smtClean="0"/>
              <a:t>매칭이나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가격을 입찰하는 시스템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애니맨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있기도 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알림 기능 공통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1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7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 커미션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35?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광고 유치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45?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외국인들이 많이 사용하는 사이트가 된다면 광고가 많이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들어올것임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3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Week</a:t>
            </a:r>
            <a:r>
              <a:rPr lang="ko-KR" altLang="en-US" dirty="0" smtClean="0"/>
              <a:t>이라는 말 적어놓기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5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7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0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1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6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5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F9736-B78C-40EE-A8B6-175BBD516C7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9AF5-649D-4B54-BA41-535082E48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2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 종합 안내 센터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1345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04" y="1559458"/>
            <a:ext cx="7949284" cy="51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숨고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en-US" altLang="ko-KR" sz="2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Soomgo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11" y="1559458"/>
            <a:ext cx="7580870" cy="52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심부름 대행 </a:t>
            </a:r>
            <a:r>
              <a:rPr lang="ko-KR" altLang="en-US" sz="2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어플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08" y="2544393"/>
            <a:ext cx="2028825" cy="2066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3146990" y="4613566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도와줘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5574814" y="4639842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애니맨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832" y="2596780"/>
            <a:ext cx="1952625" cy="1962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7999248" y="4606582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도와도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136" y="2687267"/>
            <a:ext cx="16287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요약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9C3D5B4-8928-4FFE-B4F8-1FD4DE4DDFB7}"/>
              </a:ext>
            </a:extLst>
          </p:cNvPr>
          <p:cNvSpPr/>
          <p:nvPr/>
        </p:nvSpPr>
        <p:spPr>
          <a:xfrm>
            <a:off x="1706299" y="1824789"/>
            <a:ext cx="8803693" cy="433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05226"/>
              </p:ext>
            </p:extLst>
          </p:nvPr>
        </p:nvGraphicFramePr>
        <p:xfrm>
          <a:off x="1883230" y="2000262"/>
          <a:ext cx="8479970" cy="39553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95994"/>
                <a:gridCol w="1695994"/>
                <a:gridCol w="1695994"/>
                <a:gridCol w="1356359"/>
                <a:gridCol w="2035629"/>
              </a:tblGrid>
              <a:tr h="6995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앱이름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외국인 종합 </a:t>
                      </a:r>
                      <a:endParaRPr lang="en-US" altLang="ko-KR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안내 센터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1345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숨고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심부름 대행 </a:t>
                      </a:r>
                      <a:r>
                        <a:rPr lang="ko-KR" alt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어플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1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외국인 대상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1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모든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범위의 </a:t>
                      </a:r>
                      <a:endParaRPr lang="en-US" altLang="ko-KR" sz="16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서비스 제공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1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원하는 지역에서의 서비스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1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온라인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오프라인 사용 가능 여부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전화 가능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1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개인화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9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5C4C94C-2E69-4CC3-ADEB-14B2D1B9BE56}"/>
              </a:ext>
            </a:extLst>
          </p:cNvPr>
          <p:cNvSpPr/>
          <p:nvPr/>
        </p:nvSpPr>
        <p:spPr>
          <a:xfrm>
            <a:off x="0" y="0"/>
            <a:ext cx="1220821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868969" y="1268293"/>
            <a:ext cx="4094140" cy="4123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5209015" y="3095465"/>
            <a:ext cx="142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수익 구조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0" y="2314040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거래 커미션 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35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7610671" y="2304945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광고 유치로 인한 수익 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45%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5731866" y="5565385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Etc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148185" y="2498706"/>
            <a:ext cx="844865" cy="461797"/>
          </a:xfrm>
          <a:prstGeom prst="line">
            <a:avLst/>
          </a:prstGeom>
          <a:ln>
            <a:solidFill>
              <a:srgbClr val="00B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7956669" y="2636443"/>
            <a:ext cx="605303" cy="372629"/>
          </a:xfrm>
          <a:prstGeom prst="line">
            <a:avLst/>
          </a:prstGeom>
          <a:ln>
            <a:solidFill>
              <a:srgbClr val="00F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604868" y="5002684"/>
            <a:ext cx="802172" cy="579886"/>
          </a:xfrm>
          <a:prstGeom prst="line">
            <a:avLst/>
          </a:prstGeom>
          <a:ln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39" y="1100052"/>
            <a:ext cx="4466760" cy="44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019619B-F0D0-4181-8E95-D2FCDFC8F3B7}"/>
              </a:ext>
            </a:extLst>
          </p:cNvPr>
          <p:cNvSpPr/>
          <p:nvPr/>
        </p:nvSpPr>
        <p:spPr>
          <a:xfrm>
            <a:off x="3696511" y="0"/>
            <a:ext cx="8511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2235246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Requirements Development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2C7F493E-1EDF-40C7-BB2D-20879ED7D72C}"/>
              </a:ext>
            </a:extLst>
          </p:cNvPr>
          <p:cNvCxnSpPr>
            <a:cxnSpLocks/>
            <a:endCxn id="171" idx="6"/>
          </p:cNvCxnSpPr>
          <p:nvPr/>
        </p:nvCxnSpPr>
        <p:spPr>
          <a:xfrm>
            <a:off x="4751526" y="1081255"/>
            <a:ext cx="6543473" cy="286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E4DE1875-7C40-4F75-8050-3D2880229788}"/>
              </a:ext>
            </a:extLst>
          </p:cNvPr>
          <p:cNvSpPr/>
          <p:nvPr/>
        </p:nvSpPr>
        <p:spPr>
          <a:xfrm>
            <a:off x="4732021" y="1015736"/>
            <a:ext cx="142613" cy="142613"/>
          </a:xfrm>
          <a:prstGeom prst="ellipse">
            <a:avLst/>
          </a:prstGeom>
          <a:solidFill>
            <a:srgbClr val="00B0F0"/>
          </a:solidFill>
          <a:ln w="635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6E6AA49-9F3C-46EC-A946-65E686F58ED4}"/>
              </a:ext>
            </a:extLst>
          </p:cNvPr>
          <p:cNvSpPr/>
          <p:nvPr/>
        </p:nvSpPr>
        <p:spPr>
          <a:xfrm>
            <a:off x="5373440" y="101573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2FAE1770-93CC-470C-BFFD-1901EB869F89}"/>
              </a:ext>
            </a:extLst>
          </p:cNvPr>
          <p:cNvSpPr/>
          <p:nvPr/>
        </p:nvSpPr>
        <p:spPr>
          <a:xfrm>
            <a:off x="6014859" y="1015735"/>
            <a:ext cx="142613" cy="142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504A9474-7118-460D-9D8D-17566C012734}"/>
              </a:ext>
            </a:extLst>
          </p:cNvPr>
          <p:cNvSpPr/>
          <p:nvPr/>
        </p:nvSpPr>
        <p:spPr>
          <a:xfrm>
            <a:off x="6656278" y="1015735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55A60A6D-B0C2-4EE5-89EA-614D2700BE14}"/>
              </a:ext>
            </a:extLst>
          </p:cNvPr>
          <p:cNvSpPr/>
          <p:nvPr/>
        </p:nvSpPr>
        <p:spPr>
          <a:xfrm>
            <a:off x="7297697" y="101573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9011A792-1831-4F58-B111-C59045779B91}"/>
              </a:ext>
            </a:extLst>
          </p:cNvPr>
          <p:cNvSpPr/>
          <p:nvPr/>
        </p:nvSpPr>
        <p:spPr>
          <a:xfrm>
            <a:off x="7939116" y="1015735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8586710" y="1012812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22524F72-5EE2-4CEB-B17B-1698BBBBD02A}"/>
              </a:ext>
            </a:extLst>
          </p:cNvPr>
          <p:cNvSpPr txBox="1"/>
          <p:nvPr/>
        </p:nvSpPr>
        <p:spPr>
          <a:xfrm>
            <a:off x="4529199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79A2028F-4F49-44A9-9260-F30102335F2E}"/>
              </a:ext>
            </a:extLst>
          </p:cNvPr>
          <p:cNvSpPr txBox="1"/>
          <p:nvPr/>
        </p:nvSpPr>
        <p:spPr>
          <a:xfrm>
            <a:off x="5191314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56FB22F4-DE8B-4519-9DB7-034B5EDC12FD}"/>
              </a:ext>
            </a:extLst>
          </p:cNvPr>
          <p:cNvSpPr txBox="1"/>
          <p:nvPr/>
        </p:nvSpPr>
        <p:spPr>
          <a:xfrm>
            <a:off x="5832733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3899970-23F8-498D-803E-8DCD4D9573F9}"/>
              </a:ext>
            </a:extLst>
          </p:cNvPr>
          <p:cNvSpPr txBox="1"/>
          <p:nvPr/>
        </p:nvSpPr>
        <p:spPr>
          <a:xfrm>
            <a:off x="6474152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399212D1-1632-440D-99A1-7E48DBD0DFE2}"/>
              </a:ext>
            </a:extLst>
          </p:cNvPr>
          <p:cNvSpPr txBox="1"/>
          <p:nvPr/>
        </p:nvSpPr>
        <p:spPr>
          <a:xfrm>
            <a:off x="7115571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10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CA31D225-332C-4303-B78F-2A3AEC199832}"/>
              </a:ext>
            </a:extLst>
          </p:cNvPr>
          <p:cNvSpPr txBox="1"/>
          <p:nvPr/>
        </p:nvSpPr>
        <p:spPr>
          <a:xfrm>
            <a:off x="7756990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11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8404584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12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산출물 일정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=""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9228129" y="1012812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9046003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13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=""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9869548" y="101674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9687422" y="1258491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14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=""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10510967" y="1012812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10328841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15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=""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11152386" y="1012812"/>
            <a:ext cx="142613" cy="142613"/>
          </a:xfrm>
          <a:prstGeom prst="ellipse">
            <a:avLst/>
          </a:prstGeom>
          <a:solidFill>
            <a:srgbClr val="B5B5B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10970260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2855237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Procurement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=""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3475229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Design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4095221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Sub system Engineering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4715213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Integration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5335205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Validation &amp; Verification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4732021" y="2199561"/>
            <a:ext cx="2088181" cy="38277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각형 179"/>
          <p:cNvSpPr/>
          <p:nvPr/>
        </p:nvSpPr>
        <p:spPr>
          <a:xfrm>
            <a:off x="5850934" y="2805568"/>
            <a:ext cx="1589375" cy="39583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각형 183"/>
          <p:cNvSpPr/>
          <p:nvPr/>
        </p:nvSpPr>
        <p:spPr>
          <a:xfrm>
            <a:off x="5850935" y="3428573"/>
            <a:ext cx="2230794" cy="38277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각형 184"/>
          <p:cNvSpPr/>
          <p:nvPr/>
        </p:nvSpPr>
        <p:spPr>
          <a:xfrm>
            <a:off x="6656278" y="4034580"/>
            <a:ext cx="2571851" cy="386705"/>
          </a:xfrm>
          <a:prstGeom prst="homePlate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오각형 185"/>
          <p:cNvSpPr/>
          <p:nvPr/>
        </p:nvSpPr>
        <p:spPr>
          <a:xfrm>
            <a:off x="7939116" y="4644520"/>
            <a:ext cx="1930432" cy="386705"/>
          </a:xfrm>
          <a:prstGeom prst="homePlate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각형 186"/>
          <p:cNvSpPr/>
          <p:nvPr/>
        </p:nvSpPr>
        <p:spPr>
          <a:xfrm>
            <a:off x="8671052" y="5250587"/>
            <a:ext cx="2006410" cy="45294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6769560" y="1564315"/>
            <a:ext cx="0" cy="868965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8005693" y="1623890"/>
            <a:ext cx="12240" cy="1978668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10645549" y="1615244"/>
            <a:ext cx="6120" cy="3846084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4218621" y="2195850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6                       9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5452257" y="3445724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                 11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6418415" y="4043266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9                              13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8157457" y="5292391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12                   15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5129402" y="2809501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       10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7374631" y="4660370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11                  14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4628122" y="554466"/>
            <a:ext cx="74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Week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3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355</Words>
  <Application>Microsoft Office PowerPoint</Application>
  <PresentationFormat>와이드스크린</PresentationFormat>
  <Paragraphs>79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08서울남산체 EB</vt:lpstr>
      <vt:lpstr>210 맨발의청춘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김민지</dc:creator>
  <cp:lastModifiedBy>민지 김</cp:lastModifiedBy>
  <cp:revision>45</cp:revision>
  <dcterms:created xsi:type="dcterms:W3CDTF">2018-04-04T04:57:50Z</dcterms:created>
  <dcterms:modified xsi:type="dcterms:W3CDTF">2018-04-05T12:50:35Z</dcterms:modified>
</cp:coreProperties>
</file>