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63" r:id="rId3"/>
    <p:sldId id="376" r:id="rId4"/>
    <p:sldId id="382" r:id="rId5"/>
    <p:sldId id="383" r:id="rId6"/>
    <p:sldId id="380" r:id="rId7"/>
    <p:sldId id="3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0D3"/>
    <a:srgbClr val="51969F"/>
    <a:srgbClr val="336699"/>
    <a:srgbClr val="1F77E1"/>
    <a:srgbClr val="5E5E9A"/>
    <a:srgbClr val="6A6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E1CE-DF1E-45C4-9535-3D5032E1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524FC-E4D6-458F-8613-E1F2BA960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4B063-9274-4E4A-AA1B-8F6B0F9F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4C2C6-10C8-4429-9D5E-DC5CB85C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226D1-D598-4A2C-B501-6F4D3B3E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B137D-177B-473B-9942-D500196C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D7725-7075-4DC6-A712-3FFB5E82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2F694-E905-429C-94C5-AC185D58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8A334-CD4C-4FE5-980B-2CF9D7DB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02D3-160D-409D-80C6-445D5708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00AC-51E6-4A9D-A178-8916043A3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15A1C-C7B9-4DF4-9283-40A92FA8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83B9-0FFA-480F-9ADB-CC135507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95F58-1D46-4FFB-AA04-99C5472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99CB7-990E-432E-8CFD-54304895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212B4-0185-4904-8602-389A4DB4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CF41-856B-46B7-850C-018A4B4B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64270-F1DC-48FE-AEBE-75ACAF56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8C29F-C859-4765-A5D5-A5349DD1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A73BB-65D6-4DD6-854E-BEE92840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CFC5-EDC2-487C-8E99-C21BAF11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C6562-0A74-4E12-8228-0EADEBC31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5C572-8D3F-41F7-83C9-74D5D0C4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D15CD-55EF-436B-99BA-99291DD9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C6B5E-38F1-4FE9-B5D0-E02B4383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9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B96DA-BFA9-4D83-B24B-0D7ECA94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77761-617C-4B68-836D-F2F191A17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D3F39-C2C4-46DB-A679-4CEA19D6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F25F0-EED4-46A8-A160-C7A1B542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E1FCF-C742-421F-8E04-304D2D4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2F9A5-5D23-49A7-80D9-031C3DF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D0C10-EE66-4127-A417-0338E4DE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B034C-68BD-4F90-B40C-F6D13CE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AEE1D-438D-41DC-852B-016A0483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3F76-FA79-44D1-9212-169C69739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70C14-4188-4652-A0D6-135CC7B4F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F58E37-390F-4FC2-9B36-19B2E695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911D39-8B87-4105-B1E0-5DB385A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6A03FC-2A39-4DE7-95C8-08D593B8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4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CEBF-4A21-4173-9074-B4BCB95B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2E658-A570-4660-A595-E15315EC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00198F-6E17-44CC-902F-6181165E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09E75-13E1-4030-A314-C2188787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B2E9D9-1D19-4C62-B363-80324246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DD9B3-041C-406F-AA7A-ED168FD3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8543C-7F1B-464D-88CB-78308D73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8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E8F9B-44D2-46F5-BEC8-336B61D5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062D7-7499-4D20-9B30-AA436ADB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ECC2-DCF7-4D5B-BAB1-CB46DF9E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EC234-68C2-4E86-BD8B-A1ABA35A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D438D-3D50-4B3F-A28E-65C14004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B6107-005C-48D7-90A1-C1F26A8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722E-E3E8-4A2C-A757-A5A1B13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B14ACD-13AB-447F-827A-EB7019C3C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014E1-B8CB-4F94-9A50-AB544306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42D85-34E0-411B-BA1B-4B049A94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B9FB9-6B8E-463E-9897-2E13C948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14BFC-795E-4708-AAA8-EA13671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E6C0B-CE5A-4695-8DBD-12790931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D92A1-C2D3-4608-8D02-091F9647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116C4-E557-417C-A971-7BCA8143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5AF2-2CE8-4A25-BF4B-A04401F74AE2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57902-B9E9-4A25-A503-2942723CE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E8DFD-72F7-4EEA-965B-3665AB1E6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40AA-5505-4C89-A294-C4FA9EF0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6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.sv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67867" y="3230514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seller</a:t>
            </a:r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page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27449" y="22484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6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9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06635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6699E2-6327-4DEC-8560-4664B5107A07}"/>
              </a:ext>
            </a:extLst>
          </p:cNvPr>
          <p:cNvGrpSpPr/>
          <p:nvPr/>
        </p:nvGrpSpPr>
        <p:grpSpPr>
          <a:xfrm>
            <a:off x="2763049" y="3286538"/>
            <a:ext cx="284952" cy="455713"/>
            <a:chOff x="3923928" y="5013175"/>
            <a:chExt cx="699760" cy="494893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D67D43A0-6CFE-437E-8382-9A5D88B8BD66}"/>
                </a:ext>
              </a:extLst>
            </p:cNvPr>
            <p:cNvSpPr/>
            <p:nvPr/>
          </p:nvSpPr>
          <p:spPr>
            <a:xfrm>
              <a:off x="3923928" y="5013175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B23ED14C-75A3-4C45-A53C-A072E3F47DB6}"/>
                </a:ext>
              </a:extLst>
            </p:cNvPr>
            <p:cNvSpPr/>
            <p:nvPr/>
          </p:nvSpPr>
          <p:spPr>
            <a:xfrm>
              <a:off x="4191640" y="5013176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A8ED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 관점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핵심 기능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6699E2-6327-4DEC-8560-4664B5107A07}"/>
              </a:ext>
            </a:extLst>
          </p:cNvPr>
          <p:cNvGrpSpPr/>
          <p:nvPr/>
        </p:nvGrpSpPr>
        <p:grpSpPr>
          <a:xfrm>
            <a:off x="5910441" y="3260034"/>
            <a:ext cx="265073" cy="449086"/>
            <a:chOff x="3923928" y="5013175"/>
            <a:chExt cx="699760" cy="494893"/>
          </a:xfrm>
        </p:grpSpPr>
        <p:sp>
          <p:nvSpPr>
            <p:cNvPr id="28" name="화살표: 갈매기형 수장 19">
              <a:extLst>
                <a:ext uri="{FF2B5EF4-FFF2-40B4-BE49-F238E27FC236}">
                  <a16:creationId xmlns:a16="http://schemas.microsoft.com/office/drawing/2014/main" id="{D67D43A0-6CFE-437E-8382-9A5D88B8BD66}"/>
                </a:ext>
              </a:extLst>
            </p:cNvPr>
            <p:cNvSpPr/>
            <p:nvPr/>
          </p:nvSpPr>
          <p:spPr>
            <a:xfrm>
              <a:off x="3923928" y="5013175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화살표: 갈매기형 수장 20">
              <a:extLst>
                <a:ext uri="{FF2B5EF4-FFF2-40B4-BE49-F238E27FC236}">
                  <a16:creationId xmlns:a16="http://schemas.microsoft.com/office/drawing/2014/main" id="{B23ED14C-75A3-4C45-A53C-A072E3F47DB6}"/>
                </a:ext>
              </a:extLst>
            </p:cNvPr>
            <p:cNvSpPr/>
            <p:nvPr/>
          </p:nvSpPr>
          <p:spPr>
            <a:xfrm>
              <a:off x="4191640" y="5013176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66260" y="2398643"/>
            <a:ext cx="2378158" cy="233238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판매자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20887" y="2418522"/>
            <a:ext cx="2605464" cy="2325756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이용자의 </a:t>
            </a:r>
            <a:r>
              <a:rPr lang="en-US" altLang="ko-KR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confirm</a:t>
            </a:r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에 대한 알림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41773" y="2398644"/>
            <a:ext cx="2398036" cy="2325756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공급자의 </a:t>
            </a:r>
            <a:r>
              <a:rPr lang="en-US" altLang="ko-KR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confirm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699E2-6327-4DEC-8560-4664B5107A07}"/>
              </a:ext>
            </a:extLst>
          </p:cNvPr>
          <p:cNvGrpSpPr/>
          <p:nvPr/>
        </p:nvGrpSpPr>
        <p:grpSpPr>
          <a:xfrm>
            <a:off x="8925310" y="3253409"/>
            <a:ext cx="265073" cy="449086"/>
            <a:chOff x="3923928" y="5013175"/>
            <a:chExt cx="699760" cy="494893"/>
          </a:xfrm>
        </p:grpSpPr>
        <p:sp>
          <p:nvSpPr>
            <p:cNvPr id="36" name="화살표: 갈매기형 수장 19">
              <a:extLst>
                <a:ext uri="{FF2B5EF4-FFF2-40B4-BE49-F238E27FC236}">
                  <a16:creationId xmlns:a16="http://schemas.microsoft.com/office/drawing/2014/main" id="{D67D43A0-6CFE-437E-8382-9A5D88B8BD66}"/>
                </a:ext>
              </a:extLst>
            </p:cNvPr>
            <p:cNvSpPr/>
            <p:nvPr/>
          </p:nvSpPr>
          <p:spPr>
            <a:xfrm>
              <a:off x="3923928" y="5013175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갈매기형 수장 20">
              <a:extLst>
                <a:ext uri="{FF2B5EF4-FFF2-40B4-BE49-F238E27FC236}">
                  <a16:creationId xmlns:a16="http://schemas.microsoft.com/office/drawing/2014/main" id="{B23ED14C-75A3-4C45-A53C-A072E3F47DB6}"/>
                </a:ext>
              </a:extLst>
            </p:cNvPr>
            <p:cNvSpPr/>
            <p:nvPr/>
          </p:nvSpPr>
          <p:spPr>
            <a:xfrm>
              <a:off x="4191640" y="5013176"/>
              <a:ext cx="432048" cy="49489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369895" y="2405270"/>
            <a:ext cx="2398036" cy="2325756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endParaRPr lang="en-US" altLang="ko-KR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362" y="1976240"/>
            <a:ext cx="6882066" cy="4577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3C97FC80-9C23-429C-A07F-FA58B52BF043}"/>
              </a:ext>
            </a:extLst>
          </p:cNvPr>
          <p:cNvGrpSpPr/>
          <p:nvPr/>
        </p:nvGrpSpPr>
        <p:grpSpPr>
          <a:xfrm>
            <a:off x="321766" y="2060462"/>
            <a:ext cx="6229486" cy="4449563"/>
            <a:chOff x="730233" y="2214685"/>
            <a:chExt cx="3692220" cy="380660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1D49FCE-9D24-482B-957C-B451F9EB3BE3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C09EF79-2531-4A34-B619-8B87D21097C9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64362" y="1278752"/>
            <a:ext cx="6882066" cy="697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판매자 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1991717" y="1362974"/>
            <a:ext cx="288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421036" y="2614236"/>
            <a:ext cx="4307589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서비스할 분야 선택</a:t>
            </a:r>
            <a:r>
              <a:rPr lang="en-US" altLang="ko-KR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복수 선택 가능</a:t>
            </a:r>
            <a:r>
              <a:rPr lang="en-US" altLang="ko-KR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)</a:t>
            </a:r>
          </a:p>
          <a:p>
            <a:pPr lvl="0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장소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가능 언어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가격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소개글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ko-KR" altLang="en-US" sz="3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5EA84F-1BD5-4FF6-95A3-F6952DAD57D4}"/>
              </a:ext>
            </a:extLst>
          </p:cNvPr>
          <p:cNvSpPr/>
          <p:nvPr/>
        </p:nvSpPr>
        <p:spPr>
          <a:xfrm>
            <a:off x="4930578" y="6097775"/>
            <a:ext cx="1444401" cy="290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C0F29-3825-4B85-A5AD-50D93DE5CFD1}"/>
              </a:ext>
            </a:extLst>
          </p:cNvPr>
          <p:cNvSpPr txBox="1"/>
          <p:nvPr/>
        </p:nvSpPr>
        <p:spPr>
          <a:xfrm>
            <a:off x="5062007" y="6064078"/>
            <a:ext cx="118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1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7C4D40E-7B5C-48CD-AA9D-90DEE8104B01}"/>
              </a:ext>
            </a:extLst>
          </p:cNvPr>
          <p:cNvGrpSpPr/>
          <p:nvPr/>
        </p:nvGrpSpPr>
        <p:grpSpPr>
          <a:xfrm>
            <a:off x="2914063" y="2597773"/>
            <a:ext cx="3439547" cy="2932512"/>
            <a:chOff x="335841" y="2231785"/>
            <a:chExt cx="5025088" cy="263416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B8084AF-D922-4346-A666-C431114929B3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2A534B6C-41A4-4436-BEEA-34FA5E367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0540AB5-143C-42C7-8F30-76FCF9AB34FA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C3AF02-E77A-468F-8626-0B8FD214D134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B7431C-E8DA-4549-A82C-DF1AC988907E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A3C28A2-9AB0-411D-AD2E-330B15D4D501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D896DA-F89B-4ECE-AEB5-7FE6105C2BE0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7CF3AA-F5FB-4B0E-874E-2363A3E4637C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AAD7CC-CBC9-4D3E-B65D-F9BE4DD5C388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4BC4B3-4060-4DBD-9EE2-407C267B1026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A817EF8-2045-4199-951F-69BE1CB3C89D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66D61D1-2006-4F1F-A43D-6C227895927F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E024814-C497-483E-BC95-5542AF084BBE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1B7FB5D-B412-48EC-B68D-A32B75DBB09D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B0C9910-9043-411C-B429-31B16ACAFB37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B16D10-3C48-4612-9149-21B4A1640F44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19555E7-F9B5-4625-89E0-37861FE414E5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4CB94C4-46E5-4FE1-94F2-1AC0E93CB918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래픽 103" descr="확인 표시">
              <a:extLst>
                <a:ext uri="{FF2B5EF4-FFF2-40B4-BE49-F238E27FC236}">
                  <a16:creationId xmlns:a16="http://schemas.microsoft.com/office/drawing/2014/main" id="{A76E692D-6F82-41C7-850C-DA010A874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1309" y="2849109"/>
              <a:ext cx="176198" cy="176198"/>
            </a:xfrm>
            <a:prstGeom prst="rect">
              <a:avLst/>
            </a:prstGeom>
          </p:spPr>
        </p:pic>
        <p:pic>
          <p:nvPicPr>
            <p:cNvPr id="105" name="그래픽 104" descr="확인 표시">
              <a:extLst>
                <a:ext uri="{FF2B5EF4-FFF2-40B4-BE49-F238E27FC236}">
                  <a16:creationId xmlns:a16="http://schemas.microsoft.com/office/drawing/2014/main" id="{0DE4D14B-1ED4-49DC-95D3-422A3B29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05458F1-79E5-4143-B74F-9C37566DFAE5}"/>
              </a:ext>
            </a:extLst>
          </p:cNvPr>
          <p:cNvSpPr txBox="1"/>
          <p:nvPr/>
        </p:nvSpPr>
        <p:spPr>
          <a:xfrm>
            <a:off x="251268" y="2656094"/>
            <a:ext cx="15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DAA3CE-B301-4334-BA40-CF8F79B746EE}"/>
              </a:ext>
            </a:extLst>
          </p:cNvPr>
          <p:cNvSpPr txBox="1"/>
          <p:nvPr/>
        </p:nvSpPr>
        <p:spPr>
          <a:xfrm>
            <a:off x="251268" y="2978218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location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DE7260F-F79A-43D4-A1AD-2587D631DCAD}"/>
              </a:ext>
            </a:extLst>
          </p:cNvPr>
          <p:cNvSpPr txBox="1"/>
          <p:nvPr/>
        </p:nvSpPr>
        <p:spPr>
          <a:xfrm>
            <a:off x="251268" y="3252376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language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235AF9E-3449-4BE0-B385-B71F97252DB2}"/>
              </a:ext>
            </a:extLst>
          </p:cNvPr>
          <p:cNvCxnSpPr>
            <a:cxnSpLocks/>
          </p:cNvCxnSpPr>
          <p:nvPr/>
        </p:nvCxnSpPr>
        <p:spPr>
          <a:xfrm>
            <a:off x="310721" y="2983608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BA6CB4EC-09DE-464D-BA66-E5A839BED701}"/>
              </a:ext>
            </a:extLst>
          </p:cNvPr>
          <p:cNvCxnSpPr>
            <a:cxnSpLocks/>
          </p:cNvCxnSpPr>
          <p:nvPr/>
        </p:nvCxnSpPr>
        <p:spPr>
          <a:xfrm>
            <a:off x="310721" y="3266166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91CF13A-F2AD-4670-A52C-9B15D5D46349}"/>
              </a:ext>
            </a:extLst>
          </p:cNvPr>
          <p:cNvCxnSpPr>
            <a:cxnSpLocks/>
          </p:cNvCxnSpPr>
          <p:nvPr/>
        </p:nvCxnSpPr>
        <p:spPr>
          <a:xfrm>
            <a:off x="310721" y="3548724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9A88E6E-E99F-48F4-B306-C701D1E1AA69}"/>
              </a:ext>
            </a:extLst>
          </p:cNvPr>
          <p:cNvCxnSpPr>
            <a:cxnSpLocks/>
          </p:cNvCxnSpPr>
          <p:nvPr/>
        </p:nvCxnSpPr>
        <p:spPr>
          <a:xfrm>
            <a:off x="310721" y="3831282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499BD99-DBAF-4117-A387-A7463F57E361}"/>
              </a:ext>
            </a:extLst>
          </p:cNvPr>
          <p:cNvSpPr txBox="1"/>
          <p:nvPr/>
        </p:nvSpPr>
        <p:spPr>
          <a:xfrm>
            <a:off x="251268" y="3508719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price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AE87665-5FA9-445B-B731-A31372FF9822}"/>
              </a:ext>
            </a:extLst>
          </p:cNvPr>
          <p:cNvCxnSpPr>
            <a:cxnSpLocks/>
          </p:cNvCxnSpPr>
          <p:nvPr/>
        </p:nvCxnSpPr>
        <p:spPr>
          <a:xfrm>
            <a:off x="310721" y="4113841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770215E-EC61-4879-8B79-4485BB59F415}"/>
              </a:ext>
            </a:extLst>
          </p:cNvPr>
          <p:cNvSpPr txBox="1"/>
          <p:nvPr/>
        </p:nvSpPr>
        <p:spPr>
          <a:xfrm>
            <a:off x="251268" y="3792347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intro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58608-3239-4EC6-BF97-E1CEE2B3DB6A}"/>
              </a:ext>
            </a:extLst>
          </p:cNvPr>
          <p:cNvSpPr txBox="1"/>
          <p:nvPr/>
        </p:nvSpPr>
        <p:spPr>
          <a:xfrm>
            <a:off x="261013" y="2103137"/>
            <a:ext cx="34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Add your info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F9C7DA-7838-4915-A227-2782839C16E5}"/>
              </a:ext>
            </a:extLst>
          </p:cNvPr>
          <p:cNvSpPr txBox="1"/>
          <p:nvPr/>
        </p:nvSpPr>
        <p:spPr>
          <a:xfrm>
            <a:off x="7457459" y="138272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판매자 등록 절차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7F1F3F0-5197-4A03-8D38-647EEB7CF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0" y="3026086"/>
            <a:ext cx="228112" cy="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2361483"/>
            <a:ext cx="6882066" cy="423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1224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page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B1F887-9037-479A-A429-C0F4FBE3511A}"/>
              </a:ext>
            </a:extLst>
          </p:cNvPr>
          <p:cNvSpPr/>
          <p:nvPr/>
        </p:nvSpPr>
        <p:spPr>
          <a:xfrm>
            <a:off x="347638" y="1655770"/>
            <a:ext cx="6127785" cy="598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7A422-E389-464C-83D8-415112D5DDF3}"/>
              </a:ext>
            </a:extLst>
          </p:cNvPr>
          <p:cNvSpPr/>
          <p:nvPr/>
        </p:nvSpPr>
        <p:spPr>
          <a:xfrm>
            <a:off x="5349284" y="1655769"/>
            <a:ext cx="1139297" cy="598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0CF8A-A07F-414E-A12B-DE990927DC89}"/>
              </a:ext>
            </a:extLst>
          </p:cNvPr>
          <p:cNvSpPr txBox="1"/>
          <p:nvPr/>
        </p:nvSpPr>
        <p:spPr>
          <a:xfrm>
            <a:off x="5437882" y="1734521"/>
            <a:ext cx="113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start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96" y="5185186"/>
            <a:ext cx="742534" cy="7425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8" y="5174061"/>
            <a:ext cx="709465" cy="70946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2" y="5174061"/>
            <a:ext cx="678362" cy="6783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00" y="5174061"/>
            <a:ext cx="753659" cy="7536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22" y="5174060"/>
            <a:ext cx="692130" cy="7983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08" y="5174061"/>
            <a:ext cx="863257" cy="7187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8045539-6F40-4D7F-B13F-837BD110CF5F}"/>
              </a:ext>
            </a:extLst>
          </p:cNvPr>
          <p:cNvSpPr txBox="1"/>
          <p:nvPr/>
        </p:nvSpPr>
        <p:spPr>
          <a:xfrm>
            <a:off x="173046" y="6143939"/>
            <a:ext cx="968922" cy="3883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trip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2591CC-C402-472B-9B51-913A66AF0E03}"/>
              </a:ext>
            </a:extLst>
          </p:cNvPr>
          <p:cNvSpPr txBox="1"/>
          <p:nvPr/>
        </p:nvSpPr>
        <p:spPr>
          <a:xfrm>
            <a:off x="1109338" y="6167459"/>
            <a:ext cx="1204777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Public document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157AFF-5AF7-4948-84F2-89407CB3D89D}"/>
              </a:ext>
            </a:extLst>
          </p:cNvPr>
          <p:cNvSpPr txBox="1"/>
          <p:nvPr/>
        </p:nvSpPr>
        <p:spPr>
          <a:xfrm>
            <a:off x="2027950" y="6162123"/>
            <a:ext cx="15181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shopping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29FF75-AF1C-4AC9-BC0D-631EBEF420C5}"/>
              </a:ext>
            </a:extLst>
          </p:cNvPr>
          <p:cNvSpPr txBox="1"/>
          <p:nvPr/>
        </p:nvSpPr>
        <p:spPr>
          <a:xfrm>
            <a:off x="5902270" y="6150891"/>
            <a:ext cx="114630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Real estate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59688-7ED6-47C2-803F-FFC5CB37CF27}"/>
              </a:ext>
            </a:extLst>
          </p:cNvPr>
          <p:cNvSpPr txBox="1"/>
          <p:nvPr/>
        </p:nvSpPr>
        <p:spPr>
          <a:xfrm>
            <a:off x="5081338" y="6107577"/>
            <a:ext cx="12047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Bank/ insurance</a:t>
            </a:r>
            <a:endParaRPr lang="ko-KR" altLang="en-US" sz="1200" b="1" dirty="0">
              <a:latin typeface="+mj-lt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91" y="5158943"/>
            <a:ext cx="798375" cy="798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F84C08-EF9D-421A-A620-249358E5558C}"/>
              </a:ext>
            </a:extLst>
          </p:cNvPr>
          <p:cNvSpPr txBox="1"/>
          <p:nvPr/>
        </p:nvSpPr>
        <p:spPr>
          <a:xfrm>
            <a:off x="4177906" y="6087103"/>
            <a:ext cx="12047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Study </a:t>
            </a:r>
          </a:p>
          <a:p>
            <a:r>
              <a:rPr lang="en-US" altLang="ko-KR" sz="1200" b="1" dirty="0">
                <a:latin typeface="+mj-lt"/>
              </a:rPr>
              <a:t>abroad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F59950-9A45-4A7E-B0A9-D2D3B206B627}"/>
              </a:ext>
            </a:extLst>
          </p:cNvPr>
          <p:cNvSpPr txBox="1"/>
          <p:nvPr/>
        </p:nvSpPr>
        <p:spPr>
          <a:xfrm>
            <a:off x="2989520" y="6106356"/>
            <a:ext cx="10883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Emergency/</a:t>
            </a:r>
          </a:p>
          <a:p>
            <a:r>
              <a:rPr lang="en-US" altLang="ko-KR" sz="1200" b="1" dirty="0">
                <a:latin typeface="+mj-lt"/>
              </a:rPr>
              <a:t>health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75AD76-CD62-461C-905F-325E03FF9D59}"/>
              </a:ext>
            </a:extLst>
          </p:cNvPr>
          <p:cNvSpPr/>
          <p:nvPr/>
        </p:nvSpPr>
        <p:spPr>
          <a:xfrm>
            <a:off x="6373591" y="1166519"/>
            <a:ext cx="33049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E71F8E-B4AB-4D8B-A890-90994DEEDB62}"/>
              </a:ext>
            </a:extLst>
          </p:cNvPr>
          <p:cNvSpPr txBox="1"/>
          <p:nvPr/>
        </p:nvSpPr>
        <p:spPr>
          <a:xfrm>
            <a:off x="5411174" y="1189182"/>
            <a:ext cx="113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details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B8D910-B997-41D6-9A12-12AFE8D13BE3}"/>
              </a:ext>
            </a:extLst>
          </p:cNvPr>
          <p:cNvGrpSpPr/>
          <p:nvPr/>
        </p:nvGrpSpPr>
        <p:grpSpPr>
          <a:xfrm>
            <a:off x="334480" y="1750362"/>
            <a:ext cx="5025088" cy="3121237"/>
            <a:chOff x="335841" y="1744708"/>
            <a:chExt cx="5025088" cy="31212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9871C1-ABCA-422F-A86C-74F560D790D3}"/>
                </a:ext>
              </a:extLst>
            </p:cNvPr>
            <p:cNvSpPr txBox="1"/>
            <p:nvPr/>
          </p:nvSpPr>
          <p:spPr>
            <a:xfrm>
              <a:off x="449393" y="1744708"/>
              <a:ext cx="4126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분야 선택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6623D97-4239-4D88-A9DE-FA5CAEADAD90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422CC47-7332-4292-97B7-503F5A06B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4E3FC9-8F69-4E71-9F0E-DC6CB92C9B63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52AD7B-5838-480C-9F59-AF9757A0624B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25963B-860B-4BDE-8B30-E53632F932CD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8EFDDA-B9E9-4D7D-B3C3-314ABC5FFC09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E8B026-BD8A-480D-A02D-0934222818CA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1384B4-42FE-4919-8848-90A012449FC2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0D2DEB-A4FF-46E0-9141-05734CEB142B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E4119D-C960-43FF-9A0A-C6BEB0F172AC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581A8D-F000-4CC8-9715-3D35314DDCE7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90EE075-7277-4608-9A67-3C7E0947D996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B567E6-8927-45AB-8200-E287E4302F70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A656A8F-7DBE-4532-95CB-CE0E8D385623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C05421-A4D9-4AC1-94DD-9B30EB9ACE12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CEB5202-C387-446B-A0DA-947A65C21AF7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B827D3B-4672-4539-89D9-A6D249EA83B7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4112AD-1644-4991-ACF1-0ED0344DE7FA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래픽 55" descr="확인 표시">
              <a:extLst>
                <a:ext uri="{FF2B5EF4-FFF2-40B4-BE49-F238E27FC236}">
                  <a16:creationId xmlns:a16="http://schemas.microsoft.com/office/drawing/2014/main" id="{6BE6AA33-4626-4687-BA51-2039A487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51309" y="2849109"/>
              <a:ext cx="176198" cy="176198"/>
            </a:xfrm>
            <a:prstGeom prst="rect">
              <a:avLst/>
            </a:prstGeom>
          </p:spPr>
        </p:pic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73D3997D-B608-41AA-B0A6-5405AA7E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94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조회 및 선택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622597" y="118478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조회 및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449B38-738A-45A2-81CF-C9DE03699795}"/>
              </a:ext>
            </a:extLst>
          </p:cNvPr>
          <p:cNvSpPr/>
          <p:nvPr/>
        </p:nvSpPr>
        <p:spPr>
          <a:xfrm>
            <a:off x="244081" y="1920074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B1E390-A7B8-4092-90F9-7D294D2B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3" y="1944339"/>
            <a:ext cx="1087414" cy="14739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EBF705-E8E5-423C-8816-6460008547F3}"/>
              </a:ext>
            </a:extLst>
          </p:cNvPr>
          <p:cNvSpPr txBox="1"/>
          <p:nvPr/>
        </p:nvSpPr>
        <p:spPr>
          <a:xfrm>
            <a:off x="1312267" y="1948736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EDF2D0-9BBE-4B00-AD29-9DC0651B1A46}"/>
              </a:ext>
            </a:extLst>
          </p:cNvPr>
          <p:cNvSpPr/>
          <p:nvPr/>
        </p:nvSpPr>
        <p:spPr>
          <a:xfrm>
            <a:off x="181633" y="387232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168A5-FFC5-491F-9A04-5894E9EB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8" y="3907393"/>
            <a:ext cx="1135540" cy="14739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EC7F1C-13FF-4A82-8582-3B017A071753}"/>
              </a:ext>
            </a:extLst>
          </p:cNvPr>
          <p:cNvSpPr txBox="1"/>
          <p:nvPr/>
        </p:nvSpPr>
        <p:spPr>
          <a:xfrm>
            <a:off x="1312267" y="3932537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4.9/5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25$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종로구 명륜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B6DCC26-3A81-40E7-9F98-8C7601F08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8" y="3039338"/>
            <a:ext cx="228112" cy="2281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B9E8BE0-ECE1-42F3-888F-0A1DB8BCB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1355558" y="5036060"/>
            <a:ext cx="228112" cy="2281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5165E5-7A8B-466A-AFDF-6C027A44CBDA}"/>
              </a:ext>
            </a:extLst>
          </p:cNvPr>
          <p:cNvSpPr/>
          <p:nvPr/>
        </p:nvSpPr>
        <p:spPr>
          <a:xfrm>
            <a:off x="6213378" y="4882412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9AF6BCAE-F993-43B3-B757-F72E75269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5168" y="4944011"/>
            <a:ext cx="272276" cy="27227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0364FC-DFAA-4157-BCAE-5C829E803A03}"/>
              </a:ext>
            </a:extLst>
          </p:cNvPr>
          <p:cNvSpPr/>
          <p:nvPr/>
        </p:nvSpPr>
        <p:spPr>
          <a:xfrm>
            <a:off x="6298868" y="2938378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32AF29-B3F9-484D-87BB-A25AE9A03B4B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19C2D-7170-4335-91B7-5E52D4D38ABF}"/>
              </a:ext>
            </a:extLst>
          </p:cNvPr>
          <p:cNvSpPr txBox="1"/>
          <p:nvPr/>
        </p:nvSpPr>
        <p:spPr>
          <a:xfrm>
            <a:off x="2455913" y="5787171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Confirm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2B97A-D88D-483B-9C38-2D04926DA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EE333E0-892E-4E5A-B177-2575C257F441}"/>
              </a:ext>
            </a:extLst>
          </p:cNvPr>
          <p:cNvSpPr txBox="1"/>
          <p:nvPr/>
        </p:nvSpPr>
        <p:spPr>
          <a:xfrm>
            <a:off x="7022400" y="2650733"/>
            <a:ext cx="4947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이용자가 기입한 정보를 바탕으로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그 조건들에 맞는 </a:t>
            </a:r>
            <a:r>
              <a:rPr lang="en-US" altLang="ko-KR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서비스 제공자를 추려내어 추천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한다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83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9755" y="1936717"/>
            <a:ext cx="6882066" cy="465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9E87041-17A1-4F1A-AD86-3B7838E87C94}"/>
              </a:ext>
            </a:extLst>
          </p:cNvPr>
          <p:cNvGrpSpPr/>
          <p:nvPr/>
        </p:nvGrpSpPr>
        <p:grpSpPr>
          <a:xfrm>
            <a:off x="121408" y="3211878"/>
            <a:ext cx="3525391" cy="874507"/>
            <a:chOff x="730233" y="2214685"/>
            <a:chExt cx="3692220" cy="380660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99C1EE8-F5DF-4434-B744-B9F4000AD9C7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D891C24-0BA4-4EFD-9DF0-F9690398E505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36F6A41-5AF6-461B-8AC7-B864E6FBE8E0}"/>
              </a:ext>
            </a:extLst>
          </p:cNvPr>
          <p:cNvGrpSpPr/>
          <p:nvPr/>
        </p:nvGrpSpPr>
        <p:grpSpPr>
          <a:xfrm>
            <a:off x="183891" y="2187225"/>
            <a:ext cx="4058096" cy="874507"/>
            <a:chOff x="730233" y="2214685"/>
            <a:chExt cx="3692220" cy="3806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E956A80-9FFA-4983-9624-495589B4177A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3DE199-82F8-4FBB-91C4-5CD2B3BE9E72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9755" y="1174043"/>
            <a:ext cx="6882066" cy="10443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C275B3B-F02F-4AF1-93C2-7ACEC457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030" y="1505139"/>
            <a:ext cx="530683" cy="530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6D65BF-2EA0-4162-9EB5-6DCF1ED77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828" y="1505140"/>
            <a:ext cx="458197" cy="45819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1E05962-6CD9-44BF-BD73-C8C8C2E62145}"/>
              </a:ext>
            </a:extLst>
          </p:cNvPr>
          <p:cNvGrpSpPr/>
          <p:nvPr/>
        </p:nvGrpSpPr>
        <p:grpSpPr>
          <a:xfrm>
            <a:off x="1231147" y="1269296"/>
            <a:ext cx="339131" cy="373247"/>
            <a:chOff x="3493891" y="61098"/>
            <a:chExt cx="339131" cy="37324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270040-A08A-4D84-AB5E-AF355D152447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E7C2F-B649-477A-9B59-9C8854F6057A}"/>
                </a:ext>
              </a:extLst>
            </p:cNvPr>
            <p:cNvSpPr txBox="1"/>
            <p:nvPr/>
          </p:nvSpPr>
          <p:spPr>
            <a:xfrm>
              <a:off x="3520788" y="61098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46089D-95EB-469A-AC5C-AC0C9FD39862}"/>
              </a:ext>
            </a:extLst>
          </p:cNvPr>
          <p:cNvGrpSpPr/>
          <p:nvPr/>
        </p:nvGrpSpPr>
        <p:grpSpPr>
          <a:xfrm>
            <a:off x="685373" y="2246849"/>
            <a:ext cx="339131" cy="373247"/>
            <a:chOff x="3493891" y="61098"/>
            <a:chExt cx="339131" cy="37324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5F1C20C-AFF2-4A7F-958D-E004BA6797D8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DF3DEB-EAF2-4A13-B420-579F7C2A84E2}"/>
                </a:ext>
              </a:extLst>
            </p:cNvPr>
            <p:cNvSpPr txBox="1"/>
            <p:nvPr/>
          </p:nvSpPr>
          <p:spPr>
            <a:xfrm>
              <a:off x="3520788" y="61098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05C8315-AD91-449F-A1CB-49FFC988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066" y="2376335"/>
            <a:ext cx="530683" cy="53068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020F4B1-3078-4F75-9317-A6FD2B09C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42" y="2296757"/>
            <a:ext cx="312234" cy="3122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72781D4-32CD-4CEB-A28A-927836696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88" y="2286329"/>
            <a:ext cx="557726" cy="5577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63BAA-3E57-460C-B7F9-A2429FA72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658" y="2336108"/>
            <a:ext cx="503961" cy="5039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41AC62-F872-481F-8EF8-721052B39EC8}"/>
              </a:ext>
            </a:extLst>
          </p:cNvPr>
          <p:cNvSpPr txBox="1"/>
          <p:nvPr/>
        </p:nvSpPr>
        <p:spPr>
          <a:xfrm>
            <a:off x="2983240" y="2394782"/>
            <a:ext cx="11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point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B8C94F-8A27-4B07-885B-203E8787A65A}"/>
              </a:ext>
            </a:extLst>
          </p:cNvPr>
          <p:cNvGrpSpPr/>
          <p:nvPr/>
        </p:nvGrpSpPr>
        <p:grpSpPr>
          <a:xfrm>
            <a:off x="3680974" y="3429000"/>
            <a:ext cx="3182837" cy="2856600"/>
            <a:chOff x="3297562" y="2622282"/>
            <a:chExt cx="4079770" cy="2856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283E24-AA39-42BF-8872-BD6ABB97760B}"/>
                </a:ext>
              </a:extLst>
            </p:cNvPr>
            <p:cNvSpPr/>
            <p:nvPr/>
          </p:nvSpPr>
          <p:spPr>
            <a:xfrm>
              <a:off x="3297562" y="2622282"/>
              <a:ext cx="4079770" cy="285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1BA564E-A29A-447F-B999-A3643A24F1B8}"/>
                </a:ext>
              </a:extLst>
            </p:cNvPr>
            <p:cNvSpPr/>
            <p:nvPr/>
          </p:nvSpPr>
          <p:spPr>
            <a:xfrm>
              <a:off x="3380048" y="2638483"/>
              <a:ext cx="39148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요청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!</a:t>
              </a:r>
            </a:p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받은 시간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18-04-06[11:07]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EDCBE37-C2FD-4393-9A5E-2215DE95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812" y="3853567"/>
              <a:ext cx="250282" cy="25028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BDBE67-2BC5-41CE-B091-4327C15CF8B8}"/>
                </a:ext>
              </a:extLst>
            </p:cNvPr>
            <p:cNvSpPr/>
            <p:nvPr/>
          </p:nvSpPr>
          <p:spPr>
            <a:xfrm>
              <a:off x="3342503" y="3378268"/>
              <a:ext cx="36791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업무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유학 수속 절차 도우미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2A8EE1-51D1-426B-9B70-84F00FB58FDD}"/>
                </a:ext>
              </a:extLst>
            </p:cNvPr>
            <p:cNvSpPr/>
            <p:nvPr/>
          </p:nvSpPr>
          <p:spPr>
            <a:xfrm>
              <a:off x="3713293" y="3816098"/>
              <a:ext cx="30370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서울시 강남구 방배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03EC49C-81A6-40E6-AED7-8C745FD436C0}"/>
                </a:ext>
              </a:extLst>
            </p:cNvPr>
            <p:cNvSpPr/>
            <p:nvPr/>
          </p:nvSpPr>
          <p:spPr>
            <a:xfrm>
              <a:off x="6028400" y="5104185"/>
              <a:ext cx="1346025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566BEB-B3E6-4AEF-B0C0-C4DA0CC1147C}"/>
                </a:ext>
              </a:extLst>
            </p:cNvPr>
            <p:cNvSpPr txBox="1"/>
            <p:nvPr/>
          </p:nvSpPr>
          <p:spPr>
            <a:xfrm>
              <a:off x="6072600" y="5104185"/>
              <a:ext cx="1188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Confirm</a:t>
              </a:r>
              <a:endParaRPr lang="ko-KR" altLang="en-US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98438D7-140A-401B-A1C2-54DCB63BA463}"/>
                </a:ext>
              </a:extLst>
            </p:cNvPr>
            <p:cNvCxnSpPr>
              <a:cxnSpLocks/>
            </p:cNvCxnSpPr>
            <p:nvPr/>
          </p:nvCxnSpPr>
          <p:spPr>
            <a:xfrm>
              <a:off x="3316329" y="3159977"/>
              <a:ext cx="4058096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A01CE6-5FCF-4D4E-9768-F5E3D9F3CC98}"/>
              </a:ext>
            </a:extLst>
          </p:cNvPr>
          <p:cNvSpPr/>
          <p:nvPr/>
        </p:nvSpPr>
        <p:spPr>
          <a:xfrm>
            <a:off x="7329680" y="2655403"/>
            <a:ext cx="4057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선택 이후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해당 공급자에게 알림 도착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공급자가 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confirm</a:t>
            </a:r>
            <a:r>
              <a:rPr lang="ko-KR" altLang="en-US" dirty="0">
                <a:latin typeface="210 맨발의청춘 R" pitchFamily="18" charset="-127"/>
                <a:ea typeface="210 맨발의청춘 R" pitchFamily="18" charset="-127"/>
              </a:rPr>
              <a:t>시</a:t>
            </a:r>
            <a:r>
              <a:rPr lang="en-US" altLang="ko-KR" dirty="0">
                <a:latin typeface="210 맨발의청춘 R" pitchFamily="18" charset="-127"/>
                <a:ea typeface="210 맨발의청춘 R" pitchFamily="18" charset="-127"/>
              </a:rPr>
              <a:t>,</a:t>
            </a:r>
            <a:endParaRPr lang="ko-KR" altLang="en-US" dirty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112405D-A6DE-4494-B862-662978839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605" y="3074120"/>
            <a:ext cx="3420999" cy="4619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67D9E0-8230-490C-A47E-0EE6A7B894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3" y="2713066"/>
            <a:ext cx="461693" cy="461693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65F5E47-606D-47D1-952C-D9C01E2A0523}"/>
              </a:ext>
            </a:extLst>
          </p:cNvPr>
          <p:cNvCxnSpPr>
            <a:cxnSpLocks/>
          </p:cNvCxnSpPr>
          <p:nvPr/>
        </p:nvCxnSpPr>
        <p:spPr>
          <a:xfrm>
            <a:off x="321952" y="3649132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ED55102-96BD-44F9-BAB4-42FB88C6D1A2}"/>
              </a:ext>
            </a:extLst>
          </p:cNvPr>
          <p:cNvCxnSpPr>
            <a:cxnSpLocks/>
          </p:cNvCxnSpPr>
          <p:nvPr/>
        </p:nvCxnSpPr>
        <p:spPr>
          <a:xfrm>
            <a:off x="315328" y="3894296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A061E1-A295-4B50-989E-C331FF9FFB6D}"/>
              </a:ext>
            </a:extLst>
          </p:cNvPr>
          <p:cNvSpPr/>
          <p:nvPr/>
        </p:nvSpPr>
        <p:spPr>
          <a:xfrm>
            <a:off x="242893" y="3417261"/>
            <a:ext cx="26324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18-04-06[11:07]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CF391-8E52-416B-B37A-C49E16AA0756}"/>
              </a:ext>
            </a:extLst>
          </p:cNvPr>
          <p:cNvSpPr/>
          <p:nvPr/>
        </p:nvSpPr>
        <p:spPr>
          <a:xfrm>
            <a:off x="247687" y="3648685"/>
            <a:ext cx="2653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18-04-04[16:47]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607A36-CF85-4F4D-BEC7-12C3E36DA948}"/>
              </a:ext>
            </a:extLst>
          </p:cNvPr>
          <p:cNvSpPr/>
          <p:nvPr/>
        </p:nvSpPr>
        <p:spPr>
          <a:xfrm>
            <a:off x="3629354" y="5026910"/>
            <a:ext cx="31441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18-04-08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+ 18-04-09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 page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76007" y="1221851"/>
            <a:ext cx="183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 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14F699-3A0D-498A-BBA4-D516E48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1" y="2146719"/>
            <a:ext cx="1087414" cy="1527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401475" y="2187271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4773931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Reservation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A038-D4F0-473D-9DB4-3B88BDB3DA5A}"/>
              </a:ext>
            </a:extLst>
          </p:cNvPr>
          <p:cNvSpPr txBox="1"/>
          <p:nvPr/>
        </p:nvSpPr>
        <p:spPr>
          <a:xfrm>
            <a:off x="224853" y="548268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points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5" y="3281220"/>
            <a:ext cx="228112" cy="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236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08서울남산체 EB</vt:lpstr>
      <vt:lpstr>210 맨발의청춘 L</vt:lpstr>
      <vt:lpstr>210 맨발의청춘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Jaesuk Byun</dc:creator>
  <cp:lastModifiedBy>Jaesuk Byun</cp:lastModifiedBy>
  <cp:revision>45</cp:revision>
  <dcterms:created xsi:type="dcterms:W3CDTF">2018-04-04T11:35:19Z</dcterms:created>
  <dcterms:modified xsi:type="dcterms:W3CDTF">2018-04-08T13:05:27Z</dcterms:modified>
</cp:coreProperties>
</file>