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4B4628-6347-F07E-23AF-3F4A2E2CCB9F}" v="144" dt="2024-03-29T12:31:18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microsoft.com/office/2015/10/relationships/revisionInfo" Target="revisionInfo.xml" Id="rId8" /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91EFE-5B98-3FA2-3DC1-22C5979D1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B1AC20-0AF3-0E59-8805-F7DC4B35C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4316E-1000-5E4B-1907-3FDCE4A3F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1575-7A40-407D-B398-7ADC937903EB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1CCB57-2CCF-365C-89BD-5E5D0A4D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BC14F7-D2B9-5FE7-34FE-B9D6396A6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086-74EA-45C7-A97D-613C87EF7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73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83F98-97EA-320F-A4BD-D065CE4CA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C9F895-970A-69F7-3228-A66C1FDE9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2F1E82-5797-D6DB-3587-F14A7FA6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1575-7A40-407D-B398-7ADC937903EB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DD75F7-DF5C-C873-D87D-3EB19983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583032-3666-FCBC-EA9D-C96E8058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086-74EA-45C7-A97D-613C87EF7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41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DAC326-EC67-38A3-3EEB-CC5970313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58A1F5-3585-4DEA-4522-FB73A1D80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4CD073-12E3-FFD2-56F7-F5EDA4D2B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1575-7A40-407D-B398-7ADC937903EB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9DDE83-D827-DA47-9944-2AF65A2DF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48785C-0E19-6147-ADF1-126F83A4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086-74EA-45C7-A97D-613C87EF7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71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ADD95-3ECF-EA95-9524-764BC593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2D541A-0022-A5EA-933F-BFB8E0C9A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5A0813-043D-0FEA-78FE-FC9DF3ED0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1575-7A40-407D-B398-7ADC937903EB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C2E371-DB9F-6494-4ECE-BC5899A0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46065B-2338-DB7E-2AF7-8BCC9967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086-74EA-45C7-A97D-613C87EF7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7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A3D4C-8059-F6EF-1EC7-8585877AE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0F1016-8691-075D-4877-7AC593EE8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A95B9-7E5D-D2DC-9B8F-C3480FB4A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1575-7A40-407D-B398-7ADC937903EB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E14375-2964-7956-B89C-DA5298D5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526B5-7C74-6794-7359-1D474082A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086-74EA-45C7-A97D-613C87EF7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99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8AE00-61EA-F474-C2A1-9571AD52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5654ED-7928-6CB5-0370-DA22CBA32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C591E5-D5B4-EBEE-B742-B10559234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E979B6-F296-AD0A-35EA-4BE54F6B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1575-7A40-407D-B398-7ADC937903EB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4C91D4-202F-A7DE-DBB0-E1F95B0C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726E3E-51A9-84A0-0590-E8C76EC6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086-74EA-45C7-A97D-613C87EF7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19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2D594-CC38-815B-60DC-B78E86106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98565C-99A4-D40F-AA26-63AB95686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816521-0F78-5471-671E-3ED259080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A62AB9-620D-1C7B-B9CE-77567E3D2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2581D-F32B-9FC2-BA73-24F305E42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7B9A29-905D-3223-60A1-226895BEE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1575-7A40-407D-B398-7ADC937903EB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EE8F12-334F-CF8D-654E-A5DBD52C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DB37A0-C60A-283E-F0B1-5BC186C5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086-74EA-45C7-A97D-613C87EF7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43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3CEAB-5C4E-60E1-3255-811066C1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6DCBC1-4EE2-8954-A213-5047906C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1575-7A40-407D-B398-7ADC937903EB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4D09C2-4D91-0072-4BDB-2193C7E9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AB2BE4-4952-F2C6-E70D-0C4DC204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086-74EA-45C7-A97D-613C87EF7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00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5F3563-CAAB-11D1-21A4-44E0089E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1575-7A40-407D-B398-7ADC937903EB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7135C9-128C-D859-0681-D170B4E6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A2CDCA-CD1A-63E3-AD3C-70098DFF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086-74EA-45C7-A97D-613C87EF7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36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8B35C-7538-61B0-CEFB-99E531E63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063947-1995-5192-6A43-6581457AF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1841DA-1795-5C64-C2EA-0B54D0E8E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68F386-8C02-1710-9A4B-62FC9147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1575-7A40-407D-B398-7ADC937903EB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91E413-D55E-9DE2-98E6-B6ED9AFA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882497-BCEB-6D7E-719E-7F13D6F84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086-74EA-45C7-A97D-613C87EF7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94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57A9F-917B-D7D5-C683-AF2D28CA6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E367C6-E821-2A14-5635-9F1A61F0EE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2D8C2D-91EC-9D64-1922-D332FD6F3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465D12-1015-9B24-DF19-0D8F048F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1575-7A40-407D-B398-7ADC937903EB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610879-50B1-18D0-5162-E8A2545C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39391E-F3E6-1A89-89A6-166CFAB7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086-74EA-45C7-A97D-613C87EF7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02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D160F9-632A-7E24-FC1B-8279685E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08A80C-6F94-707B-821C-B43C1FF88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5DE68-6CB0-C36E-8802-4B0E2D5DA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11575-7A40-407D-B398-7ADC937903EB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D2E982-1BB6-EC9A-0C30-7355FBE54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32361-0888-9173-4EA7-E2311D9B1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2086-74EA-45C7-A97D-613C87EF7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65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D91597-ADAD-773E-634C-CCE0EFDAA4E1}"/>
              </a:ext>
            </a:extLst>
          </p:cNvPr>
          <p:cNvSpPr/>
          <p:nvPr/>
        </p:nvSpPr>
        <p:spPr>
          <a:xfrm>
            <a:off x="0" y="0"/>
            <a:ext cx="12192000" cy="42723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4472C4"/>
            </a:solidFill>
          </a:ln>
          <a:effectLst>
            <a:outerShdw blurRad="12700" dist="38100" dir="2700000">
              <a:srgbClr val="000000">
                <a:alpha val="40000"/>
              </a:srgbClr>
            </a:outerShdw>
            <a:reflection stA="40000" endPos="5400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324C20-CA45-7B03-AFA1-E2C253FA7C1B}"/>
              </a:ext>
            </a:extLst>
          </p:cNvPr>
          <p:cNvSpPr/>
          <p:nvPr/>
        </p:nvSpPr>
        <p:spPr>
          <a:xfrm>
            <a:off x="0" y="4547126"/>
            <a:ext cx="6084000" cy="23121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2404F-DD4F-F961-1228-8A3CCE17DF6C}"/>
              </a:ext>
            </a:extLst>
          </p:cNvPr>
          <p:cNvSpPr/>
          <p:nvPr/>
        </p:nvSpPr>
        <p:spPr>
          <a:xfrm>
            <a:off x="10171348" y="0"/>
            <a:ext cx="2020652" cy="8711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ea typeface="맑은 고딕"/>
              </a:rPr>
              <a:t>Python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1A10DD-8193-723D-8696-324DA5436B9D}"/>
              </a:ext>
            </a:extLst>
          </p:cNvPr>
          <p:cNvSpPr/>
          <p:nvPr/>
        </p:nvSpPr>
        <p:spPr>
          <a:xfrm>
            <a:off x="42927" y="1256143"/>
            <a:ext cx="12116875" cy="2968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CF8A1C-C7E8-0D8B-C0ED-5E203E331D0F}"/>
              </a:ext>
            </a:extLst>
          </p:cNvPr>
          <p:cNvSpPr/>
          <p:nvPr/>
        </p:nvSpPr>
        <p:spPr>
          <a:xfrm>
            <a:off x="10171348" y="1256145"/>
            <a:ext cx="2020652" cy="8711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D7544D-7EDD-3CEB-7B07-1B6936AD2585}"/>
              </a:ext>
            </a:extLst>
          </p:cNvPr>
          <p:cNvSpPr/>
          <p:nvPr/>
        </p:nvSpPr>
        <p:spPr>
          <a:xfrm>
            <a:off x="4746805" y="4545739"/>
            <a:ext cx="1343703" cy="5925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16779B-F289-E0D3-6B54-CBBA55860DCF}"/>
              </a:ext>
            </a:extLst>
          </p:cNvPr>
          <p:cNvSpPr/>
          <p:nvPr/>
        </p:nvSpPr>
        <p:spPr>
          <a:xfrm>
            <a:off x="570148" y="278543"/>
            <a:ext cx="2020652" cy="592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Flask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05EF5B-AFAC-D9C5-9F20-08C831627994}"/>
              </a:ext>
            </a:extLst>
          </p:cNvPr>
          <p:cNvSpPr/>
          <p:nvPr/>
        </p:nvSpPr>
        <p:spPr>
          <a:xfrm>
            <a:off x="6319782" y="278543"/>
            <a:ext cx="2020652" cy="592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PyMySQL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05FB6A-CAB9-B6CB-FC0D-DC1E09B29ADD}"/>
              </a:ext>
            </a:extLst>
          </p:cNvPr>
          <p:cNvSpPr/>
          <p:nvPr/>
        </p:nvSpPr>
        <p:spPr>
          <a:xfrm>
            <a:off x="570148" y="2115919"/>
            <a:ext cx="2020652" cy="592578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104AA6-069E-23E3-6C44-580603BCE778}"/>
              </a:ext>
            </a:extLst>
          </p:cNvPr>
          <p:cNvSpPr/>
          <p:nvPr/>
        </p:nvSpPr>
        <p:spPr>
          <a:xfrm>
            <a:off x="6319782" y="2115919"/>
            <a:ext cx="2020652" cy="592578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CD9E65-7C27-977D-EA86-CE4C1062F2C7}"/>
              </a:ext>
            </a:extLst>
          </p:cNvPr>
          <p:cNvSpPr/>
          <p:nvPr/>
        </p:nvSpPr>
        <p:spPr>
          <a:xfrm>
            <a:off x="1637241" y="1837184"/>
            <a:ext cx="953558" cy="275078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Query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740435-5020-289B-3CA4-4DBCCC7AD1B6}"/>
              </a:ext>
            </a:extLst>
          </p:cNvPr>
          <p:cNvSpPr/>
          <p:nvPr/>
        </p:nvSpPr>
        <p:spPr>
          <a:xfrm>
            <a:off x="3296176" y="1568856"/>
            <a:ext cx="2094446" cy="53109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DB Request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Query : Insert, Update, Select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E34A4B-94AB-3C01-260D-11C8F71F8FF8}"/>
              </a:ext>
            </a:extLst>
          </p:cNvPr>
          <p:cNvSpPr/>
          <p:nvPr/>
        </p:nvSpPr>
        <p:spPr>
          <a:xfrm>
            <a:off x="151676" y="4903840"/>
            <a:ext cx="2020652" cy="59257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HTML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78782FF-DAE1-219A-C4F7-1B86EECFAFD4}"/>
              </a:ext>
            </a:extLst>
          </p:cNvPr>
          <p:cNvSpPr/>
          <p:nvPr/>
        </p:nvSpPr>
        <p:spPr>
          <a:xfrm>
            <a:off x="2313809" y="4903840"/>
            <a:ext cx="2020652" cy="59257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Postman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00D02F5-7C4C-D52A-E756-9482EE2A4B25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1580474" y="871121"/>
            <a:ext cx="0" cy="124479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E87514E-282A-7323-459D-2D8A85062DDA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330108" y="871121"/>
            <a:ext cx="0" cy="124479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F97B7B9E-B426-F09D-3CC5-21EA37714CC5}"/>
              </a:ext>
            </a:extLst>
          </p:cNvPr>
          <p:cNvCxnSpPr>
            <a:cxnSpLocks/>
            <a:stCxn id="13" idx="2"/>
            <a:endCxn id="12" idx="2"/>
          </p:cNvCxnSpPr>
          <p:nvPr/>
        </p:nvCxnSpPr>
        <p:spPr>
          <a:xfrm rot="5400000">
            <a:off x="4455291" y="-166320"/>
            <a:ext cx="12700" cy="5749634"/>
          </a:xfrm>
          <a:prstGeom prst="bentConnector3">
            <a:avLst>
              <a:gd name="adj1" fmla="val 1800000"/>
            </a:avLst>
          </a:prstGeom>
          <a:ln w="381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E96C8EC-3C3E-0460-B029-6FCC45880917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2590800" y="2412208"/>
            <a:ext cx="37289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06B7F20-E4EB-920C-D170-BD07B962223D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343399" y="2099946"/>
            <a:ext cx="0" cy="3122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30D2751A-2160-42DA-82CA-5FF1D3E3B18F}"/>
              </a:ext>
            </a:extLst>
          </p:cNvPr>
          <p:cNvCxnSpPr>
            <a:cxnSpLocks/>
            <a:stCxn id="7" idx="2"/>
            <a:endCxn id="12" idx="1"/>
          </p:cNvCxnSpPr>
          <p:nvPr/>
        </p:nvCxnSpPr>
        <p:spPr>
          <a:xfrm rot="5400000" flipH="1">
            <a:off x="2429419" y="552938"/>
            <a:ext cx="1812675" cy="5531217"/>
          </a:xfrm>
          <a:prstGeom prst="bentConnector4">
            <a:avLst>
              <a:gd name="adj1" fmla="val -12611"/>
              <a:gd name="adj2" fmla="val 113665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CCAC007-439E-9BD5-47A7-947F84D8D047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1108364" y="4547126"/>
            <a:ext cx="1933636" cy="3290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E30443F-094E-B6EA-2476-FEB576194BA3}"/>
              </a:ext>
            </a:extLst>
          </p:cNvPr>
          <p:cNvCxnSpPr>
            <a:cxnSpLocks/>
            <a:stCxn id="17" idx="0"/>
            <a:endCxn id="5" idx="0"/>
          </p:cNvCxnSpPr>
          <p:nvPr/>
        </p:nvCxnSpPr>
        <p:spPr>
          <a:xfrm flipH="1" flipV="1">
            <a:off x="3042000" y="4547126"/>
            <a:ext cx="282135" cy="3567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설명선: 위쪽 화살표 81">
            <a:extLst>
              <a:ext uri="{FF2B5EF4-FFF2-40B4-BE49-F238E27FC236}">
                <a16:creationId xmlns:a16="http://schemas.microsoft.com/office/drawing/2014/main" id="{8642F7B6-0B29-F8BA-3FE7-234ED3A1DDDC}"/>
              </a:ext>
            </a:extLst>
          </p:cNvPr>
          <p:cNvSpPr/>
          <p:nvPr/>
        </p:nvSpPr>
        <p:spPr>
          <a:xfrm>
            <a:off x="151676" y="2722350"/>
            <a:ext cx="1735378" cy="1299423"/>
          </a:xfrm>
          <a:prstGeom prst="upArrowCallout">
            <a:avLst>
              <a:gd name="adj1" fmla="val 16919"/>
              <a:gd name="adj2" fmla="val 12879"/>
              <a:gd name="adj3" fmla="val 32070"/>
              <a:gd name="adj4" fmla="val 3983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GET : </a:t>
            </a:r>
            <a:r>
              <a:rPr lang="en-US" altLang="ko-KR" sz="1100" dirty="0" err="1">
                <a:solidFill>
                  <a:schemeClr val="tx1"/>
                </a:solidFill>
              </a:rPr>
              <a:t>request.values.get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POST : </a:t>
            </a:r>
            <a:r>
              <a:rPr lang="en-US" altLang="ko-KR" sz="1100" dirty="0" err="1">
                <a:solidFill>
                  <a:schemeClr val="tx1"/>
                </a:solidFill>
              </a:rPr>
              <a:t>reqest.get_json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9C44C8F-34D2-0FC9-0804-49DF6D18ADAC}"/>
              </a:ext>
            </a:extLst>
          </p:cNvPr>
          <p:cNvSpPr/>
          <p:nvPr/>
        </p:nvSpPr>
        <p:spPr>
          <a:xfrm>
            <a:off x="1629275" y="1621122"/>
            <a:ext cx="1117408" cy="20811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  <a:ea typeface="맑은 고딕"/>
              </a:rPr>
              <a:t>Input </a:t>
            </a:r>
            <a:r>
              <a:rPr lang="en-US" altLang="ko-KR" sz="1050" b="1" err="1">
                <a:solidFill>
                  <a:srgbClr val="FF0000"/>
                </a:solidFill>
                <a:ea typeface="맑은 고딕"/>
              </a:rPr>
              <a:t>예외처리</a:t>
            </a:r>
            <a:endParaRPr lang="en-US" altLang="ko-KR" sz="1050" b="1">
              <a:solidFill>
                <a:srgbClr val="FF0000"/>
              </a:solidFill>
              <a:ea typeface="맑은 고딕"/>
            </a:endParaRPr>
          </a:p>
        </p:txBody>
      </p:sp>
      <p:sp>
        <p:nvSpPr>
          <p:cNvPr id="90" name="설명선: 위쪽 화살표 89">
            <a:extLst>
              <a:ext uri="{FF2B5EF4-FFF2-40B4-BE49-F238E27FC236}">
                <a16:creationId xmlns:a16="http://schemas.microsoft.com/office/drawing/2014/main" id="{6E8CF775-439F-EC5C-D3F1-A46812BC0975}"/>
              </a:ext>
            </a:extLst>
          </p:cNvPr>
          <p:cNvSpPr/>
          <p:nvPr/>
        </p:nvSpPr>
        <p:spPr>
          <a:xfrm>
            <a:off x="294313" y="5496417"/>
            <a:ext cx="1735378" cy="1139641"/>
          </a:xfrm>
          <a:prstGeom prst="upArrowCallout">
            <a:avLst>
              <a:gd name="adj1" fmla="val 7193"/>
              <a:gd name="adj2" fmla="val 12879"/>
              <a:gd name="adj3" fmla="val 21534"/>
              <a:gd name="adj4" fmla="val 4875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</a:rPr>
              <a:t>GET : ???????????????</a:t>
            </a:r>
          </a:p>
          <a:p>
            <a:pPr algn="ctr"/>
            <a:r>
              <a:rPr lang="en-US" altLang="ko-KR" sz="1100" dirty="0">
                <a:solidFill>
                  <a:srgbClr val="FF0000"/>
                </a:solidFill>
              </a:rPr>
              <a:t>POST : ?????????????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1" name="설명선: 위쪽 화살표 90">
            <a:extLst>
              <a:ext uri="{FF2B5EF4-FFF2-40B4-BE49-F238E27FC236}">
                <a16:creationId xmlns:a16="http://schemas.microsoft.com/office/drawing/2014/main" id="{CDBAA046-103C-1542-E729-BBC66FE8E834}"/>
              </a:ext>
            </a:extLst>
          </p:cNvPr>
          <p:cNvSpPr/>
          <p:nvPr/>
        </p:nvSpPr>
        <p:spPr>
          <a:xfrm>
            <a:off x="2456446" y="5491799"/>
            <a:ext cx="1735378" cy="1139641"/>
          </a:xfrm>
          <a:prstGeom prst="upArrowCallout">
            <a:avLst>
              <a:gd name="adj1" fmla="val 7193"/>
              <a:gd name="adj2" fmla="val 12879"/>
              <a:gd name="adj3" fmla="val 21534"/>
              <a:gd name="adj4" fmla="val 4875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GET : Parameter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POST :</a:t>
            </a:r>
            <a:r>
              <a:rPr lang="en-US" altLang="ko-KR" sz="1100" dirty="0" err="1">
                <a:solidFill>
                  <a:schemeClr val="tx1"/>
                </a:solidFill>
              </a:rPr>
              <a:t>Body_Json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6282C01-2084-F273-C213-42EE2E898F7F}"/>
              </a:ext>
            </a:extLst>
          </p:cNvPr>
          <p:cNvSpPr/>
          <p:nvPr/>
        </p:nvSpPr>
        <p:spPr>
          <a:xfrm>
            <a:off x="6965672" y="4545585"/>
            <a:ext cx="5226328" cy="2312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0C6CF14-041A-25F9-35B4-F4DDD1D738B1}"/>
              </a:ext>
            </a:extLst>
          </p:cNvPr>
          <p:cNvSpPr/>
          <p:nvPr/>
        </p:nvSpPr>
        <p:spPr>
          <a:xfrm>
            <a:off x="10848297" y="4549356"/>
            <a:ext cx="1343703" cy="5925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ea typeface="맑은 고딕"/>
              </a:rPr>
              <a:t>Node JS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F982A6B-18D9-0A1E-B046-6B4A08E6EFF6}"/>
              </a:ext>
            </a:extLst>
          </p:cNvPr>
          <p:cNvSpPr/>
          <p:nvPr/>
        </p:nvSpPr>
        <p:spPr>
          <a:xfrm>
            <a:off x="7757390" y="4903840"/>
            <a:ext cx="2020652" cy="59257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NodeJS 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610F4CC-25CC-C84D-1DA6-F90EA84F3D40}"/>
              </a:ext>
            </a:extLst>
          </p:cNvPr>
          <p:cNvSpPr/>
          <p:nvPr/>
        </p:nvSpPr>
        <p:spPr>
          <a:xfrm>
            <a:off x="7757390" y="6038862"/>
            <a:ext cx="2020652" cy="59257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 ROM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B2773BB-AEAB-C892-FCFD-1FFE3BB05A7A}"/>
              </a:ext>
            </a:extLst>
          </p:cNvPr>
          <p:cNvSpPr/>
          <p:nvPr/>
        </p:nvSpPr>
        <p:spPr>
          <a:xfrm>
            <a:off x="9125376" y="5576507"/>
            <a:ext cx="2094446" cy="32130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결과 파일 저장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구조 </a:t>
            </a:r>
            <a:r>
              <a:rPr lang="en-US" altLang="ko-KR" sz="1050" dirty="0">
                <a:solidFill>
                  <a:schemeClr val="tx1"/>
                </a:solidFill>
              </a:rPr>
              <a:t>: response data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EBD5C98-108D-86DF-9EEC-B133632BE2A0}"/>
              </a:ext>
            </a:extLst>
          </p:cNvPr>
          <p:cNvCxnSpPr>
            <a:cxnSpLocks/>
            <a:stCxn id="113" idx="2"/>
            <a:endCxn id="120" idx="0"/>
          </p:cNvCxnSpPr>
          <p:nvPr/>
        </p:nvCxnSpPr>
        <p:spPr>
          <a:xfrm>
            <a:off x="8767716" y="5496418"/>
            <a:ext cx="0" cy="5424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9DF3F14C-3A95-0A75-83C8-CCF84A0B5A22}"/>
              </a:ext>
            </a:extLst>
          </p:cNvPr>
          <p:cNvCxnSpPr>
            <a:cxnSpLocks/>
            <a:endCxn id="121" idx="1"/>
          </p:cNvCxnSpPr>
          <p:nvPr/>
        </p:nvCxnSpPr>
        <p:spPr>
          <a:xfrm>
            <a:off x="8786227" y="5737162"/>
            <a:ext cx="339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A1984341-EEBB-D22C-0D1C-CDFE6FB4EAFA}"/>
              </a:ext>
            </a:extLst>
          </p:cNvPr>
          <p:cNvCxnSpPr>
            <a:cxnSpLocks/>
            <a:stCxn id="5" idx="3"/>
            <a:endCxn id="110" idx="1"/>
          </p:cNvCxnSpPr>
          <p:nvPr/>
        </p:nvCxnSpPr>
        <p:spPr>
          <a:xfrm flipV="1">
            <a:off x="6084000" y="5701648"/>
            <a:ext cx="881672" cy="15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EAB3B20F-BE9B-4B3D-A188-364E08BB201B}"/>
              </a:ext>
            </a:extLst>
          </p:cNvPr>
          <p:cNvCxnSpPr>
            <a:cxnSpLocks/>
            <a:stCxn id="110" idx="1"/>
            <a:endCxn id="113" idx="1"/>
          </p:cNvCxnSpPr>
          <p:nvPr/>
        </p:nvCxnSpPr>
        <p:spPr>
          <a:xfrm flipV="1">
            <a:off x="6965672" y="5200129"/>
            <a:ext cx="791718" cy="50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27620431-DB23-B2FB-4596-81C622C5B53F}"/>
              </a:ext>
            </a:extLst>
          </p:cNvPr>
          <p:cNvSpPr/>
          <p:nvPr/>
        </p:nvSpPr>
        <p:spPr>
          <a:xfrm>
            <a:off x="3495298" y="3353201"/>
            <a:ext cx="1735378" cy="39861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Query </a:t>
            </a:r>
            <a:r>
              <a:rPr lang="ko-KR" altLang="en-US" sz="1050" dirty="0">
                <a:solidFill>
                  <a:schemeClr val="tx1"/>
                </a:solidFill>
              </a:rPr>
              <a:t>실행 결과 </a:t>
            </a:r>
            <a:r>
              <a:rPr lang="en-US" altLang="ko-KR" sz="1050" dirty="0">
                <a:solidFill>
                  <a:schemeClr val="tx1"/>
                </a:solidFill>
              </a:rPr>
              <a:t>Return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Response : Result + Data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0FCFC616-2B2C-B697-7F4D-3A22446E9805}"/>
              </a:ext>
            </a:extLst>
          </p:cNvPr>
          <p:cNvCxnSpPr>
            <a:cxnSpLocks/>
            <a:stCxn id="145" idx="2"/>
          </p:cNvCxnSpPr>
          <p:nvPr/>
        </p:nvCxnSpPr>
        <p:spPr>
          <a:xfrm flipV="1">
            <a:off x="4352255" y="2918676"/>
            <a:ext cx="0" cy="436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A504F2-315F-5DDB-5E92-70AB352A2128}"/>
              </a:ext>
            </a:extLst>
          </p:cNvPr>
          <p:cNvCxnSpPr/>
          <p:nvPr/>
        </p:nvCxnSpPr>
        <p:spPr>
          <a:xfrm flipH="1">
            <a:off x="3061147" y="4287859"/>
            <a:ext cx="3056585" cy="2060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5C46E5E-46DC-8CD9-16F5-81FD32B5B0AA}"/>
              </a:ext>
            </a:extLst>
          </p:cNvPr>
          <p:cNvSpPr/>
          <p:nvPr/>
        </p:nvSpPr>
        <p:spPr>
          <a:xfrm>
            <a:off x="53661" y="4765181"/>
            <a:ext cx="2189409" cy="20069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FE1C822-9114-1352-2A04-45F6EAC76019}"/>
              </a:ext>
            </a:extLst>
          </p:cNvPr>
          <p:cNvSpPr/>
          <p:nvPr/>
        </p:nvSpPr>
        <p:spPr>
          <a:xfrm>
            <a:off x="-482958" y="5505718"/>
            <a:ext cx="1051774" cy="57954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맑은 고딕"/>
              </a:rPr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322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71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테마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기업부설연구소 교육용</dc:creator>
  <cp:lastModifiedBy>기업부설연구소 교육용</cp:lastModifiedBy>
  <cp:revision>116</cp:revision>
  <dcterms:created xsi:type="dcterms:W3CDTF">2023-08-09T01:47:15Z</dcterms:created>
  <dcterms:modified xsi:type="dcterms:W3CDTF">2024-03-29T12:31:19Z</dcterms:modified>
</cp:coreProperties>
</file>