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1EFE-5B98-3FA2-3DC1-22C5979D1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1AC20-0AF3-0E59-8805-F7DC4B35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316E-1000-5E4B-1907-3FDCE4A3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CCB57-2CCF-365C-89BD-5E5D0A4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C14F7-D2B9-5FE7-34FE-B9D6396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3F98-97EA-320F-A4BD-D065CE4C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9F895-970A-69F7-3228-A66C1FDE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F1E82-5797-D6DB-3587-F14A7FA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D75F7-DF5C-C873-D87D-3EB19983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83032-3666-FCBC-EA9D-C96E805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AC326-EC67-38A3-3EEB-CC597031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A1F5-3585-4DEA-4522-FB73A1D8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D073-12E3-FFD2-56F7-F5EDA4D2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DDE83-D827-DA47-9944-2AF65A2D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785C-0E19-6147-ADF1-126F83A4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DD95-3ECF-EA95-9524-764BC593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D541A-0022-A5EA-933F-BFB8E0C9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A0813-043D-0FEA-78FE-FC9DF3E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2E371-DB9F-6494-4ECE-BC5899A0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6065B-2338-DB7E-2AF7-8BCC996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A3D4C-8059-F6EF-1EC7-8585877A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1016-8691-075D-4877-7AC593EE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A95B9-7E5D-D2DC-9B8F-C3480FB4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14375-2964-7956-B89C-DA5298D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26B5-7C74-6794-7359-1D474082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8AE00-61EA-F474-C2A1-9571AD52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654ED-7928-6CB5-0370-DA22CBA3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591E5-D5B4-EBEE-B742-B1055923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979B6-F296-AD0A-35EA-4BE54F6B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C91D4-202F-A7DE-DBB0-E1F95B0C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26E3E-51A9-84A0-0590-E8C76EC6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2D594-CC38-815B-60DC-B78E8610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8565C-99A4-D40F-AA26-63AB9568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16521-0F78-5471-671E-3ED25908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62AB9-620D-1C7B-B9CE-77567E3D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2581D-F32B-9FC2-BA73-24F305E42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B9A29-905D-3223-60A1-226895BE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E8F12-334F-CF8D-654E-A5DBD52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B37A0-C60A-283E-F0B1-5BC186C5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3CEAB-5C4E-60E1-3255-811066C1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DCBC1-4EE2-8954-A213-5047906C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09C2-4D91-0072-4BDB-2193C7E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B2BE4-4952-F2C6-E70D-0C4DC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F3563-CAAB-11D1-21A4-44E0089E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7135C9-128C-D859-0681-D170B4E6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2CDCA-CD1A-63E3-AD3C-70098DFF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B35C-7538-61B0-CEFB-99E531E6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63947-1995-5192-6A43-6581457A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841DA-1795-5C64-C2EA-0B54D0E8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8F386-8C02-1710-9A4B-62FC9147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1E413-D55E-9DE2-98E6-B6ED9AFA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82497-BCEB-6D7E-719E-7F13D6F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4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7A9F-917B-D7D5-C683-AF2D28CA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E367C6-E821-2A14-5635-9F1A61F0E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D8C2D-91EC-9D64-1922-D332FD6F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65D12-1015-9B24-DF19-0D8F048F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10879-50B1-18D0-5162-E8A2545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9391E-F3E6-1A89-89A6-166CFAB7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160F9-632A-7E24-FC1B-8279685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8A80C-6F94-707B-821C-B43C1FF8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5DE68-6CB0-C36E-8802-4B0E2D5DA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1575-7A40-407D-B398-7ADC937903EB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982-1BB6-EC9A-0C30-7355FBE54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32361-0888-9173-4EA7-E2311D9B1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5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D91597-ADAD-773E-634C-CCE0EFDAA4E1}"/>
              </a:ext>
            </a:extLst>
          </p:cNvPr>
          <p:cNvSpPr/>
          <p:nvPr/>
        </p:nvSpPr>
        <p:spPr>
          <a:xfrm>
            <a:off x="0" y="0"/>
            <a:ext cx="12192000" cy="1256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24C20-CA45-7B03-AFA1-E2C253FA7C1B}"/>
              </a:ext>
            </a:extLst>
          </p:cNvPr>
          <p:cNvSpPr/>
          <p:nvPr/>
        </p:nvSpPr>
        <p:spPr>
          <a:xfrm>
            <a:off x="0" y="4547126"/>
            <a:ext cx="6084000" cy="2312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2404F-DD4F-F961-1228-8A3CCE17DF6C}"/>
              </a:ext>
            </a:extLst>
          </p:cNvPr>
          <p:cNvSpPr/>
          <p:nvPr/>
        </p:nvSpPr>
        <p:spPr>
          <a:xfrm>
            <a:off x="10171348" y="0"/>
            <a:ext cx="2020652" cy="871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Library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A10DD-8193-723D-8696-324DA5436B9D}"/>
              </a:ext>
            </a:extLst>
          </p:cNvPr>
          <p:cNvSpPr/>
          <p:nvPr/>
        </p:nvSpPr>
        <p:spPr>
          <a:xfrm>
            <a:off x="-2" y="1256143"/>
            <a:ext cx="12192001" cy="3022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F8A1C-C7E8-0D8B-C0ED-5E203E331D0F}"/>
              </a:ext>
            </a:extLst>
          </p:cNvPr>
          <p:cNvSpPr/>
          <p:nvPr/>
        </p:nvSpPr>
        <p:spPr>
          <a:xfrm>
            <a:off x="10171348" y="1256145"/>
            <a:ext cx="2020652" cy="871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D7544D-7EDD-3CEB-7B07-1B6936AD2585}"/>
              </a:ext>
            </a:extLst>
          </p:cNvPr>
          <p:cNvSpPr/>
          <p:nvPr/>
        </p:nvSpPr>
        <p:spPr>
          <a:xfrm>
            <a:off x="4746805" y="4545739"/>
            <a:ext cx="1343703" cy="592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16779B-F289-E0D3-6B54-CBBA55860DCF}"/>
              </a:ext>
            </a:extLst>
          </p:cNvPr>
          <p:cNvSpPr/>
          <p:nvPr/>
        </p:nvSpPr>
        <p:spPr>
          <a:xfrm>
            <a:off x="570148" y="278543"/>
            <a:ext cx="2020652" cy="59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5EF5B-AFAC-D9C5-9F20-08C831627994}"/>
              </a:ext>
            </a:extLst>
          </p:cNvPr>
          <p:cNvSpPr/>
          <p:nvPr/>
        </p:nvSpPr>
        <p:spPr>
          <a:xfrm>
            <a:off x="6319782" y="278543"/>
            <a:ext cx="2020652" cy="59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PyMySQL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05FB6A-CAB9-B6CB-FC0D-DC1E09B29ADD}"/>
              </a:ext>
            </a:extLst>
          </p:cNvPr>
          <p:cNvSpPr/>
          <p:nvPr/>
        </p:nvSpPr>
        <p:spPr>
          <a:xfrm>
            <a:off x="570148" y="2115919"/>
            <a:ext cx="2020652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04AA6-069E-23E3-6C44-580603BCE778}"/>
              </a:ext>
            </a:extLst>
          </p:cNvPr>
          <p:cNvSpPr/>
          <p:nvPr/>
        </p:nvSpPr>
        <p:spPr>
          <a:xfrm>
            <a:off x="6319782" y="2115919"/>
            <a:ext cx="2020652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D9E65-7C27-977D-EA86-CE4C1062F2C7}"/>
              </a:ext>
            </a:extLst>
          </p:cNvPr>
          <p:cNvSpPr/>
          <p:nvPr/>
        </p:nvSpPr>
        <p:spPr>
          <a:xfrm>
            <a:off x="1647824" y="1530268"/>
            <a:ext cx="942975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40435-5020-289B-3CA4-4DBCCC7AD1B6}"/>
              </a:ext>
            </a:extLst>
          </p:cNvPr>
          <p:cNvSpPr/>
          <p:nvPr/>
        </p:nvSpPr>
        <p:spPr>
          <a:xfrm>
            <a:off x="3296176" y="1568856"/>
            <a:ext cx="2094446" cy="5310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Request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Query : Insert, Update, Select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34A4B-94AB-3C01-260D-11C8F71F8FF8}"/>
              </a:ext>
            </a:extLst>
          </p:cNvPr>
          <p:cNvSpPr/>
          <p:nvPr/>
        </p:nvSpPr>
        <p:spPr>
          <a:xfrm>
            <a:off x="151676" y="4903840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8782FF-DAE1-219A-C4F7-1B86EECFAFD4}"/>
              </a:ext>
            </a:extLst>
          </p:cNvPr>
          <p:cNvSpPr/>
          <p:nvPr/>
        </p:nvSpPr>
        <p:spPr>
          <a:xfrm>
            <a:off x="2313809" y="4903840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Postman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0D02F5-7C4C-D52A-E756-9482EE2A4B2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580474" y="871121"/>
            <a:ext cx="0" cy="12447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87514E-282A-7323-459D-2D8A85062DD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30108" y="871121"/>
            <a:ext cx="0" cy="12447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97B7B9E-B426-F09D-3CC5-21EA37714CC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4455291" y="-166320"/>
            <a:ext cx="12700" cy="5749634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96C8EC-3C3E-0460-B029-6FCC4588091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590800" y="2412208"/>
            <a:ext cx="3728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06B7F20-E4EB-920C-D170-BD07B962223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43399" y="2099946"/>
            <a:ext cx="0" cy="31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0D2751A-2160-42DA-82CA-5FF1D3E3B18F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 flipH="1">
            <a:off x="2399905" y="582452"/>
            <a:ext cx="1866337" cy="5525851"/>
          </a:xfrm>
          <a:prstGeom prst="bentConnector4">
            <a:avLst>
              <a:gd name="adj1" fmla="val 7547"/>
              <a:gd name="adj2" fmla="val 10893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EE5B4F5-EFBF-5236-3661-969E5FC7654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4434709" y="2885837"/>
            <a:ext cx="268581" cy="305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CCAC007-439E-9BD5-47A7-947F84D8D047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108364" y="4547126"/>
            <a:ext cx="1933636" cy="329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30443F-094E-B6EA-2476-FEB576194BA3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H="1" flipV="1">
            <a:off x="3042000" y="4547126"/>
            <a:ext cx="282135" cy="356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설명선: 위쪽 화살표 81">
            <a:extLst>
              <a:ext uri="{FF2B5EF4-FFF2-40B4-BE49-F238E27FC236}">
                <a16:creationId xmlns:a16="http://schemas.microsoft.com/office/drawing/2014/main" id="{8642F7B6-0B29-F8BA-3FE7-234ED3A1DDDC}"/>
              </a:ext>
            </a:extLst>
          </p:cNvPr>
          <p:cNvSpPr/>
          <p:nvPr/>
        </p:nvSpPr>
        <p:spPr>
          <a:xfrm>
            <a:off x="151676" y="2722350"/>
            <a:ext cx="1735378" cy="1299423"/>
          </a:xfrm>
          <a:prstGeom prst="upArrowCallout">
            <a:avLst>
              <a:gd name="adj1" fmla="val 16919"/>
              <a:gd name="adj2" fmla="val 12879"/>
              <a:gd name="adj3" fmla="val 32070"/>
              <a:gd name="adj4" fmla="val 398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GET : </a:t>
            </a:r>
            <a:r>
              <a:rPr lang="en-US" altLang="ko-KR" sz="1100" dirty="0" err="1">
                <a:solidFill>
                  <a:schemeClr val="tx1"/>
                </a:solidFill>
              </a:rPr>
              <a:t>request.values.get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POST : </a:t>
            </a:r>
            <a:r>
              <a:rPr lang="en-US" altLang="ko-KR" sz="1100" dirty="0" err="1">
                <a:solidFill>
                  <a:schemeClr val="tx1"/>
                </a:solidFill>
              </a:rPr>
              <a:t>reqest.get_json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C44C8F-34D2-0FC9-0804-49DF6D18ADAC}"/>
              </a:ext>
            </a:extLst>
          </p:cNvPr>
          <p:cNvSpPr/>
          <p:nvPr/>
        </p:nvSpPr>
        <p:spPr>
          <a:xfrm>
            <a:off x="8955178" y="2213190"/>
            <a:ext cx="1572491" cy="3986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</a:t>
            </a:r>
            <a:r>
              <a:rPr lang="ko-KR" altLang="en-US" sz="1050" dirty="0">
                <a:solidFill>
                  <a:schemeClr val="tx1"/>
                </a:solidFill>
              </a:rPr>
              <a:t>조회 예외처리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CB98C43-8C61-96DA-04E3-E5F8C779CFC9}"/>
              </a:ext>
            </a:extLst>
          </p:cNvPr>
          <p:cNvCxnSpPr>
            <a:cxnSpLocks/>
            <a:stCxn id="86" idx="1"/>
            <a:endCxn id="13" idx="3"/>
          </p:cNvCxnSpPr>
          <p:nvPr/>
        </p:nvCxnSpPr>
        <p:spPr>
          <a:xfrm flipH="1" flipV="1">
            <a:off x="8340434" y="2412208"/>
            <a:ext cx="614744" cy="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설명선: 위쪽 화살표 89">
            <a:extLst>
              <a:ext uri="{FF2B5EF4-FFF2-40B4-BE49-F238E27FC236}">
                <a16:creationId xmlns:a16="http://schemas.microsoft.com/office/drawing/2014/main" id="{6E8CF775-439F-EC5C-D3F1-A46812BC0975}"/>
              </a:ext>
            </a:extLst>
          </p:cNvPr>
          <p:cNvSpPr/>
          <p:nvPr/>
        </p:nvSpPr>
        <p:spPr>
          <a:xfrm>
            <a:off x="294313" y="5496417"/>
            <a:ext cx="1735378" cy="1139641"/>
          </a:xfrm>
          <a:prstGeom prst="upArrowCallout">
            <a:avLst>
              <a:gd name="adj1" fmla="val 7193"/>
              <a:gd name="adj2" fmla="val 12879"/>
              <a:gd name="adj3" fmla="val 21534"/>
              <a:gd name="adj4" fmla="val 487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GET : ???????????????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POST : ?????????????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설명선: 위쪽 화살표 90">
            <a:extLst>
              <a:ext uri="{FF2B5EF4-FFF2-40B4-BE49-F238E27FC236}">
                <a16:creationId xmlns:a16="http://schemas.microsoft.com/office/drawing/2014/main" id="{CDBAA046-103C-1542-E729-BBC66FE8E834}"/>
              </a:ext>
            </a:extLst>
          </p:cNvPr>
          <p:cNvSpPr/>
          <p:nvPr/>
        </p:nvSpPr>
        <p:spPr>
          <a:xfrm>
            <a:off x="2456446" y="5491799"/>
            <a:ext cx="1735378" cy="1139641"/>
          </a:xfrm>
          <a:prstGeom prst="upArrowCallout">
            <a:avLst>
              <a:gd name="adj1" fmla="val 7193"/>
              <a:gd name="adj2" fmla="val 12879"/>
              <a:gd name="adj3" fmla="val 21534"/>
              <a:gd name="adj4" fmla="val 487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GET : Parameter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POST :</a:t>
            </a:r>
            <a:r>
              <a:rPr lang="en-US" altLang="ko-KR" sz="1100" dirty="0" err="1">
                <a:solidFill>
                  <a:schemeClr val="tx1"/>
                </a:solidFill>
              </a:rPr>
              <a:t>Body_Json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282C01-2084-F273-C213-42EE2E898F7F}"/>
              </a:ext>
            </a:extLst>
          </p:cNvPr>
          <p:cNvSpPr/>
          <p:nvPr/>
        </p:nvSpPr>
        <p:spPr>
          <a:xfrm>
            <a:off x="6965672" y="4545585"/>
            <a:ext cx="5226328" cy="2312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C6CF14-041A-25F9-35B4-F4DDD1D738B1}"/>
              </a:ext>
            </a:extLst>
          </p:cNvPr>
          <p:cNvSpPr/>
          <p:nvPr/>
        </p:nvSpPr>
        <p:spPr>
          <a:xfrm>
            <a:off x="10848297" y="4549356"/>
            <a:ext cx="1343703" cy="592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982A6B-18D9-0A1E-B046-6B4A08E6EFF6}"/>
              </a:ext>
            </a:extLst>
          </p:cNvPr>
          <p:cNvSpPr/>
          <p:nvPr/>
        </p:nvSpPr>
        <p:spPr>
          <a:xfrm>
            <a:off x="7757390" y="4903840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NodeJS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610F4CC-25CC-C84D-1DA6-F90EA84F3D40}"/>
              </a:ext>
            </a:extLst>
          </p:cNvPr>
          <p:cNvSpPr/>
          <p:nvPr/>
        </p:nvSpPr>
        <p:spPr>
          <a:xfrm>
            <a:off x="7757390" y="6038862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2773BB-AEAB-C892-FCFD-1FFE3BB05A7A}"/>
              </a:ext>
            </a:extLst>
          </p:cNvPr>
          <p:cNvSpPr/>
          <p:nvPr/>
        </p:nvSpPr>
        <p:spPr>
          <a:xfrm>
            <a:off x="9125376" y="5576507"/>
            <a:ext cx="2094446" cy="3213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결과 파일 저장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구조 </a:t>
            </a:r>
            <a:r>
              <a:rPr lang="en-US" altLang="ko-KR" sz="1050" dirty="0">
                <a:solidFill>
                  <a:schemeClr val="tx1"/>
                </a:solidFill>
              </a:rPr>
              <a:t>: response data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EBD5C98-108D-86DF-9EEC-B133632BE2A0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>
            <a:off x="8767716" y="5496418"/>
            <a:ext cx="0" cy="542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DF3F14C-3A95-0A75-83C8-CCF84A0B5A22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8786227" y="5737162"/>
            <a:ext cx="339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1984341-EEBB-D22C-0D1C-CDFE6FB4EAFA}"/>
              </a:ext>
            </a:extLst>
          </p:cNvPr>
          <p:cNvCxnSpPr>
            <a:cxnSpLocks/>
            <a:stCxn id="5" idx="3"/>
            <a:endCxn id="110" idx="1"/>
          </p:cNvCxnSpPr>
          <p:nvPr/>
        </p:nvCxnSpPr>
        <p:spPr>
          <a:xfrm flipV="1">
            <a:off x="6084000" y="5701648"/>
            <a:ext cx="881672" cy="1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AB3B20F-BE9B-4B3D-A188-364E08BB201B}"/>
              </a:ext>
            </a:extLst>
          </p:cNvPr>
          <p:cNvCxnSpPr>
            <a:cxnSpLocks/>
            <a:stCxn id="110" idx="1"/>
            <a:endCxn id="113" idx="1"/>
          </p:cNvCxnSpPr>
          <p:nvPr/>
        </p:nvCxnSpPr>
        <p:spPr>
          <a:xfrm flipV="1">
            <a:off x="6965672" y="5200129"/>
            <a:ext cx="791718" cy="50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7620431-DB23-B2FB-4596-81C622C5B53F}"/>
              </a:ext>
            </a:extLst>
          </p:cNvPr>
          <p:cNvSpPr/>
          <p:nvPr/>
        </p:nvSpPr>
        <p:spPr>
          <a:xfrm>
            <a:off x="3548215" y="3353201"/>
            <a:ext cx="1735378" cy="3986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Query </a:t>
            </a:r>
            <a:r>
              <a:rPr lang="ko-KR" altLang="en-US" sz="1050" dirty="0">
                <a:solidFill>
                  <a:schemeClr val="tx1"/>
                </a:solidFill>
              </a:rPr>
              <a:t>실행 결과 </a:t>
            </a:r>
            <a:r>
              <a:rPr lang="en-US" altLang="ko-KR" sz="1050" dirty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Response : Result + Data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FCFC616-2B2C-B697-7F4D-3A22446E9805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4415904" y="3751816"/>
            <a:ext cx="0" cy="401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71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기업부설연구소 교육용</dc:creator>
  <cp:lastModifiedBy>기업부설연구소 교육용</cp:lastModifiedBy>
  <cp:revision>7</cp:revision>
  <dcterms:created xsi:type="dcterms:W3CDTF">2023-08-09T01:47:15Z</dcterms:created>
  <dcterms:modified xsi:type="dcterms:W3CDTF">2023-08-09T07:57:24Z</dcterms:modified>
</cp:coreProperties>
</file>