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9B5A3-C7A4-904C-8953-A763B020C936}" v="974" dt="2024-11-18T20:47:27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1EFE-5B98-3FA2-3DC1-22C5979D1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1AC20-0AF3-0E59-8805-F7DC4B35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316E-1000-5E4B-1907-3FDCE4A3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CCB57-2CCF-365C-89BD-5E5D0A4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C14F7-D2B9-5FE7-34FE-B9D6396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3F98-97EA-320F-A4BD-D065CE4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9F895-970A-69F7-3228-A66C1FDE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F1E82-5797-D6DB-3587-F14A7FA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D75F7-DF5C-C873-D87D-3EB19983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83032-3666-FCBC-EA9D-C96E805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AC326-EC67-38A3-3EEB-CC597031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A1F5-3585-4DEA-4522-FB73A1D8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D073-12E3-FFD2-56F7-F5EDA4D2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DDE83-D827-DA47-9944-2AF65A2D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785C-0E19-6147-ADF1-126F83A4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DD95-3ECF-EA95-9524-764BC593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D541A-0022-A5EA-933F-BFB8E0C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A0813-043D-0FEA-78FE-FC9DF3E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2E371-DB9F-6494-4ECE-BC5899A0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6065B-2338-DB7E-2AF7-8BCC996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A3D4C-8059-F6EF-1EC7-8585877A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1016-8691-075D-4877-7AC593EE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A95B9-7E5D-D2DC-9B8F-C3480FB4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4375-2964-7956-B89C-DA5298D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26B5-7C74-6794-7359-1D474082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8AE00-61EA-F474-C2A1-9571AD52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654ED-7928-6CB5-0370-DA22CBA3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591E5-D5B4-EBEE-B742-B1055923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979B6-F296-AD0A-35EA-4BE54F6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C91D4-202F-A7DE-DBB0-E1F95B0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26E3E-51A9-84A0-0590-E8C76EC6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2D594-CC38-815B-60DC-B78E8610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8565C-99A4-D40F-AA26-63AB9568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16521-0F78-5471-671E-3ED25908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62AB9-620D-1C7B-B9CE-77567E3D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2581D-F32B-9FC2-BA73-24F305E42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B9A29-905D-3223-60A1-226895B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E8F12-334F-CF8D-654E-A5DBD52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B37A0-C60A-283E-F0B1-5BC186C5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3CEAB-5C4E-60E1-3255-811066C1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DCBC1-4EE2-8954-A213-5047906C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09C2-4D91-0072-4BDB-2193C7E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B2BE4-4952-F2C6-E70D-0C4DC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F3563-CAAB-11D1-21A4-44E0089E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7135C9-128C-D859-0681-D170B4E6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2CDCA-CD1A-63E3-AD3C-70098DFF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B35C-7538-61B0-CEFB-99E531E6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63947-1995-5192-6A43-6581457A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841DA-1795-5C64-C2EA-0B54D0E8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8F386-8C02-1710-9A4B-62FC9147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1E413-D55E-9DE2-98E6-B6ED9AFA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82497-BCEB-6D7E-719E-7F13D6F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4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7A9F-917B-D7D5-C683-AF2D28C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E367C6-E821-2A14-5635-9F1A61F0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D8C2D-91EC-9D64-1922-D332FD6F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65D12-1015-9B24-DF19-0D8F048F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10879-50B1-18D0-5162-E8A2545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9391E-F3E6-1A89-89A6-166CFAB7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160F9-632A-7E24-FC1B-8279685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8A80C-6F94-707B-821C-B43C1FF8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5DE68-6CB0-C36E-8802-4B0E2D5DA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1575-7A40-407D-B398-7ADC937903E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982-1BB6-EC9A-0C30-7355FBE54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32361-0888-9173-4EA7-E2311D9B1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282C01-2084-F273-C213-42EE2E898F7F}"/>
              </a:ext>
            </a:extLst>
          </p:cNvPr>
          <p:cNvSpPr/>
          <p:nvPr/>
        </p:nvSpPr>
        <p:spPr>
          <a:xfrm>
            <a:off x="7377681" y="4563306"/>
            <a:ext cx="4814320" cy="2294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A85B3E-C730-9319-20B1-E6AFDBBE2877}"/>
              </a:ext>
            </a:extLst>
          </p:cNvPr>
          <p:cNvSpPr/>
          <p:nvPr/>
        </p:nvSpPr>
        <p:spPr>
          <a:xfrm>
            <a:off x="-3086" y="4563306"/>
            <a:ext cx="6834502" cy="2294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7D07DA-F3FA-A802-4ABB-C055B17BF83A}"/>
              </a:ext>
            </a:extLst>
          </p:cNvPr>
          <p:cNvSpPr/>
          <p:nvPr/>
        </p:nvSpPr>
        <p:spPr>
          <a:xfrm>
            <a:off x="4494785" y="4680030"/>
            <a:ext cx="2329274" cy="2152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D91597-ADAD-773E-634C-CCE0EFDAA4E1}"/>
              </a:ext>
            </a:extLst>
          </p:cNvPr>
          <p:cNvSpPr/>
          <p:nvPr/>
        </p:nvSpPr>
        <p:spPr>
          <a:xfrm>
            <a:off x="9071" y="0"/>
            <a:ext cx="12182929" cy="4151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  <a:effectLst>
            <a:outerShdw blurRad="127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24C20-CA45-7B03-AFA1-E2C253FA7C1B}"/>
              </a:ext>
            </a:extLst>
          </p:cNvPr>
          <p:cNvSpPr/>
          <p:nvPr/>
        </p:nvSpPr>
        <p:spPr>
          <a:xfrm>
            <a:off x="7392154" y="4680033"/>
            <a:ext cx="2373577" cy="2143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2404F-DD4F-F961-1228-8A3CCE17DF6C}"/>
              </a:ext>
            </a:extLst>
          </p:cNvPr>
          <p:cNvSpPr/>
          <p:nvPr/>
        </p:nvSpPr>
        <p:spPr>
          <a:xfrm>
            <a:off x="10171348" y="0"/>
            <a:ext cx="2020652" cy="871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Server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A10DD-8193-723D-8696-324DA5436B9D}"/>
              </a:ext>
            </a:extLst>
          </p:cNvPr>
          <p:cNvSpPr/>
          <p:nvPr/>
        </p:nvSpPr>
        <p:spPr>
          <a:xfrm>
            <a:off x="6642" y="1256143"/>
            <a:ext cx="12189235" cy="2892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16779B-F289-E0D3-6B54-CBBA55860DCF}"/>
              </a:ext>
            </a:extLst>
          </p:cNvPr>
          <p:cNvSpPr/>
          <p:nvPr/>
        </p:nvSpPr>
        <p:spPr>
          <a:xfrm>
            <a:off x="1757450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5EF5B-AFAC-D9C5-9F20-08C831627994}"/>
              </a:ext>
            </a:extLst>
          </p:cNvPr>
          <p:cNvSpPr/>
          <p:nvPr/>
        </p:nvSpPr>
        <p:spPr>
          <a:xfrm>
            <a:off x="7507084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PyMySQL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05FB6A-CAB9-B6CB-FC0D-DC1E09B29ADD}"/>
              </a:ext>
            </a:extLst>
          </p:cNvPr>
          <p:cNvSpPr/>
          <p:nvPr/>
        </p:nvSpPr>
        <p:spPr>
          <a:xfrm>
            <a:off x="1757450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04AA6-069E-23E3-6C44-580603BCE778}"/>
              </a:ext>
            </a:extLst>
          </p:cNvPr>
          <p:cNvSpPr/>
          <p:nvPr/>
        </p:nvSpPr>
        <p:spPr>
          <a:xfrm>
            <a:off x="7507084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D9E65-7C27-977D-EA86-CE4C1062F2C7}"/>
              </a:ext>
            </a:extLst>
          </p:cNvPr>
          <p:cNvSpPr/>
          <p:nvPr/>
        </p:nvSpPr>
        <p:spPr>
          <a:xfrm>
            <a:off x="2824543" y="1837184"/>
            <a:ext cx="953558" cy="2750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40435-5020-289B-3CA4-4DBCCC7AD1B6}"/>
              </a:ext>
            </a:extLst>
          </p:cNvPr>
          <p:cNvSpPr/>
          <p:nvPr/>
        </p:nvSpPr>
        <p:spPr>
          <a:xfrm>
            <a:off x="4483478" y="1568856"/>
            <a:ext cx="2094446" cy="53109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Request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맑은 고딕"/>
              </a:rPr>
              <a:t>Query : </a:t>
            </a:r>
            <a:r>
              <a:rPr lang="en-US" altLang="ko-KR" sz="1050" dirty="0">
                <a:solidFill>
                  <a:schemeClr val="tx1"/>
                </a:solidFill>
                <a:latin typeface="맑은 고딕"/>
                <a:ea typeface="맑은 고딕"/>
              </a:rPr>
              <a:t>Insert, Update, Select, Delete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34A4B-94AB-3C01-260D-11C8F71F8FF8}"/>
              </a:ext>
            </a:extLst>
          </p:cNvPr>
          <p:cNvSpPr/>
          <p:nvPr/>
        </p:nvSpPr>
        <p:spPr>
          <a:xfrm>
            <a:off x="4670514" y="5036746"/>
            <a:ext cx="2020652" cy="59257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HTML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8782FF-DAE1-219A-C4F7-1B86EECFAFD4}"/>
              </a:ext>
            </a:extLst>
          </p:cNvPr>
          <p:cNvSpPr/>
          <p:nvPr/>
        </p:nvSpPr>
        <p:spPr>
          <a:xfrm>
            <a:off x="7562368" y="5036746"/>
            <a:ext cx="2020652" cy="59257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Postman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0D02F5-7C4C-D52A-E756-9482EE2A4B25}"/>
              </a:ext>
            </a:extLst>
          </p:cNvPr>
          <p:cNvCxnSpPr>
            <a:cxnSpLocks/>
          </p:cNvCxnSpPr>
          <p:nvPr/>
        </p:nvCxnSpPr>
        <p:spPr>
          <a:xfrm>
            <a:off x="2767776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87514E-282A-7323-459D-2D8A85062DDA}"/>
              </a:ext>
            </a:extLst>
          </p:cNvPr>
          <p:cNvCxnSpPr>
            <a:cxnSpLocks/>
          </p:cNvCxnSpPr>
          <p:nvPr/>
        </p:nvCxnSpPr>
        <p:spPr>
          <a:xfrm>
            <a:off x="8517410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97B7B9E-B426-F09D-3CC5-21EA37714CC5}"/>
              </a:ext>
            </a:extLst>
          </p:cNvPr>
          <p:cNvCxnSpPr>
            <a:cxnSpLocks/>
          </p:cNvCxnSpPr>
          <p:nvPr/>
        </p:nvCxnSpPr>
        <p:spPr>
          <a:xfrm rot="5400000">
            <a:off x="5642593" y="-166320"/>
            <a:ext cx="12700" cy="5749634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96C8EC-3C3E-0460-B029-6FCC45880917}"/>
              </a:ext>
            </a:extLst>
          </p:cNvPr>
          <p:cNvCxnSpPr>
            <a:cxnSpLocks/>
          </p:cNvCxnSpPr>
          <p:nvPr/>
        </p:nvCxnSpPr>
        <p:spPr>
          <a:xfrm>
            <a:off x="3778102" y="2412208"/>
            <a:ext cx="3728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06B7F20-E4EB-920C-D170-BD07B962223D}"/>
              </a:ext>
            </a:extLst>
          </p:cNvPr>
          <p:cNvCxnSpPr>
            <a:cxnSpLocks/>
          </p:cNvCxnSpPr>
          <p:nvPr/>
        </p:nvCxnSpPr>
        <p:spPr>
          <a:xfrm>
            <a:off x="5530701" y="2099946"/>
            <a:ext cx="0" cy="31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 hidden="1">
            <a:extLst>
              <a:ext uri="{FF2B5EF4-FFF2-40B4-BE49-F238E27FC236}">
                <a16:creationId xmlns:a16="http://schemas.microsoft.com/office/drawing/2014/main" id="{30D2751A-2160-42DA-82CA-5FF1D3E3B18F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 flipH="1">
            <a:off x="3060991" y="1108667"/>
            <a:ext cx="1736727" cy="4343810"/>
          </a:xfrm>
          <a:prstGeom prst="bentConnector4">
            <a:avLst>
              <a:gd name="adj1" fmla="val -13163"/>
              <a:gd name="adj2" fmla="val 14556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설명선: 위쪽 화살표 81">
            <a:extLst>
              <a:ext uri="{FF2B5EF4-FFF2-40B4-BE49-F238E27FC236}">
                <a16:creationId xmlns:a16="http://schemas.microsoft.com/office/drawing/2014/main" id="{8642F7B6-0B29-F8BA-3FE7-234ED3A1DDDC}"/>
              </a:ext>
            </a:extLst>
          </p:cNvPr>
          <p:cNvSpPr/>
          <p:nvPr/>
        </p:nvSpPr>
        <p:spPr>
          <a:xfrm>
            <a:off x="1338978" y="2722350"/>
            <a:ext cx="1735378" cy="1299423"/>
          </a:xfrm>
          <a:prstGeom prst="upArrowCallout">
            <a:avLst>
              <a:gd name="adj1" fmla="val 16919"/>
              <a:gd name="adj2" fmla="val 12879"/>
              <a:gd name="adj3" fmla="val 32070"/>
              <a:gd name="adj4" fmla="val 398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GET : </a:t>
            </a:r>
            <a:r>
              <a:rPr lang="en-US" altLang="ko-KR" sz="1100" dirty="0" err="1">
                <a:solidFill>
                  <a:schemeClr val="tx1"/>
                </a:solidFill>
              </a:rPr>
              <a:t>request.values.get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POST : </a:t>
            </a:r>
            <a:r>
              <a:rPr lang="en-US" altLang="ko-KR" sz="1100" dirty="0" err="1">
                <a:solidFill>
                  <a:schemeClr val="tx1"/>
                </a:solidFill>
              </a:rPr>
              <a:t>reqest.get_json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C44C8F-34D2-0FC9-0804-49DF6D18ADAC}"/>
              </a:ext>
            </a:extLst>
          </p:cNvPr>
          <p:cNvSpPr/>
          <p:nvPr/>
        </p:nvSpPr>
        <p:spPr>
          <a:xfrm>
            <a:off x="2816577" y="1621122"/>
            <a:ext cx="1117408" cy="2081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ea typeface="맑은 고딕"/>
              </a:rPr>
              <a:t>Input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예외처리</a:t>
            </a:r>
            <a:endParaRPr lang="en-US" altLang="ko-KR" sz="1050" b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90" name="설명선: 위쪽 화살표 89">
            <a:extLst>
              <a:ext uri="{FF2B5EF4-FFF2-40B4-BE49-F238E27FC236}">
                <a16:creationId xmlns:a16="http://schemas.microsoft.com/office/drawing/2014/main" id="{6E8CF775-439F-EC5C-D3F1-A46812BC0975}"/>
              </a:ext>
            </a:extLst>
          </p:cNvPr>
          <p:cNvSpPr/>
          <p:nvPr/>
        </p:nvSpPr>
        <p:spPr>
          <a:xfrm>
            <a:off x="4813150" y="5638183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맑은 고딕"/>
                <a:ea typeface="맑은 고딕"/>
              </a:rPr>
              <a:t>GET : Select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맑은 고딕"/>
                <a:ea typeface="맑은 고딕"/>
              </a:rPr>
              <a:t>POST</a:t>
            </a:r>
            <a:r>
              <a:rPr lang="en-US" sz="105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en-US" sz="1050" dirty="0">
                <a:solidFill>
                  <a:schemeClr val="tx1"/>
                </a:solidFill>
                <a:latin typeface="맑은 고딕"/>
                <a:ea typeface="맑은 고딕"/>
              </a:rPr>
              <a:t>insert, Delete, </a:t>
            </a:r>
            <a:r>
              <a:rPr lang="en-US" sz="1050" dirty="0">
                <a:solidFill>
                  <a:schemeClr val="tx1"/>
                </a:solidFill>
                <a:latin typeface="Malgun Gothic"/>
                <a:ea typeface="Malgun Gothic"/>
              </a:rPr>
              <a:t>Select, Update</a:t>
            </a:r>
            <a:endParaRPr lang="en-US" sz="10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1" name="설명선: 위쪽 화살표 90">
            <a:extLst>
              <a:ext uri="{FF2B5EF4-FFF2-40B4-BE49-F238E27FC236}">
                <a16:creationId xmlns:a16="http://schemas.microsoft.com/office/drawing/2014/main" id="{CDBAA046-103C-1542-E729-BBC66FE8E834}"/>
              </a:ext>
            </a:extLst>
          </p:cNvPr>
          <p:cNvSpPr/>
          <p:nvPr/>
        </p:nvSpPr>
        <p:spPr>
          <a:xfrm>
            <a:off x="7705005" y="5615846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ea typeface="맑은 고딕"/>
              </a:rPr>
              <a:t>GET : Parameter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맑은 고딕"/>
              </a:rPr>
              <a:t>POST :</a:t>
            </a:r>
            <a:r>
              <a:rPr lang="en-US" altLang="ko-KR" sz="1050" err="1">
                <a:solidFill>
                  <a:schemeClr val="tx1"/>
                </a:solidFill>
                <a:ea typeface="맑은 고딕"/>
              </a:rPr>
              <a:t>Body_Json</a:t>
            </a:r>
            <a:endParaRPr lang="ko-KR" altLang="en-US" sz="105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982A6B-18D9-0A1E-B046-6B4A08E6EFF6}"/>
              </a:ext>
            </a:extLst>
          </p:cNvPr>
          <p:cNvSpPr/>
          <p:nvPr/>
        </p:nvSpPr>
        <p:spPr>
          <a:xfrm>
            <a:off x="9931580" y="5036746"/>
            <a:ext cx="2020652" cy="59257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NodeJS Server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2773BB-AEAB-C892-FCFD-1FFE3BB05A7A}"/>
              </a:ext>
            </a:extLst>
          </p:cNvPr>
          <p:cNvSpPr/>
          <p:nvPr/>
        </p:nvSpPr>
        <p:spPr>
          <a:xfrm>
            <a:off x="9935054" y="6231970"/>
            <a:ext cx="2014701" cy="587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ea typeface="맑은 고딕"/>
              </a:rPr>
              <a:t>Console</a:t>
            </a:r>
            <a:r>
              <a:rPr lang="ko-KR" altLang="en-US" sz="1050" dirty="0">
                <a:solidFill>
                  <a:schemeClr val="tx1"/>
                </a:solidFill>
                <a:ea typeface="맑은 고딕"/>
              </a:rPr>
              <a:t> log 결과 파일 </a:t>
            </a:r>
            <a:r>
              <a:rPr lang="ko-KR" altLang="en-US" sz="1050" dirty="0" err="1">
                <a:solidFill>
                  <a:schemeClr val="tx1"/>
                </a:solidFill>
                <a:ea typeface="맑은 고딕"/>
              </a:rPr>
              <a:t>Local</a:t>
            </a:r>
            <a:r>
              <a:rPr lang="ko-KR" altLang="en-US" sz="1050" dirty="0">
                <a:solidFill>
                  <a:schemeClr val="tx1"/>
                </a:solidFill>
                <a:ea typeface="맑은 고딕"/>
              </a:rPr>
              <a:t> 저장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EBD5C98-108D-86DF-9EEC-B133632BE2A0}"/>
              </a:ext>
            </a:extLst>
          </p:cNvPr>
          <p:cNvCxnSpPr>
            <a:cxnSpLocks/>
          </p:cNvCxnSpPr>
          <p:nvPr/>
        </p:nvCxnSpPr>
        <p:spPr>
          <a:xfrm>
            <a:off x="10941906" y="5637975"/>
            <a:ext cx="8860" cy="639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1984341-EEBB-D22C-0D1C-CDFE6FB4EAFA}"/>
              </a:ext>
            </a:extLst>
          </p:cNvPr>
          <p:cNvCxnSpPr>
            <a:cxnSpLocks/>
          </p:cNvCxnSpPr>
          <p:nvPr/>
        </p:nvCxnSpPr>
        <p:spPr>
          <a:xfrm flipV="1">
            <a:off x="9588523" y="5320649"/>
            <a:ext cx="340338" cy="15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7620431-DB23-B2FB-4596-81C622C5B53F}"/>
              </a:ext>
            </a:extLst>
          </p:cNvPr>
          <p:cNvSpPr/>
          <p:nvPr/>
        </p:nvSpPr>
        <p:spPr>
          <a:xfrm>
            <a:off x="4682600" y="3353201"/>
            <a:ext cx="1735378" cy="39861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Query </a:t>
            </a:r>
            <a:r>
              <a:rPr lang="ko-KR" altLang="en-US" sz="1050" dirty="0">
                <a:solidFill>
                  <a:schemeClr val="tx1"/>
                </a:solidFill>
              </a:rPr>
              <a:t>실행 결과 </a:t>
            </a:r>
            <a:r>
              <a:rPr lang="en-US" altLang="ko-KR" sz="1050" dirty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Response : Result + 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FCFC616-2B2C-B697-7F4D-3A22446E9805}"/>
              </a:ext>
            </a:extLst>
          </p:cNvPr>
          <p:cNvCxnSpPr>
            <a:cxnSpLocks/>
          </p:cNvCxnSpPr>
          <p:nvPr/>
        </p:nvCxnSpPr>
        <p:spPr>
          <a:xfrm flipV="1">
            <a:off x="5539557" y="2918676"/>
            <a:ext cx="0" cy="43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02733A-0E0D-E759-548A-CAFCBFC9CA5E}"/>
              </a:ext>
            </a:extLst>
          </p:cNvPr>
          <p:cNvSpPr/>
          <p:nvPr/>
        </p:nvSpPr>
        <p:spPr>
          <a:xfrm>
            <a:off x="4256691" y="307927"/>
            <a:ext cx="2094446" cy="53109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DML (</a:t>
            </a:r>
            <a:r>
              <a:rPr lang="en-US" sz="1050" dirty="0" err="1">
                <a:solidFill>
                  <a:schemeClr val="tx1"/>
                </a:solidFill>
                <a:ea typeface="+mn-lt"/>
                <a:cs typeface="+mn-lt"/>
              </a:rPr>
              <a:t>데이터</a:t>
            </a:r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dirty="0" err="1">
                <a:solidFill>
                  <a:schemeClr val="tx1"/>
                </a:solidFill>
                <a:ea typeface="+mn-lt"/>
                <a:cs typeface="+mn-lt"/>
              </a:rPr>
              <a:t>조작어</a:t>
            </a:r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 alt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ea typeface="맑은 고딕"/>
              </a:rPr>
              <a:t>Insert, Update, Select, Delete</a:t>
            </a:r>
            <a:endParaRPr lang="ko-KR" altLang="en-US" sz="105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DBD7A4-D4DA-3DCE-8495-23FD4C692F48}"/>
              </a:ext>
            </a:extLst>
          </p:cNvPr>
          <p:cNvCxnSpPr>
            <a:cxnSpLocks/>
          </p:cNvCxnSpPr>
          <p:nvPr/>
        </p:nvCxnSpPr>
        <p:spPr>
          <a:xfrm flipV="1">
            <a:off x="3788987" y="570706"/>
            <a:ext cx="444498" cy="59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D7544D-7EDD-3CEB-7B07-1B6936AD2585}"/>
              </a:ext>
            </a:extLst>
          </p:cNvPr>
          <p:cNvSpPr/>
          <p:nvPr/>
        </p:nvSpPr>
        <p:spPr>
          <a:xfrm>
            <a:off x="10838585" y="4386251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API Test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26B7B5-82A5-B5F3-2A3A-D32D8E3FB0C7}"/>
              </a:ext>
            </a:extLst>
          </p:cNvPr>
          <p:cNvSpPr/>
          <p:nvPr/>
        </p:nvSpPr>
        <p:spPr>
          <a:xfrm>
            <a:off x="-6626" y="4386251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UI Test</a:t>
            </a:r>
            <a:endParaRPr 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381208-826C-51D0-830D-CACD6F259B8F}"/>
              </a:ext>
            </a:extLst>
          </p:cNvPr>
          <p:cNvSpPr/>
          <p:nvPr/>
        </p:nvSpPr>
        <p:spPr>
          <a:xfrm>
            <a:off x="31345" y="5036746"/>
            <a:ext cx="2019300" cy="59372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  <a:ea typeface="맑은 고딕"/>
              </a:rPr>
              <a:t>Pytest</a:t>
            </a:r>
            <a:endParaRPr lang="ko-KR" dirty="0" err="1">
              <a:solidFill>
                <a:srgbClr val="FFFF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2920A-0FD5-1A32-DE3F-0CD39C9815FD}"/>
              </a:ext>
            </a:extLst>
          </p:cNvPr>
          <p:cNvSpPr/>
          <p:nvPr/>
        </p:nvSpPr>
        <p:spPr>
          <a:xfrm>
            <a:off x="2211019" y="6063844"/>
            <a:ext cx="2019300" cy="59372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rgbClr val="FFFFFF"/>
                </a:solidFill>
                <a:ea typeface="맑은 고딕"/>
              </a:rPr>
              <a:t>Selenium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BB2438-18DE-77CE-FD0B-13B6D3E1A095}"/>
              </a:ext>
            </a:extLst>
          </p:cNvPr>
          <p:cNvCxnSpPr/>
          <p:nvPr/>
        </p:nvCxnSpPr>
        <p:spPr>
          <a:xfrm flipH="1">
            <a:off x="5684874" y="4176823"/>
            <a:ext cx="432390" cy="8435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81F8981-3D12-D6F1-F1F9-98AD0C477BB1}"/>
              </a:ext>
            </a:extLst>
          </p:cNvPr>
          <p:cNvCxnSpPr>
            <a:cxnSpLocks/>
          </p:cNvCxnSpPr>
          <p:nvPr/>
        </p:nvCxnSpPr>
        <p:spPr>
          <a:xfrm>
            <a:off x="6108405" y="4194543"/>
            <a:ext cx="2447258" cy="79035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755E65F-5EA9-54BE-C62F-A9D5F83E3C3D}"/>
              </a:ext>
            </a:extLst>
          </p:cNvPr>
          <p:cNvCxnSpPr>
            <a:cxnSpLocks/>
          </p:cNvCxnSpPr>
          <p:nvPr/>
        </p:nvCxnSpPr>
        <p:spPr>
          <a:xfrm flipV="1">
            <a:off x="4219082" y="5258625"/>
            <a:ext cx="455522" cy="11445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E5E8CA-1EA4-B518-0498-0C0EF453EA9F}"/>
              </a:ext>
            </a:extLst>
          </p:cNvPr>
          <p:cNvSpPr/>
          <p:nvPr/>
        </p:nvSpPr>
        <p:spPr>
          <a:xfrm>
            <a:off x="37914" y="6231970"/>
            <a:ext cx="2014701" cy="58712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ea typeface="맑은 고딕"/>
              </a:rPr>
              <a:t>Pytest</a:t>
            </a:r>
            <a:r>
              <a:rPr lang="ko-KR" altLang="en-US" sz="1050" dirty="0">
                <a:solidFill>
                  <a:schemeClr val="tx1"/>
                </a:solidFill>
                <a:ea typeface="맑은 고딕"/>
              </a:rPr>
              <a:t> 결과 파일 </a:t>
            </a:r>
            <a:r>
              <a:rPr lang="ko-KR" altLang="en-US" sz="1050" dirty="0" err="1">
                <a:solidFill>
                  <a:schemeClr val="tx1"/>
                </a:solidFill>
                <a:ea typeface="맑은 고딕"/>
              </a:rPr>
              <a:t>Local</a:t>
            </a:r>
            <a:r>
              <a:rPr lang="ko-KR" altLang="en-US" sz="1050" dirty="0">
                <a:solidFill>
                  <a:schemeClr val="tx1"/>
                </a:solidFill>
                <a:ea typeface="맑은 고딕"/>
              </a:rPr>
              <a:t> 저장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1884A5-F733-6D78-CF88-68BEB9EB038F}"/>
              </a:ext>
            </a:extLst>
          </p:cNvPr>
          <p:cNvCxnSpPr>
            <a:cxnSpLocks/>
          </p:cNvCxnSpPr>
          <p:nvPr/>
        </p:nvCxnSpPr>
        <p:spPr>
          <a:xfrm flipH="1">
            <a:off x="1035906" y="5637978"/>
            <a:ext cx="2" cy="63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DFDC76-3EB9-C74F-DAA9-15263EC86153}"/>
              </a:ext>
            </a:extLst>
          </p:cNvPr>
          <p:cNvSpPr/>
          <p:nvPr/>
        </p:nvSpPr>
        <p:spPr>
          <a:xfrm>
            <a:off x="2352297" y="5205037"/>
            <a:ext cx="1735378" cy="39861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맑은 고딕"/>
                <a:ea typeface="맑은 고딕"/>
              </a:rPr>
              <a:t>Element value + Data</a:t>
            </a:r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77B0D7C-D7A4-558C-06CA-60C2F9FD7D7A}"/>
              </a:ext>
            </a:extLst>
          </p:cNvPr>
          <p:cNvCxnSpPr>
            <a:cxnSpLocks/>
          </p:cNvCxnSpPr>
          <p:nvPr/>
        </p:nvCxnSpPr>
        <p:spPr>
          <a:xfrm>
            <a:off x="2057129" y="5401932"/>
            <a:ext cx="145405" cy="10085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7226149-EB85-5A22-6B69-EDEC3D8AA291}"/>
              </a:ext>
            </a:extLst>
          </p:cNvPr>
          <p:cNvCxnSpPr>
            <a:cxnSpLocks/>
          </p:cNvCxnSpPr>
          <p:nvPr/>
        </p:nvCxnSpPr>
        <p:spPr>
          <a:xfrm flipH="1" flipV="1">
            <a:off x="3262417" y="5612257"/>
            <a:ext cx="1213884" cy="249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기업부설연구소 교육용</dc:creator>
  <cp:lastModifiedBy>기업부설연구소 교육용</cp:lastModifiedBy>
  <cp:revision>501</cp:revision>
  <dcterms:created xsi:type="dcterms:W3CDTF">2023-08-09T01:47:15Z</dcterms:created>
  <dcterms:modified xsi:type="dcterms:W3CDTF">2024-11-18T20:47:57Z</dcterms:modified>
</cp:coreProperties>
</file>