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98735-E56D-4A08-89E1-73184A975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57DBD0-31B7-DD39-D829-8EF2D71A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D618A-B4D1-BB78-A6CF-8968471B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16660-599C-9DD5-5AAF-45C4099A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90B3A-484B-DA37-9426-3517A84D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99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FC2FF-A515-E146-AC19-90266349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24CF6-5716-8E13-123B-925EF1D1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1224F-C2EB-D5E9-53AF-0F984BBB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873D9-31E1-E384-278C-73F27943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8841F-F82A-14F7-1AE3-94ED4E24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8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586CA4-BD99-74D2-3350-DEC0FEC01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3E048D-0493-7846-2F0E-7EB337A10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C9276-F1DD-045A-347D-5B27D2DF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BD5C6-17C0-EEC1-3E9A-79ABF842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61821-BBB6-BC72-EC35-11C5AB89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9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4E641-C680-4BFD-DD1C-92A2981E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A7AD0-6685-8C9D-5E4C-7F844B40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F35D1-8BFD-E31B-45F0-B9589F8C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DC7E8-3B04-DD98-680E-1A7EFBE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DB0BC-8D51-D1A5-AF17-69AFFC3B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05C54-C37D-5E6C-3354-38738143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A514D-9A21-906D-9B20-4A0E2C8E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9BB66-8EC4-5898-CC98-35718357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EEAC3-A598-8865-9A85-7BE51B99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0C82F-4474-1C18-C069-E7BE5413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9EC75-03AD-CEA5-0A78-C3EBBFFA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040EB-9BEC-4EC7-CE66-77892A5A6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9E836-0521-3683-B2CD-9A9B0B19D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97C95-A379-3660-F9E3-C3920A71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38089-4253-4BA9-264A-4A3123B2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3495E-194F-5B36-59C4-C5DA10C5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6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FF97-ED3C-78FD-E74A-AF441C2F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26F25-5D94-7949-4404-3130B8CDB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E0FCA-D046-6409-5A59-84F12830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BE23B7-7E5D-CE32-EB84-1CBEB5680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1A8116-4ACF-57DB-AD11-FC332961C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8BBD3E-C445-9D16-EF0B-8F7E9C78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D11B5-9995-06B8-80CA-5F6CAB91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8836B7-9529-FC04-7EDD-038CA1B5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7E0E5-43AE-199E-864A-A00868B4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1310C8-F67C-1FDF-39BC-3BDFE154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A4BFD-67D4-B3D2-BAA6-1B5BC265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2D6F7E-EA93-3C38-FE9B-9FAE7A13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1E6556-98B4-544B-42DE-AC67AA8D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5EB2E0-FC37-A112-90BC-1940EB9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E6F0F-4D1A-7EDF-8844-4CC93247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7094-C1A6-7446-A6D9-241AC225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E70FE-9C5B-B90F-9F8D-54278833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3D345D-2758-E579-0B27-EBCF814A6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DC71E-7B4F-F5A4-92F9-C2FA3486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E8D5A-4D3F-794D-DBCC-A11BE50E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D5108-B0FD-5F8E-E69A-C5B94A5B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096E-D920-9D95-19A6-AA2151EA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35AED8-AA05-0BF0-153C-BE79ADC26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5A988-2629-12D7-B136-D1E58F38E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0C3AB-32ED-F9EF-C890-6B2F980D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9A090-088D-DBD7-E70C-B86D4220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CFD2B-4678-5E61-123D-30ED1D2E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0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F05A3-BFD3-13FD-1062-EABC47AC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50254-7B2F-B18C-8277-D99290DD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7E28B-8DEC-E34F-B425-51A0F9292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1B00-A539-41B7-B58E-BEEBCB413E4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F66BB-3B64-FF0F-F3A9-C61D81CB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37C15-6EB6-65D3-E97E-F6EA7FAA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0DAE-E62E-4C9B-9A82-52CCCE162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40E716-EC6B-378F-6D70-DEC40201B9DC}"/>
              </a:ext>
            </a:extLst>
          </p:cNvPr>
          <p:cNvSpPr/>
          <p:nvPr/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B971D6-B579-C8BD-128F-CDE515499DE0}"/>
              </a:ext>
            </a:extLst>
          </p:cNvPr>
          <p:cNvSpPr/>
          <p:nvPr/>
        </p:nvSpPr>
        <p:spPr>
          <a:xfrm>
            <a:off x="4062002" y="0"/>
            <a:ext cx="812999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FB5532-28A2-0993-E452-E2DFB04E3FAE}"/>
              </a:ext>
            </a:extLst>
          </p:cNvPr>
          <p:cNvSpPr/>
          <p:nvPr/>
        </p:nvSpPr>
        <p:spPr>
          <a:xfrm>
            <a:off x="465008" y="2489929"/>
            <a:ext cx="2139305" cy="1878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API Server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69B497-CCA7-286C-8D38-91B38DF8BF02}"/>
              </a:ext>
            </a:extLst>
          </p:cNvPr>
          <p:cNvSpPr/>
          <p:nvPr/>
        </p:nvSpPr>
        <p:spPr>
          <a:xfrm>
            <a:off x="5002492" y="2489929"/>
            <a:ext cx="2139305" cy="1878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Postman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9D898E-E817-FEB7-DEB8-833EFBFD0F17}"/>
              </a:ext>
            </a:extLst>
          </p:cNvPr>
          <p:cNvSpPr/>
          <p:nvPr/>
        </p:nvSpPr>
        <p:spPr>
          <a:xfrm>
            <a:off x="6949785" y="1"/>
            <a:ext cx="2353235" cy="4168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Local PC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9B8CEB-323A-9079-9DB0-C5746A6A4ECF}"/>
              </a:ext>
            </a:extLst>
          </p:cNvPr>
          <p:cNvSpPr/>
          <p:nvPr/>
        </p:nvSpPr>
        <p:spPr>
          <a:xfrm>
            <a:off x="1697718" y="-1"/>
            <a:ext cx="2353235" cy="4168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Server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8549A7A-5138-30F6-A8EB-2D27D70D7178}"/>
              </a:ext>
            </a:extLst>
          </p:cNvPr>
          <p:cNvCxnSpPr>
            <a:cxnSpLocks/>
            <a:stCxn id="15" idx="0"/>
            <a:endCxn id="14" idx="0"/>
          </p:cNvCxnSpPr>
          <p:nvPr/>
        </p:nvCxnSpPr>
        <p:spPr>
          <a:xfrm rot="16200000" flipV="1">
            <a:off x="3803403" y="221187"/>
            <a:ext cx="12700" cy="453748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7B2AA93-44D7-36E3-AEA6-4C2A641D4ADF}"/>
              </a:ext>
            </a:extLst>
          </p:cNvPr>
          <p:cNvCxnSpPr>
            <a:cxnSpLocks/>
            <a:stCxn id="14" idx="2"/>
            <a:endCxn id="15" idx="2"/>
          </p:cNvCxnSpPr>
          <p:nvPr/>
        </p:nvCxnSpPr>
        <p:spPr>
          <a:xfrm rot="16200000" flipH="1">
            <a:off x="3803403" y="2099330"/>
            <a:ext cx="12700" cy="453748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AA30845-1367-8ABE-CFC4-C1FD3DDEBFF2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7141797" y="3429001"/>
            <a:ext cx="2398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74E8CF5-C908-BB50-5EB7-FECD65032DEB}"/>
              </a:ext>
            </a:extLst>
          </p:cNvPr>
          <p:cNvSpPr/>
          <p:nvPr/>
        </p:nvSpPr>
        <p:spPr>
          <a:xfrm>
            <a:off x="2276146" y="2005355"/>
            <a:ext cx="2592930" cy="432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 Call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225FC30-7714-C2C2-4453-0EA961F8F39D}"/>
              </a:ext>
            </a:extLst>
          </p:cNvPr>
          <p:cNvSpPr/>
          <p:nvPr/>
        </p:nvSpPr>
        <p:spPr>
          <a:xfrm>
            <a:off x="2276146" y="4387333"/>
            <a:ext cx="2592930" cy="432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Response Return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FB1D92D-ED41-C33F-7FFF-27978E1AE5A4}"/>
              </a:ext>
            </a:extLst>
          </p:cNvPr>
          <p:cNvGrpSpPr/>
          <p:nvPr/>
        </p:nvGrpSpPr>
        <p:grpSpPr>
          <a:xfrm>
            <a:off x="9539975" y="2489929"/>
            <a:ext cx="2145901" cy="2736835"/>
            <a:chOff x="9163459" y="2489929"/>
            <a:chExt cx="2145901" cy="273683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1E204D1-57B3-1DDF-39E4-92CEB0651FD3}"/>
                </a:ext>
              </a:extLst>
            </p:cNvPr>
            <p:cNvSpPr/>
            <p:nvPr/>
          </p:nvSpPr>
          <p:spPr>
            <a:xfrm>
              <a:off x="9163459" y="2489929"/>
              <a:ext cx="2139305" cy="18781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Node JS Server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3C926CD-1852-B1AA-F94D-A30FC66133F3}"/>
                </a:ext>
              </a:extLst>
            </p:cNvPr>
            <p:cNvSpPr/>
            <p:nvPr/>
          </p:nvSpPr>
          <p:spPr>
            <a:xfrm>
              <a:off x="9163459" y="4361722"/>
              <a:ext cx="2145900" cy="4325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Response Processed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963EA6-7F42-A09C-1EBC-1736FEA3D594}"/>
                </a:ext>
              </a:extLst>
            </p:cNvPr>
            <p:cNvSpPr/>
            <p:nvPr/>
          </p:nvSpPr>
          <p:spPr>
            <a:xfrm>
              <a:off x="9163460" y="4794243"/>
              <a:ext cx="2145900" cy="4325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ROM -&gt; Response Save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2DE43CBE-D519-F258-BA3A-67D8572EF62E}"/>
              </a:ext>
            </a:extLst>
          </p:cNvPr>
          <p:cNvSpPr/>
          <p:nvPr/>
        </p:nvSpPr>
        <p:spPr>
          <a:xfrm>
            <a:off x="2028317" y="1731053"/>
            <a:ext cx="457200" cy="4572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BC772EF3-5A8C-D324-E00B-39FF6FB3FFFD}"/>
              </a:ext>
            </a:extLst>
          </p:cNvPr>
          <p:cNvSpPr/>
          <p:nvPr/>
        </p:nvSpPr>
        <p:spPr>
          <a:xfrm>
            <a:off x="2028317" y="4604165"/>
            <a:ext cx="457200" cy="4572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7D5232-9B66-B51E-F4F5-409F792DD60B}"/>
              </a:ext>
            </a:extLst>
          </p:cNvPr>
          <p:cNvSpPr/>
          <p:nvPr/>
        </p:nvSpPr>
        <p:spPr>
          <a:xfrm>
            <a:off x="7562420" y="3212738"/>
            <a:ext cx="1463641" cy="432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 </a:t>
            </a:r>
            <a:r>
              <a:rPr lang="ko-KR" altLang="en-US" dirty="0">
                <a:solidFill>
                  <a:schemeClr val="tx1"/>
                </a:solidFill>
              </a:rPr>
              <a:t>전달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2BD5E341-0EB0-7326-918B-57CB03BA1F6C}"/>
              </a:ext>
            </a:extLst>
          </p:cNvPr>
          <p:cNvSpPr/>
          <p:nvPr/>
        </p:nvSpPr>
        <p:spPr>
          <a:xfrm>
            <a:off x="7328296" y="2959460"/>
            <a:ext cx="457200" cy="4572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72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기업부설연구소 교육용</dc:creator>
  <cp:lastModifiedBy>기업부설연구소 교육용</cp:lastModifiedBy>
  <cp:revision>2</cp:revision>
  <dcterms:created xsi:type="dcterms:W3CDTF">2023-09-03T23:29:49Z</dcterms:created>
  <dcterms:modified xsi:type="dcterms:W3CDTF">2023-09-03T23:57:40Z</dcterms:modified>
</cp:coreProperties>
</file>