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8719" r:id="rId2"/>
    <p:sldId id="8922" r:id="rId3"/>
    <p:sldId id="2007577309" r:id="rId4"/>
    <p:sldId id="2007577434" r:id="rId5"/>
    <p:sldId id="2007577437" r:id="rId6"/>
    <p:sldId id="2007577438" r:id="rId7"/>
    <p:sldId id="2007577435" r:id="rId8"/>
    <p:sldId id="258" r:id="rId9"/>
    <p:sldId id="2007577436" r:id="rId10"/>
    <p:sldId id="1249" r:id="rId11"/>
    <p:sldId id="2007577452" r:id="rId12"/>
    <p:sldId id="2007577453" r:id="rId13"/>
    <p:sldId id="2007577439" r:id="rId14"/>
    <p:sldId id="264" r:id="rId15"/>
    <p:sldId id="2007577440" r:id="rId16"/>
    <p:sldId id="2007577442" r:id="rId17"/>
    <p:sldId id="2007577443" r:id="rId18"/>
    <p:sldId id="2007577454" r:id="rId19"/>
    <p:sldId id="2007577455" r:id="rId20"/>
    <p:sldId id="2007577456" r:id="rId21"/>
    <p:sldId id="2007577457" r:id="rId22"/>
    <p:sldId id="2007577458" r:id="rId23"/>
    <p:sldId id="2007577459" r:id="rId24"/>
    <p:sldId id="2007577444" r:id="rId25"/>
    <p:sldId id="2007577460" r:id="rId26"/>
    <p:sldId id="1251" r:id="rId27"/>
    <p:sldId id="200757744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273"/>
    <a:srgbClr val="C0504D"/>
    <a:srgbClr val="D30F1B"/>
    <a:srgbClr val="F6E1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81" d="100"/>
          <a:sy n="81" d="100"/>
        </p:scale>
        <p:origin x="706" y="58"/>
      </p:cViewPr>
      <p:guideLst>
        <p:guide orient="horz" pos="2160"/>
        <p:guide pos="3817"/>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D875B-9E7E-4384-881B-414B820DAAF7}"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zh-TW" altLang="en-US"/>
        </a:p>
      </dgm:t>
    </dgm:pt>
    <dgm:pt modelId="{6178AFA0-8A66-4609-BB15-3AB6BD863141}">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首頁</a:t>
          </a:r>
        </a:p>
      </dgm:t>
    </dgm:pt>
    <dgm:pt modelId="{7140F67B-94F3-4F8C-9851-FFECE30AD8B0}" type="parTrans" cxnId="{85053AE4-C7C3-4411-B028-C6E3F72625F2}">
      <dgm:prSet/>
      <dgm:spPr/>
      <dgm:t>
        <a:bodyPr/>
        <a:lstStyle/>
        <a:p>
          <a:endParaRPr lang="zh-TW" altLang="en-US"/>
        </a:p>
      </dgm:t>
    </dgm:pt>
    <dgm:pt modelId="{9D077811-BA29-4A36-9B3B-520FEC09DACD}" type="sibTrans" cxnId="{85053AE4-C7C3-4411-B028-C6E3F72625F2}">
      <dgm:prSet/>
      <dgm:spPr/>
      <dgm:t>
        <a:bodyPr/>
        <a:lstStyle/>
        <a:p>
          <a:endParaRPr lang="zh-TW" altLang="en-US"/>
        </a:p>
      </dgm:t>
    </dgm:pt>
    <dgm:pt modelId="{4961245F-0006-436F-8FD3-F4987ED40A51}">
      <dgm:prSet phldrT="[文字]"/>
      <dgm:spPr/>
      <dgm:t>
        <a:bodyPr/>
        <a:lstStyle/>
        <a:p>
          <a:r>
            <a:rPr lang="zh-TW" altLang="en-US" dirty="0">
              <a:latin typeface="微軟正黑體" panose="020B0604030504040204" pitchFamily="34" charset="-120"/>
              <a:ea typeface="微軟正黑體" panose="020B0604030504040204" pitchFamily="34" charset="-120"/>
            </a:rPr>
            <a:t>關於我們</a:t>
          </a:r>
        </a:p>
      </dgm:t>
    </dgm:pt>
    <dgm:pt modelId="{A39673F1-1440-4480-9F72-7A555F19D1A9}" type="parTrans" cxnId="{21CA098D-4765-4554-ACF6-A9BEABF735F3}">
      <dgm:prSet/>
      <dgm:spPr/>
      <dgm:t>
        <a:bodyPr/>
        <a:lstStyle/>
        <a:p>
          <a:endParaRPr lang="zh-TW" altLang="en-US"/>
        </a:p>
      </dgm:t>
    </dgm:pt>
    <dgm:pt modelId="{34F23662-8225-4581-85EA-FC0D39A29045}" type="sibTrans" cxnId="{21CA098D-4765-4554-ACF6-A9BEABF735F3}">
      <dgm:prSet/>
      <dgm:spPr/>
      <dgm:t>
        <a:bodyPr/>
        <a:lstStyle/>
        <a:p>
          <a:endParaRPr lang="zh-TW" altLang="en-US"/>
        </a:p>
      </dgm:t>
    </dgm:pt>
    <dgm:pt modelId="{36DA8E11-3FC1-4CC7-833E-7C96DE6D6798}">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門市商品</a:t>
          </a:r>
        </a:p>
      </dgm:t>
    </dgm:pt>
    <dgm:pt modelId="{8CE5C974-C23B-40DF-A0C8-03D559C5EDA3}" type="parTrans" cxnId="{055E9A9D-BCAD-4F73-9A47-218F3281A143}">
      <dgm:prSet/>
      <dgm:spPr/>
      <dgm:t>
        <a:bodyPr/>
        <a:lstStyle/>
        <a:p>
          <a:endParaRPr lang="zh-TW" altLang="en-US"/>
        </a:p>
      </dgm:t>
    </dgm:pt>
    <dgm:pt modelId="{529A2B36-5BD5-42EF-AF30-1BC1F80C6FF8}" type="sibTrans" cxnId="{055E9A9D-BCAD-4F73-9A47-218F3281A143}">
      <dgm:prSet/>
      <dgm:spPr/>
      <dgm:t>
        <a:bodyPr/>
        <a:lstStyle/>
        <a:p>
          <a:endParaRPr lang="zh-TW" altLang="en-US"/>
        </a:p>
      </dgm:t>
    </dgm:pt>
    <dgm:pt modelId="{8B0E692D-8F39-446F-B24A-A6156A0C4921}">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門市據點</a:t>
          </a:r>
        </a:p>
      </dgm:t>
    </dgm:pt>
    <dgm:pt modelId="{280B0BB3-1792-476E-BCA9-BC86646F72ED}" type="parTrans" cxnId="{27CF843C-182D-491E-B0D0-45BAA1D6C905}">
      <dgm:prSet/>
      <dgm:spPr/>
      <dgm:t>
        <a:bodyPr/>
        <a:lstStyle/>
        <a:p>
          <a:endParaRPr lang="zh-TW" altLang="en-US"/>
        </a:p>
      </dgm:t>
    </dgm:pt>
    <dgm:pt modelId="{62F2B514-FECB-4C98-AD04-296214E89E5D}" type="sibTrans" cxnId="{27CF843C-182D-491E-B0D0-45BAA1D6C905}">
      <dgm:prSet/>
      <dgm:spPr/>
      <dgm:t>
        <a:bodyPr/>
        <a:lstStyle/>
        <a:p>
          <a:endParaRPr lang="zh-TW" altLang="en-US"/>
        </a:p>
      </dgm:t>
    </dgm:pt>
    <dgm:pt modelId="{BD148271-4D4D-47DC-B0DA-5B0E46848AD8}">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品牌故事</a:t>
          </a:r>
        </a:p>
      </dgm:t>
    </dgm:pt>
    <dgm:pt modelId="{6069B653-CFFB-4E26-8D4D-841CEA2AA5D4}" type="parTrans" cxnId="{F820FE0C-96AA-4C45-9E86-C90C6B3991A2}">
      <dgm:prSet/>
      <dgm:spPr/>
      <dgm:t>
        <a:bodyPr/>
        <a:lstStyle/>
        <a:p>
          <a:endParaRPr lang="zh-TW" altLang="en-US"/>
        </a:p>
      </dgm:t>
    </dgm:pt>
    <dgm:pt modelId="{98C9A04D-1F8B-4F91-A781-C302575BC027}" type="sibTrans" cxnId="{F820FE0C-96AA-4C45-9E86-C90C6B3991A2}">
      <dgm:prSet/>
      <dgm:spPr/>
      <dgm:t>
        <a:bodyPr/>
        <a:lstStyle/>
        <a:p>
          <a:endParaRPr lang="zh-TW" altLang="en-US"/>
        </a:p>
      </dgm:t>
    </dgm:pt>
    <dgm:pt modelId="{5DED6A2E-302D-4479-B8D6-979D3F91CDB6}">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得獎紀錄</a:t>
          </a:r>
        </a:p>
      </dgm:t>
    </dgm:pt>
    <dgm:pt modelId="{74878D3F-AA87-4115-BBE4-482191B41F1D}" type="parTrans" cxnId="{53251EE8-58BA-4741-AF2C-7C5153631AEE}">
      <dgm:prSet/>
      <dgm:spPr/>
      <dgm:t>
        <a:bodyPr/>
        <a:lstStyle/>
        <a:p>
          <a:endParaRPr lang="zh-TW" altLang="en-US"/>
        </a:p>
      </dgm:t>
    </dgm:pt>
    <dgm:pt modelId="{C79CC366-2EBB-4E9A-8B87-5B89A32E74B6}" type="sibTrans" cxnId="{53251EE8-58BA-4741-AF2C-7C5153631AEE}">
      <dgm:prSet/>
      <dgm:spPr/>
      <dgm:t>
        <a:bodyPr/>
        <a:lstStyle/>
        <a:p>
          <a:endParaRPr lang="zh-TW" altLang="en-US"/>
        </a:p>
      </dgm:t>
    </dgm:pt>
    <dgm:pt modelId="{3E11CA27-5D24-4FD5-9AF4-3D86BF07485D}">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商品說明</a:t>
          </a:r>
        </a:p>
      </dgm:t>
    </dgm:pt>
    <dgm:pt modelId="{1B002792-DB29-4881-A72F-152723C954A6}" type="parTrans" cxnId="{9191BA83-2F1D-4237-B194-E4915679D706}">
      <dgm:prSet/>
      <dgm:spPr/>
      <dgm:t>
        <a:bodyPr/>
        <a:lstStyle/>
        <a:p>
          <a:endParaRPr lang="zh-TW" altLang="en-US"/>
        </a:p>
      </dgm:t>
    </dgm:pt>
    <dgm:pt modelId="{5A813765-EA85-414D-87D5-C5E1339017B2}" type="sibTrans" cxnId="{9191BA83-2F1D-4237-B194-E4915679D706}">
      <dgm:prSet/>
      <dgm:spPr/>
      <dgm:t>
        <a:bodyPr/>
        <a:lstStyle/>
        <a:p>
          <a:endParaRPr lang="zh-TW" altLang="en-US"/>
        </a:p>
      </dgm:t>
    </dgm:pt>
    <dgm:pt modelId="{7F6C8522-BE25-4921-BD6F-07D95493A51C}">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門市位置</a:t>
          </a:r>
        </a:p>
      </dgm:t>
    </dgm:pt>
    <dgm:pt modelId="{AF2ABFDE-C99A-4CB8-90D3-7A7EC39D0502}" type="parTrans" cxnId="{66A367CD-7575-44C9-A083-C0AD122BA6D6}">
      <dgm:prSet/>
      <dgm:spPr/>
      <dgm:t>
        <a:bodyPr/>
        <a:lstStyle/>
        <a:p>
          <a:endParaRPr lang="zh-TW" altLang="en-US"/>
        </a:p>
      </dgm:t>
    </dgm:pt>
    <dgm:pt modelId="{002AEDF9-8BF7-411A-B94A-AF58B623794F}" type="sibTrans" cxnId="{66A367CD-7575-44C9-A083-C0AD122BA6D6}">
      <dgm:prSet/>
      <dgm:spPr/>
      <dgm:t>
        <a:bodyPr/>
        <a:lstStyle/>
        <a:p>
          <a:endParaRPr lang="zh-TW" altLang="en-US"/>
        </a:p>
      </dgm:t>
    </dgm:pt>
    <dgm:pt modelId="{24072FAC-4ADB-4650-920D-36BB453B7270}">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商品訂購</a:t>
          </a:r>
        </a:p>
      </dgm:t>
    </dgm:pt>
    <dgm:pt modelId="{5D4AAB3B-485E-48EE-8039-A55657B746D0}" type="parTrans" cxnId="{9AEE1800-4AA4-4B31-9B3C-804D8C0144F8}">
      <dgm:prSet/>
      <dgm:spPr/>
      <dgm:t>
        <a:bodyPr/>
        <a:lstStyle/>
        <a:p>
          <a:endParaRPr lang="zh-TW" altLang="en-US"/>
        </a:p>
      </dgm:t>
    </dgm:pt>
    <dgm:pt modelId="{EFA22820-D7A4-46C1-BDDC-8D9EB2B3973C}" type="sibTrans" cxnId="{9AEE1800-4AA4-4B31-9B3C-804D8C0144F8}">
      <dgm:prSet/>
      <dgm:spPr/>
      <dgm:t>
        <a:bodyPr/>
        <a:lstStyle/>
        <a:p>
          <a:endParaRPr lang="zh-TW" altLang="en-US"/>
        </a:p>
      </dgm:t>
    </dgm:pt>
    <dgm:pt modelId="{EBAEE694-1727-4819-A000-3997903EC39C}">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商品種類</a:t>
          </a:r>
        </a:p>
      </dgm:t>
    </dgm:pt>
    <dgm:pt modelId="{B3C1F08A-6A50-4E63-983D-7F48311BC13D}" type="parTrans" cxnId="{C8936E67-6BAA-4054-AF89-CD5EA013B764}">
      <dgm:prSet/>
      <dgm:spPr/>
      <dgm:t>
        <a:bodyPr/>
        <a:lstStyle/>
        <a:p>
          <a:endParaRPr lang="zh-TW" altLang="en-US"/>
        </a:p>
      </dgm:t>
    </dgm:pt>
    <dgm:pt modelId="{FD7D13A2-65BC-441C-849A-C14912C1330B}" type="sibTrans" cxnId="{C8936E67-6BAA-4054-AF89-CD5EA013B764}">
      <dgm:prSet/>
      <dgm:spPr/>
      <dgm:t>
        <a:bodyPr/>
        <a:lstStyle/>
        <a:p>
          <a:endParaRPr lang="zh-TW" altLang="en-US"/>
        </a:p>
      </dgm:t>
    </dgm:pt>
    <dgm:pt modelId="{B2A7AAD3-C20C-4D19-8738-DCE0B6871B08}">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活動快訊</a:t>
          </a:r>
        </a:p>
      </dgm:t>
    </dgm:pt>
    <dgm:pt modelId="{FAE451A7-6752-46CB-AF7B-C77031130D1F}" type="parTrans" cxnId="{81E6835A-C5D5-4317-8B9D-B2A0E85EE3B6}">
      <dgm:prSet/>
      <dgm:spPr/>
      <dgm:t>
        <a:bodyPr/>
        <a:lstStyle/>
        <a:p>
          <a:endParaRPr lang="zh-TW" altLang="en-US"/>
        </a:p>
      </dgm:t>
    </dgm:pt>
    <dgm:pt modelId="{2D689359-1603-46B9-8E9B-DA167BC5111B}" type="sibTrans" cxnId="{81E6835A-C5D5-4317-8B9D-B2A0E85EE3B6}">
      <dgm:prSet/>
      <dgm:spPr/>
      <dgm:t>
        <a:bodyPr/>
        <a:lstStyle/>
        <a:p>
          <a:endParaRPr lang="zh-TW" altLang="en-US"/>
        </a:p>
      </dgm:t>
    </dgm:pt>
    <dgm:pt modelId="{D91FB9B9-58DA-434D-9C1B-8A3213966F4D}">
      <dgm:prSet phldrT="[文字]" custT="1"/>
      <dgm:spPr/>
      <dgm: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活動內容</a:t>
          </a:r>
        </a:p>
      </dgm:t>
    </dgm:pt>
    <dgm:pt modelId="{BA181658-56E8-4746-BD71-C1A914F6BFC9}" type="parTrans" cxnId="{40D87577-813B-42ED-996D-7FF83E709FF1}">
      <dgm:prSet/>
      <dgm:spPr/>
      <dgm:t>
        <a:bodyPr/>
        <a:lstStyle/>
        <a:p>
          <a:endParaRPr lang="zh-TW" altLang="en-US"/>
        </a:p>
      </dgm:t>
    </dgm:pt>
    <dgm:pt modelId="{1A48D936-9F21-455F-B2D9-DD6CF6051BB3}" type="sibTrans" cxnId="{40D87577-813B-42ED-996D-7FF83E709FF1}">
      <dgm:prSet/>
      <dgm:spPr/>
      <dgm:t>
        <a:bodyPr/>
        <a:lstStyle/>
        <a:p>
          <a:endParaRPr lang="zh-TW" altLang="en-US"/>
        </a:p>
      </dgm:t>
    </dgm:pt>
    <dgm:pt modelId="{1F22DA9E-2C5A-4B57-94E5-6F086525BA9F}" type="pres">
      <dgm:prSet presAssocID="{ACBD875B-9E7E-4384-881B-414B820DAAF7}" presName="hierChild1" presStyleCnt="0">
        <dgm:presLayoutVars>
          <dgm:orgChart val="1"/>
          <dgm:chPref val="1"/>
          <dgm:dir/>
          <dgm:animOne val="branch"/>
          <dgm:animLvl val="lvl"/>
          <dgm:resizeHandles/>
        </dgm:presLayoutVars>
      </dgm:prSet>
      <dgm:spPr/>
    </dgm:pt>
    <dgm:pt modelId="{25AB4AE7-8671-4CBD-8977-A2FC92C403A7}" type="pres">
      <dgm:prSet presAssocID="{6178AFA0-8A66-4609-BB15-3AB6BD863141}" presName="hierRoot1" presStyleCnt="0">
        <dgm:presLayoutVars>
          <dgm:hierBranch val="init"/>
        </dgm:presLayoutVars>
      </dgm:prSet>
      <dgm:spPr/>
    </dgm:pt>
    <dgm:pt modelId="{B61694CD-26E5-4A60-895A-0620809C6746}" type="pres">
      <dgm:prSet presAssocID="{6178AFA0-8A66-4609-BB15-3AB6BD863141}" presName="rootComposite1" presStyleCnt="0"/>
      <dgm:spPr/>
    </dgm:pt>
    <dgm:pt modelId="{2CA278E1-D29F-44C5-928C-18E241F6F613}" type="pres">
      <dgm:prSet presAssocID="{6178AFA0-8A66-4609-BB15-3AB6BD863141}" presName="rootText1" presStyleLbl="node0" presStyleIdx="0" presStyleCnt="1">
        <dgm:presLayoutVars>
          <dgm:chPref val="3"/>
        </dgm:presLayoutVars>
      </dgm:prSet>
      <dgm:spPr/>
    </dgm:pt>
    <dgm:pt modelId="{B8033A64-513A-40D6-BF72-8A72520DEBDB}" type="pres">
      <dgm:prSet presAssocID="{6178AFA0-8A66-4609-BB15-3AB6BD863141}" presName="rootConnector1" presStyleLbl="node1" presStyleIdx="0" presStyleCnt="0"/>
      <dgm:spPr/>
    </dgm:pt>
    <dgm:pt modelId="{CF6E6FB2-0AE0-4053-8AC6-96FCA3E1F5E9}" type="pres">
      <dgm:prSet presAssocID="{6178AFA0-8A66-4609-BB15-3AB6BD863141}" presName="hierChild2" presStyleCnt="0"/>
      <dgm:spPr/>
    </dgm:pt>
    <dgm:pt modelId="{1C782C9A-AF47-4BDA-A473-0C234646CFC7}" type="pres">
      <dgm:prSet presAssocID="{A39673F1-1440-4480-9F72-7A555F19D1A9}" presName="Name37" presStyleLbl="parChTrans1D2" presStyleIdx="0" presStyleCnt="4"/>
      <dgm:spPr/>
    </dgm:pt>
    <dgm:pt modelId="{12DB9839-5BD5-429F-B1FA-281DEDFDEAFF}" type="pres">
      <dgm:prSet presAssocID="{4961245F-0006-436F-8FD3-F4987ED40A51}" presName="hierRoot2" presStyleCnt="0">
        <dgm:presLayoutVars>
          <dgm:hierBranch val="init"/>
        </dgm:presLayoutVars>
      </dgm:prSet>
      <dgm:spPr/>
    </dgm:pt>
    <dgm:pt modelId="{0C22B53C-159E-4159-9C58-2F7FEFA6D98C}" type="pres">
      <dgm:prSet presAssocID="{4961245F-0006-436F-8FD3-F4987ED40A51}" presName="rootComposite" presStyleCnt="0"/>
      <dgm:spPr/>
    </dgm:pt>
    <dgm:pt modelId="{D8DE5DB4-FBD2-4011-B643-9E09FA80F275}" type="pres">
      <dgm:prSet presAssocID="{4961245F-0006-436F-8FD3-F4987ED40A51}" presName="rootText" presStyleLbl="node2" presStyleIdx="0" presStyleCnt="4" custLinFactNeighborX="-77437">
        <dgm:presLayoutVars>
          <dgm:chPref val="3"/>
        </dgm:presLayoutVars>
      </dgm:prSet>
      <dgm:spPr/>
    </dgm:pt>
    <dgm:pt modelId="{1788616B-3EDD-460A-831F-23190BFCE290}" type="pres">
      <dgm:prSet presAssocID="{4961245F-0006-436F-8FD3-F4987ED40A51}" presName="rootConnector" presStyleLbl="node2" presStyleIdx="0" presStyleCnt="4"/>
      <dgm:spPr/>
    </dgm:pt>
    <dgm:pt modelId="{88B5A18A-31BB-45F5-A173-EC119E672FD2}" type="pres">
      <dgm:prSet presAssocID="{4961245F-0006-436F-8FD3-F4987ED40A51}" presName="hierChild4" presStyleCnt="0"/>
      <dgm:spPr/>
    </dgm:pt>
    <dgm:pt modelId="{48FD63EC-BE06-4DA6-AA21-08A552FCB84F}" type="pres">
      <dgm:prSet presAssocID="{6069B653-CFFB-4E26-8D4D-841CEA2AA5D4}" presName="Name37" presStyleLbl="parChTrans1D3" presStyleIdx="0" presStyleCnt="7"/>
      <dgm:spPr/>
    </dgm:pt>
    <dgm:pt modelId="{7F47290F-5BCB-4529-A70C-83D4051E6278}" type="pres">
      <dgm:prSet presAssocID="{BD148271-4D4D-47DC-B0DA-5B0E46848AD8}" presName="hierRoot2" presStyleCnt="0">
        <dgm:presLayoutVars>
          <dgm:hierBranch val="init"/>
        </dgm:presLayoutVars>
      </dgm:prSet>
      <dgm:spPr/>
    </dgm:pt>
    <dgm:pt modelId="{6DB3E91D-F522-437C-98A0-644C432428D0}" type="pres">
      <dgm:prSet presAssocID="{BD148271-4D4D-47DC-B0DA-5B0E46848AD8}" presName="rootComposite" presStyleCnt="0"/>
      <dgm:spPr/>
    </dgm:pt>
    <dgm:pt modelId="{39FAC6A5-57DA-44C6-82C8-0EFD3B474957}" type="pres">
      <dgm:prSet presAssocID="{BD148271-4D4D-47DC-B0DA-5B0E46848AD8}" presName="rootText" presStyleLbl="node3" presStyleIdx="0" presStyleCnt="7" custLinFactNeighborX="-76321">
        <dgm:presLayoutVars>
          <dgm:chPref val="3"/>
        </dgm:presLayoutVars>
      </dgm:prSet>
      <dgm:spPr/>
    </dgm:pt>
    <dgm:pt modelId="{80D71FFB-2D37-4007-8144-FFD03726C504}" type="pres">
      <dgm:prSet presAssocID="{BD148271-4D4D-47DC-B0DA-5B0E46848AD8}" presName="rootConnector" presStyleLbl="node3" presStyleIdx="0" presStyleCnt="7"/>
      <dgm:spPr/>
    </dgm:pt>
    <dgm:pt modelId="{459A7512-953B-4922-9911-04C6CA322E14}" type="pres">
      <dgm:prSet presAssocID="{BD148271-4D4D-47DC-B0DA-5B0E46848AD8}" presName="hierChild4" presStyleCnt="0"/>
      <dgm:spPr/>
    </dgm:pt>
    <dgm:pt modelId="{F259C999-1642-4537-ACE5-47DC189799D1}" type="pres">
      <dgm:prSet presAssocID="{BD148271-4D4D-47DC-B0DA-5B0E46848AD8}" presName="hierChild5" presStyleCnt="0"/>
      <dgm:spPr/>
    </dgm:pt>
    <dgm:pt modelId="{45246665-C745-4777-BC78-33A7971E01E8}" type="pres">
      <dgm:prSet presAssocID="{74878D3F-AA87-4115-BBE4-482191B41F1D}" presName="Name37" presStyleLbl="parChTrans1D3" presStyleIdx="1" presStyleCnt="7"/>
      <dgm:spPr/>
    </dgm:pt>
    <dgm:pt modelId="{D5D14AB4-82F1-4B36-8056-FBCF7EBB6506}" type="pres">
      <dgm:prSet presAssocID="{5DED6A2E-302D-4479-B8D6-979D3F91CDB6}" presName="hierRoot2" presStyleCnt="0">
        <dgm:presLayoutVars>
          <dgm:hierBranch val="init"/>
        </dgm:presLayoutVars>
      </dgm:prSet>
      <dgm:spPr/>
    </dgm:pt>
    <dgm:pt modelId="{053288FE-CFAD-4DC0-9208-562B95219A0A}" type="pres">
      <dgm:prSet presAssocID="{5DED6A2E-302D-4479-B8D6-979D3F91CDB6}" presName="rootComposite" presStyleCnt="0"/>
      <dgm:spPr/>
    </dgm:pt>
    <dgm:pt modelId="{911049EC-A6AF-46EA-AB6F-A31E0F8111EA}" type="pres">
      <dgm:prSet presAssocID="{5DED6A2E-302D-4479-B8D6-979D3F91CDB6}" presName="rootText" presStyleLbl="node3" presStyleIdx="1" presStyleCnt="7" custLinFactNeighborX="-75939">
        <dgm:presLayoutVars>
          <dgm:chPref val="3"/>
        </dgm:presLayoutVars>
      </dgm:prSet>
      <dgm:spPr/>
    </dgm:pt>
    <dgm:pt modelId="{47B2B2F6-75EC-4243-89F4-D17673BF7D91}" type="pres">
      <dgm:prSet presAssocID="{5DED6A2E-302D-4479-B8D6-979D3F91CDB6}" presName="rootConnector" presStyleLbl="node3" presStyleIdx="1" presStyleCnt="7"/>
      <dgm:spPr/>
    </dgm:pt>
    <dgm:pt modelId="{D14F92C5-1EAB-4D52-A311-554B8C55CC0D}" type="pres">
      <dgm:prSet presAssocID="{5DED6A2E-302D-4479-B8D6-979D3F91CDB6}" presName="hierChild4" presStyleCnt="0"/>
      <dgm:spPr/>
    </dgm:pt>
    <dgm:pt modelId="{F6D7D229-1EF0-4C07-9353-46C1B04B0DA6}" type="pres">
      <dgm:prSet presAssocID="{5DED6A2E-302D-4479-B8D6-979D3F91CDB6}" presName="hierChild5" presStyleCnt="0"/>
      <dgm:spPr/>
    </dgm:pt>
    <dgm:pt modelId="{198C81BA-D49F-450E-9D93-8CF14086E518}" type="pres">
      <dgm:prSet presAssocID="{4961245F-0006-436F-8FD3-F4987ED40A51}" presName="hierChild5" presStyleCnt="0"/>
      <dgm:spPr/>
    </dgm:pt>
    <dgm:pt modelId="{53508C82-4228-46B7-9E14-DE5CE55C0ABC}" type="pres">
      <dgm:prSet presAssocID="{8CE5C974-C23B-40DF-A0C8-03D559C5EDA3}" presName="Name37" presStyleLbl="parChTrans1D2" presStyleIdx="1" presStyleCnt="4"/>
      <dgm:spPr/>
    </dgm:pt>
    <dgm:pt modelId="{EF78A86C-C04D-40E8-9BA0-636661069EF4}" type="pres">
      <dgm:prSet presAssocID="{36DA8E11-3FC1-4CC7-833E-7C96DE6D6798}" presName="hierRoot2" presStyleCnt="0">
        <dgm:presLayoutVars>
          <dgm:hierBranch val="init"/>
        </dgm:presLayoutVars>
      </dgm:prSet>
      <dgm:spPr/>
    </dgm:pt>
    <dgm:pt modelId="{13A004F2-A6DC-46A4-95E3-5B48DAD4C0E0}" type="pres">
      <dgm:prSet presAssocID="{36DA8E11-3FC1-4CC7-833E-7C96DE6D6798}" presName="rootComposite" presStyleCnt="0"/>
      <dgm:spPr/>
    </dgm:pt>
    <dgm:pt modelId="{91ADA302-32FA-483A-9C67-69548533D77C}" type="pres">
      <dgm:prSet presAssocID="{36DA8E11-3FC1-4CC7-833E-7C96DE6D6798}" presName="rootText" presStyleLbl="node2" presStyleIdx="1" presStyleCnt="4" custLinFactNeighborX="-47908">
        <dgm:presLayoutVars>
          <dgm:chPref val="3"/>
        </dgm:presLayoutVars>
      </dgm:prSet>
      <dgm:spPr/>
    </dgm:pt>
    <dgm:pt modelId="{1A726434-4538-4C65-8036-158160D30EFA}" type="pres">
      <dgm:prSet presAssocID="{36DA8E11-3FC1-4CC7-833E-7C96DE6D6798}" presName="rootConnector" presStyleLbl="node2" presStyleIdx="1" presStyleCnt="4"/>
      <dgm:spPr/>
    </dgm:pt>
    <dgm:pt modelId="{40D88C03-061A-45E5-B0AC-CBE0AB11F450}" type="pres">
      <dgm:prSet presAssocID="{36DA8E11-3FC1-4CC7-833E-7C96DE6D6798}" presName="hierChild4" presStyleCnt="0"/>
      <dgm:spPr/>
    </dgm:pt>
    <dgm:pt modelId="{901CEAD2-B6DB-404D-94BC-1A2977F5E21C}" type="pres">
      <dgm:prSet presAssocID="{B3C1F08A-6A50-4E63-983D-7F48311BC13D}" presName="Name37" presStyleLbl="parChTrans1D3" presStyleIdx="2" presStyleCnt="7"/>
      <dgm:spPr/>
    </dgm:pt>
    <dgm:pt modelId="{2C3CA222-5478-43D3-B1C4-98AF553249F5}" type="pres">
      <dgm:prSet presAssocID="{EBAEE694-1727-4819-A000-3997903EC39C}" presName="hierRoot2" presStyleCnt="0">
        <dgm:presLayoutVars>
          <dgm:hierBranch val="init"/>
        </dgm:presLayoutVars>
      </dgm:prSet>
      <dgm:spPr/>
    </dgm:pt>
    <dgm:pt modelId="{C311130F-1BC9-44A1-BB55-847D46938367}" type="pres">
      <dgm:prSet presAssocID="{EBAEE694-1727-4819-A000-3997903EC39C}" presName="rootComposite" presStyleCnt="0"/>
      <dgm:spPr/>
    </dgm:pt>
    <dgm:pt modelId="{010BDF5C-3C70-4529-8119-4F76A7DB034E}" type="pres">
      <dgm:prSet presAssocID="{EBAEE694-1727-4819-A000-3997903EC39C}" presName="rootText" presStyleLbl="node3" presStyleIdx="2" presStyleCnt="7" custLinFactNeighborX="-52925">
        <dgm:presLayoutVars>
          <dgm:chPref val="3"/>
        </dgm:presLayoutVars>
      </dgm:prSet>
      <dgm:spPr/>
    </dgm:pt>
    <dgm:pt modelId="{063E0C2D-39F1-4410-AE34-6355A28EE8F6}" type="pres">
      <dgm:prSet presAssocID="{EBAEE694-1727-4819-A000-3997903EC39C}" presName="rootConnector" presStyleLbl="node3" presStyleIdx="2" presStyleCnt="7"/>
      <dgm:spPr/>
    </dgm:pt>
    <dgm:pt modelId="{A64B9512-6AEA-4293-A85D-D544F35F0964}" type="pres">
      <dgm:prSet presAssocID="{EBAEE694-1727-4819-A000-3997903EC39C}" presName="hierChild4" presStyleCnt="0"/>
      <dgm:spPr/>
    </dgm:pt>
    <dgm:pt modelId="{E5D17D26-BE1E-45DA-852C-24927B8D3757}" type="pres">
      <dgm:prSet presAssocID="{EBAEE694-1727-4819-A000-3997903EC39C}" presName="hierChild5" presStyleCnt="0"/>
      <dgm:spPr/>
    </dgm:pt>
    <dgm:pt modelId="{E6E56011-9635-4E36-A13E-AAC6BCE8F862}" type="pres">
      <dgm:prSet presAssocID="{1B002792-DB29-4881-A72F-152723C954A6}" presName="Name37" presStyleLbl="parChTrans1D3" presStyleIdx="3" presStyleCnt="7"/>
      <dgm:spPr/>
    </dgm:pt>
    <dgm:pt modelId="{1AA1E506-9BA1-4007-85DF-A6BB949CE20D}" type="pres">
      <dgm:prSet presAssocID="{3E11CA27-5D24-4FD5-9AF4-3D86BF07485D}" presName="hierRoot2" presStyleCnt="0">
        <dgm:presLayoutVars>
          <dgm:hierBranch val="init"/>
        </dgm:presLayoutVars>
      </dgm:prSet>
      <dgm:spPr/>
    </dgm:pt>
    <dgm:pt modelId="{5D611233-F832-4A03-9417-6DC709AB96E5}" type="pres">
      <dgm:prSet presAssocID="{3E11CA27-5D24-4FD5-9AF4-3D86BF07485D}" presName="rootComposite" presStyleCnt="0"/>
      <dgm:spPr/>
    </dgm:pt>
    <dgm:pt modelId="{05F2D072-5554-4A19-A7DD-D99A978CC17C}" type="pres">
      <dgm:prSet presAssocID="{3E11CA27-5D24-4FD5-9AF4-3D86BF07485D}" presName="rootText" presStyleLbl="node3" presStyleIdx="3" presStyleCnt="7" custLinFactNeighborX="-50691">
        <dgm:presLayoutVars>
          <dgm:chPref val="3"/>
        </dgm:presLayoutVars>
      </dgm:prSet>
      <dgm:spPr>
        <a:xfrm>
          <a:off x="3058606" y="3394414"/>
          <a:ext cx="1593582" cy="796791"/>
        </a:xfrm>
        <a:prstGeom prst="rect">
          <a:avLst/>
        </a:prstGeom>
      </dgm:spPr>
    </dgm:pt>
    <dgm:pt modelId="{EBA6DD2D-54D6-494E-A1EF-6378A7744789}" type="pres">
      <dgm:prSet presAssocID="{3E11CA27-5D24-4FD5-9AF4-3D86BF07485D}" presName="rootConnector" presStyleLbl="node3" presStyleIdx="3" presStyleCnt="7"/>
      <dgm:spPr/>
    </dgm:pt>
    <dgm:pt modelId="{9E5D9A9E-A99D-47C7-929F-69EC19BF94B3}" type="pres">
      <dgm:prSet presAssocID="{3E11CA27-5D24-4FD5-9AF4-3D86BF07485D}" presName="hierChild4" presStyleCnt="0"/>
      <dgm:spPr/>
    </dgm:pt>
    <dgm:pt modelId="{92700B1C-14E4-4C28-B646-7BE5EDCA7152}" type="pres">
      <dgm:prSet presAssocID="{3E11CA27-5D24-4FD5-9AF4-3D86BF07485D}" presName="hierChild5" presStyleCnt="0"/>
      <dgm:spPr/>
    </dgm:pt>
    <dgm:pt modelId="{F2BB09B8-2ADB-4A01-97CF-A3EE089C12D5}" type="pres">
      <dgm:prSet presAssocID="{5D4AAB3B-485E-48EE-8039-A55657B746D0}" presName="Name37" presStyleLbl="parChTrans1D3" presStyleIdx="4" presStyleCnt="7"/>
      <dgm:spPr/>
    </dgm:pt>
    <dgm:pt modelId="{18140330-BDCD-4EB5-A825-4D3BDE744759}" type="pres">
      <dgm:prSet presAssocID="{24072FAC-4ADB-4650-920D-36BB453B7270}" presName="hierRoot2" presStyleCnt="0">
        <dgm:presLayoutVars>
          <dgm:hierBranch val="init"/>
        </dgm:presLayoutVars>
      </dgm:prSet>
      <dgm:spPr/>
    </dgm:pt>
    <dgm:pt modelId="{7837EFD9-5257-4AB5-8F45-B9B9E7018096}" type="pres">
      <dgm:prSet presAssocID="{24072FAC-4ADB-4650-920D-36BB453B7270}" presName="rootComposite" presStyleCnt="0"/>
      <dgm:spPr/>
    </dgm:pt>
    <dgm:pt modelId="{4B8165D5-06AF-471A-A67C-2E0B3C85907E}" type="pres">
      <dgm:prSet presAssocID="{24072FAC-4ADB-4650-920D-36BB453B7270}" presName="rootText" presStyleLbl="node3" presStyleIdx="4" presStyleCnt="7" custLinFactNeighborX="-49017">
        <dgm:presLayoutVars>
          <dgm:chPref val="3"/>
        </dgm:presLayoutVars>
      </dgm:prSet>
      <dgm:spPr/>
    </dgm:pt>
    <dgm:pt modelId="{6DB91FAC-2DD2-4DE0-8327-78F4BA2B7B1C}" type="pres">
      <dgm:prSet presAssocID="{24072FAC-4ADB-4650-920D-36BB453B7270}" presName="rootConnector" presStyleLbl="node3" presStyleIdx="4" presStyleCnt="7"/>
      <dgm:spPr/>
    </dgm:pt>
    <dgm:pt modelId="{FC2B36AB-2668-47D1-9680-C7C5A96E6B83}" type="pres">
      <dgm:prSet presAssocID="{24072FAC-4ADB-4650-920D-36BB453B7270}" presName="hierChild4" presStyleCnt="0"/>
      <dgm:spPr/>
    </dgm:pt>
    <dgm:pt modelId="{6F18C4AD-D43F-464B-BBAD-1CA60B12D698}" type="pres">
      <dgm:prSet presAssocID="{24072FAC-4ADB-4650-920D-36BB453B7270}" presName="hierChild5" presStyleCnt="0"/>
      <dgm:spPr/>
    </dgm:pt>
    <dgm:pt modelId="{C354386C-2838-4396-A7F5-CCC067D79C3C}" type="pres">
      <dgm:prSet presAssocID="{36DA8E11-3FC1-4CC7-833E-7C96DE6D6798}" presName="hierChild5" presStyleCnt="0"/>
      <dgm:spPr/>
    </dgm:pt>
    <dgm:pt modelId="{88992887-6BC6-41F2-B4E3-D4C2822E83B4}" type="pres">
      <dgm:prSet presAssocID="{280B0BB3-1792-476E-BCA9-BC86646F72ED}" presName="Name37" presStyleLbl="parChTrans1D2" presStyleIdx="2" presStyleCnt="4"/>
      <dgm:spPr/>
    </dgm:pt>
    <dgm:pt modelId="{02E524E4-C758-49CF-96EA-70CCFBADC4FA}" type="pres">
      <dgm:prSet presAssocID="{8B0E692D-8F39-446F-B24A-A6156A0C4921}" presName="hierRoot2" presStyleCnt="0">
        <dgm:presLayoutVars>
          <dgm:hierBranch val="init"/>
        </dgm:presLayoutVars>
      </dgm:prSet>
      <dgm:spPr/>
    </dgm:pt>
    <dgm:pt modelId="{B3C3F8F0-6DAE-48FD-9208-3DBE2E813844}" type="pres">
      <dgm:prSet presAssocID="{8B0E692D-8F39-446F-B24A-A6156A0C4921}" presName="rootComposite" presStyleCnt="0"/>
      <dgm:spPr/>
    </dgm:pt>
    <dgm:pt modelId="{28B38239-6A37-4F99-A1F1-583E0F4241CB}" type="pres">
      <dgm:prSet presAssocID="{8B0E692D-8F39-446F-B24A-A6156A0C4921}" presName="rootText" presStyleLbl="node2" presStyleIdx="2" presStyleCnt="4" custLinFactNeighborX="23399">
        <dgm:presLayoutVars>
          <dgm:chPref val="3"/>
        </dgm:presLayoutVars>
      </dgm:prSet>
      <dgm:spPr/>
    </dgm:pt>
    <dgm:pt modelId="{06334B4A-244C-4C06-BB96-31452A1BF877}" type="pres">
      <dgm:prSet presAssocID="{8B0E692D-8F39-446F-B24A-A6156A0C4921}" presName="rootConnector" presStyleLbl="node2" presStyleIdx="2" presStyleCnt="4"/>
      <dgm:spPr/>
    </dgm:pt>
    <dgm:pt modelId="{A3E150B9-29F4-419B-83B0-E0C6B69B2BC2}" type="pres">
      <dgm:prSet presAssocID="{8B0E692D-8F39-446F-B24A-A6156A0C4921}" presName="hierChild4" presStyleCnt="0"/>
      <dgm:spPr/>
    </dgm:pt>
    <dgm:pt modelId="{C521DE49-98AE-4301-9BB4-B3B70CB50301}" type="pres">
      <dgm:prSet presAssocID="{AF2ABFDE-C99A-4CB8-90D3-7A7EC39D0502}" presName="Name37" presStyleLbl="parChTrans1D3" presStyleIdx="5" presStyleCnt="7"/>
      <dgm:spPr/>
    </dgm:pt>
    <dgm:pt modelId="{521C84B1-FE7A-497A-9FA1-7584139B4DE4}" type="pres">
      <dgm:prSet presAssocID="{7F6C8522-BE25-4921-BD6F-07D95493A51C}" presName="hierRoot2" presStyleCnt="0">
        <dgm:presLayoutVars>
          <dgm:hierBranch val="init"/>
        </dgm:presLayoutVars>
      </dgm:prSet>
      <dgm:spPr/>
    </dgm:pt>
    <dgm:pt modelId="{E376DF51-DB3E-465B-ABCA-40D216DDAC9B}" type="pres">
      <dgm:prSet presAssocID="{7F6C8522-BE25-4921-BD6F-07D95493A51C}" presName="rootComposite" presStyleCnt="0"/>
      <dgm:spPr/>
    </dgm:pt>
    <dgm:pt modelId="{60041811-DE9F-4990-9D35-97F7A3431E83}" type="pres">
      <dgm:prSet presAssocID="{7F6C8522-BE25-4921-BD6F-07D95493A51C}" presName="rootText" presStyleLbl="node3" presStyleIdx="5" presStyleCnt="7" custLinFactNeighborX="15596">
        <dgm:presLayoutVars>
          <dgm:chPref val="3"/>
        </dgm:presLayoutVars>
      </dgm:prSet>
      <dgm:spPr/>
    </dgm:pt>
    <dgm:pt modelId="{54D54FA0-110A-42AB-9CCE-5D95A5C7252A}" type="pres">
      <dgm:prSet presAssocID="{7F6C8522-BE25-4921-BD6F-07D95493A51C}" presName="rootConnector" presStyleLbl="node3" presStyleIdx="5" presStyleCnt="7"/>
      <dgm:spPr/>
    </dgm:pt>
    <dgm:pt modelId="{1D8F3276-146B-47E9-B774-69D190AFB913}" type="pres">
      <dgm:prSet presAssocID="{7F6C8522-BE25-4921-BD6F-07D95493A51C}" presName="hierChild4" presStyleCnt="0"/>
      <dgm:spPr/>
    </dgm:pt>
    <dgm:pt modelId="{F7ED2143-B2E3-45F2-87CF-04694ED32F26}" type="pres">
      <dgm:prSet presAssocID="{7F6C8522-BE25-4921-BD6F-07D95493A51C}" presName="hierChild5" presStyleCnt="0"/>
      <dgm:spPr/>
    </dgm:pt>
    <dgm:pt modelId="{302460F2-2CC7-4E77-B81B-6477BD177A9F}" type="pres">
      <dgm:prSet presAssocID="{8B0E692D-8F39-446F-B24A-A6156A0C4921}" presName="hierChild5" presStyleCnt="0"/>
      <dgm:spPr/>
    </dgm:pt>
    <dgm:pt modelId="{510105E9-C238-454A-BCE5-7224A0CAD1A2}" type="pres">
      <dgm:prSet presAssocID="{FAE451A7-6752-46CB-AF7B-C77031130D1F}" presName="Name37" presStyleLbl="parChTrans1D2" presStyleIdx="3" presStyleCnt="4"/>
      <dgm:spPr/>
    </dgm:pt>
    <dgm:pt modelId="{40C0607A-F028-4408-9BC4-11AFC75E2BE6}" type="pres">
      <dgm:prSet presAssocID="{B2A7AAD3-C20C-4D19-8738-DCE0B6871B08}" presName="hierRoot2" presStyleCnt="0">
        <dgm:presLayoutVars>
          <dgm:hierBranch val="init"/>
        </dgm:presLayoutVars>
      </dgm:prSet>
      <dgm:spPr/>
    </dgm:pt>
    <dgm:pt modelId="{479D9C6F-8D49-4725-9674-0431A0E19646}" type="pres">
      <dgm:prSet presAssocID="{B2A7AAD3-C20C-4D19-8738-DCE0B6871B08}" presName="rootComposite" presStyleCnt="0"/>
      <dgm:spPr/>
    </dgm:pt>
    <dgm:pt modelId="{B911586E-0BE0-46C0-BE23-2516A2503CCC}" type="pres">
      <dgm:prSet presAssocID="{B2A7AAD3-C20C-4D19-8738-DCE0B6871B08}" presName="rootText" presStyleLbl="node2" presStyleIdx="3" presStyleCnt="4" custLinFactNeighborX="65739">
        <dgm:presLayoutVars>
          <dgm:chPref val="3"/>
        </dgm:presLayoutVars>
      </dgm:prSet>
      <dgm:spPr/>
    </dgm:pt>
    <dgm:pt modelId="{89F78BB6-CB79-4587-B60B-0DE781A2B93E}" type="pres">
      <dgm:prSet presAssocID="{B2A7AAD3-C20C-4D19-8738-DCE0B6871B08}" presName="rootConnector" presStyleLbl="node2" presStyleIdx="3" presStyleCnt="4"/>
      <dgm:spPr/>
    </dgm:pt>
    <dgm:pt modelId="{69898E03-FA75-422B-AB10-9FA1D8F3680A}" type="pres">
      <dgm:prSet presAssocID="{B2A7AAD3-C20C-4D19-8738-DCE0B6871B08}" presName="hierChild4" presStyleCnt="0"/>
      <dgm:spPr/>
    </dgm:pt>
    <dgm:pt modelId="{7ECABC25-C767-4D83-A59C-F9147A6ED923}" type="pres">
      <dgm:prSet presAssocID="{BA181658-56E8-4746-BD71-C1A914F6BFC9}" presName="Name37" presStyleLbl="parChTrans1D3" presStyleIdx="6" presStyleCnt="7"/>
      <dgm:spPr/>
    </dgm:pt>
    <dgm:pt modelId="{B6AC2310-6F2A-4787-8F15-5C56EE47651C}" type="pres">
      <dgm:prSet presAssocID="{D91FB9B9-58DA-434D-9C1B-8A3213966F4D}" presName="hierRoot2" presStyleCnt="0">
        <dgm:presLayoutVars>
          <dgm:hierBranch val="init"/>
        </dgm:presLayoutVars>
      </dgm:prSet>
      <dgm:spPr/>
    </dgm:pt>
    <dgm:pt modelId="{8FCF1D3E-067E-4F0D-A030-2B676DE5AF93}" type="pres">
      <dgm:prSet presAssocID="{D91FB9B9-58DA-434D-9C1B-8A3213966F4D}" presName="rootComposite" presStyleCnt="0"/>
      <dgm:spPr/>
    </dgm:pt>
    <dgm:pt modelId="{41523554-A303-4CDE-8285-0A8CDDC8D946}" type="pres">
      <dgm:prSet presAssocID="{D91FB9B9-58DA-434D-9C1B-8A3213966F4D}" presName="rootText" presStyleLbl="node3" presStyleIdx="6" presStyleCnt="7" custLinFactNeighborX="60970">
        <dgm:presLayoutVars>
          <dgm:chPref val="3"/>
        </dgm:presLayoutVars>
      </dgm:prSet>
      <dgm:spPr/>
    </dgm:pt>
    <dgm:pt modelId="{5DC82059-D4F2-4C86-A070-4E8299A9705A}" type="pres">
      <dgm:prSet presAssocID="{D91FB9B9-58DA-434D-9C1B-8A3213966F4D}" presName="rootConnector" presStyleLbl="node3" presStyleIdx="6" presStyleCnt="7"/>
      <dgm:spPr/>
    </dgm:pt>
    <dgm:pt modelId="{CE655346-1B8A-477B-B54E-F48E0D92EEB5}" type="pres">
      <dgm:prSet presAssocID="{D91FB9B9-58DA-434D-9C1B-8A3213966F4D}" presName="hierChild4" presStyleCnt="0"/>
      <dgm:spPr/>
    </dgm:pt>
    <dgm:pt modelId="{EA11B7F2-7BDC-4488-B3C4-44A65E7A78E2}" type="pres">
      <dgm:prSet presAssocID="{D91FB9B9-58DA-434D-9C1B-8A3213966F4D}" presName="hierChild5" presStyleCnt="0"/>
      <dgm:spPr/>
    </dgm:pt>
    <dgm:pt modelId="{EE79CB5F-18CD-4565-B038-C1390BFD81FD}" type="pres">
      <dgm:prSet presAssocID="{B2A7AAD3-C20C-4D19-8738-DCE0B6871B08}" presName="hierChild5" presStyleCnt="0"/>
      <dgm:spPr/>
    </dgm:pt>
    <dgm:pt modelId="{9912762A-3B2E-4B99-B261-CBA03F131460}" type="pres">
      <dgm:prSet presAssocID="{6178AFA0-8A66-4609-BB15-3AB6BD863141}" presName="hierChild3" presStyleCnt="0"/>
      <dgm:spPr/>
    </dgm:pt>
  </dgm:ptLst>
  <dgm:cxnLst>
    <dgm:cxn modelId="{9AEE1800-4AA4-4B31-9B3C-804D8C0144F8}" srcId="{36DA8E11-3FC1-4CC7-833E-7C96DE6D6798}" destId="{24072FAC-4ADB-4650-920D-36BB453B7270}" srcOrd="2" destOrd="0" parTransId="{5D4AAB3B-485E-48EE-8039-A55657B746D0}" sibTransId="{EFA22820-D7A4-46C1-BDDC-8D9EB2B3973C}"/>
    <dgm:cxn modelId="{F820FE0C-96AA-4C45-9E86-C90C6B3991A2}" srcId="{4961245F-0006-436F-8FD3-F4987ED40A51}" destId="{BD148271-4D4D-47DC-B0DA-5B0E46848AD8}" srcOrd="0" destOrd="0" parTransId="{6069B653-CFFB-4E26-8D4D-841CEA2AA5D4}" sibTransId="{98C9A04D-1F8B-4F91-A781-C302575BC027}"/>
    <dgm:cxn modelId="{7888C514-E6EE-4079-B33F-D5E7CA620D9F}" type="presOf" srcId="{A39673F1-1440-4480-9F72-7A555F19D1A9}" destId="{1C782C9A-AF47-4BDA-A473-0C234646CFC7}" srcOrd="0" destOrd="0" presId="urn:microsoft.com/office/officeart/2005/8/layout/orgChart1"/>
    <dgm:cxn modelId="{416A8615-527A-427D-A8CF-5CB3B895A7A1}" type="presOf" srcId="{4961245F-0006-436F-8FD3-F4987ED40A51}" destId="{D8DE5DB4-FBD2-4011-B643-9E09FA80F275}" srcOrd="0" destOrd="0" presId="urn:microsoft.com/office/officeart/2005/8/layout/orgChart1"/>
    <dgm:cxn modelId="{6D161F17-E728-4EC5-B52C-5541D69F5F18}" type="presOf" srcId="{1B002792-DB29-4881-A72F-152723C954A6}" destId="{E6E56011-9635-4E36-A13E-AAC6BCE8F862}" srcOrd="0" destOrd="0" presId="urn:microsoft.com/office/officeart/2005/8/layout/orgChart1"/>
    <dgm:cxn modelId="{30516B2A-807B-467F-B105-BCC23634C2D5}" type="presOf" srcId="{B3C1F08A-6A50-4E63-983D-7F48311BC13D}" destId="{901CEAD2-B6DB-404D-94BC-1A2977F5E21C}" srcOrd="0" destOrd="0" presId="urn:microsoft.com/office/officeart/2005/8/layout/orgChart1"/>
    <dgm:cxn modelId="{041DD12E-06F5-44FF-B0DA-D1EDA34B8443}" type="presOf" srcId="{EBAEE694-1727-4819-A000-3997903EC39C}" destId="{010BDF5C-3C70-4529-8119-4F76A7DB034E}" srcOrd="0" destOrd="0" presId="urn:microsoft.com/office/officeart/2005/8/layout/orgChart1"/>
    <dgm:cxn modelId="{27CF843C-182D-491E-B0D0-45BAA1D6C905}" srcId="{6178AFA0-8A66-4609-BB15-3AB6BD863141}" destId="{8B0E692D-8F39-446F-B24A-A6156A0C4921}" srcOrd="2" destOrd="0" parTransId="{280B0BB3-1792-476E-BCA9-BC86646F72ED}" sibTransId="{62F2B514-FECB-4C98-AD04-296214E89E5D}"/>
    <dgm:cxn modelId="{6332C942-1C82-4868-8DC1-8B4AD2831BE8}" type="presOf" srcId="{280B0BB3-1792-476E-BCA9-BC86646F72ED}" destId="{88992887-6BC6-41F2-B4E3-D4C2822E83B4}" srcOrd="0" destOrd="0" presId="urn:microsoft.com/office/officeart/2005/8/layout/orgChart1"/>
    <dgm:cxn modelId="{131ED145-8DD9-4C02-AF56-5F761074403E}" type="presOf" srcId="{5D4AAB3B-485E-48EE-8039-A55657B746D0}" destId="{F2BB09B8-2ADB-4A01-97CF-A3EE089C12D5}" srcOrd="0" destOrd="0" presId="urn:microsoft.com/office/officeart/2005/8/layout/orgChart1"/>
    <dgm:cxn modelId="{23ED0667-4787-4653-8D57-EF9904BC70D0}" type="presOf" srcId="{BD148271-4D4D-47DC-B0DA-5B0E46848AD8}" destId="{80D71FFB-2D37-4007-8144-FFD03726C504}" srcOrd="1" destOrd="0" presId="urn:microsoft.com/office/officeart/2005/8/layout/orgChart1"/>
    <dgm:cxn modelId="{C8936E67-6BAA-4054-AF89-CD5EA013B764}" srcId="{36DA8E11-3FC1-4CC7-833E-7C96DE6D6798}" destId="{EBAEE694-1727-4819-A000-3997903EC39C}" srcOrd="0" destOrd="0" parTransId="{B3C1F08A-6A50-4E63-983D-7F48311BC13D}" sibTransId="{FD7D13A2-65BC-441C-849A-C14912C1330B}"/>
    <dgm:cxn modelId="{2706CE67-6F36-4498-A727-0DF5EE142318}" type="presOf" srcId="{36DA8E11-3FC1-4CC7-833E-7C96DE6D6798}" destId="{91ADA302-32FA-483A-9C67-69548533D77C}" srcOrd="0" destOrd="0" presId="urn:microsoft.com/office/officeart/2005/8/layout/orgChart1"/>
    <dgm:cxn modelId="{E458666E-C8CE-48B4-9346-94648CD022B8}" type="presOf" srcId="{B2A7AAD3-C20C-4D19-8738-DCE0B6871B08}" destId="{B911586E-0BE0-46C0-BE23-2516A2503CCC}" srcOrd="0" destOrd="0" presId="urn:microsoft.com/office/officeart/2005/8/layout/orgChart1"/>
    <dgm:cxn modelId="{BE39CD4E-1F94-46FB-8BF1-C9C4B31EB351}" type="presOf" srcId="{24072FAC-4ADB-4650-920D-36BB453B7270}" destId="{4B8165D5-06AF-471A-A67C-2E0B3C85907E}" srcOrd="0" destOrd="0" presId="urn:microsoft.com/office/officeart/2005/8/layout/orgChart1"/>
    <dgm:cxn modelId="{84DC5D53-00D5-482C-A792-9B3C290133AE}" type="presOf" srcId="{36DA8E11-3FC1-4CC7-833E-7C96DE6D6798}" destId="{1A726434-4538-4C65-8036-158160D30EFA}" srcOrd="1" destOrd="0" presId="urn:microsoft.com/office/officeart/2005/8/layout/orgChart1"/>
    <dgm:cxn modelId="{E04ED754-0183-42DC-A072-EA89B01494E2}" type="presOf" srcId="{74878D3F-AA87-4115-BBE4-482191B41F1D}" destId="{45246665-C745-4777-BC78-33A7971E01E8}" srcOrd="0" destOrd="0" presId="urn:microsoft.com/office/officeart/2005/8/layout/orgChart1"/>
    <dgm:cxn modelId="{40D87577-813B-42ED-996D-7FF83E709FF1}" srcId="{B2A7AAD3-C20C-4D19-8738-DCE0B6871B08}" destId="{D91FB9B9-58DA-434D-9C1B-8A3213966F4D}" srcOrd="0" destOrd="0" parTransId="{BA181658-56E8-4746-BD71-C1A914F6BFC9}" sibTransId="{1A48D936-9F21-455F-B2D9-DD6CF6051BB3}"/>
    <dgm:cxn modelId="{E767B779-1811-4592-BE85-375DC0010A2E}" type="presOf" srcId="{FAE451A7-6752-46CB-AF7B-C77031130D1F}" destId="{510105E9-C238-454A-BCE5-7224A0CAD1A2}" srcOrd="0" destOrd="0" presId="urn:microsoft.com/office/officeart/2005/8/layout/orgChart1"/>
    <dgm:cxn modelId="{81E6835A-C5D5-4317-8B9D-B2A0E85EE3B6}" srcId="{6178AFA0-8A66-4609-BB15-3AB6BD863141}" destId="{B2A7AAD3-C20C-4D19-8738-DCE0B6871B08}" srcOrd="3" destOrd="0" parTransId="{FAE451A7-6752-46CB-AF7B-C77031130D1F}" sibTransId="{2D689359-1603-46B9-8E9B-DA167BC5111B}"/>
    <dgm:cxn modelId="{9191BA83-2F1D-4237-B194-E4915679D706}" srcId="{36DA8E11-3FC1-4CC7-833E-7C96DE6D6798}" destId="{3E11CA27-5D24-4FD5-9AF4-3D86BF07485D}" srcOrd="1" destOrd="0" parTransId="{1B002792-DB29-4881-A72F-152723C954A6}" sibTransId="{5A813765-EA85-414D-87D5-C5E1339017B2}"/>
    <dgm:cxn modelId="{C7118F8A-0682-497F-A253-0E81D3399D22}" type="presOf" srcId="{7F6C8522-BE25-4921-BD6F-07D95493A51C}" destId="{54D54FA0-110A-42AB-9CCE-5D95A5C7252A}" srcOrd="1" destOrd="0" presId="urn:microsoft.com/office/officeart/2005/8/layout/orgChart1"/>
    <dgm:cxn modelId="{21CA098D-4765-4554-ACF6-A9BEABF735F3}" srcId="{6178AFA0-8A66-4609-BB15-3AB6BD863141}" destId="{4961245F-0006-436F-8FD3-F4987ED40A51}" srcOrd="0" destOrd="0" parTransId="{A39673F1-1440-4480-9F72-7A555F19D1A9}" sibTransId="{34F23662-8225-4581-85EA-FC0D39A29045}"/>
    <dgm:cxn modelId="{22F2A296-64E2-4FD9-AF29-1D8C5099D221}" type="presOf" srcId="{5DED6A2E-302D-4479-B8D6-979D3F91CDB6}" destId="{911049EC-A6AF-46EA-AB6F-A31E0F8111EA}" srcOrd="0" destOrd="0" presId="urn:microsoft.com/office/officeart/2005/8/layout/orgChart1"/>
    <dgm:cxn modelId="{055E9A9D-BCAD-4F73-9A47-218F3281A143}" srcId="{6178AFA0-8A66-4609-BB15-3AB6BD863141}" destId="{36DA8E11-3FC1-4CC7-833E-7C96DE6D6798}" srcOrd="1" destOrd="0" parTransId="{8CE5C974-C23B-40DF-A0C8-03D559C5EDA3}" sibTransId="{529A2B36-5BD5-42EF-AF30-1BC1F80C6FF8}"/>
    <dgm:cxn modelId="{B9F421B1-C908-4D2D-80B1-36B58B740E86}" type="presOf" srcId="{6178AFA0-8A66-4609-BB15-3AB6BD863141}" destId="{2CA278E1-D29F-44C5-928C-18E241F6F613}" srcOrd="0" destOrd="0" presId="urn:microsoft.com/office/officeart/2005/8/layout/orgChart1"/>
    <dgm:cxn modelId="{E1E804B5-C7B9-4C42-9C39-0FBF4826F5B1}" type="presOf" srcId="{24072FAC-4ADB-4650-920D-36BB453B7270}" destId="{6DB91FAC-2DD2-4DE0-8327-78F4BA2B7B1C}" srcOrd="1" destOrd="0" presId="urn:microsoft.com/office/officeart/2005/8/layout/orgChart1"/>
    <dgm:cxn modelId="{1355F5B9-F81C-4C1C-AF4F-49D9C4C6909C}" type="presOf" srcId="{5DED6A2E-302D-4479-B8D6-979D3F91CDB6}" destId="{47B2B2F6-75EC-4243-89F4-D17673BF7D91}" srcOrd="1" destOrd="0" presId="urn:microsoft.com/office/officeart/2005/8/layout/orgChart1"/>
    <dgm:cxn modelId="{C9ADB2BA-5C72-491B-9AFC-3782B88D8B93}" type="presOf" srcId="{B2A7AAD3-C20C-4D19-8738-DCE0B6871B08}" destId="{89F78BB6-CB79-4587-B60B-0DE781A2B93E}" srcOrd="1" destOrd="0" presId="urn:microsoft.com/office/officeart/2005/8/layout/orgChart1"/>
    <dgm:cxn modelId="{9BB893BD-97AF-475F-89CB-40ACE7D59C23}" type="presOf" srcId="{7F6C8522-BE25-4921-BD6F-07D95493A51C}" destId="{60041811-DE9F-4990-9D35-97F7A3431E83}" srcOrd="0" destOrd="0" presId="urn:microsoft.com/office/officeart/2005/8/layout/orgChart1"/>
    <dgm:cxn modelId="{A43342C3-8CB8-4298-A4EF-F29A06BAD416}" type="presOf" srcId="{8CE5C974-C23B-40DF-A0C8-03D559C5EDA3}" destId="{53508C82-4228-46B7-9E14-DE5CE55C0ABC}" srcOrd="0" destOrd="0" presId="urn:microsoft.com/office/officeart/2005/8/layout/orgChart1"/>
    <dgm:cxn modelId="{84D854CB-A814-4CD5-8D7F-594E86B2E4A4}" type="presOf" srcId="{4961245F-0006-436F-8FD3-F4987ED40A51}" destId="{1788616B-3EDD-460A-831F-23190BFCE290}" srcOrd="1" destOrd="0" presId="urn:microsoft.com/office/officeart/2005/8/layout/orgChart1"/>
    <dgm:cxn modelId="{66A367CD-7575-44C9-A083-C0AD122BA6D6}" srcId="{8B0E692D-8F39-446F-B24A-A6156A0C4921}" destId="{7F6C8522-BE25-4921-BD6F-07D95493A51C}" srcOrd="0" destOrd="0" parTransId="{AF2ABFDE-C99A-4CB8-90D3-7A7EC39D0502}" sibTransId="{002AEDF9-8BF7-411A-B94A-AF58B623794F}"/>
    <dgm:cxn modelId="{80B183D0-4CAE-4A93-BA54-7ECD55A2DA80}" type="presOf" srcId="{6069B653-CFFB-4E26-8D4D-841CEA2AA5D4}" destId="{48FD63EC-BE06-4DA6-AA21-08A552FCB84F}" srcOrd="0" destOrd="0" presId="urn:microsoft.com/office/officeart/2005/8/layout/orgChart1"/>
    <dgm:cxn modelId="{A7861CDC-DCB5-4F39-8594-192DD0364202}" type="presOf" srcId="{BA181658-56E8-4746-BD71-C1A914F6BFC9}" destId="{7ECABC25-C767-4D83-A59C-F9147A6ED923}" srcOrd="0" destOrd="0" presId="urn:microsoft.com/office/officeart/2005/8/layout/orgChart1"/>
    <dgm:cxn modelId="{D53022DE-1705-4AE5-96B8-F21924BE8F1B}" type="presOf" srcId="{BD148271-4D4D-47DC-B0DA-5B0E46848AD8}" destId="{39FAC6A5-57DA-44C6-82C8-0EFD3B474957}" srcOrd="0" destOrd="0" presId="urn:microsoft.com/office/officeart/2005/8/layout/orgChart1"/>
    <dgm:cxn modelId="{BB8CFBE1-F113-4AE5-9298-A4DACA238C74}" type="presOf" srcId="{EBAEE694-1727-4819-A000-3997903EC39C}" destId="{063E0C2D-39F1-4410-AE34-6355A28EE8F6}" srcOrd="1" destOrd="0" presId="urn:microsoft.com/office/officeart/2005/8/layout/orgChart1"/>
    <dgm:cxn modelId="{083776E2-856E-435E-AC33-DC06A8AB609B}" type="presOf" srcId="{6178AFA0-8A66-4609-BB15-3AB6BD863141}" destId="{B8033A64-513A-40D6-BF72-8A72520DEBDB}" srcOrd="1" destOrd="0" presId="urn:microsoft.com/office/officeart/2005/8/layout/orgChart1"/>
    <dgm:cxn modelId="{E7C397E3-647B-4B74-AAA0-54F519FB7636}" type="presOf" srcId="{8B0E692D-8F39-446F-B24A-A6156A0C4921}" destId="{28B38239-6A37-4F99-A1F1-583E0F4241CB}" srcOrd="0" destOrd="0" presId="urn:microsoft.com/office/officeart/2005/8/layout/orgChart1"/>
    <dgm:cxn modelId="{85053AE4-C7C3-4411-B028-C6E3F72625F2}" srcId="{ACBD875B-9E7E-4384-881B-414B820DAAF7}" destId="{6178AFA0-8A66-4609-BB15-3AB6BD863141}" srcOrd="0" destOrd="0" parTransId="{7140F67B-94F3-4F8C-9851-FFECE30AD8B0}" sibTransId="{9D077811-BA29-4A36-9B3B-520FEC09DACD}"/>
    <dgm:cxn modelId="{53251EE8-58BA-4741-AF2C-7C5153631AEE}" srcId="{4961245F-0006-436F-8FD3-F4987ED40A51}" destId="{5DED6A2E-302D-4479-B8D6-979D3F91CDB6}" srcOrd="1" destOrd="0" parTransId="{74878D3F-AA87-4115-BBE4-482191B41F1D}" sibTransId="{C79CC366-2EBB-4E9A-8B87-5B89A32E74B6}"/>
    <dgm:cxn modelId="{72DE48E9-1EC2-40B2-ABD6-32D80EF5B6DB}" type="presOf" srcId="{D91FB9B9-58DA-434D-9C1B-8A3213966F4D}" destId="{41523554-A303-4CDE-8285-0A8CDDC8D946}" srcOrd="0" destOrd="0" presId="urn:microsoft.com/office/officeart/2005/8/layout/orgChart1"/>
    <dgm:cxn modelId="{8323F5EC-FBE7-4C8F-BC2B-C47C1FA97463}" type="presOf" srcId="{3E11CA27-5D24-4FD5-9AF4-3D86BF07485D}" destId="{EBA6DD2D-54D6-494E-A1EF-6378A7744789}" srcOrd="1" destOrd="0" presId="urn:microsoft.com/office/officeart/2005/8/layout/orgChart1"/>
    <dgm:cxn modelId="{E2CC20EE-0E8B-4A0E-99ED-1D849D036C63}" type="presOf" srcId="{AF2ABFDE-C99A-4CB8-90D3-7A7EC39D0502}" destId="{C521DE49-98AE-4301-9BB4-B3B70CB50301}" srcOrd="0" destOrd="0" presId="urn:microsoft.com/office/officeart/2005/8/layout/orgChart1"/>
    <dgm:cxn modelId="{FF2489F0-CAFA-488F-8EBE-CD270480F3D4}" type="presOf" srcId="{D91FB9B9-58DA-434D-9C1B-8A3213966F4D}" destId="{5DC82059-D4F2-4C86-A070-4E8299A9705A}" srcOrd="1" destOrd="0" presId="urn:microsoft.com/office/officeart/2005/8/layout/orgChart1"/>
    <dgm:cxn modelId="{071DA1F4-6142-49F9-88E1-3965F1DD853C}" type="presOf" srcId="{3E11CA27-5D24-4FD5-9AF4-3D86BF07485D}" destId="{05F2D072-5554-4A19-A7DD-D99A978CC17C}" srcOrd="0" destOrd="0" presId="urn:microsoft.com/office/officeart/2005/8/layout/orgChart1"/>
    <dgm:cxn modelId="{830C9AFC-D640-48AD-A31E-2EFD010D2234}" type="presOf" srcId="{8B0E692D-8F39-446F-B24A-A6156A0C4921}" destId="{06334B4A-244C-4C06-BB96-31452A1BF877}" srcOrd="1" destOrd="0" presId="urn:microsoft.com/office/officeart/2005/8/layout/orgChart1"/>
    <dgm:cxn modelId="{5FED8EFE-22CE-4393-8675-C5749F124547}" type="presOf" srcId="{ACBD875B-9E7E-4384-881B-414B820DAAF7}" destId="{1F22DA9E-2C5A-4B57-94E5-6F086525BA9F}" srcOrd="0" destOrd="0" presId="urn:microsoft.com/office/officeart/2005/8/layout/orgChart1"/>
    <dgm:cxn modelId="{86A026D3-AD2C-4898-9369-E612575C8D8E}" type="presParOf" srcId="{1F22DA9E-2C5A-4B57-94E5-6F086525BA9F}" destId="{25AB4AE7-8671-4CBD-8977-A2FC92C403A7}" srcOrd="0" destOrd="0" presId="urn:microsoft.com/office/officeart/2005/8/layout/orgChart1"/>
    <dgm:cxn modelId="{0CF759F3-3D15-4421-9369-8ACB3E917DB5}" type="presParOf" srcId="{25AB4AE7-8671-4CBD-8977-A2FC92C403A7}" destId="{B61694CD-26E5-4A60-895A-0620809C6746}" srcOrd="0" destOrd="0" presId="urn:microsoft.com/office/officeart/2005/8/layout/orgChart1"/>
    <dgm:cxn modelId="{13531E5B-6CB3-4F36-934C-3EF9617A06BD}" type="presParOf" srcId="{B61694CD-26E5-4A60-895A-0620809C6746}" destId="{2CA278E1-D29F-44C5-928C-18E241F6F613}" srcOrd="0" destOrd="0" presId="urn:microsoft.com/office/officeart/2005/8/layout/orgChart1"/>
    <dgm:cxn modelId="{DD20D16F-01E0-4599-97F4-931146F264D0}" type="presParOf" srcId="{B61694CD-26E5-4A60-895A-0620809C6746}" destId="{B8033A64-513A-40D6-BF72-8A72520DEBDB}" srcOrd="1" destOrd="0" presId="urn:microsoft.com/office/officeart/2005/8/layout/orgChart1"/>
    <dgm:cxn modelId="{AFC5F606-ECBC-49A7-B697-0F456809FAB8}" type="presParOf" srcId="{25AB4AE7-8671-4CBD-8977-A2FC92C403A7}" destId="{CF6E6FB2-0AE0-4053-8AC6-96FCA3E1F5E9}" srcOrd="1" destOrd="0" presId="urn:microsoft.com/office/officeart/2005/8/layout/orgChart1"/>
    <dgm:cxn modelId="{D89EB464-B125-4F9E-BAE1-77FF3285F432}" type="presParOf" srcId="{CF6E6FB2-0AE0-4053-8AC6-96FCA3E1F5E9}" destId="{1C782C9A-AF47-4BDA-A473-0C234646CFC7}" srcOrd="0" destOrd="0" presId="urn:microsoft.com/office/officeart/2005/8/layout/orgChart1"/>
    <dgm:cxn modelId="{F23ABE06-B919-482D-BE1F-EB6EF86C6032}" type="presParOf" srcId="{CF6E6FB2-0AE0-4053-8AC6-96FCA3E1F5E9}" destId="{12DB9839-5BD5-429F-B1FA-281DEDFDEAFF}" srcOrd="1" destOrd="0" presId="urn:microsoft.com/office/officeart/2005/8/layout/orgChart1"/>
    <dgm:cxn modelId="{204A48B4-D486-48C2-80DF-F0F3181E7E8A}" type="presParOf" srcId="{12DB9839-5BD5-429F-B1FA-281DEDFDEAFF}" destId="{0C22B53C-159E-4159-9C58-2F7FEFA6D98C}" srcOrd="0" destOrd="0" presId="urn:microsoft.com/office/officeart/2005/8/layout/orgChart1"/>
    <dgm:cxn modelId="{A87255A4-D326-4281-B062-07A98141CABD}" type="presParOf" srcId="{0C22B53C-159E-4159-9C58-2F7FEFA6D98C}" destId="{D8DE5DB4-FBD2-4011-B643-9E09FA80F275}" srcOrd="0" destOrd="0" presId="urn:microsoft.com/office/officeart/2005/8/layout/orgChart1"/>
    <dgm:cxn modelId="{B112EA35-DAC8-4B6F-9062-2A624C34ECBB}" type="presParOf" srcId="{0C22B53C-159E-4159-9C58-2F7FEFA6D98C}" destId="{1788616B-3EDD-460A-831F-23190BFCE290}" srcOrd="1" destOrd="0" presId="urn:microsoft.com/office/officeart/2005/8/layout/orgChart1"/>
    <dgm:cxn modelId="{5FF160C5-E24A-4D3E-8E72-0D74A507325F}" type="presParOf" srcId="{12DB9839-5BD5-429F-B1FA-281DEDFDEAFF}" destId="{88B5A18A-31BB-45F5-A173-EC119E672FD2}" srcOrd="1" destOrd="0" presId="urn:microsoft.com/office/officeart/2005/8/layout/orgChart1"/>
    <dgm:cxn modelId="{371C2A01-1F49-468F-85D4-4D6CCAAB9FC2}" type="presParOf" srcId="{88B5A18A-31BB-45F5-A173-EC119E672FD2}" destId="{48FD63EC-BE06-4DA6-AA21-08A552FCB84F}" srcOrd="0" destOrd="0" presId="urn:microsoft.com/office/officeart/2005/8/layout/orgChart1"/>
    <dgm:cxn modelId="{B4997410-A0B7-4609-8D90-D2B7A9D81E63}" type="presParOf" srcId="{88B5A18A-31BB-45F5-A173-EC119E672FD2}" destId="{7F47290F-5BCB-4529-A70C-83D4051E6278}" srcOrd="1" destOrd="0" presId="urn:microsoft.com/office/officeart/2005/8/layout/orgChart1"/>
    <dgm:cxn modelId="{B2F2D376-B9CF-4B8E-901B-91ABE13BD30A}" type="presParOf" srcId="{7F47290F-5BCB-4529-A70C-83D4051E6278}" destId="{6DB3E91D-F522-437C-98A0-644C432428D0}" srcOrd="0" destOrd="0" presId="urn:microsoft.com/office/officeart/2005/8/layout/orgChart1"/>
    <dgm:cxn modelId="{8D53C3E9-7900-4F7B-BF07-76E6799A17B2}" type="presParOf" srcId="{6DB3E91D-F522-437C-98A0-644C432428D0}" destId="{39FAC6A5-57DA-44C6-82C8-0EFD3B474957}" srcOrd="0" destOrd="0" presId="urn:microsoft.com/office/officeart/2005/8/layout/orgChart1"/>
    <dgm:cxn modelId="{B0BEBAFE-4DCC-4BBC-8556-6F4DB28226B5}" type="presParOf" srcId="{6DB3E91D-F522-437C-98A0-644C432428D0}" destId="{80D71FFB-2D37-4007-8144-FFD03726C504}" srcOrd="1" destOrd="0" presId="urn:microsoft.com/office/officeart/2005/8/layout/orgChart1"/>
    <dgm:cxn modelId="{7B3A0037-643D-4491-83A6-96630CA1591A}" type="presParOf" srcId="{7F47290F-5BCB-4529-A70C-83D4051E6278}" destId="{459A7512-953B-4922-9911-04C6CA322E14}" srcOrd="1" destOrd="0" presId="urn:microsoft.com/office/officeart/2005/8/layout/orgChart1"/>
    <dgm:cxn modelId="{D4670E6B-8518-489F-85DA-B592CF7CCB3D}" type="presParOf" srcId="{7F47290F-5BCB-4529-A70C-83D4051E6278}" destId="{F259C999-1642-4537-ACE5-47DC189799D1}" srcOrd="2" destOrd="0" presId="urn:microsoft.com/office/officeart/2005/8/layout/orgChart1"/>
    <dgm:cxn modelId="{B3B4D33A-CEEB-4C54-B5A0-AAFD9E9885A2}" type="presParOf" srcId="{88B5A18A-31BB-45F5-A173-EC119E672FD2}" destId="{45246665-C745-4777-BC78-33A7971E01E8}" srcOrd="2" destOrd="0" presId="urn:microsoft.com/office/officeart/2005/8/layout/orgChart1"/>
    <dgm:cxn modelId="{2836B73F-BA80-4349-984C-7883EECEFD5F}" type="presParOf" srcId="{88B5A18A-31BB-45F5-A173-EC119E672FD2}" destId="{D5D14AB4-82F1-4B36-8056-FBCF7EBB6506}" srcOrd="3" destOrd="0" presId="urn:microsoft.com/office/officeart/2005/8/layout/orgChart1"/>
    <dgm:cxn modelId="{C10472EE-4EB4-4A4B-A8FC-E60E5A454C9F}" type="presParOf" srcId="{D5D14AB4-82F1-4B36-8056-FBCF7EBB6506}" destId="{053288FE-CFAD-4DC0-9208-562B95219A0A}" srcOrd="0" destOrd="0" presId="urn:microsoft.com/office/officeart/2005/8/layout/orgChart1"/>
    <dgm:cxn modelId="{A64551B8-1DFC-4F29-B1E5-81598E109810}" type="presParOf" srcId="{053288FE-CFAD-4DC0-9208-562B95219A0A}" destId="{911049EC-A6AF-46EA-AB6F-A31E0F8111EA}" srcOrd="0" destOrd="0" presId="urn:microsoft.com/office/officeart/2005/8/layout/orgChart1"/>
    <dgm:cxn modelId="{439C818F-2274-44D0-A966-8D956CAFDE6B}" type="presParOf" srcId="{053288FE-CFAD-4DC0-9208-562B95219A0A}" destId="{47B2B2F6-75EC-4243-89F4-D17673BF7D91}" srcOrd="1" destOrd="0" presId="urn:microsoft.com/office/officeart/2005/8/layout/orgChart1"/>
    <dgm:cxn modelId="{B8933724-245C-4E87-BAC6-E65284512185}" type="presParOf" srcId="{D5D14AB4-82F1-4B36-8056-FBCF7EBB6506}" destId="{D14F92C5-1EAB-4D52-A311-554B8C55CC0D}" srcOrd="1" destOrd="0" presId="urn:microsoft.com/office/officeart/2005/8/layout/orgChart1"/>
    <dgm:cxn modelId="{EF4DC4A1-C673-407D-97BD-3C77ECAA5839}" type="presParOf" srcId="{D5D14AB4-82F1-4B36-8056-FBCF7EBB6506}" destId="{F6D7D229-1EF0-4C07-9353-46C1B04B0DA6}" srcOrd="2" destOrd="0" presId="urn:microsoft.com/office/officeart/2005/8/layout/orgChart1"/>
    <dgm:cxn modelId="{B0A62B5F-3D16-4613-840B-2619E2390E05}" type="presParOf" srcId="{12DB9839-5BD5-429F-B1FA-281DEDFDEAFF}" destId="{198C81BA-D49F-450E-9D93-8CF14086E518}" srcOrd="2" destOrd="0" presId="urn:microsoft.com/office/officeart/2005/8/layout/orgChart1"/>
    <dgm:cxn modelId="{FBCCFFD4-6CD1-440D-A646-158CBFE3435E}" type="presParOf" srcId="{CF6E6FB2-0AE0-4053-8AC6-96FCA3E1F5E9}" destId="{53508C82-4228-46B7-9E14-DE5CE55C0ABC}" srcOrd="2" destOrd="0" presId="urn:microsoft.com/office/officeart/2005/8/layout/orgChart1"/>
    <dgm:cxn modelId="{5F6EEEA9-E9F5-401F-94EF-3E0AADFBB7A2}" type="presParOf" srcId="{CF6E6FB2-0AE0-4053-8AC6-96FCA3E1F5E9}" destId="{EF78A86C-C04D-40E8-9BA0-636661069EF4}" srcOrd="3" destOrd="0" presId="urn:microsoft.com/office/officeart/2005/8/layout/orgChart1"/>
    <dgm:cxn modelId="{8B218FC9-B718-466D-866A-3BF58F7659F7}" type="presParOf" srcId="{EF78A86C-C04D-40E8-9BA0-636661069EF4}" destId="{13A004F2-A6DC-46A4-95E3-5B48DAD4C0E0}" srcOrd="0" destOrd="0" presId="urn:microsoft.com/office/officeart/2005/8/layout/orgChart1"/>
    <dgm:cxn modelId="{E46A2C65-01DD-4E3E-9D10-9687D471E3B5}" type="presParOf" srcId="{13A004F2-A6DC-46A4-95E3-5B48DAD4C0E0}" destId="{91ADA302-32FA-483A-9C67-69548533D77C}" srcOrd="0" destOrd="0" presId="urn:microsoft.com/office/officeart/2005/8/layout/orgChart1"/>
    <dgm:cxn modelId="{E63A02A7-98D2-4FBF-8A5D-35E153D3E245}" type="presParOf" srcId="{13A004F2-A6DC-46A4-95E3-5B48DAD4C0E0}" destId="{1A726434-4538-4C65-8036-158160D30EFA}" srcOrd="1" destOrd="0" presId="urn:microsoft.com/office/officeart/2005/8/layout/orgChart1"/>
    <dgm:cxn modelId="{D840D68B-8339-42E2-B1C4-88C957BCC78F}" type="presParOf" srcId="{EF78A86C-C04D-40E8-9BA0-636661069EF4}" destId="{40D88C03-061A-45E5-B0AC-CBE0AB11F450}" srcOrd="1" destOrd="0" presId="urn:microsoft.com/office/officeart/2005/8/layout/orgChart1"/>
    <dgm:cxn modelId="{848E1479-8DF1-4767-96CB-03494DF3DC3B}" type="presParOf" srcId="{40D88C03-061A-45E5-B0AC-CBE0AB11F450}" destId="{901CEAD2-B6DB-404D-94BC-1A2977F5E21C}" srcOrd="0" destOrd="0" presId="urn:microsoft.com/office/officeart/2005/8/layout/orgChart1"/>
    <dgm:cxn modelId="{FF42B993-374F-45E1-A6AA-85E2DA9B79F0}" type="presParOf" srcId="{40D88C03-061A-45E5-B0AC-CBE0AB11F450}" destId="{2C3CA222-5478-43D3-B1C4-98AF553249F5}" srcOrd="1" destOrd="0" presId="urn:microsoft.com/office/officeart/2005/8/layout/orgChart1"/>
    <dgm:cxn modelId="{459FC91E-D05E-41DB-AAE0-DB6A3A5C7D26}" type="presParOf" srcId="{2C3CA222-5478-43D3-B1C4-98AF553249F5}" destId="{C311130F-1BC9-44A1-BB55-847D46938367}" srcOrd="0" destOrd="0" presId="urn:microsoft.com/office/officeart/2005/8/layout/orgChart1"/>
    <dgm:cxn modelId="{F39FFAA2-42DE-4DDD-A660-09AC0E7BB613}" type="presParOf" srcId="{C311130F-1BC9-44A1-BB55-847D46938367}" destId="{010BDF5C-3C70-4529-8119-4F76A7DB034E}" srcOrd="0" destOrd="0" presId="urn:microsoft.com/office/officeart/2005/8/layout/orgChart1"/>
    <dgm:cxn modelId="{8A879D5D-B88A-4DF1-BFF8-49B02426DDA1}" type="presParOf" srcId="{C311130F-1BC9-44A1-BB55-847D46938367}" destId="{063E0C2D-39F1-4410-AE34-6355A28EE8F6}" srcOrd="1" destOrd="0" presId="urn:microsoft.com/office/officeart/2005/8/layout/orgChart1"/>
    <dgm:cxn modelId="{B190C4C1-B362-40EF-A93A-32DC90777D03}" type="presParOf" srcId="{2C3CA222-5478-43D3-B1C4-98AF553249F5}" destId="{A64B9512-6AEA-4293-A85D-D544F35F0964}" srcOrd="1" destOrd="0" presId="urn:microsoft.com/office/officeart/2005/8/layout/orgChart1"/>
    <dgm:cxn modelId="{799B6368-E8D4-4F6B-975E-A8F031424D84}" type="presParOf" srcId="{2C3CA222-5478-43D3-B1C4-98AF553249F5}" destId="{E5D17D26-BE1E-45DA-852C-24927B8D3757}" srcOrd="2" destOrd="0" presId="urn:microsoft.com/office/officeart/2005/8/layout/orgChart1"/>
    <dgm:cxn modelId="{5D72C3B8-5069-42A2-BB49-C3DF2375B59C}" type="presParOf" srcId="{40D88C03-061A-45E5-B0AC-CBE0AB11F450}" destId="{E6E56011-9635-4E36-A13E-AAC6BCE8F862}" srcOrd="2" destOrd="0" presId="urn:microsoft.com/office/officeart/2005/8/layout/orgChart1"/>
    <dgm:cxn modelId="{A1D8DD4D-22E7-4DD1-8E28-750FFC79F439}" type="presParOf" srcId="{40D88C03-061A-45E5-B0AC-CBE0AB11F450}" destId="{1AA1E506-9BA1-4007-85DF-A6BB949CE20D}" srcOrd="3" destOrd="0" presId="urn:microsoft.com/office/officeart/2005/8/layout/orgChart1"/>
    <dgm:cxn modelId="{9271C340-A256-4ECF-88FD-64ECF846ECD4}" type="presParOf" srcId="{1AA1E506-9BA1-4007-85DF-A6BB949CE20D}" destId="{5D611233-F832-4A03-9417-6DC709AB96E5}" srcOrd="0" destOrd="0" presId="urn:microsoft.com/office/officeart/2005/8/layout/orgChart1"/>
    <dgm:cxn modelId="{FAD11B95-183A-4D21-99FF-BF51E76CCA23}" type="presParOf" srcId="{5D611233-F832-4A03-9417-6DC709AB96E5}" destId="{05F2D072-5554-4A19-A7DD-D99A978CC17C}" srcOrd="0" destOrd="0" presId="urn:microsoft.com/office/officeart/2005/8/layout/orgChart1"/>
    <dgm:cxn modelId="{93B75CF4-9BDE-4EAF-B825-811A132DBD34}" type="presParOf" srcId="{5D611233-F832-4A03-9417-6DC709AB96E5}" destId="{EBA6DD2D-54D6-494E-A1EF-6378A7744789}" srcOrd="1" destOrd="0" presId="urn:microsoft.com/office/officeart/2005/8/layout/orgChart1"/>
    <dgm:cxn modelId="{A1A0F6AA-7D76-4CB2-94D2-04B426A15C55}" type="presParOf" srcId="{1AA1E506-9BA1-4007-85DF-A6BB949CE20D}" destId="{9E5D9A9E-A99D-47C7-929F-69EC19BF94B3}" srcOrd="1" destOrd="0" presId="urn:microsoft.com/office/officeart/2005/8/layout/orgChart1"/>
    <dgm:cxn modelId="{746C5397-E490-4C89-A7A1-7C0BE91EDA44}" type="presParOf" srcId="{1AA1E506-9BA1-4007-85DF-A6BB949CE20D}" destId="{92700B1C-14E4-4C28-B646-7BE5EDCA7152}" srcOrd="2" destOrd="0" presId="urn:microsoft.com/office/officeart/2005/8/layout/orgChart1"/>
    <dgm:cxn modelId="{DCEC257A-7315-43F1-87D4-36B20B7CC060}" type="presParOf" srcId="{40D88C03-061A-45E5-B0AC-CBE0AB11F450}" destId="{F2BB09B8-2ADB-4A01-97CF-A3EE089C12D5}" srcOrd="4" destOrd="0" presId="urn:microsoft.com/office/officeart/2005/8/layout/orgChart1"/>
    <dgm:cxn modelId="{D19F5DB2-C1F7-4A20-BB59-C54953530510}" type="presParOf" srcId="{40D88C03-061A-45E5-B0AC-CBE0AB11F450}" destId="{18140330-BDCD-4EB5-A825-4D3BDE744759}" srcOrd="5" destOrd="0" presId="urn:microsoft.com/office/officeart/2005/8/layout/orgChart1"/>
    <dgm:cxn modelId="{C64F48B2-F5FB-4882-87B7-83BF2ADA7743}" type="presParOf" srcId="{18140330-BDCD-4EB5-A825-4D3BDE744759}" destId="{7837EFD9-5257-4AB5-8F45-B9B9E7018096}" srcOrd="0" destOrd="0" presId="urn:microsoft.com/office/officeart/2005/8/layout/orgChart1"/>
    <dgm:cxn modelId="{2505A9EF-4B99-44B8-B406-E0AF4AD57082}" type="presParOf" srcId="{7837EFD9-5257-4AB5-8F45-B9B9E7018096}" destId="{4B8165D5-06AF-471A-A67C-2E0B3C85907E}" srcOrd="0" destOrd="0" presId="urn:microsoft.com/office/officeart/2005/8/layout/orgChart1"/>
    <dgm:cxn modelId="{AF8B75DC-291A-4481-8027-F9EB3042207B}" type="presParOf" srcId="{7837EFD9-5257-4AB5-8F45-B9B9E7018096}" destId="{6DB91FAC-2DD2-4DE0-8327-78F4BA2B7B1C}" srcOrd="1" destOrd="0" presId="urn:microsoft.com/office/officeart/2005/8/layout/orgChart1"/>
    <dgm:cxn modelId="{D6377B30-9D72-422C-A169-2FEAE6076BF6}" type="presParOf" srcId="{18140330-BDCD-4EB5-A825-4D3BDE744759}" destId="{FC2B36AB-2668-47D1-9680-C7C5A96E6B83}" srcOrd="1" destOrd="0" presId="urn:microsoft.com/office/officeart/2005/8/layout/orgChart1"/>
    <dgm:cxn modelId="{764BC9AC-D14B-47F9-990D-4B49A9DBC57B}" type="presParOf" srcId="{18140330-BDCD-4EB5-A825-4D3BDE744759}" destId="{6F18C4AD-D43F-464B-BBAD-1CA60B12D698}" srcOrd="2" destOrd="0" presId="urn:microsoft.com/office/officeart/2005/8/layout/orgChart1"/>
    <dgm:cxn modelId="{22D92E3C-9403-45A3-A212-E258BA2455AA}" type="presParOf" srcId="{EF78A86C-C04D-40E8-9BA0-636661069EF4}" destId="{C354386C-2838-4396-A7F5-CCC067D79C3C}" srcOrd="2" destOrd="0" presId="urn:microsoft.com/office/officeart/2005/8/layout/orgChart1"/>
    <dgm:cxn modelId="{4371807D-F43D-4376-AE13-2F52EEB7DC7A}" type="presParOf" srcId="{CF6E6FB2-0AE0-4053-8AC6-96FCA3E1F5E9}" destId="{88992887-6BC6-41F2-B4E3-D4C2822E83B4}" srcOrd="4" destOrd="0" presId="urn:microsoft.com/office/officeart/2005/8/layout/orgChart1"/>
    <dgm:cxn modelId="{10D299C2-AE16-41BB-9FA9-2D3B16F8F73E}" type="presParOf" srcId="{CF6E6FB2-0AE0-4053-8AC6-96FCA3E1F5E9}" destId="{02E524E4-C758-49CF-96EA-70CCFBADC4FA}" srcOrd="5" destOrd="0" presId="urn:microsoft.com/office/officeart/2005/8/layout/orgChart1"/>
    <dgm:cxn modelId="{1917AF93-D8BC-44C1-8981-F84AA63768BD}" type="presParOf" srcId="{02E524E4-C758-49CF-96EA-70CCFBADC4FA}" destId="{B3C3F8F0-6DAE-48FD-9208-3DBE2E813844}" srcOrd="0" destOrd="0" presId="urn:microsoft.com/office/officeart/2005/8/layout/orgChart1"/>
    <dgm:cxn modelId="{B8F20E9A-2FD8-4A91-A9A5-28EF9F671543}" type="presParOf" srcId="{B3C3F8F0-6DAE-48FD-9208-3DBE2E813844}" destId="{28B38239-6A37-4F99-A1F1-583E0F4241CB}" srcOrd="0" destOrd="0" presId="urn:microsoft.com/office/officeart/2005/8/layout/orgChart1"/>
    <dgm:cxn modelId="{043E523F-7AB7-4B61-A7A1-300E700859D3}" type="presParOf" srcId="{B3C3F8F0-6DAE-48FD-9208-3DBE2E813844}" destId="{06334B4A-244C-4C06-BB96-31452A1BF877}" srcOrd="1" destOrd="0" presId="urn:microsoft.com/office/officeart/2005/8/layout/orgChart1"/>
    <dgm:cxn modelId="{2562ACDC-9A3D-49D5-A8C5-3A236CE379C0}" type="presParOf" srcId="{02E524E4-C758-49CF-96EA-70CCFBADC4FA}" destId="{A3E150B9-29F4-419B-83B0-E0C6B69B2BC2}" srcOrd="1" destOrd="0" presId="urn:microsoft.com/office/officeart/2005/8/layout/orgChart1"/>
    <dgm:cxn modelId="{6B1ED977-E303-493F-8C93-623B85397201}" type="presParOf" srcId="{A3E150B9-29F4-419B-83B0-E0C6B69B2BC2}" destId="{C521DE49-98AE-4301-9BB4-B3B70CB50301}" srcOrd="0" destOrd="0" presId="urn:microsoft.com/office/officeart/2005/8/layout/orgChart1"/>
    <dgm:cxn modelId="{E6C056BB-6AFA-43F6-9995-D092C702737E}" type="presParOf" srcId="{A3E150B9-29F4-419B-83B0-E0C6B69B2BC2}" destId="{521C84B1-FE7A-497A-9FA1-7584139B4DE4}" srcOrd="1" destOrd="0" presId="urn:microsoft.com/office/officeart/2005/8/layout/orgChart1"/>
    <dgm:cxn modelId="{ED6D1863-1C7E-42E6-AF4E-4266B6311B73}" type="presParOf" srcId="{521C84B1-FE7A-497A-9FA1-7584139B4DE4}" destId="{E376DF51-DB3E-465B-ABCA-40D216DDAC9B}" srcOrd="0" destOrd="0" presId="urn:microsoft.com/office/officeart/2005/8/layout/orgChart1"/>
    <dgm:cxn modelId="{4411F251-2BA9-4A95-A4C1-3209A69DFC10}" type="presParOf" srcId="{E376DF51-DB3E-465B-ABCA-40D216DDAC9B}" destId="{60041811-DE9F-4990-9D35-97F7A3431E83}" srcOrd="0" destOrd="0" presId="urn:microsoft.com/office/officeart/2005/8/layout/orgChart1"/>
    <dgm:cxn modelId="{FDD27C92-5F9E-4F74-B540-616ADD7F0315}" type="presParOf" srcId="{E376DF51-DB3E-465B-ABCA-40D216DDAC9B}" destId="{54D54FA0-110A-42AB-9CCE-5D95A5C7252A}" srcOrd="1" destOrd="0" presId="urn:microsoft.com/office/officeart/2005/8/layout/orgChart1"/>
    <dgm:cxn modelId="{9AB67392-1A76-4727-8DEC-3094900DCB63}" type="presParOf" srcId="{521C84B1-FE7A-497A-9FA1-7584139B4DE4}" destId="{1D8F3276-146B-47E9-B774-69D190AFB913}" srcOrd="1" destOrd="0" presId="urn:microsoft.com/office/officeart/2005/8/layout/orgChart1"/>
    <dgm:cxn modelId="{24B60450-0A87-4A1B-89AC-475D0CC35696}" type="presParOf" srcId="{521C84B1-FE7A-497A-9FA1-7584139B4DE4}" destId="{F7ED2143-B2E3-45F2-87CF-04694ED32F26}" srcOrd="2" destOrd="0" presId="urn:microsoft.com/office/officeart/2005/8/layout/orgChart1"/>
    <dgm:cxn modelId="{B5E58103-74E0-4157-864B-FFAD468922AA}" type="presParOf" srcId="{02E524E4-C758-49CF-96EA-70CCFBADC4FA}" destId="{302460F2-2CC7-4E77-B81B-6477BD177A9F}" srcOrd="2" destOrd="0" presId="urn:microsoft.com/office/officeart/2005/8/layout/orgChart1"/>
    <dgm:cxn modelId="{094E6404-45E0-439A-B90A-C28812FE8FA0}" type="presParOf" srcId="{CF6E6FB2-0AE0-4053-8AC6-96FCA3E1F5E9}" destId="{510105E9-C238-454A-BCE5-7224A0CAD1A2}" srcOrd="6" destOrd="0" presId="urn:microsoft.com/office/officeart/2005/8/layout/orgChart1"/>
    <dgm:cxn modelId="{BCD1D8AA-30A2-47A7-BC9C-2CE69D9BFC24}" type="presParOf" srcId="{CF6E6FB2-0AE0-4053-8AC6-96FCA3E1F5E9}" destId="{40C0607A-F028-4408-9BC4-11AFC75E2BE6}" srcOrd="7" destOrd="0" presId="urn:microsoft.com/office/officeart/2005/8/layout/orgChart1"/>
    <dgm:cxn modelId="{C1C5252E-18E2-44A5-B994-F44FC4E32099}" type="presParOf" srcId="{40C0607A-F028-4408-9BC4-11AFC75E2BE6}" destId="{479D9C6F-8D49-4725-9674-0431A0E19646}" srcOrd="0" destOrd="0" presId="urn:microsoft.com/office/officeart/2005/8/layout/orgChart1"/>
    <dgm:cxn modelId="{253F4F62-499B-4C27-A78A-42F2243A6DDF}" type="presParOf" srcId="{479D9C6F-8D49-4725-9674-0431A0E19646}" destId="{B911586E-0BE0-46C0-BE23-2516A2503CCC}" srcOrd="0" destOrd="0" presId="urn:microsoft.com/office/officeart/2005/8/layout/orgChart1"/>
    <dgm:cxn modelId="{95521E88-3DAB-4EDE-ADBB-18BE05029C69}" type="presParOf" srcId="{479D9C6F-8D49-4725-9674-0431A0E19646}" destId="{89F78BB6-CB79-4587-B60B-0DE781A2B93E}" srcOrd="1" destOrd="0" presId="urn:microsoft.com/office/officeart/2005/8/layout/orgChart1"/>
    <dgm:cxn modelId="{8B674D11-4AF5-4DE3-8472-D4F1EF4BD694}" type="presParOf" srcId="{40C0607A-F028-4408-9BC4-11AFC75E2BE6}" destId="{69898E03-FA75-422B-AB10-9FA1D8F3680A}" srcOrd="1" destOrd="0" presId="urn:microsoft.com/office/officeart/2005/8/layout/orgChart1"/>
    <dgm:cxn modelId="{E8DE4C96-C075-476C-B4E3-E889180DF8D2}" type="presParOf" srcId="{69898E03-FA75-422B-AB10-9FA1D8F3680A}" destId="{7ECABC25-C767-4D83-A59C-F9147A6ED923}" srcOrd="0" destOrd="0" presId="urn:microsoft.com/office/officeart/2005/8/layout/orgChart1"/>
    <dgm:cxn modelId="{7A50FD25-CBC8-4422-9D82-0FB6A746C73D}" type="presParOf" srcId="{69898E03-FA75-422B-AB10-9FA1D8F3680A}" destId="{B6AC2310-6F2A-4787-8F15-5C56EE47651C}" srcOrd="1" destOrd="0" presId="urn:microsoft.com/office/officeart/2005/8/layout/orgChart1"/>
    <dgm:cxn modelId="{E7F5C278-EC6F-4E76-9176-B24F5D7ECAFE}" type="presParOf" srcId="{B6AC2310-6F2A-4787-8F15-5C56EE47651C}" destId="{8FCF1D3E-067E-4F0D-A030-2B676DE5AF93}" srcOrd="0" destOrd="0" presId="urn:microsoft.com/office/officeart/2005/8/layout/orgChart1"/>
    <dgm:cxn modelId="{E36A8CED-8021-4E3C-B491-899CBD5A3BBC}" type="presParOf" srcId="{8FCF1D3E-067E-4F0D-A030-2B676DE5AF93}" destId="{41523554-A303-4CDE-8285-0A8CDDC8D946}" srcOrd="0" destOrd="0" presId="urn:microsoft.com/office/officeart/2005/8/layout/orgChart1"/>
    <dgm:cxn modelId="{DAA493DD-C467-4810-8823-FBE99CA5B927}" type="presParOf" srcId="{8FCF1D3E-067E-4F0D-A030-2B676DE5AF93}" destId="{5DC82059-D4F2-4C86-A070-4E8299A9705A}" srcOrd="1" destOrd="0" presId="urn:microsoft.com/office/officeart/2005/8/layout/orgChart1"/>
    <dgm:cxn modelId="{5AA846BC-4094-4C61-B7EF-BB997A2FA3C0}" type="presParOf" srcId="{B6AC2310-6F2A-4787-8F15-5C56EE47651C}" destId="{CE655346-1B8A-477B-B54E-F48E0D92EEB5}" srcOrd="1" destOrd="0" presId="urn:microsoft.com/office/officeart/2005/8/layout/orgChart1"/>
    <dgm:cxn modelId="{A103B771-1040-4339-8B6E-22AAA73A2E5F}" type="presParOf" srcId="{B6AC2310-6F2A-4787-8F15-5C56EE47651C}" destId="{EA11B7F2-7BDC-4488-B3C4-44A65E7A78E2}" srcOrd="2" destOrd="0" presId="urn:microsoft.com/office/officeart/2005/8/layout/orgChart1"/>
    <dgm:cxn modelId="{6DE80287-3A15-4B12-9098-39E32464A672}" type="presParOf" srcId="{40C0607A-F028-4408-9BC4-11AFC75E2BE6}" destId="{EE79CB5F-18CD-4565-B038-C1390BFD81FD}" srcOrd="2" destOrd="0" presId="urn:microsoft.com/office/officeart/2005/8/layout/orgChart1"/>
    <dgm:cxn modelId="{88BE7553-CC40-4CD4-9259-F93C4C164D50}" type="presParOf" srcId="{25AB4AE7-8671-4CBD-8977-A2FC92C403A7}" destId="{9912762A-3B2E-4B99-B261-CBA03F13146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ABC25-C767-4D83-A59C-F9147A6ED923}">
      <dsp:nvSpPr>
        <dsp:cNvPr id="0" name=""/>
        <dsp:cNvSpPr/>
      </dsp:nvSpPr>
      <dsp:spPr>
        <a:xfrm>
          <a:off x="8531446" y="1928318"/>
          <a:ext cx="163039" cy="733047"/>
        </a:xfrm>
        <a:custGeom>
          <a:avLst/>
          <a:gdLst/>
          <a:ahLst/>
          <a:cxnLst/>
          <a:rect l="0" t="0" r="0" b="0"/>
          <a:pathLst>
            <a:path>
              <a:moveTo>
                <a:pt x="0" y="0"/>
              </a:moveTo>
              <a:lnTo>
                <a:pt x="0" y="733047"/>
              </a:lnTo>
              <a:lnTo>
                <a:pt x="163039" y="7330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0105E9-C238-454A-BCE5-7224A0CAD1A2}">
      <dsp:nvSpPr>
        <dsp:cNvPr id="0" name=""/>
        <dsp:cNvSpPr/>
      </dsp:nvSpPr>
      <dsp:spPr>
        <a:xfrm>
          <a:off x="5228922" y="796874"/>
          <a:ext cx="3939957" cy="334652"/>
        </a:xfrm>
        <a:custGeom>
          <a:avLst/>
          <a:gdLst/>
          <a:ahLst/>
          <a:cxnLst/>
          <a:rect l="0" t="0" r="0" b="0"/>
          <a:pathLst>
            <a:path>
              <a:moveTo>
                <a:pt x="0" y="0"/>
              </a:moveTo>
              <a:lnTo>
                <a:pt x="0" y="167326"/>
              </a:lnTo>
              <a:lnTo>
                <a:pt x="3939957" y="167326"/>
              </a:lnTo>
              <a:lnTo>
                <a:pt x="3939957" y="334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21DE49-98AE-4301-9BB4-B3B70CB50301}">
      <dsp:nvSpPr>
        <dsp:cNvPr id="0" name=""/>
        <dsp:cNvSpPr/>
      </dsp:nvSpPr>
      <dsp:spPr>
        <a:xfrm>
          <a:off x="5928488" y="1928318"/>
          <a:ext cx="114690" cy="733047"/>
        </a:xfrm>
        <a:custGeom>
          <a:avLst/>
          <a:gdLst/>
          <a:ahLst/>
          <a:cxnLst/>
          <a:rect l="0" t="0" r="0" b="0"/>
          <a:pathLst>
            <a:path>
              <a:moveTo>
                <a:pt x="0" y="0"/>
              </a:moveTo>
              <a:lnTo>
                <a:pt x="0" y="733047"/>
              </a:lnTo>
              <a:lnTo>
                <a:pt x="114690" y="7330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92887-6BC6-41F2-B4E3-D4C2822E83B4}">
      <dsp:nvSpPr>
        <dsp:cNvPr id="0" name=""/>
        <dsp:cNvSpPr/>
      </dsp:nvSpPr>
      <dsp:spPr>
        <a:xfrm>
          <a:off x="5228922" y="796874"/>
          <a:ext cx="1336999" cy="334652"/>
        </a:xfrm>
        <a:custGeom>
          <a:avLst/>
          <a:gdLst/>
          <a:ahLst/>
          <a:cxnLst/>
          <a:rect l="0" t="0" r="0" b="0"/>
          <a:pathLst>
            <a:path>
              <a:moveTo>
                <a:pt x="0" y="0"/>
              </a:moveTo>
              <a:lnTo>
                <a:pt x="0" y="167326"/>
              </a:lnTo>
              <a:lnTo>
                <a:pt x="1336999" y="167326"/>
              </a:lnTo>
              <a:lnTo>
                <a:pt x="1336999" y="334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BB09B8-2ADB-4A01-97CF-A3EE089C12D5}">
      <dsp:nvSpPr>
        <dsp:cNvPr id="0" name=""/>
        <dsp:cNvSpPr/>
      </dsp:nvSpPr>
      <dsp:spPr>
        <a:xfrm>
          <a:off x="2863918" y="1928318"/>
          <a:ext cx="221364" cy="2995935"/>
        </a:xfrm>
        <a:custGeom>
          <a:avLst/>
          <a:gdLst/>
          <a:ahLst/>
          <a:cxnLst/>
          <a:rect l="0" t="0" r="0" b="0"/>
          <a:pathLst>
            <a:path>
              <a:moveTo>
                <a:pt x="0" y="0"/>
              </a:moveTo>
              <a:lnTo>
                <a:pt x="0" y="2995935"/>
              </a:lnTo>
              <a:lnTo>
                <a:pt x="221364" y="29959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56011-9635-4E36-A13E-AAC6BCE8F862}">
      <dsp:nvSpPr>
        <dsp:cNvPr id="0" name=""/>
        <dsp:cNvSpPr/>
      </dsp:nvSpPr>
      <dsp:spPr>
        <a:xfrm>
          <a:off x="2863918" y="1928318"/>
          <a:ext cx="194687" cy="1864491"/>
        </a:xfrm>
        <a:custGeom>
          <a:avLst/>
          <a:gdLst/>
          <a:ahLst/>
          <a:cxnLst/>
          <a:rect l="0" t="0" r="0" b="0"/>
          <a:pathLst>
            <a:path>
              <a:moveTo>
                <a:pt x="0" y="0"/>
              </a:moveTo>
              <a:lnTo>
                <a:pt x="0" y="1864491"/>
              </a:lnTo>
              <a:lnTo>
                <a:pt x="194687" y="186449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1CEAD2-B6DB-404D-94BC-1A2977F5E21C}">
      <dsp:nvSpPr>
        <dsp:cNvPr id="0" name=""/>
        <dsp:cNvSpPr/>
      </dsp:nvSpPr>
      <dsp:spPr>
        <a:xfrm>
          <a:off x="2863918" y="1928318"/>
          <a:ext cx="159087" cy="733047"/>
        </a:xfrm>
        <a:custGeom>
          <a:avLst/>
          <a:gdLst/>
          <a:ahLst/>
          <a:cxnLst/>
          <a:rect l="0" t="0" r="0" b="0"/>
          <a:pathLst>
            <a:path>
              <a:moveTo>
                <a:pt x="0" y="0"/>
              </a:moveTo>
              <a:lnTo>
                <a:pt x="0" y="733047"/>
              </a:lnTo>
              <a:lnTo>
                <a:pt x="159087" y="7330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508C82-4228-46B7-9E14-DE5CE55C0ABC}">
      <dsp:nvSpPr>
        <dsp:cNvPr id="0" name=""/>
        <dsp:cNvSpPr/>
      </dsp:nvSpPr>
      <dsp:spPr>
        <a:xfrm>
          <a:off x="3501351" y="796874"/>
          <a:ext cx="1727571" cy="334652"/>
        </a:xfrm>
        <a:custGeom>
          <a:avLst/>
          <a:gdLst/>
          <a:ahLst/>
          <a:cxnLst/>
          <a:rect l="0" t="0" r="0" b="0"/>
          <a:pathLst>
            <a:path>
              <a:moveTo>
                <a:pt x="1727571" y="0"/>
              </a:moveTo>
              <a:lnTo>
                <a:pt x="1727571" y="167326"/>
              </a:lnTo>
              <a:lnTo>
                <a:pt x="0" y="167326"/>
              </a:lnTo>
              <a:lnTo>
                <a:pt x="0" y="334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46665-C745-4777-BC78-33A7971E01E8}">
      <dsp:nvSpPr>
        <dsp:cNvPr id="0" name=""/>
        <dsp:cNvSpPr/>
      </dsp:nvSpPr>
      <dsp:spPr>
        <a:xfrm>
          <a:off x="465114" y="1928318"/>
          <a:ext cx="262909" cy="1864491"/>
        </a:xfrm>
        <a:custGeom>
          <a:avLst/>
          <a:gdLst/>
          <a:ahLst/>
          <a:cxnLst/>
          <a:rect l="0" t="0" r="0" b="0"/>
          <a:pathLst>
            <a:path>
              <a:moveTo>
                <a:pt x="0" y="0"/>
              </a:moveTo>
              <a:lnTo>
                <a:pt x="0" y="1864491"/>
              </a:lnTo>
              <a:lnTo>
                <a:pt x="262909" y="186449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FD63EC-BE06-4DA6-AA21-08A552FCB84F}">
      <dsp:nvSpPr>
        <dsp:cNvPr id="0" name=""/>
        <dsp:cNvSpPr/>
      </dsp:nvSpPr>
      <dsp:spPr>
        <a:xfrm>
          <a:off x="465114" y="1928318"/>
          <a:ext cx="256821" cy="733047"/>
        </a:xfrm>
        <a:custGeom>
          <a:avLst/>
          <a:gdLst/>
          <a:ahLst/>
          <a:cxnLst/>
          <a:rect l="0" t="0" r="0" b="0"/>
          <a:pathLst>
            <a:path>
              <a:moveTo>
                <a:pt x="0" y="0"/>
              </a:moveTo>
              <a:lnTo>
                <a:pt x="0" y="733047"/>
              </a:lnTo>
              <a:lnTo>
                <a:pt x="256821" y="73304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782C9A-AF47-4BDA-A473-0C234646CFC7}">
      <dsp:nvSpPr>
        <dsp:cNvPr id="0" name=""/>
        <dsp:cNvSpPr/>
      </dsp:nvSpPr>
      <dsp:spPr>
        <a:xfrm>
          <a:off x="1102547" y="796874"/>
          <a:ext cx="4126374" cy="334652"/>
        </a:xfrm>
        <a:custGeom>
          <a:avLst/>
          <a:gdLst/>
          <a:ahLst/>
          <a:cxnLst/>
          <a:rect l="0" t="0" r="0" b="0"/>
          <a:pathLst>
            <a:path>
              <a:moveTo>
                <a:pt x="4126374" y="0"/>
              </a:moveTo>
              <a:lnTo>
                <a:pt x="4126374" y="167326"/>
              </a:lnTo>
              <a:lnTo>
                <a:pt x="0" y="167326"/>
              </a:lnTo>
              <a:lnTo>
                <a:pt x="0" y="334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A278E1-D29F-44C5-928C-18E241F6F613}">
      <dsp:nvSpPr>
        <dsp:cNvPr id="0" name=""/>
        <dsp:cNvSpPr/>
      </dsp:nvSpPr>
      <dsp:spPr>
        <a:xfrm>
          <a:off x="4432130" y="83"/>
          <a:ext cx="1593582" cy="7967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首頁</a:t>
          </a:r>
        </a:p>
      </dsp:txBody>
      <dsp:txXfrm>
        <a:off x="4432130" y="83"/>
        <a:ext cx="1593582" cy="796791"/>
      </dsp:txXfrm>
    </dsp:sp>
    <dsp:sp modelId="{D8DE5DB4-FBD2-4011-B643-9E09FA80F275}">
      <dsp:nvSpPr>
        <dsp:cNvPr id="0" name=""/>
        <dsp:cNvSpPr/>
      </dsp:nvSpPr>
      <dsp:spPr>
        <a:xfrm>
          <a:off x="305755" y="1131527"/>
          <a:ext cx="1593582" cy="7967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latin typeface="微軟正黑體" panose="020B0604030504040204" pitchFamily="34" charset="-120"/>
              <a:ea typeface="微軟正黑體" panose="020B0604030504040204" pitchFamily="34" charset="-120"/>
            </a:rPr>
            <a:t>關於我們</a:t>
          </a:r>
        </a:p>
      </dsp:txBody>
      <dsp:txXfrm>
        <a:off x="305755" y="1131527"/>
        <a:ext cx="1593582" cy="796791"/>
      </dsp:txXfrm>
    </dsp:sp>
    <dsp:sp modelId="{39FAC6A5-57DA-44C6-82C8-0EFD3B474957}">
      <dsp:nvSpPr>
        <dsp:cNvPr id="0" name=""/>
        <dsp:cNvSpPr/>
      </dsp:nvSpPr>
      <dsp:spPr>
        <a:xfrm>
          <a:off x="721935" y="2262970"/>
          <a:ext cx="1593582" cy="7967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品牌故事</a:t>
          </a:r>
        </a:p>
      </dsp:txBody>
      <dsp:txXfrm>
        <a:off x="721935" y="2262970"/>
        <a:ext cx="1593582" cy="796791"/>
      </dsp:txXfrm>
    </dsp:sp>
    <dsp:sp modelId="{911049EC-A6AF-46EA-AB6F-A31E0F8111EA}">
      <dsp:nvSpPr>
        <dsp:cNvPr id="0" name=""/>
        <dsp:cNvSpPr/>
      </dsp:nvSpPr>
      <dsp:spPr>
        <a:xfrm>
          <a:off x="728023" y="3394414"/>
          <a:ext cx="1593582" cy="7967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得獎紀錄</a:t>
          </a:r>
        </a:p>
      </dsp:txBody>
      <dsp:txXfrm>
        <a:off x="728023" y="3394414"/>
        <a:ext cx="1593582" cy="796791"/>
      </dsp:txXfrm>
    </dsp:sp>
    <dsp:sp modelId="{91ADA302-32FA-483A-9C67-69548533D77C}">
      <dsp:nvSpPr>
        <dsp:cNvPr id="0" name=""/>
        <dsp:cNvSpPr/>
      </dsp:nvSpPr>
      <dsp:spPr>
        <a:xfrm>
          <a:off x="2704559" y="1131527"/>
          <a:ext cx="1593582" cy="7967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門市商品</a:t>
          </a:r>
        </a:p>
      </dsp:txBody>
      <dsp:txXfrm>
        <a:off x="2704559" y="1131527"/>
        <a:ext cx="1593582" cy="796791"/>
      </dsp:txXfrm>
    </dsp:sp>
    <dsp:sp modelId="{010BDF5C-3C70-4529-8119-4F76A7DB034E}">
      <dsp:nvSpPr>
        <dsp:cNvPr id="0" name=""/>
        <dsp:cNvSpPr/>
      </dsp:nvSpPr>
      <dsp:spPr>
        <a:xfrm>
          <a:off x="3023005" y="2262970"/>
          <a:ext cx="1593582" cy="7967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商品種類</a:t>
          </a:r>
        </a:p>
      </dsp:txBody>
      <dsp:txXfrm>
        <a:off x="3023005" y="2262970"/>
        <a:ext cx="1593582" cy="796791"/>
      </dsp:txXfrm>
    </dsp:sp>
    <dsp:sp modelId="{05F2D072-5554-4A19-A7DD-D99A978CC17C}">
      <dsp:nvSpPr>
        <dsp:cNvPr id="0" name=""/>
        <dsp:cNvSpPr/>
      </dsp:nvSpPr>
      <dsp:spPr>
        <a:xfrm>
          <a:off x="3058606" y="3394414"/>
          <a:ext cx="1593582" cy="7967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商品說明</a:t>
          </a:r>
        </a:p>
      </dsp:txBody>
      <dsp:txXfrm>
        <a:off x="3058606" y="3394414"/>
        <a:ext cx="1593582" cy="796791"/>
      </dsp:txXfrm>
    </dsp:sp>
    <dsp:sp modelId="{4B8165D5-06AF-471A-A67C-2E0B3C85907E}">
      <dsp:nvSpPr>
        <dsp:cNvPr id="0" name=""/>
        <dsp:cNvSpPr/>
      </dsp:nvSpPr>
      <dsp:spPr>
        <a:xfrm>
          <a:off x="3085282" y="4525858"/>
          <a:ext cx="1593582" cy="7967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商品訂購</a:t>
          </a:r>
        </a:p>
      </dsp:txBody>
      <dsp:txXfrm>
        <a:off x="3085282" y="4525858"/>
        <a:ext cx="1593582" cy="796791"/>
      </dsp:txXfrm>
    </dsp:sp>
    <dsp:sp modelId="{28B38239-6A37-4F99-A1F1-583E0F4241CB}">
      <dsp:nvSpPr>
        <dsp:cNvPr id="0" name=""/>
        <dsp:cNvSpPr/>
      </dsp:nvSpPr>
      <dsp:spPr>
        <a:xfrm>
          <a:off x="5769130" y="1131527"/>
          <a:ext cx="1593582" cy="7967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門市據點</a:t>
          </a:r>
        </a:p>
      </dsp:txBody>
      <dsp:txXfrm>
        <a:off x="5769130" y="1131527"/>
        <a:ext cx="1593582" cy="796791"/>
      </dsp:txXfrm>
    </dsp:sp>
    <dsp:sp modelId="{60041811-DE9F-4990-9D35-97F7A3431E83}">
      <dsp:nvSpPr>
        <dsp:cNvPr id="0" name=""/>
        <dsp:cNvSpPr/>
      </dsp:nvSpPr>
      <dsp:spPr>
        <a:xfrm>
          <a:off x="6043179" y="2262970"/>
          <a:ext cx="1593582" cy="7967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門市位置</a:t>
          </a:r>
        </a:p>
      </dsp:txBody>
      <dsp:txXfrm>
        <a:off x="6043179" y="2262970"/>
        <a:ext cx="1593582" cy="796791"/>
      </dsp:txXfrm>
    </dsp:sp>
    <dsp:sp modelId="{B911586E-0BE0-46C0-BE23-2516A2503CCC}">
      <dsp:nvSpPr>
        <dsp:cNvPr id="0" name=""/>
        <dsp:cNvSpPr/>
      </dsp:nvSpPr>
      <dsp:spPr>
        <a:xfrm>
          <a:off x="8372088" y="1131527"/>
          <a:ext cx="1593582" cy="7967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活動快訊</a:t>
          </a:r>
        </a:p>
      </dsp:txBody>
      <dsp:txXfrm>
        <a:off x="8372088" y="1131527"/>
        <a:ext cx="1593582" cy="796791"/>
      </dsp:txXfrm>
    </dsp:sp>
    <dsp:sp modelId="{41523554-A303-4CDE-8285-0A8CDDC8D946}">
      <dsp:nvSpPr>
        <dsp:cNvPr id="0" name=""/>
        <dsp:cNvSpPr/>
      </dsp:nvSpPr>
      <dsp:spPr>
        <a:xfrm>
          <a:off x="8694486" y="2262970"/>
          <a:ext cx="1593582" cy="7967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solidFill>
                <a:prstClr val="white"/>
              </a:solidFill>
              <a:latin typeface="微軟正黑體" panose="020B0604030504040204" pitchFamily="34" charset="-120"/>
              <a:ea typeface="微軟正黑體" panose="020B0604030504040204" pitchFamily="34" charset="-120"/>
              <a:cs typeface="+mn-cs"/>
            </a:rPr>
            <a:t>活動內容</a:t>
          </a:r>
        </a:p>
      </dsp:txBody>
      <dsp:txXfrm>
        <a:off x="8694486" y="2262970"/>
        <a:ext cx="1593582" cy="7967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B3913-C932-4079-999E-C1EC6324BAF9}" type="datetimeFigureOut">
              <a:rPr lang="zh-CN" altLang="en-US" smtClean="0"/>
              <a:t>2020/6/17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933AA-3281-47CC-9297-FD3860BDBF8C}" type="slidenum">
              <a:rPr lang="zh-CN" altLang="en-US" smtClean="0"/>
              <a:t>‹#›</a:t>
            </a:fld>
            <a:endParaRPr lang="zh-CN" altLang="en-US"/>
          </a:p>
        </p:txBody>
      </p:sp>
    </p:spTree>
    <p:extLst>
      <p:ext uri="{BB962C8B-B14F-4D97-AF65-F5344CB8AC3E}">
        <p14:creationId xmlns:p14="http://schemas.microsoft.com/office/powerpoint/2010/main" val="172031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2A6779-9D05-48A1-9922-D938643F23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6363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10</a:t>
            </a:fld>
            <a:endParaRPr lang="zh-CN" altLang="en-US"/>
          </a:p>
        </p:txBody>
      </p:sp>
    </p:spTree>
    <p:extLst>
      <p:ext uri="{BB962C8B-B14F-4D97-AF65-F5344CB8AC3E}">
        <p14:creationId xmlns:p14="http://schemas.microsoft.com/office/powerpoint/2010/main" val="149150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11</a:t>
            </a:fld>
            <a:endParaRPr lang="zh-CN" altLang="en-US"/>
          </a:p>
        </p:txBody>
      </p:sp>
    </p:spTree>
    <p:extLst>
      <p:ext uri="{BB962C8B-B14F-4D97-AF65-F5344CB8AC3E}">
        <p14:creationId xmlns:p14="http://schemas.microsoft.com/office/powerpoint/2010/main" val="1624286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12</a:t>
            </a:fld>
            <a:endParaRPr lang="zh-CN" altLang="en-US"/>
          </a:p>
        </p:txBody>
      </p:sp>
    </p:spTree>
    <p:extLst>
      <p:ext uri="{BB962C8B-B14F-4D97-AF65-F5344CB8AC3E}">
        <p14:creationId xmlns:p14="http://schemas.microsoft.com/office/powerpoint/2010/main" val="4219207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C4D2D1-E10F-4074-B2FB-F8B80FADFC0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356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14</a:t>
            </a:fld>
            <a:endParaRPr lang="zh-CN" altLang="en-US"/>
          </a:p>
        </p:txBody>
      </p:sp>
    </p:spTree>
    <p:extLst>
      <p:ext uri="{BB962C8B-B14F-4D97-AF65-F5344CB8AC3E}">
        <p14:creationId xmlns:p14="http://schemas.microsoft.com/office/powerpoint/2010/main" val="1355262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6B96F7-238A-436E-8798-5DD8D861D6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25109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6B96F7-238A-436E-8798-5DD8D861D6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74515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6B96F7-238A-436E-8798-5DD8D861D6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87865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18</a:t>
            </a:fld>
            <a:endParaRPr lang="zh-CN" altLang="en-US"/>
          </a:p>
        </p:txBody>
      </p:sp>
    </p:spTree>
    <p:extLst>
      <p:ext uri="{BB962C8B-B14F-4D97-AF65-F5344CB8AC3E}">
        <p14:creationId xmlns:p14="http://schemas.microsoft.com/office/powerpoint/2010/main" val="955729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19</a:t>
            </a:fld>
            <a:endParaRPr lang="zh-CN" altLang="en-US"/>
          </a:p>
        </p:txBody>
      </p:sp>
    </p:spTree>
    <p:extLst>
      <p:ext uri="{BB962C8B-B14F-4D97-AF65-F5344CB8AC3E}">
        <p14:creationId xmlns:p14="http://schemas.microsoft.com/office/powerpoint/2010/main" val="206942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D2E6DB-2CBB-498F-90F3-674CD879F23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0060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20</a:t>
            </a:fld>
            <a:endParaRPr lang="zh-CN" altLang="en-US"/>
          </a:p>
        </p:txBody>
      </p:sp>
    </p:spTree>
    <p:extLst>
      <p:ext uri="{BB962C8B-B14F-4D97-AF65-F5344CB8AC3E}">
        <p14:creationId xmlns:p14="http://schemas.microsoft.com/office/powerpoint/2010/main" val="422449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21</a:t>
            </a:fld>
            <a:endParaRPr lang="zh-CN" altLang="en-US"/>
          </a:p>
        </p:txBody>
      </p:sp>
    </p:spTree>
    <p:extLst>
      <p:ext uri="{BB962C8B-B14F-4D97-AF65-F5344CB8AC3E}">
        <p14:creationId xmlns:p14="http://schemas.microsoft.com/office/powerpoint/2010/main" val="848271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23</a:t>
            </a:fld>
            <a:endParaRPr lang="zh-CN" altLang="en-US"/>
          </a:p>
        </p:txBody>
      </p:sp>
    </p:spTree>
    <p:extLst>
      <p:ext uri="{BB962C8B-B14F-4D97-AF65-F5344CB8AC3E}">
        <p14:creationId xmlns:p14="http://schemas.microsoft.com/office/powerpoint/2010/main" val="2303681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C4D2D1-E10F-4074-B2FB-F8B80FADFC0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29798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25</a:t>
            </a:fld>
            <a:endParaRPr lang="zh-CN" altLang="en-US"/>
          </a:p>
        </p:txBody>
      </p:sp>
    </p:spTree>
    <p:extLst>
      <p:ext uri="{BB962C8B-B14F-4D97-AF65-F5344CB8AC3E}">
        <p14:creationId xmlns:p14="http://schemas.microsoft.com/office/powerpoint/2010/main" val="3708102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6B96F7-238A-436E-8798-5DD8D861D6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8270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2A6779-9D05-48A1-9922-D938643F23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1908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C4D2D1-E10F-4074-B2FB-F8B80FADFC0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848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C4D2D1-E10F-4074-B2FB-F8B80FADFC0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7012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5</a:t>
            </a:fld>
            <a:endParaRPr lang="zh-CN" altLang="en-US"/>
          </a:p>
        </p:txBody>
      </p:sp>
    </p:spTree>
    <p:extLst>
      <p:ext uri="{BB962C8B-B14F-4D97-AF65-F5344CB8AC3E}">
        <p14:creationId xmlns:p14="http://schemas.microsoft.com/office/powerpoint/2010/main" val="955729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41F6EF-17A8-4D8D-8596-CC20AFAE4E50}" type="slidenum">
              <a:rPr lang="zh-CN" altLang="en-US" smtClean="0"/>
              <a:t>6</a:t>
            </a:fld>
            <a:endParaRPr lang="zh-CN" altLang="en-US"/>
          </a:p>
        </p:txBody>
      </p:sp>
    </p:spTree>
    <p:extLst>
      <p:ext uri="{BB962C8B-B14F-4D97-AF65-F5344CB8AC3E}">
        <p14:creationId xmlns:p14="http://schemas.microsoft.com/office/powerpoint/2010/main" val="206942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C4D2D1-E10F-4074-B2FB-F8B80FADFC0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8316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8</a:t>
            </a:fld>
            <a:endParaRPr lang="zh-CN" altLang="en-US"/>
          </a:p>
        </p:txBody>
      </p:sp>
    </p:spTree>
    <p:extLst>
      <p:ext uri="{BB962C8B-B14F-4D97-AF65-F5344CB8AC3E}">
        <p14:creationId xmlns:p14="http://schemas.microsoft.com/office/powerpoint/2010/main" val="270851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9</a:t>
            </a:fld>
            <a:endParaRPr lang="zh-CN" altLang="en-US"/>
          </a:p>
        </p:txBody>
      </p:sp>
    </p:spTree>
    <p:extLst>
      <p:ext uri="{BB962C8B-B14F-4D97-AF65-F5344CB8AC3E}">
        <p14:creationId xmlns:p14="http://schemas.microsoft.com/office/powerpoint/2010/main" val="240616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3FDEB-A7C6-4DC1-B676-07FF89C74E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C42A6CF-363C-4554-8996-863F485AF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CD703E-1357-4B10-8B08-F0C1B21BE0C4}"/>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D84F556C-637C-404E-A32A-A7EA59EC64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A8B9CE-71A9-4533-929C-C07066D44553}"/>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0729430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1CE3E-1FDB-4800-8D5B-EF550B33BF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470C5B-3BF6-4974-BADA-285A25F8AE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10A38-FAD3-4902-8370-2BCA55ACDBE4}"/>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838EAB83-8268-4829-B19D-33A03F87E1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A52713-0BA0-4A24-989E-6EF4D35630F5}"/>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09330741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4D7020-9D81-498B-8B19-27516A4B85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AD1807-1AB6-46CA-8550-A6E3CEE312E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4C751D-EE52-434E-ABBD-083956517C4E}"/>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66C8AE57-7374-4BE4-A190-2AE351B268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6A001-12DC-45ED-8D0A-C71579F90FB7}"/>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633739629"/>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bg>
      <p:bgPr>
        <a:solidFill>
          <a:srgbClr val="F6E1C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5FF9035-E116-42E4-92D0-EBF96620DBC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5977130" y="643127"/>
            <a:ext cx="237743" cy="12192000"/>
          </a:xfrm>
          <a:prstGeom prst="rect">
            <a:avLst/>
          </a:prstGeom>
        </p:spPr>
      </p:pic>
    </p:spTree>
    <p:extLst>
      <p:ext uri="{BB962C8B-B14F-4D97-AF65-F5344CB8AC3E}">
        <p14:creationId xmlns:p14="http://schemas.microsoft.com/office/powerpoint/2010/main" val="152504306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01">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298497"/>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7" name="文本框 6"/>
          <p:cNvSpPr txBox="1"/>
          <p:nvPr userDrawn="1"/>
        </p:nvSpPr>
        <p:spPr>
          <a:xfrm>
            <a:off x="4318000" y="2971801"/>
            <a:ext cx="3556000" cy="230832"/>
          </a:xfrm>
          <a:prstGeom prst="rect">
            <a:avLst/>
          </a:prstGeom>
          <a:noFill/>
        </p:spPr>
        <p:txBody>
          <a:bodyPr wrap="square" rtlCol="0">
            <a:spAutoFit/>
          </a:bodyPr>
          <a:lstStyle/>
          <a:p>
            <a:r>
              <a:rPr lang="zh-CN" altLang="en-US" sz="300" dirty="0">
                <a:solidFill>
                  <a:schemeClr val="bg1"/>
                </a:solidFill>
                <a:latin typeface="微软雅黑" panose="020B0503020204020204" charset="-122"/>
                <a:ea typeface="微软雅黑" panose="020B0503020204020204" charset="-122"/>
                <a:sym typeface="+mn-ea"/>
              </a:rPr>
              <a:t>感谢您下载包图网平台上提供的</a:t>
            </a:r>
            <a:r>
              <a:rPr lang="en-US" altLang="zh-CN" sz="300" dirty="0">
                <a:solidFill>
                  <a:schemeClr val="bg1"/>
                </a:solidFill>
                <a:latin typeface="微软雅黑" panose="020B0503020204020204" charset="-122"/>
                <a:ea typeface="微软雅黑" panose="020B0503020204020204" charset="-122"/>
                <a:sym typeface="+mn-ea"/>
              </a:rPr>
              <a:t>PPT</a:t>
            </a:r>
            <a:r>
              <a:rPr lang="zh-CN" altLang="en-US" sz="300" dirty="0">
                <a:solidFill>
                  <a:schemeClr val="bg1"/>
                </a:solidFill>
                <a:latin typeface="微软雅黑" panose="020B0503020204020204" charset="-122"/>
                <a:ea typeface="微软雅黑" panose="020B050302020402020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charset="-122"/>
                <a:ea typeface="微软雅黑" panose="020B0503020204020204" charset="-122"/>
                <a:sym typeface="+mn-ea"/>
              </a:rPr>
              <a:t>ibaotu.com</a:t>
            </a:r>
          </a:p>
        </p:txBody>
      </p:sp>
    </p:spTree>
    <p:extLst>
      <p:ext uri="{BB962C8B-B14F-4D97-AF65-F5344CB8AC3E}">
        <p14:creationId xmlns:p14="http://schemas.microsoft.com/office/powerpoint/2010/main" val="490387312"/>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002946"/>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93973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31" name="郑少PPT" hidden="1">
            <a:extLst>
              <a:ext uri="{FF2B5EF4-FFF2-40B4-BE49-F238E27FC236}">
                <a16:creationId xmlns:a16="http://schemas.microsoft.com/office/drawing/2014/main" id="{752417E2-C8EC-4315-8CAD-DAF6ECC3B0AC}"/>
              </a:ext>
            </a:extLst>
          </p:cNvPr>
          <p:cNvSpPr txBox="1"/>
          <p:nvPr userDrawn="1"/>
        </p:nvSpPr>
        <p:spPr>
          <a:xfrm>
            <a:off x="5586086" y="3244333"/>
            <a:ext cx="1019831" cy="369332"/>
          </a:xfrm>
          <a:prstGeom prst="rect">
            <a:avLst/>
          </a:prstGeom>
          <a:noFill/>
        </p:spPr>
        <p:txBody>
          <a:bodyPr wrap="none" rtlCol="0">
            <a:spAutoFit/>
          </a:bodyPr>
          <a:lstStyle/>
          <a:p>
            <a:pPr algn="ctr"/>
            <a:r>
              <a:rPr lang="zh-CN" altLang="en-US" sz="1800" dirty="0">
                <a:solidFill>
                  <a:srgbClr val="FFFFFF"/>
                </a:solidFill>
              </a:rPr>
              <a:t>郑少</a:t>
            </a:r>
            <a:r>
              <a:rPr lang="en-US" altLang="zh-CN" sz="1800" dirty="0">
                <a:solidFill>
                  <a:srgbClr val="FFFFFF"/>
                </a:solidFill>
              </a:rPr>
              <a:t>PPT</a:t>
            </a:r>
            <a:endParaRPr lang="en-US" sz="1800" dirty="0">
              <a:solidFill>
                <a:srgbClr val="FFFFFF"/>
              </a:solidFill>
            </a:endParaRPr>
          </a:p>
        </p:txBody>
      </p:sp>
    </p:spTree>
    <p:extLst>
      <p:ext uri="{BB962C8B-B14F-4D97-AF65-F5344CB8AC3E}">
        <p14:creationId xmlns:p14="http://schemas.microsoft.com/office/powerpoint/2010/main" val="2918565355"/>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0C277-CB22-4D36-A486-A1933B6872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3F6908-2C3E-4443-B2B0-4D61082D1C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7DFD02-76CF-453D-88BB-5DF649904BF2}"/>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72C9E3D7-518F-4687-BCD6-873227CC53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16223C-7784-42C6-8E61-00B0908D03C1}"/>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06499504"/>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08926-13C4-46B7-9CE4-5A160B7E28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9121DE-CD1F-4D1A-B9AB-1C024E7D2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482B35-DC5B-437E-953D-627A10BEFEB5}"/>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EF487053-596F-4126-84EB-E47B469B27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36CDC8-929E-4363-B456-3C5B43486FFB}"/>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416187907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0D81B-D94D-4736-81F3-9E3A7D2F17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FE520C-6A67-4ED2-9A63-C5EFD6A2CB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4526B1-3DAB-4693-8778-1F9394ED99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A9B122-8121-4A8C-A1D3-5F0AA2FFEA22}"/>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6" name="页脚占位符 5">
            <a:extLst>
              <a:ext uri="{FF2B5EF4-FFF2-40B4-BE49-F238E27FC236}">
                <a16:creationId xmlns:a16="http://schemas.microsoft.com/office/drawing/2014/main" id="{6F783453-7CDD-41E2-B83C-F227D30FFB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0C9B5B-8B44-4781-B20E-C84B4386B1DF}"/>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39427914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DC85D-8A94-4EB5-8AEB-C56886D10E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57E49B-CBC5-4B44-AE26-4F8FACF3C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F845F5-CA07-410C-9FE1-37045E4D54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AE6434-EF32-4221-81D2-2F6F9B1B5B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B45CEA-D338-4D5F-8FBA-435A3F15F4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AAC69F-51F5-4FF5-BA2F-6C83DE8CE8A7}"/>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8" name="页脚占位符 7">
            <a:extLst>
              <a:ext uri="{FF2B5EF4-FFF2-40B4-BE49-F238E27FC236}">
                <a16:creationId xmlns:a16="http://schemas.microsoft.com/office/drawing/2014/main" id="{65368D5C-FC76-423F-9C60-B6B3709438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AD2708-B3F3-4B82-B868-FB4AB402DBCD}"/>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61026025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CF565-76C8-4659-BDE6-D55C752DB2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539A92-C366-4F7D-A8A6-75BADC2DF372}"/>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4" name="页脚占位符 3">
            <a:extLst>
              <a:ext uri="{FF2B5EF4-FFF2-40B4-BE49-F238E27FC236}">
                <a16:creationId xmlns:a16="http://schemas.microsoft.com/office/drawing/2014/main" id="{29DE8DA6-68B9-4010-A5D6-A6BEB0022C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34B522-1F0A-4020-A9EC-D5FE32572967}"/>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690480521"/>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7227AA-DFAF-478F-86FB-EEAC1A594FEB}"/>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3" name="页脚占位符 2">
            <a:extLst>
              <a:ext uri="{FF2B5EF4-FFF2-40B4-BE49-F238E27FC236}">
                <a16:creationId xmlns:a16="http://schemas.microsoft.com/office/drawing/2014/main" id="{2228DF2D-8EE4-46DC-BD63-F995E90D86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8C94C70-11AD-474B-AC8E-088D27E292A8}"/>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803328010"/>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2CA93-0D7F-406A-AAB6-6F75039D62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6A6F29-C195-4378-B0B1-6EED9BF77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29B6B-933E-4044-B5E9-5730BF01C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41AFE3-7E54-4F75-9F9E-F393181698F3}"/>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6" name="页脚占位符 5">
            <a:extLst>
              <a:ext uri="{FF2B5EF4-FFF2-40B4-BE49-F238E27FC236}">
                <a16:creationId xmlns:a16="http://schemas.microsoft.com/office/drawing/2014/main" id="{B904467A-52DB-4DD0-83E8-4DD443036D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646369-8055-4E7E-BA1F-7A5D71F8E7FA}"/>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402534975"/>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9CE46-1C67-42AF-B70D-709310A4A7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D1667B-677B-418B-8328-C2FF86454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8809484-226D-4CCA-B774-4BFA81FF9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8AB36E-704A-4BD6-9EEF-5D0BE6BD6096}"/>
              </a:ext>
            </a:extLst>
          </p:cNvPr>
          <p:cNvSpPr>
            <a:spLocks noGrp="1"/>
          </p:cNvSpPr>
          <p:nvPr>
            <p:ph type="dt" sz="half" idx="10"/>
          </p:nvPr>
        </p:nvSpPr>
        <p:spPr/>
        <p:txBody>
          <a:bodyPr/>
          <a:lstStyle/>
          <a:p>
            <a:fld id="{C1FB8A37-FBA6-41CB-96AA-E2A81E77E47E}" type="datetimeFigureOut">
              <a:rPr lang="zh-CN" altLang="en-US" smtClean="0"/>
              <a:t>2020/6/17</a:t>
            </a:fld>
            <a:endParaRPr lang="zh-CN" altLang="en-US"/>
          </a:p>
        </p:txBody>
      </p:sp>
      <p:sp>
        <p:nvSpPr>
          <p:cNvPr id="6" name="页脚占位符 5">
            <a:extLst>
              <a:ext uri="{FF2B5EF4-FFF2-40B4-BE49-F238E27FC236}">
                <a16:creationId xmlns:a16="http://schemas.microsoft.com/office/drawing/2014/main" id="{5BE176E0-8A65-4236-935F-98F00586E6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4E2F20-8E5F-4C4F-94E0-606D87237D11}"/>
              </a:ext>
            </a:extLst>
          </p:cNvPr>
          <p:cNvSpPr>
            <a:spLocks noGrp="1"/>
          </p:cNvSpPr>
          <p:nvPr>
            <p:ph type="sldNum" sz="quarter" idx="12"/>
          </p:nvPr>
        </p:nvSpPr>
        <p:spPr/>
        <p:txBody>
          <a:body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1469468103"/>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8B1FA2-CAB7-4518-8AF4-FB46A1622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42A42E-8890-44FC-AD91-456684F7D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72DD2B-1756-4522-84B8-D5CF43C4F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B8A37-FBA6-41CB-96AA-E2A81E77E47E}" type="datetimeFigureOut">
              <a:rPr lang="zh-CN" altLang="en-US" smtClean="0"/>
              <a:t>2020/6/17</a:t>
            </a:fld>
            <a:endParaRPr lang="zh-CN" altLang="en-US"/>
          </a:p>
        </p:txBody>
      </p:sp>
      <p:sp>
        <p:nvSpPr>
          <p:cNvPr id="5" name="页脚占位符 4">
            <a:extLst>
              <a:ext uri="{FF2B5EF4-FFF2-40B4-BE49-F238E27FC236}">
                <a16:creationId xmlns:a16="http://schemas.microsoft.com/office/drawing/2014/main" id="{9A25620F-9877-4693-9D38-133E919F0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67CA6E-4C0B-4BA4-B7AC-79B9F9661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C4B27-11DA-4D70-8612-9CB2284C55B4}" type="slidenum">
              <a:rPr lang="zh-CN" altLang="en-US" smtClean="0"/>
              <a:t>‹#›</a:t>
            </a:fld>
            <a:endParaRPr lang="zh-CN" altLang="en-US"/>
          </a:p>
        </p:txBody>
      </p:sp>
    </p:spTree>
    <p:extLst>
      <p:ext uri="{BB962C8B-B14F-4D97-AF65-F5344CB8AC3E}">
        <p14:creationId xmlns:p14="http://schemas.microsoft.com/office/powerpoint/2010/main" val="800973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1A83510-157E-4422-B8DB-8E49970F0BE5}"/>
              </a:ext>
            </a:extLst>
          </p:cNvPr>
          <p:cNvGrpSpPr/>
          <p:nvPr/>
        </p:nvGrpSpPr>
        <p:grpSpPr>
          <a:xfrm>
            <a:off x="0" y="-2356"/>
            <a:ext cx="12192002" cy="6860355"/>
            <a:chOff x="0" y="-2356"/>
            <a:chExt cx="12192002" cy="6860355"/>
          </a:xfrm>
        </p:grpSpPr>
        <p:pic>
          <p:nvPicPr>
            <p:cNvPr id="3" name="图片 2">
              <a:extLst>
                <a:ext uri="{FF2B5EF4-FFF2-40B4-BE49-F238E27FC236}">
                  <a16:creationId xmlns:a16="http://schemas.microsoft.com/office/drawing/2014/main" id="{6B8A4ACD-FBCD-43B3-9F0B-A8BE564C2A5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6" name="图片 15">
              <a:extLst>
                <a:ext uri="{FF2B5EF4-FFF2-40B4-BE49-F238E27FC236}">
                  <a16:creationId xmlns:a16="http://schemas.microsoft.com/office/drawing/2014/main" id="{8F928348-D70C-4C62-9CC7-A4584D8938E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7" name="组合 6">
            <a:extLst>
              <a:ext uri="{FF2B5EF4-FFF2-40B4-BE49-F238E27FC236}">
                <a16:creationId xmlns:a16="http://schemas.microsoft.com/office/drawing/2014/main" id="{C4969AD3-9773-4562-B8F4-862DB169E488}"/>
              </a:ext>
            </a:extLst>
          </p:cNvPr>
          <p:cNvGrpSpPr/>
          <p:nvPr/>
        </p:nvGrpSpPr>
        <p:grpSpPr>
          <a:xfrm>
            <a:off x="1718033" y="1712144"/>
            <a:ext cx="8755937" cy="3283698"/>
            <a:chOff x="1718033" y="1712144"/>
            <a:chExt cx="8755937" cy="3283698"/>
          </a:xfrm>
        </p:grpSpPr>
        <p:sp>
          <p:nvSpPr>
            <p:cNvPr id="30" name="文本框 29">
              <a:extLst>
                <a:ext uri="{FF2B5EF4-FFF2-40B4-BE49-F238E27FC236}">
                  <a16:creationId xmlns:a16="http://schemas.microsoft.com/office/drawing/2014/main" id="{FBA17BD9-F841-43D1-BF70-C52A8AD0D4D7}"/>
                </a:ext>
              </a:extLst>
            </p:cNvPr>
            <p:cNvSpPr txBox="1"/>
            <p:nvPr/>
          </p:nvSpPr>
          <p:spPr>
            <a:xfrm>
              <a:off x="3415730" y="3802413"/>
              <a:ext cx="5278170" cy="70788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106590038</a:t>
              </a:r>
              <a:r>
                <a:rPr kumimoji="0" lang="zh-TW" altLang="en-US"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陳茗洋</a:t>
              </a:r>
              <a:r>
                <a:rPr lang="en-US" altLang="zh-TW"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	</a:t>
              </a:r>
              <a:r>
                <a:rPr kumimoji="0" lang="en-US" altLang="zh-TW"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107590004</a:t>
              </a:r>
              <a:r>
                <a:rPr kumimoji="0" lang="zh-TW" altLang="en-US"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張哲瑋</a:t>
              </a:r>
              <a:endParaRPr kumimoji="0" lang="en-US" altLang="zh-TW"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107590039</a:t>
              </a:r>
              <a:r>
                <a:rPr lang="zh-TW" altLang="en-US"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歐陽文立</a:t>
              </a:r>
              <a:r>
                <a:rPr lang="en-US" altLang="zh-TW"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	107590045</a:t>
              </a:r>
              <a:r>
                <a:rPr lang="zh-TW" altLang="en-US" sz="2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潘榮祥</a:t>
              </a:r>
              <a:endParaRPr kumimoji="0" lang="zh-CN" altLang="en-US" sz="2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6" name="组合 5">
              <a:extLst>
                <a:ext uri="{FF2B5EF4-FFF2-40B4-BE49-F238E27FC236}">
                  <a16:creationId xmlns:a16="http://schemas.microsoft.com/office/drawing/2014/main" id="{9A14DE78-2E41-4100-95A6-C6ACAB94D80C}"/>
                </a:ext>
              </a:extLst>
            </p:cNvPr>
            <p:cNvGrpSpPr/>
            <p:nvPr/>
          </p:nvGrpSpPr>
          <p:grpSpPr>
            <a:xfrm>
              <a:off x="1718033" y="1712144"/>
              <a:ext cx="8755937" cy="3283698"/>
              <a:chOff x="1994795" y="1712144"/>
              <a:chExt cx="8755937" cy="3283698"/>
            </a:xfrm>
          </p:grpSpPr>
          <p:sp>
            <p:nvSpPr>
              <p:cNvPr id="28" name="任意多边形: 形状 14">
                <a:extLst>
                  <a:ext uri="{FF2B5EF4-FFF2-40B4-BE49-F238E27FC236}">
                    <a16:creationId xmlns:a16="http://schemas.microsoft.com/office/drawing/2014/main" id="{5B2ABA11-3DED-4127-A6A1-4C0C5E9AFBA9}"/>
                  </a:ext>
                </a:extLst>
              </p:cNvPr>
              <p:cNvSpPr/>
              <p:nvPr/>
            </p:nvSpPr>
            <p:spPr>
              <a:xfrm>
                <a:off x="2037806" y="1712144"/>
                <a:ext cx="8712926" cy="3283698"/>
              </a:xfrm>
              <a:custGeom>
                <a:avLst/>
                <a:gdLst>
                  <a:gd name="connsiteX0" fmla="*/ 0 w 6324600"/>
                  <a:gd name="connsiteY0" fmla="*/ 0 h 1714500"/>
                  <a:gd name="connsiteX1" fmla="*/ 2228850 w 6324600"/>
                  <a:gd name="connsiteY1" fmla="*/ 0 h 1714500"/>
                  <a:gd name="connsiteX2" fmla="*/ 2228850 w 6324600"/>
                  <a:gd name="connsiteY2" fmla="*/ 46463 h 1714500"/>
                  <a:gd name="connsiteX3" fmla="*/ 46463 w 6324600"/>
                  <a:gd name="connsiteY3" fmla="*/ 46463 h 1714500"/>
                  <a:gd name="connsiteX4" fmla="*/ 46463 w 6324600"/>
                  <a:gd name="connsiteY4" fmla="*/ 1668037 h 1714500"/>
                  <a:gd name="connsiteX5" fmla="*/ 6278137 w 6324600"/>
                  <a:gd name="connsiteY5" fmla="*/ 1668037 h 1714500"/>
                  <a:gd name="connsiteX6" fmla="*/ 6278137 w 6324600"/>
                  <a:gd name="connsiteY6" fmla="*/ 46463 h 1714500"/>
                  <a:gd name="connsiteX7" fmla="*/ 4095750 w 6324600"/>
                  <a:gd name="connsiteY7" fmla="*/ 46463 h 1714500"/>
                  <a:gd name="connsiteX8" fmla="*/ 4095750 w 6324600"/>
                  <a:gd name="connsiteY8" fmla="*/ 0 h 1714500"/>
                  <a:gd name="connsiteX9" fmla="*/ 6324600 w 6324600"/>
                  <a:gd name="connsiteY9" fmla="*/ 0 h 1714500"/>
                  <a:gd name="connsiteX10" fmla="*/ 6324600 w 6324600"/>
                  <a:gd name="connsiteY10" fmla="*/ 1714500 h 1714500"/>
                  <a:gd name="connsiteX11" fmla="*/ 0 w 6324600"/>
                  <a:gd name="connsiteY11" fmla="*/ 171450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4600" h="1714500">
                    <a:moveTo>
                      <a:pt x="0" y="0"/>
                    </a:moveTo>
                    <a:lnTo>
                      <a:pt x="2228850" y="0"/>
                    </a:lnTo>
                    <a:lnTo>
                      <a:pt x="2228850" y="46463"/>
                    </a:lnTo>
                    <a:lnTo>
                      <a:pt x="46463" y="46463"/>
                    </a:lnTo>
                    <a:lnTo>
                      <a:pt x="46463" y="1668037"/>
                    </a:lnTo>
                    <a:lnTo>
                      <a:pt x="6278137" y="1668037"/>
                    </a:lnTo>
                    <a:lnTo>
                      <a:pt x="6278137" y="46463"/>
                    </a:lnTo>
                    <a:lnTo>
                      <a:pt x="4095750" y="46463"/>
                    </a:lnTo>
                    <a:lnTo>
                      <a:pt x="4095750" y="0"/>
                    </a:lnTo>
                    <a:lnTo>
                      <a:pt x="6324600" y="0"/>
                    </a:lnTo>
                    <a:lnTo>
                      <a:pt x="6324600" y="1714500"/>
                    </a:lnTo>
                    <a:lnTo>
                      <a:pt x="0" y="1714500"/>
                    </a:lnTo>
                    <a:close/>
                  </a:path>
                </a:pathLst>
              </a:custGeom>
              <a:solidFill>
                <a:srgbClr val="0C32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Rectangle 7">
                <a:extLst>
                  <a:ext uri="{FF2B5EF4-FFF2-40B4-BE49-F238E27FC236}">
                    <a16:creationId xmlns:a16="http://schemas.microsoft.com/office/drawing/2014/main" id="{3F2752C7-DBC4-4C44-9FA7-8E1C941CF025}"/>
                  </a:ext>
                </a:extLst>
              </p:cNvPr>
              <p:cNvSpPr txBox="1">
                <a:spLocks noChangeArrowheads="1"/>
              </p:cNvSpPr>
              <p:nvPr/>
            </p:nvSpPr>
            <p:spPr>
              <a:xfrm>
                <a:off x="1994795" y="2774768"/>
                <a:ext cx="8712926" cy="978151"/>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nSpc>
                    <a:spcPct val="140000"/>
                  </a:lnSpc>
                  <a:defRPr/>
                </a:pPr>
                <a:r>
                  <a:rPr lang="zh-TW" altLang="en-US"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rPr>
                  <a:t>青青麵包坊</a:t>
                </a:r>
                <a:endParaRPr lang="zh-CN" altLang="zh-CN"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pic>
        <p:nvPicPr>
          <p:cNvPr id="5" name="圖片 4">
            <a:extLst>
              <a:ext uri="{FF2B5EF4-FFF2-40B4-BE49-F238E27FC236}">
                <a16:creationId xmlns:a16="http://schemas.microsoft.com/office/drawing/2014/main" id="{367A2CC7-DA0C-4FD1-9F42-D1F7F6251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142" y="817639"/>
            <a:ext cx="2013716" cy="1789009"/>
          </a:xfrm>
          <a:prstGeom prst="rect">
            <a:avLst/>
          </a:prstGeom>
        </p:spPr>
      </p:pic>
    </p:spTree>
    <p:extLst>
      <p:ext uri="{BB962C8B-B14F-4D97-AF65-F5344CB8AC3E}">
        <p14:creationId xmlns:p14="http://schemas.microsoft.com/office/powerpoint/2010/main" val="405110011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3346985" cy="519486"/>
            <a:chOff x="670943" y="419918"/>
            <a:chExt cx="3346985"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2734028"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設計元素</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958869" y="1120676"/>
            <a:ext cx="9315371" cy="1938992"/>
          </a:xfrm>
          <a:prstGeom prst="rect">
            <a:avLst/>
          </a:prstGeom>
          <a:noFill/>
        </p:spPr>
        <p:txBody>
          <a:bodyPr wrap="none" rtlCol="0">
            <a:spAutoFit/>
          </a:bodyPr>
          <a:lstStyle/>
          <a:p>
            <a:pPr marL="285750" indent="-285750">
              <a:buSzPct val="50000"/>
              <a:buFont typeface="Wingdings" panose="05000000000000000000" pitchFamily="2" charset="2"/>
              <a:buChar char="l"/>
            </a:pPr>
            <a:r>
              <a:rPr lang="zh-TW" altLang="en-US" sz="2000" b="1" dirty="0">
                <a:solidFill>
                  <a:srgbClr val="FF0000"/>
                </a:solidFill>
              </a:rPr>
              <a:t>字型：</a:t>
            </a:r>
            <a:endParaRPr lang="en-US" altLang="zh-TW" sz="2000" b="1" dirty="0">
              <a:solidFill>
                <a:srgbClr val="FF0000"/>
              </a:solidFill>
            </a:endParaRPr>
          </a:p>
          <a:p>
            <a:pPr>
              <a:buSzPct val="50000"/>
            </a:pPr>
            <a:r>
              <a:rPr lang="en-US" altLang="zh-TW" sz="2000" dirty="0"/>
              <a:t>	</a:t>
            </a:r>
            <a:r>
              <a:rPr lang="zh-TW" altLang="en-US" sz="2000" dirty="0">
                <a:latin typeface="微軟正黑體" panose="020B0604030504040204" pitchFamily="34" charset="-120"/>
                <a:ea typeface="微軟正黑體" panose="020B0604030504040204" pitchFamily="34" charset="-120"/>
              </a:rPr>
              <a:t>微軟正黑體</a:t>
            </a:r>
            <a:endParaRPr lang="en-US" altLang="zh-TW" sz="2000" dirty="0">
              <a:latin typeface="微軟正黑體" panose="020B0604030504040204" pitchFamily="34" charset="-120"/>
              <a:ea typeface="微軟正黑體" panose="020B0604030504040204" pitchFamily="34" charset="-120"/>
            </a:endParaRPr>
          </a:p>
          <a:p>
            <a:pPr marL="285750" indent="-285750">
              <a:buSzPct val="50000"/>
              <a:buFont typeface="Wingdings" panose="05000000000000000000" pitchFamily="2" charset="2"/>
              <a:buChar char="l"/>
            </a:pPr>
            <a:r>
              <a:rPr lang="zh-TW" altLang="en-US" sz="2000" b="1" dirty="0">
                <a:solidFill>
                  <a:srgbClr val="FF0000"/>
                </a:solidFill>
              </a:rPr>
              <a:t>色彩：</a:t>
            </a:r>
            <a:endParaRPr lang="en-US" altLang="zh-TW" sz="2000" b="1" dirty="0">
              <a:solidFill>
                <a:srgbClr val="FF0000"/>
              </a:solidFill>
            </a:endParaRPr>
          </a:p>
          <a:p>
            <a:pPr>
              <a:buSzPct val="50000"/>
            </a:pPr>
            <a:r>
              <a:rPr lang="en-US" altLang="zh-TW" sz="2000" dirty="0"/>
              <a:t>	</a:t>
            </a:r>
            <a:r>
              <a:rPr lang="zh-TW" altLang="en-US" sz="2000" dirty="0">
                <a:latin typeface="微軟正黑體" panose="020B0604030504040204" pitchFamily="34" charset="-120"/>
                <a:ea typeface="微軟正黑體" panose="020B0604030504040204" pitchFamily="34" charset="-120"/>
              </a:rPr>
              <a:t>以白色最為主要配色，搭配著麵包的暖色系，以不破壞麵包本身的色澤及</a:t>
            </a:r>
            <a:endParaRPr lang="en-US" altLang="zh-TW" sz="2000" dirty="0">
              <a:latin typeface="微軟正黑體" panose="020B0604030504040204" pitchFamily="34" charset="-120"/>
              <a:ea typeface="微軟正黑體" panose="020B0604030504040204" pitchFamily="34" charset="-120"/>
            </a:endParaRPr>
          </a:p>
          <a:p>
            <a:pPr>
              <a:buSzPct val="5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模樣為前提，讓視覺能大多數聚焦在商品上，而字型顏色也會在特別需要</a:t>
            </a:r>
            <a:endParaRPr lang="en-US" altLang="zh-TW" sz="2000" dirty="0">
              <a:latin typeface="微軟正黑體" panose="020B0604030504040204" pitchFamily="34" charset="-120"/>
              <a:ea typeface="微軟正黑體" panose="020B0604030504040204" pitchFamily="34" charset="-120"/>
            </a:endParaRPr>
          </a:p>
          <a:p>
            <a:pPr>
              <a:buSzPct val="5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顧客注意的地方標註以麵包相同顏色讓讀者能感受到其重要性</a:t>
            </a:r>
          </a:p>
        </p:txBody>
      </p:sp>
      <p:sp>
        <p:nvSpPr>
          <p:cNvPr id="32" name="矩形 31">
            <a:extLst>
              <a:ext uri="{FF2B5EF4-FFF2-40B4-BE49-F238E27FC236}">
                <a16:creationId xmlns:a16="http://schemas.microsoft.com/office/drawing/2014/main" id="{50139C97-11FA-4643-B192-C279F2D0D052}"/>
              </a:ext>
            </a:extLst>
          </p:cNvPr>
          <p:cNvSpPr/>
          <p:nvPr/>
        </p:nvSpPr>
        <p:spPr>
          <a:xfrm>
            <a:off x="1941508" y="3429000"/>
            <a:ext cx="1080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33" name="矩形 32">
            <a:extLst>
              <a:ext uri="{FF2B5EF4-FFF2-40B4-BE49-F238E27FC236}">
                <a16:creationId xmlns:a16="http://schemas.microsoft.com/office/drawing/2014/main" id="{09DA136D-D5C6-4BDC-B755-93EBECA839AB}"/>
              </a:ext>
            </a:extLst>
          </p:cNvPr>
          <p:cNvSpPr/>
          <p:nvPr/>
        </p:nvSpPr>
        <p:spPr>
          <a:xfrm>
            <a:off x="4017928" y="3429000"/>
            <a:ext cx="1080000" cy="1080000"/>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DEFA84FF-FAD0-4506-83A0-5E4A406FDAEC}"/>
              </a:ext>
            </a:extLst>
          </p:cNvPr>
          <p:cNvSpPr txBox="1"/>
          <p:nvPr/>
        </p:nvSpPr>
        <p:spPr>
          <a:xfrm>
            <a:off x="1941508" y="4693666"/>
            <a:ext cx="986167" cy="369332"/>
          </a:xfrm>
          <a:prstGeom prst="rect">
            <a:avLst/>
          </a:prstGeom>
          <a:noFill/>
        </p:spPr>
        <p:txBody>
          <a:bodyPr wrap="none" rtlCol="0">
            <a:spAutoFit/>
          </a:bodyPr>
          <a:lstStyle/>
          <a:p>
            <a:r>
              <a:rPr lang="en-US" altLang="zh-TW" dirty="0"/>
              <a:t>#FFFFFF</a:t>
            </a:r>
            <a:endParaRPr lang="zh-TW" altLang="en-US" dirty="0"/>
          </a:p>
        </p:txBody>
      </p:sp>
      <p:sp>
        <p:nvSpPr>
          <p:cNvPr id="35" name="文字方塊 34">
            <a:extLst>
              <a:ext uri="{FF2B5EF4-FFF2-40B4-BE49-F238E27FC236}">
                <a16:creationId xmlns:a16="http://schemas.microsoft.com/office/drawing/2014/main" id="{0AED186C-B9B1-475A-9203-756AF8609A8D}"/>
              </a:ext>
            </a:extLst>
          </p:cNvPr>
          <p:cNvSpPr txBox="1"/>
          <p:nvPr/>
        </p:nvSpPr>
        <p:spPr>
          <a:xfrm>
            <a:off x="4017928" y="4693666"/>
            <a:ext cx="1111202" cy="369332"/>
          </a:xfrm>
          <a:prstGeom prst="rect">
            <a:avLst/>
          </a:prstGeom>
          <a:noFill/>
        </p:spPr>
        <p:txBody>
          <a:bodyPr wrap="none" rtlCol="0">
            <a:spAutoFit/>
          </a:bodyPr>
          <a:lstStyle/>
          <a:p>
            <a:r>
              <a:rPr lang="en-US" altLang="zh-TW" dirty="0"/>
              <a:t>#C0504D</a:t>
            </a:r>
            <a:endParaRPr lang="zh-TW" altLang="en-US" dirty="0"/>
          </a:p>
        </p:txBody>
      </p:sp>
      <p:pic>
        <p:nvPicPr>
          <p:cNvPr id="37" name="圖片 36">
            <a:extLst>
              <a:ext uri="{FF2B5EF4-FFF2-40B4-BE49-F238E27FC236}">
                <a16:creationId xmlns:a16="http://schemas.microsoft.com/office/drawing/2014/main" id="{C47C357C-1804-4F13-96BD-560D3A99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872" y="3269851"/>
            <a:ext cx="3796839" cy="2847630"/>
          </a:xfrm>
          <a:prstGeom prst="rect">
            <a:avLst/>
          </a:prstGeom>
        </p:spPr>
      </p:pic>
    </p:spTree>
    <p:extLst>
      <p:ext uri="{BB962C8B-B14F-4D97-AF65-F5344CB8AC3E}">
        <p14:creationId xmlns:p14="http://schemas.microsoft.com/office/powerpoint/2010/main" val="419307936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64">
            <a:extLst>
              <a:ext uri="{FF2B5EF4-FFF2-40B4-BE49-F238E27FC236}">
                <a16:creationId xmlns:a16="http://schemas.microsoft.com/office/drawing/2014/main" id="{E8A064E9-4A1B-41FA-A12E-94A54AD9325E}"/>
              </a:ext>
            </a:extLst>
          </p:cNvPr>
          <p:cNvGrpSpPr/>
          <p:nvPr/>
        </p:nvGrpSpPr>
        <p:grpSpPr>
          <a:xfrm>
            <a:off x="670943" y="424098"/>
            <a:ext cx="3297162" cy="519486"/>
            <a:chOff x="670943" y="424098"/>
            <a:chExt cx="3297162" cy="519486"/>
          </a:xfrm>
        </p:grpSpPr>
        <p:sp>
          <p:nvSpPr>
            <p:cNvPr id="81" name="KSO_Shape">
              <a:extLst>
                <a:ext uri="{FF2B5EF4-FFF2-40B4-BE49-F238E27FC236}">
                  <a16:creationId xmlns:a16="http://schemas.microsoft.com/office/drawing/2014/main" id="{1D21A2EC-1CEB-4E4D-A5F5-0719F04D8E88}"/>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2" name="文本框 2">
              <a:extLst>
                <a:ext uri="{FF2B5EF4-FFF2-40B4-BE49-F238E27FC236}">
                  <a16:creationId xmlns:a16="http://schemas.microsoft.com/office/drawing/2014/main" id="{87F653AE-AADA-495F-9B49-F4536794BBC2}"/>
                </a:ext>
              </a:extLst>
            </p:cNvPr>
            <p:cNvSpPr txBox="1"/>
            <p:nvPr/>
          </p:nvSpPr>
          <p:spPr>
            <a:xfrm>
              <a:off x="1234077" y="424098"/>
              <a:ext cx="2734028"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使用對象</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3" name="圖片 2">
            <a:extLst>
              <a:ext uri="{FF2B5EF4-FFF2-40B4-BE49-F238E27FC236}">
                <a16:creationId xmlns:a16="http://schemas.microsoft.com/office/drawing/2014/main" id="{DB6B5411-36EC-4914-B536-F5FAD7CA6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43" y="1391281"/>
            <a:ext cx="5201325" cy="4217290"/>
          </a:xfrm>
          <a:prstGeom prst="rect">
            <a:avLst/>
          </a:prstGeom>
        </p:spPr>
      </p:pic>
      <p:pic>
        <p:nvPicPr>
          <p:cNvPr id="7" name="圖片 6">
            <a:extLst>
              <a:ext uri="{FF2B5EF4-FFF2-40B4-BE49-F238E27FC236}">
                <a16:creationId xmlns:a16="http://schemas.microsoft.com/office/drawing/2014/main" id="{B9C2F32C-995E-472D-9B62-D88BE58A5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91280"/>
            <a:ext cx="5201325" cy="4217291"/>
          </a:xfrm>
          <a:prstGeom prst="rect">
            <a:avLst/>
          </a:prstGeom>
        </p:spPr>
      </p:pic>
    </p:spTree>
    <p:extLst>
      <p:ext uri="{BB962C8B-B14F-4D97-AF65-F5344CB8AC3E}">
        <p14:creationId xmlns:p14="http://schemas.microsoft.com/office/powerpoint/2010/main" val="937836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64">
            <a:extLst>
              <a:ext uri="{FF2B5EF4-FFF2-40B4-BE49-F238E27FC236}">
                <a16:creationId xmlns:a16="http://schemas.microsoft.com/office/drawing/2014/main" id="{E8A064E9-4A1B-41FA-A12E-94A54AD9325E}"/>
              </a:ext>
            </a:extLst>
          </p:cNvPr>
          <p:cNvGrpSpPr/>
          <p:nvPr/>
        </p:nvGrpSpPr>
        <p:grpSpPr>
          <a:xfrm>
            <a:off x="670943" y="424098"/>
            <a:ext cx="3297162" cy="519486"/>
            <a:chOff x="670943" y="424098"/>
            <a:chExt cx="3297162" cy="519486"/>
          </a:xfrm>
        </p:grpSpPr>
        <p:sp>
          <p:nvSpPr>
            <p:cNvPr id="81" name="KSO_Shape">
              <a:extLst>
                <a:ext uri="{FF2B5EF4-FFF2-40B4-BE49-F238E27FC236}">
                  <a16:creationId xmlns:a16="http://schemas.microsoft.com/office/drawing/2014/main" id="{1D21A2EC-1CEB-4E4D-A5F5-0719F04D8E88}"/>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2" name="文本框 2">
              <a:extLst>
                <a:ext uri="{FF2B5EF4-FFF2-40B4-BE49-F238E27FC236}">
                  <a16:creationId xmlns:a16="http://schemas.microsoft.com/office/drawing/2014/main" id="{87F653AE-AADA-495F-9B49-F4536794BBC2}"/>
                </a:ext>
              </a:extLst>
            </p:cNvPr>
            <p:cNvSpPr txBox="1"/>
            <p:nvPr/>
          </p:nvSpPr>
          <p:spPr>
            <a:xfrm>
              <a:off x="1234077" y="424098"/>
              <a:ext cx="2734028"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使用情境</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6" name="圖片 5">
            <a:extLst>
              <a:ext uri="{FF2B5EF4-FFF2-40B4-BE49-F238E27FC236}">
                <a16:creationId xmlns:a16="http://schemas.microsoft.com/office/drawing/2014/main" id="{B4783C86-41D1-41E5-9310-A4C61E121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077" y="1495172"/>
            <a:ext cx="3867655" cy="3867655"/>
          </a:xfrm>
          <a:prstGeom prst="rect">
            <a:avLst/>
          </a:prstGeom>
        </p:spPr>
      </p:pic>
      <p:pic>
        <p:nvPicPr>
          <p:cNvPr id="9" name="圖片 8">
            <a:extLst>
              <a:ext uri="{FF2B5EF4-FFF2-40B4-BE49-F238E27FC236}">
                <a16:creationId xmlns:a16="http://schemas.microsoft.com/office/drawing/2014/main" id="{2B8E5F49-FF0B-42D9-9470-02B15C0E9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9813" y="1495172"/>
            <a:ext cx="4298110" cy="4298110"/>
          </a:xfrm>
          <a:prstGeom prst="rect">
            <a:avLst/>
          </a:prstGeom>
        </p:spPr>
      </p:pic>
    </p:spTree>
    <p:extLst>
      <p:ext uri="{BB962C8B-B14F-4D97-AF65-F5344CB8AC3E}">
        <p14:creationId xmlns:p14="http://schemas.microsoft.com/office/powerpoint/2010/main" val="374646413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9A853C84-0981-4C91-9A36-5C7A93E82A21}"/>
              </a:ext>
            </a:extLst>
          </p:cNvPr>
          <p:cNvGrpSpPr/>
          <p:nvPr/>
        </p:nvGrpSpPr>
        <p:grpSpPr>
          <a:xfrm>
            <a:off x="0" y="-2356"/>
            <a:ext cx="12192002" cy="6860355"/>
            <a:chOff x="0" y="-2356"/>
            <a:chExt cx="12192002" cy="6860355"/>
          </a:xfrm>
        </p:grpSpPr>
        <p:pic>
          <p:nvPicPr>
            <p:cNvPr id="13" name="图片 12">
              <a:extLst>
                <a:ext uri="{FF2B5EF4-FFF2-40B4-BE49-F238E27FC236}">
                  <a16:creationId xmlns:a16="http://schemas.microsoft.com/office/drawing/2014/main" id="{021810BD-0B92-4787-8ACC-2BBD7F6B8E3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7" name="图片 16">
              <a:extLst>
                <a:ext uri="{FF2B5EF4-FFF2-40B4-BE49-F238E27FC236}">
                  <a16:creationId xmlns:a16="http://schemas.microsoft.com/office/drawing/2014/main" id="{62A56F52-34CB-412B-A867-7F86E3F077C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2" name="组合 1">
            <a:extLst>
              <a:ext uri="{FF2B5EF4-FFF2-40B4-BE49-F238E27FC236}">
                <a16:creationId xmlns:a16="http://schemas.microsoft.com/office/drawing/2014/main" id="{A2C0FBEF-DFC6-4397-995F-C06129D495B8}"/>
              </a:ext>
            </a:extLst>
          </p:cNvPr>
          <p:cNvGrpSpPr/>
          <p:nvPr/>
        </p:nvGrpSpPr>
        <p:grpSpPr>
          <a:xfrm>
            <a:off x="1534886" y="1180193"/>
            <a:ext cx="8182532" cy="4153807"/>
            <a:chOff x="1534886" y="1180193"/>
            <a:chExt cx="8182532" cy="4153807"/>
          </a:xfrm>
        </p:grpSpPr>
        <p:sp>
          <p:nvSpPr>
            <p:cNvPr id="8" name="任意多边形: 形状 7">
              <a:extLst>
                <a:ext uri="{FF2B5EF4-FFF2-40B4-BE49-F238E27FC236}">
                  <a16:creationId xmlns:a16="http://schemas.microsoft.com/office/drawing/2014/main" id="{09E26A54-1AEE-4421-8E82-83AEBE0137FA}"/>
                </a:ext>
              </a:extLst>
            </p:cNvPr>
            <p:cNvSpPr/>
            <p:nvPr/>
          </p:nvSpPr>
          <p:spPr>
            <a:xfrm flipH="1" flipV="1">
              <a:off x="2474582" y="1180193"/>
              <a:ext cx="7242836" cy="4153807"/>
            </a:xfrm>
            <a:custGeom>
              <a:avLst/>
              <a:gdLst>
                <a:gd name="connsiteX0" fmla="*/ 8984343 w 8984343"/>
                <a:gd name="connsiteY0" fmla="*/ 2206171 h 5152571"/>
                <a:gd name="connsiteX1" fmla="*/ 8984343 w 8984343"/>
                <a:gd name="connsiteY1" fmla="*/ 0 h 5152571"/>
                <a:gd name="connsiteX2" fmla="*/ 0 w 8984343"/>
                <a:gd name="connsiteY2" fmla="*/ 0 h 5152571"/>
                <a:gd name="connsiteX3" fmla="*/ 0 w 8984343"/>
                <a:gd name="connsiteY3" fmla="*/ 5152571 h 5152571"/>
                <a:gd name="connsiteX4" fmla="*/ 8984343 w 8984343"/>
                <a:gd name="connsiteY4" fmla="*/ 5152571 h 5152571"/>
                <a:gd name="connsiteX5" fmla="*/ 8984343 w 8984343"/>
                <a:gd name="connsiteY5" fmla="*/ 3468914 h 5152571"/>
                <a:gd name="connsiteX6" fmla="*/ 8911771 w 8984343"/>
                <a:gd name="connsiteY6" fmla="*/ 3468914 h 515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4343" h="5152571">
                  <a:moveTo>
                    <a:pt x="8984343" y="2206171"/>
                  </a:moveTo>
                  <a:lnTo>
                    <a:pt x="8984343" y="0"/>
                  </a:lnTo>
                  <a:lnTo>
                    <a:pt x="0" y="0"/>
                  </a:lnTo>
                  <a:lnTo>
                    <a:pt x="0" y="5152571"/>
                  </a:lnTo>
                  <a:lnTo>
                    <a:pt x="8984343" y="5152571"/>
                  </a:lnTo>
                  <a:lnTo>
                    <a:pt x="8984343" y="3468914"/>
                  </a:lnTo>
                  <a:lnTo>
                    <a:pt x="8911771" y="3468914"/>
                  </a:lnTo>
                </a:path>
              </a:pathLst>
            </a:custGeom>
            <a:noFill/>
            <a:ln w="57150">
              <a:solidFill>
                <a:srgbClr val="0C3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 name="直接连接符 8">
              <a:extLst>
                <a:ext uri="{FF2B5EF4-FFF2-40B4-BE49-F238E27FC236}">
                  <a16:creationId xmlns:a16="http://schemas.microsoft.com/office/drawing/2014/main" id="{1DE9CE57-CE90-4BFD-8900-77CF1AB404C0}"/>
                </a:ext>
              </a:extLst>
            </p:cNvPr>
            <p:cNvCxnSpPr>
              <a:cxnSpLocks/>
            </p:cNvCxnSpPr>
            <p:nvPr/>
          </p:nvCxnSpPr>
          <p:spPr>
            <a:xfrm flipV="1">
              <a:off x="1534886" y="3364685"/>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861D2381-9965-4F46-97FB-C60AC6BF4B7F}"/>
                </a:ext>
              </a:extLst>
            </p:cNvPr>
            <p:cNvCxnSpPr>
              <a:cxnSpLocks/>
            </p:cNvCxnSpPr>
            <p:nvPr/>
          </p:nvCxnSpPr>
          <p:spPr>
            <a:xfrm flipV="1">
              <a:off x="2154464" y="2674334"/>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sp>
          <p:nvSpPr>
            <p:cNvPr id="14" name="文本框 13">
              <a:extLst>
                <a:ext uri="{FF2B5EF4-FFF2-40B4-BE49-F238E27FC236}">
                  <a16:creationId xmlns:a16="http://schemas.microsoft.com/office/drawing/2014/main" id="{84F2F553-12CB-48EA-8691-660F5AAEC6FF}"/>
                </a:ext>
              </a:extLst>
            </p:cNvPr>
            <p:cNvSpPr txBox="1"/>
            <p:nvPr/>
          </p:nvSpPr>
          <p:spPr>
            <a:xfrm>
              <a:off x="3997086" y="1756335"/>
              <a:ext cx="419783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PART 0</a:t>
              </a:r>
              <a:r>
                <a:rPr lang="en-US" altLang="zh-TW" sz="7200" b="1" dirty="0">
                  <a:solidFill>
                    <a:srgbClr val="D30F1B"/>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kumimoji="0" lang="zh-CN" altLang="en-US"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a:extLst>
                <a:ext uri="{FF2B5EF4-FFF2-40B4-BE49-F238E27FC236}">
                  <a16:creationId xmlns:a16="http://schemas.microsoft.com/office/drawing/2014/main" id="{39B546B5-5404-46B4-A47F-A3F5A7773AC7}"/>
                </a:ext>
              </a:extLst>
            </p:cNvPr>
            <p:cNvSpPr txBox="1"/>
            <p:nvPr/>
          </p:nvSpPr>
          <p:spPr>
            <a:xfrm>
              <a:off x="3641207" y="3554824"/>
              <a:ext cx="4875668" cy="538032"/>
            </a:xfrm>
            <a:prstGeom prst="rect">
              <a:avLst/>
            </a:prstGeom>
            <a:noFill/>
          </p:spPr>
          <p:txBody>
            <a:bodyPr wrap="square" rtlCol="0">
              <a:spAutoFit/>
            </a:bodyPr>
            <a:lstStyle>
              <a:defPPr>
                <a:defRPr lang="zh-CN"/>
              </a:defPPr>
              <a:lvl1pPr algn="ctr">
                <a:lnSpc>
                  <a:spcPct val="70000"/>
                </a:lnSpc>
                <a:defRPr sz="5400" b="0" spc="800">
                  <a:latin typeface="庞门正道标题体" panose="02010600030101010101" pitchFamily="2" charset="-122"/>
                  <a:ea typeface="庞门正道标题体" panose="02010600030101010101" pitchFamily="2" charset="-122"/>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zh-TW" altLang="en-US" sz="4000" b="0" i="0" u="none" strike="noStrike" kern="1200" cap="none" spc="80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專案說明</a:t>
              </a:r>
              <a:endParaRPr kumimoji="0" lang="zh-CN" altLang="en-US" sz="4000" b="0" i="0" u="none" strike="noStrike" kern="1200" cap="none" spc="80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263483163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a:extLst>
              <a:ext uri="{FF2B5EF4-FFF2-40B4-BE49-F238E27FC236}">
                <a16:creationId xmlns:a16="http://schemas.microsoft.com/office/drawing/2014/main" id="{F91E8B02-0903-4FA8-BCF7-9E57A7B3D607}"/>
              </a:ext>
            </a:extLst>
          </p:cNvPr>
          <p:cNvGrpSpPr/>
          <p:nvPr/>
        </p:nvGrpSpPr>
        <p:grpSpPr>
          <a:xfrm>
            <a:off x="4778436" y="460927"/>
            <a:ext cx="2635128" cy="519486"/>
            <a:chOff x="670943" y="424098"/>
            <a:chExt cx="3300113" cy="519486"/>
          </a:xfrm>
        </p:grpSpPr>
        <p:sp>
          <p:nvSpPr>
            <p:cNvPr id="66" name="KSO_Shape">
              <a:extLst>
                <a:ext uri="{FF2B5EF4-FFF2-40B4-BE49-F238E27FC236}">
                  <a16:creationId xmlns:a16="http://schemas.microsoft.com/office/drawing/2014/main" id="{28BF8787-21A2-4BC9-8A00-DBEE3DE65CE3}"/>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7" name="文本框 2">
              <a:extLst>
                <a:ext uri="{FF2B5EF4-FFF2-40B4-BE49-F238E27FC236}">
                  <a16:creationId xmlns:a16="http://schemas.microsoft.com/office/drawing/2014/main" id="{A2E138ED-36C8-4C3F-8042-EFBB830B075E}"/>
                </a:ext>
              </a:extLst>
            </p:cNvPr>
            <p:cNvSpPr txBox="1"/>
            <p:nvPr/>
          </p:nvSpPr>
          <p:spPr>
            <a:xfrm>
              <a:off x="1237028" y="424098"/>
              <a:ext cx="2734028"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SITE MAP</a:t>
              </a:r>
            </a:p>
          </p:txBody>
        </p:sp>
      </p:grpSp>
      <p:graphicFrame>
        <p:nvGraphicFramePr>
          <p:cNvPr id="2" name="資料庫圖表 1">
            <a:extLst>
              <a:ext uri="{FF2B5EF4-FFF2-40B4-BE49-F238E27FC236}">
                <a16:creationId xmlns:a16="http://schemas.microsoft.com/office/drawing/2014/main" id="{0BD16319-12CB-4D7E-B027-A44D9D1BE595}"/>
              </a:ext>
            </a:extLst>
          </p:cNvPr>
          <p:cNvGraphicFramePr/>
          <p:nvPr>
            <p:extLst>
              <p:ext uri="{D42A27DB-BD31-4B8C-83A1-F6EECF244321}">
                <p14:modId xmlns:p14="http://schemas.microsoft.com/office/powerpoint/2010/main" val="1908802816"/>
              </p:ext>
            </p:extLst>
          </p:nvPr>
        </p:nvGraphicFramePr>
        <p:xfrm>
          <a:off x="893888" y="1074340"/>
          <a:ext cx="10856240" cy="5322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830BB4F5-72B3-4093-A48E-B46C6BF0CD75}"/>
              </a:ext>
            </a:extLst>
          </p:cNvPr>
          <p:cNvGrpSpPr/>
          <p:nvPr/>
        </p:nvGrpSpPr>
        <p:grpSpPr>
          <a:xfrm>
            <a:off x="670943" y="424098"/>
            <a:ext cx="3846466" cy="519486"/>
            <a:chOff x="670943" y="424098"/>
            <a:chExt cx="3846466" cy="519486"/>
          </a:xfrm>
        </p:grpSpPr>
        <p:sp>
          <p:nvSpPr>
            <p:cNvPr id="32" name="KSO_Shape">
              <a:extLst>
                <a:ext uri="{FF2B5EF4-FFF2-40B4-BE49-F238E27FC236}">
                  <a16:creationId xmlns:a16="http://schemas.microsoft.com/office/drawing/2014/main" id="{A082B060-542B-4F05-8F9B-D6BBFFB1B4B4}"/>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5" name="文本框 2">
              <a:extLst>
                <a:ext uri="{FF2B5EF4-FFF2-40B4-BE49-F238E27FC236}">
                  <a16:creationId xmlns:a16="http://schemas.microsoft.com/office/drawing/2014/main" id="{89BEB4D1-54CB-46EF-93E3-36FF12A293AE}"/>
                </a:ext>
              </a:extLst>
            </p:cNvPr>
            <p:cNvSpPr txBox="1"/>
            <p:nvPr/>
          </p:nvSpPr>
          <p:spPr>
            <a:xfrm>
              <a:off x="1259673" y="424098"/>
              <a:ext cx="325773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首頁</a:t>
              </a:r>
              <a:r>
                <a:rPr lang="en-US" altLang="zh-TW"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wireframe</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3" name="圖片 2">
            <a:extLst>
              <a:ext uri="{FF2B5EF4-FFF2-40B4-BE49-F238E27FC236}">
                <a16:creationId xmlns:a16="http://schemas.microsoft.com/office/drawing/2014/main" id="{A3E19F88-F38F-44FD-84BC-3725F5310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43" y="1808910"/>
            <a:ext cx="7475409" cy="3600000"/>
          </a:xfrm>
          <a:prstGeom prst="rect">
            <a:avLst/>
          </a:prstGeom>
        </p:spPr>
      </p:pic>
      <p:sp>
        <p:nvSpPr>
          <p:cNvPr id="4" name="橢圓 3">
            <a:extLst>
              <a:ext uri="{FF2B5EF4-FFF2-40B4-BE49-F238E27FC236}">
                <a16:creationId xmlns:a16="http://schemas.microsoft.com/office/drawing/2014/main" id="{F37B3F76-3161-4CC8-891B-7F4909C37709}"/>
              </a:ext>
            </a:extLst>
          </p:cNvPr>
          <p:cNvSpPr/>
          <p:nvPr/>
        </p:nvSpPr>
        <p:spPr>
          <a:xfrm>
            <a:off x="827698" y="180891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p>
        </p:txBody>
      </p:sp>
      <p:sp>
        <p:nvSpPr>
          <p:cNvPr id="16" name="橢圓 15">
            <a:extLst>
              <a:ext uri="{FF2B5EF4-FFF2-40B4-BE49-F238E27FC236}">
                <a16:creationId xmlns:a16="http://schemas.microsoft.com/office/drawing/2014/main" id="{0E08B4A7-124B-4E9B-BCE2-3B17FA114D63}"/>
              </a:ext>
            </a:extLst>
          </p:cNvPr>
          <p:cNvSpPr/>
          <p:nvPr/>
        </p:nvSpPr>
        <p:spPr>
          <a:xfrm>
            <a:off x="1695018" y="180891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p>
        </p:txBody>
      </p:sp>
      <p:sp>
        <p:nvSpPr>
          <p:cNvPr id="17" name="橢圓 16">
            <a:extLst>
              <a:ext uri="{FF2B5EF4-FFF2-40B4-BE49-F238E27FC236}">
                <a16:creationId xmlns:a16="http://schemas.microsoft.com/office/drawing/2014/main" id="{3AC300C2-3AB4-40C9-AC46-A83EA0143134}"/>
              </a:ext>
            </a:extLst>
          </p:cNvPr>
          <p:cNvSpPr/>
          <p:nvPr/>
        </p:nvSpPr>
        <p:spPr>
          <a:xfrm>
            <a:off x="3856274" y="23164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p>
        </p:txBody>
      </p:sp>
      <p:sp>
        <p:nvSpPr>
          <p:cNvPr id="18" name="橢圓 17">
            <a:extLst>
              <a:ext uri="{FF2B5EF4-FFF2-40B4-BE49-F238E27FC236}">
                <a16:creationId xmlns:a16="http://schemas.microsoft.com/office/drawing/2014/main" id="{1EBE12F1-5F75-4293-A3F7-5432DC91E707}"/>
              </a:ext>
            </a:extLst>
          </p:cNvPr>
          <p:cNvSpPr/>
          <p:nvPr/>
        </p:nvSpPr>
        <p:spPr>
          <a:xfrm>
            <a:off x="3258967" y="328500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p>
        </p:txBody>
      </p:sp>
      <p:sp>
        <p:nvSpPr>
          <p:cNvPr id="19" name="橢圓 18">
            <a:extLst>
              <a:ext uri="{FF2B5EF4-FFF2-40B4-BE49-F238E27FC236}">
                <a16:creationId xmlns:a16="http://schemas.microsoft.com/office/drawing/2014/main" id="{B789D474-E8FB-4A31-9CAF-43117982B077}"/>
              </a:ext>
            </a:extLst>
          </p:cNvPr>
          <p:cNvSpPr/>
          <p:nvPr/>
        </p:nvSpPr>
        <p:spPr>
          <a:xfrm>
            <a:off x="7023100" y="180891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p>
        </p:txBody>
      </p:sp>
      <p:sp>
        <p:nvSpPr>
          <p:cNvPr id="20" name="橢圓 19">
            <a:extLst>
              <a:ext uri="{FF2B5EF4-FFF2-40B4-BE49-F238E27FC236}">
                <a16:creationId xmlns:a16="http://schemas.microsoft.com/office/drawing/2014/main" id="{7C79F392-2F44-4EA7-8978-DA69D7BC3405}"/>
              </a:ext>
            </a:extLst>
          </p:cNvPr>
          <p:cNvSpPr/>
          <p:nvPr/>
        </p:nvSpPr>
        <p:spPr>
          <a:xfrm>
            <a:off x="8644412" y="2137576"/>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p>
        </p:txBody>
      </p:sp>
      <p:sp>
        <p:nvSpPr>
          <p:cNvPr id="5" name="文字方塊 4">
            <a:extLst>
              <a:ext uri="{FF2B5EF4-FFF2-40B4-BE49-F238E27FC236}">
                <a16:creationId xmlns:a16="http://schemas.microsoft.com/office/drawing/2014/main" id="{74B5A69B-ECC0-4CD8-97EC-7AD71B9422EC}"/>
              </a:ext>
            </a:extLst>
          </p:cNvPr>
          <p:cNvSpPr txBox="1"/>
          <p:nvPr/>
        </p:nvSpPr>
        <p:spPr>
          <a:xfrm>
            <a:off x="9043045" y="2096910"/>
            <a:ext cx="1489510" cy="369332"/>
          </a:xfrm>
          <a:prstGeom prst="rect">
            <a:avLst/>
          </a:prstGeom>
          <a:noFill/>
        </p:spPr>
        <p:txBody>
          <a:bodyPr wrap="none" rtlCol="0">
            <a:spAutoFit/>
          </a:bodyPr>
          <a:lstStyle/>
          <a:p>
            <a:r>
              <a:rPr lang="zh-TW" altLang="en-US" dirty="0"/>
              <a:t>品牌橫</a:t>
            </a:r>
            <a:r>
              <a:rPr lang="en-US" altLang="zh-TW" dirty="0"/>
              <a:t>LOGO</a:t>
            </a:r>
            <a:endParaRPr lang="zh-TW" altLang="en-US" dirty="0"/>
          </a:p>
        </p:txBody>
      </p:sp>
      <p:sp>
        <p:nvSpPr>
          <p:cNvPr id="22" name="橢圓 21">
            <a:extLst>
              <a:ext uri="{FF2B5EF4-FFF2-40B4-BE49-F238E27FC236}">
                <a16:creationId xmlns:a16="http://schemas.microsoft.com/office/drawing/2014/main" id="{CE172F18-6CD9-4CED-A2A9-63A381E0535E}"/>
              </a:ext>
            </a:extLst>
          </p:cNvPr>
          <p:cNvSpPr/>
          <p:nvPr/>
        </p:nvSpPr>
        <p:spPr>
          <a:xfrm>
            <a:off x="8644412" y="2680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p>
        </p:txBody>
      </p:sp>
      <p:sp>
        <p:nvSpPr>
          <p:cNvPr id="23" name="文字方塊 22">
            <a:extLst>
              <a:ext uri="{FF2B5EF4-FFF2-40B4-BE49-F238E27FC236}">
                <a16:creationId xmlns:a16="http://schemas.microsoft.com/office/drawing/2014/main" id="{83FC1CE9-A601-489F-8E6C-41E78F058D47}"/>
              </a:ext>
            </a:extLst>
          </p:cNvPr>
          <p:cNvSpPr txBox="1"/>
          <p:nvPr/>
        </p:nvSpPr>
        <p:spPr>
          <a:xfrm>
            <a:off x="9043045" y="2639927"/>
            <a:ext cx="2031325" cy="369332"/>
          </a:xfrm>
          <a:prstGeom prst="rect">
            <a:avLst/>
          </a:prstGeom>
          <a:noFill/>
        </p:spPr>
        <p:txBody>
          <a:bodyPr wrap="none" rtlCol="0">
            <a:spAutoFit/>
          </a:bodyPr>
          <a:lstStyle/>
          <a:p>
            <a:r>
              <a:rPr lang="zh-TW" altLang="en-US" dirty="0"/>
              <a:t>前往其他網頁按鈕</a:t>
            </a:r>
          </a:p>
        </p:txBody>
      </p:sp>
      <p:sp>
        <p:nvSpPr>
          <p:cNvPr id="24" name="橢圓 23">
            <a:extLst>
              <a:ext uri="{FF2B5EF4-FFF2-40B4-BE49-F238E27FC236}">
                <a16:creationId xmlns:a16="http://schemas.microsoft.com/office/drawing/2014/main" id="{7403E28C-8D92-4A8C-81DD-7A305190FF69}"/>
              </a:ext>
            </a:extLst>
          </p:cNvPr>
          <p:cNvSpPr/>
          <p:nvPr/>
        </p:nvSpPr>
        <p:spPr>
          <a:xfrm>
            <a:off x="8644412" y="323786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p>
        </p:txBody>
      </p:sp>
      <p:sp>
        <p:nvSpPr>
          <p:cNvPr id="25" name="文字方塊 24">
            <a:extLst>
              <a:ext uri="{FF2B5EF4-FFF2-40B4-BE49-F238E27FC236}">
                <a16:creationId xmlns:a16="http://schemas.microsoft.com/office/drawing/2014/main" id="{B2DA34B1-C7C6-4C4A-B85D-A3E2A3754D90}"/>
              </a:ext>
            </a:extLst>
          </p:cNvPr>
          <p:cNvSpPr txBox="1"/>
          <p:nvPr/>
        </p:nvSpPr>
        <p:spPr>
          <a:xfrm>
            <a:off x="9043045" y="3197201"/>
            <a:ext cx="1258678" cy="369332"/>
          </a:xfrm>
          <a:prstGeom prst="rect">
            <a:avLst/>
          </a:prstGeom>
          <a:noFill/>
        </p:spPr>
        <p:txBody>
          <a:bodyPr wrap="none" rtlCol="0">
            <a:spAutoFit/>
          </a:bodyPr>
          <a:lstStyle/>
          <a:p>
            <a:r>
              <a:rPr lang="zh-TW" altLang="en-US" dirty="0"/>
              <a:t>品牌</a:t>
            </a:r>
            <a:r>
              <a:rPr lang="en-US" altLang="zh-TW" dirty="0"/>
              <a:t>LOGO</a:t>
            </a:r>
            <a:endParaRPr lang="zh-TW" altLang="en-US" dirty="0"/>
          </a:p>
        </p:txBody>
      </p:sp>
      <p:sp>
        <p:nvSpPr>
          <p:cNvPr id="26" name="橢圓 25">
            <a:extLst>
              <a:ext uri="{FF2B5EF4-FFF2-40B4-BE49-F238E27FC236}">
                <a16:creationId xmlns:a16="http://schemas.microsoft.com/office/drawing/2014/main" id="{6CFCDF34-4380-4CA8-AA4C-C7274331B38F}"/>
              </a:ext>
            </a:extLst>
          </p:cNvPr>
          <p:cNvSpPr/>
          <p:nvPr/>
        </p:nvSpPr>
        <p:spPr>
          <a:xfrm>
            <a:off x="8649189" y="381086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p>
        </p:txBody>
      </p:sp>
      <p:sp>
        <p:nvSpPr>
          <p:cNvPr id="27" name="文字方塊 26">
            <a:extLst>
              <a:ext uri="{FF2B5EF4-FFF2-40B4-BE49-F238E27FC236}">
                <a16:creationId xmlns:a16="http://schemas.microsoft.com/office/drawing/2014/main" id="{F0894FC5-1A51-40DB-9E56-ABF54361D69C}"/>
              </a:ext>
            </a:extLst>
          </p:cNvPr>
          <p:cNvSpPr txBox="1"/>
          <p:nvPr/>
        </p:nvSpPr>
        <p:spPr>
          <a:xfrm>
            <a:off x="9047822" y="3770199"/>
            <a:ext cx="1569660" cy="369332"/>
          </a:xfrm>
          <a:prstGeom prst="rect">
            <a:avLst/>
          </a:prstGeom>
          <a:noFill/>
        </p:spPr>
        <p:txBody>
          <a:bodyPr wrap="none" rtlCol="0">
            <a:spAutoFit/>
          </a:bodyPr>
          <a:lstStyle/>
          <a:p>
            <a:r>
              <a:rPr lang="zh-TW" altLang="en-US" dirty="0"/>
              <a:t>首頁店家介紹</a:t>
            </a:r>
          </a:p>
        </p:txBody>
      </p:sp>
      <p:sp>
        <p:nvSpPr>
          <p:cNvPr id="28" name="橢圓 27">
            <a:extLst>
              <a:ext uri="{FF2B5EF4-FFF2-40B4-BE49-F238E27FC236}">
                <a16:creationId xmlns:a16="http://schemas.microsoft.com/office/drawing/2014/main" id="{EF63FAAF-5A6B-4523-AB57-3B927887152F}"/>
              </a:ext>
            </a:extLst>
          </p:cNvPr>
          <p:cNvSpPr/>
          <p:nvPr/>
        </p:nvSpPr>
        <p:spPr>
          <a:xfrm>
            <a:off x="8644412" y="43945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p>
        </p:txBody>
      </p:sp>
      <p:sp>
        <p:nvSpPr>
          <p:cNvPr id="30" name="文字方塊 29">
            <a:extLst>
              <a:ext uri="{FF2B5EF4-FFF2-40B4-BE49-F238E27FC236}">
                <a16:creationId xmlns:a16="http://schemas.microsoft.com/office/drawing/2014/main" id="{C495F233-8EB1-4AAE-BE2B-79163CAA04AB}"/>
              </a:ext>
            </a:extLst>
          </p:cNvPr>
          <p:cNvSpPr txBox="1"/>
          <p:nvPr/>
        </p:nvSpPr>
        <p:spPr>
          <a:xfrm>
            <a:off x="9043045" y="4353882"/>
            <a:ext cx="1107996" cy="369332"/>
          </a:xfrm>
          <a:prstGeom prst="rect">
            <a:avLst/>
          </a:prstGeom>
          <a:noFill/>
        </p:spPr>
        <p:txBody>
          <a:bodyPr wrap="none" rtlCol="0">
            <a:spAutoFit/>
          </a:bodyPr>
          <a:lstStyle/>
          <a:p>
            <a:r>
              <a:rPr lang="zh-TW" altLang="en-US" dirty="0"/>
              <a:t>社群軟體</a:t>
            </a:r>
          </a:p>
        </p:txBody>
      </p:sp>
    </p:spTree>
    <p:extLst>
      <p:ext uri="{BB962C8B-B14F-4D97-AF65-F5344CB8AC3E}">
        <p14:creationId xmlns:p14="http://schemas.microsoft.com/office/powerpoint/2010/main" val="227737688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830BB4F5-72B3-4093-A48E-B46C6BF0CD75}"/>
              </a:ext>
            </a:extLst>
          </p:cNvPr>
          <p:cNvGrpSpPr/>
          <p:nvPr/>
        </p:nvGrpSpPr>
        <p:grpSpPr>
          <a:xfrm>
            <a:off x="670943" y="424098"/>
            <a:ext cx="3846466" cy="519486"/>
            <a:chOff x="670943" y="424098"/>
            <a:chExt cx="3846466" cy="519486"/>
          </a:xfrm>
        </p:grpSpPr>
        <p:sp>
          <p:nvSpPr>
            <p:cNvPr id="32" name="KSO_Shape">
              <a:extLst>
                <a:ext uri="{FF2B5EF4-FFF2-40B4-BE49-F238E27FC236}">
                  <a16:creationId xmlns:a16="http://schemas.microsoft.com/office/drawing/2014/main" id="{A082B060-542B-4F05-8F9B-D6BBFFB1B4B4}"/>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5" name="文本框 2">
              <a:extLst>
                <a:ext uri="{FF2B5EF4-FFF2-40B4-BE49-F238E27FC236}">
                  <a16:creationId xmlns:a16="http://schemas.microsoft.com/office/drawing/2014/main" id="{89BEB4D1-54CB-46EF-93E3-36FF12A293AE}"/>
                </a:ext>
              </a:extLst>
            </p:cNvPr>
            <p:cNvSpPr txBox="1"/>
            <p:nvPr/>
          </p:nvSpPr>
          <p:spPr>
            <a:xfrm>
              <a:off x="1259673" y="424098"/>
              <a:ext cx="325773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en-US" altLang="zh-TW"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wireframe</a:t>
              </a: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灰階</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31" name="圖片 30">
            <a:extLst>
              <a:ext uri="{FF2B5EF4-FFF2-40B4-BE49-F238E27FC236}">
                <a16:creationId xmlns:a16="http://schemas.microsoft.com/office/drawing/2014/main" id="{449A2A4B-6827-4B17-9D27-071AD803A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836" y="1629000"/>
            <a:ext cx="7480328" cy="3600000"/>
          </a:xfrm>
          <a:prstGeom prst="rect">
            <a:avLst/>
          </a:prstGeom>
        </p:spPr>
      </p:pic>
    </p:spTree>
    <p:extLst>
      <p:ext uri="{BB962C8B-B14F-4D97-AF65-F5344CB8AC3E}">
        <p14:creationId xmlns:p14="http://schemas.microsoft.com/office/powerpoint/2010/main" val="376301068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830BB4F5-72B3-4093-A48E-B46C6BF0CD75}"/>
              </a:ext>
            </a:extLst>
          </p:cNvPr>
          <p:cNvGrpSpPr/>
          <p:nvPr/>
        </p:nvGrpSpPr>
        <p:grpSpPr>
          <a:xfrm>
            <a:off x="670943" y="424098"/>
            <a:ext cx="3846466" cy="519486"/>
            <a:chOff x="670943" y="424098"/>
            <a:chExt cx="3846466" cy="519486"/>
          </a:xfrm>
        </p:grpSpPr>
        <p:sp>
          <p:nvSpPr>
            <p:cNvPr id="32" name="KSO_Shape">
              <a:extLst>
                <a:ext uri="{FF2B5EF4-FFF2-40B4-BE49-F238E27FC236}">
                  <a16:creationId xmlns:a16="http://schemas.microsoft.com/office/drawing/2014/main" id="{A082B060-542B-4F05-8F9B-D6BBFFB1B4B4}"/>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5" name="文本框 2">
              <a:extLst>
                <a:ext uri="{FF2B5EF4-FFF2-40B4-BE49-F238E27FC236}">
                  <a16:creationId xmlns:a16="http://schemas.microsoft.com/office/drawing/2014/main" id="{89BEB4D1-54CB-46EF-93E3-36FF12A293AE}"/>
                </a:ext>
              </a:extLst>
            </p:cNvPr>
            <p:cNvSpPr txBox="1"/>
            <p:nvPr/>
          </p:nvSpPr>
          <p:spPr>
            <a:xfrm>
              <a:off x="1259673" y="424098"/>
              <a:ext cx="325773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視覺圖</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3" name="圖片 2">
            <a:extLst>
              <a:ext uri="{FF2B5EF4-FFF2-40B4-BE49-F238E27FC236}">
                <a16:creationId xmlns:a16="http://schemas.microsoft.com/office/drawing/2014/main" id="{F90D43AA-308F-4884-8BEB-8B8F00C01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295" y="1629000"/>
            <a:ext cx="7475409" cy="3600000"/>
          </a:xfrm>
          <a:prstGeom prst="rect">
            <a:avLst/>
          </a:prstGeom>
        </p:spPr>
      </p:pic>
    </p:spTree>
    <p:extLst>
      <p:ext uri="{BB962C8B-B14F-4D97-AF65-F5344CB8AC3E}">
        <p14:creationId xmlns:p14="http://schemas.microsoft.com/office/powerpoint/2010/main" val="69861326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系統狀態能見度</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936663" y="1536174"/>
            <a:ext cx="8905002"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dirty="0"/>
              <a:t>有時候點選按鈕時並不是特別的明顯及沒有進行碰到按鈕時的視覺回饋</a:t>
            </a: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r>
              <a:rPr lang="zh-TW" altLang="en-US" sz="2000" b="1" dirty="0">
                <a:latin typeface="微軟正黑體" panose="020B0604030504040204" pitchFamily="34" charset="-120"/>
                <a:ea typeface="微軟正黑體" panose="020B0604030504040204" pitchFamily="34" charset="-120"/>
              </a:rPr>
              <a:t>解決方式：</a:t>
            </a:r>
            <a:r>
              <a:rPr lang="zh-TW" altLang="en-US" sz="2000" dirty="0"/>
              <a:t>當滑鼠觸碰到按鈕或圖片時，能夠進行</a:t>
            </a:r>
            <a:r>
              <a:rPr lang="en-US" altLang="zh-TW" sz="2000" dirty="0" err="1"/>
              <a:t>Havor</a:t>
            </a:r>
            <a:r>
              <a:rPr lang="zh-TW" altLang="en-US" sz="2000" dirty="0"/>
              <a:t>的發生。</a:t>
            </a:r>
            <a:endParaRPr lang="en-US" altLang="zh-TW" sz="2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08953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372784"/>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一致性與標準性</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887848" y="1547187"/>
            <a:ext cx="11328742"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b="1" dirty="0"/>
              <a:t>： </a:t>
            </a:r>
            <a:r>
              <a:rPr lang="zh-TW" altLang="en-US" sz="2000" dirty="0"/>
              <a:t>不同分頁中背景顏色、圖示按鈕大小及位置、 文字大小及字體皆有差異，導致使用者觀感不</a:t>
            </a:r>
            <a:endParaRPr lang="en-US" altLang="zh-TW" sz="2000" dirty="0"/>
          </a:p>
          <a:p>
            <a:pPr>
              <a:buSzPct val="100000"/>
            </a:pPr>
            <a:r>
              <a:rPr lang="zh-TW" altLang="en-US" sz="2000" dirty="0"/>
              <a:t>              佳，容易在使用上感到不適或是誤解。 </a:t>
            </a: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r>
              <a:rPr lang="zh-TW" altLang="en-US" sz="2000" b="1" dirty="0">
                <a:latin typeface="微軟正黑體" panose="020B0604030504040204" pitchFamily="34" charset="-120"/>
                <a:ea typeface="微軟正黑體" panose="020B0604030504040204" pitchFamily="34" charset="-120"/>
              </a:rPr>
              <a:t>解決方法：</a:t>
            </a:r>
            <a:r>
              <a:rPr lang="zh-TW" altLang="en-US" sz="2000" dirty="0"/>
              <a:t>使用統一</a:t>
            </a:r>
            <a:r>
              <a:rPr lang="en-US" altLang="zh-TW" sz="2000" dirty="0"/>
              <a:t>CSS</a:t>
            </a:r>
            <a:r>
              <a:rPr lang="zh-TW" altLang="en-US" sz="2000" dirty="0"/>
              <a:t>的</a:t>
            </a:r>
            <a:r>
              <a:rPr lang="en-US" altLang="zh-TW" sz="2000" dirty="0"/>
              <a:t>Header</a:t>
            </a:r>
            <a:r>
              <a:rPr lang="zh-TW" altLang="en-US" sz="2000" dirty="0"/>
              <a:t>及限定</a:t>
            </a:r>
            <a:r>
              <a:rPr lang="en-US" altLang="zh-TW" sz="2000" dirty="0"/>
              <a:t>2~3</a:t>
            </a:r>
            <a:r>
              <a:rPr lang="zh-TW" altLang="en-US" sz="2000" dirty="0"/>
              <a:t>種顏色及字體，再根據重要程度分配。</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527591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15E039E6-3728-4CC8-8A92-7F0F567B4F13}"/>
              </a:ext>
            </a:extLst>
          </p:cNvPr>
          <p:cNvGrpSpPr/>
          <p:nvPr/>
        </p:nvGrpSpPr>
        <p:grpSpPr>
          <a:xfrm>
            <a:off x="0" y="-2356"/>
            <a:ext cx="12192002" cy="6860355"/>
            <a:chOff x="0" y="-2356"/>
            <a:chExt cx="12192002" cy="6860355"/>
          </a:xfrm>
        </p:grpSpPr>
        <p:pic>
          <p:nvPicPr>
            <p:cNvPr id="26" name="图片 25">
              <a:extLst>
                <a:ext uri="{FF2B5EF4-FFF2-40B4-BE49-F238E27FC236}">
                  <a16:creationId xmlns:a16="http://schemas.microsoft.com/office/drawing/2014/main" id="{9E27CE4C-120A-4BFC-AC12-844420165D5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27" name="图片 26">
              <a:extLst>
                <a:ext uri="{FF2B5EF4-FFF2-40B4-BE49-F238E27FC236}">
                  <a16:creationId xmlns:a16="http://schemas.microsoft.com/office/drawing/2014/main" id="{0D6FB613-0790-40D5-9714-E48FEB13970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2" name="组合 1">
            <a:extLst>
              <a:ext uri="{FF2B5EF4-FFF2-40B4-BE49-F238E27FC236}">
                <a16:creationId xmlns:a16="http://schemas.microsoft.com/office/drawing/2014/main" id="{41CAE4BB-6F7B-4482-8966-094DE9B01B96}"/>
              </a:ext>
            </a:extLst>
          </p:cNvPr>
          <p:cNvGrpSpPr/>
          <p:nvPr/>
        </p:nvGrpSpPr>
        <p:grpSpPr>
          <a:xfrm>
            <a:off x="641671" y="533344"/>
            <a:ext cx="10962219" cy="4953056"/>
            <a:chOff x="641671" y="533344"/>
            <a:chExt cx="10962219" cy="4953056"/>
          </a:xfrm>
        </p:grpSpPr>
        <p:sp>
          <p:nvSpPr>
            <p:cNvPr id="5" name="文本框 4"/>
            <p:cNvSpPr txBox="1"/>
            <p:nvPr/>
          </p:nvSpPr>
          <p:spPr>
            <a:xfrm>
              <a:off x="4290361" y="533344"/>
              <a:ext cx="3246323" cy="20005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目</a:t>
              </a:r>
              <a:r>
                <a:rPr kumimoji="0" lang="zh-TW" altLang="en-US" sz="8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錄</a:t>
              </a:r>
              <a:endParaRPr kumimoji="0" lang="en-US" altLang="zh-CN" sz="80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CONTENTS</a:t>
              </a:r>
              <a:endParaRPr kumimoji="0" lang="zh-CN" altLang="en-US" sz="4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 name="直接连接符 8"/>
            <p:cNvCxnSpPr/>
            <p:nvPr/>
          </p:nvCxnSpPr>
          <p:spPr>
            <a:xfrm>
              <a:off x="3200400" y="3216729"/>
              <a:ext cx="0" cy="2269671"/>
            </a:xfrm>
            <a:prstGeom prst="line">
              <a:avLst/>
            </a:prstGeom>
            <a:ln>
              <a:solidFill>
                <a:srgbClr val="D30F1B">
                  <a:alpha val="17000"/>
                </a:srgb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34887" y="3069592"/>
              <a:ext cx="726481"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endParaRPr kumimoji="0" lang="zh-CN" altLang="en-US" sz="72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矩形 10"/>
            <p:cNvSpPr/>
            <p:nvPr/>
          </p:nvSpPr>
          <p:spPr>
            <a:xfrm>
              <a:off x="739290" y="5021172"/>
              <a:ext cx="2307771"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12" name="直接连接符 11"/>
            <p:cNvCxnSpPr/>
            <p:nvPr/>
          </p:nvCxnSpPr>
          <p:spPr>
            <a:xfrm>
              <a:off x="6072541" y="3216729"/>
              <a:ext cx="0" cy="2269671"/>
            </a:xfrm>
            <a:prstGeom prst="line">
              <a:avLst/>
            </a:prstGeom>
            <a:ln>
              <a:solidFill>
                <a:srgbClr val="0C3273">
                  <a:alpha val="17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243739" y="3069592"/>
              <a:ext cx="726481"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a:t>
              </a:r>
              <a:endParaRPr kumimoji="0" lang="zh-CN" altLang="en-US" sz="72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13"/>
            <p:cNvSpPr/>
            <p:nvPr/>
          </p:nvSpPr>
          <p:spPr>
            <a:xfrm>
              <a:off x="3474421" y="5021172"/>
              <a:ext cx="2307771"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15" name="直接连接符 14"/>
            <p:cNvCxnSpPr/>
            <p:nvPr/>
          </p:nvCxnSpPr>
          <p:spPr>
            <a:xfrm>
              <a:off x="8980904" y="3216729"/>
              <a:ext cx="0" cy="2269671"/>
            </a:xfrm>
            <a:prstGeom prst="line">
              <a:avLst/>
            </a:prstGeom>
            <a:ln>
              <a:solidFill>
                <a:srgbClr val="D30F1B">
                  <a:alpha val="17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135773" y="3069592"/>
              <a:ext cx="726481"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3</a:t>
              </a:r>
              <a:endParaRPr kumimoji="0" lang="zh-CN" altLang="en-US" sz="72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文本框 17"/>
            <p:cNvSpPr txBox="1"/>
            <p:nvPr/>
          </p:nvSpPr>
          <p:spPr>
            <a:xfrm>
              <a:off x="10017016" y="3053442"/>
              <a:ext cx="726481"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4</a:t>
              </a:r>
              <a:endParaRPr kumimoji="0" lang="zh-CN" altLang="en-US" sz="72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8" name="矩形 27">
              <a:extLst>
                <a:ext uri="{FF2B5EF4-FFF2-40B4-BE49-F238E27FC236}">
                  <a16:creationId xmlns:a16="http://schemas.microsoft.com/office/drawing/2014/main" id="{A6374131-51CA-41DE-AA2F-28833D432990}"/>
                </a:ext>
              </a:extLst>
            </p:cNvPr>
            <p:cNvSpPr/>
            <p:nvPr/>
          </p:nvSpPr>
          <p:spPr>
            <a:xfrm>
              <a:off x="641671" y="4351564"/>
              <a:ext cx="2512912"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專案介紹</a:t>
              </a:r>
              <a:endParaRPr kumimoji="0" lang="zh-CN" altLang="en-US" sz="2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矩形 28">
              <a:extLst>
                <a:ext uri="{FF2B5EF4-FFF2-40B4-BE49-F238E27FC236}">
                  <a16:creationId xmlns:a16="http://schemas.microsoft.com/office/drawing/2014/main" id="{3B92F025-4FD7-414C-9E6F-FD7EAC3913D5}"/>
                </a:ext>
              </a:extLst>
            </p:cNvPr>
            <p:cNvSpPr/>
            <p:nvPr/>
          </p:nvSpPr>
          <p:spPr>
            <a:xfrm>
              <a:off x="3458107" y="4351564"/>
              <a:ext cx="2512912"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設計概念</a:t>
              </a:r>
              <a:endParaRPr kumimoji="0" lang="zh-CN" altLang="en-US" sz="2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矩形 29">
              <a:extLst>
                <a:ext uri="{FF2B5EF4-FFF2-40B4-BE49-F238E27FC236}">
                  <a16:creationId xmlns:a16="http://schemas.microsoft.com/office/drawing/2014/main" id="{A9D41EF5-3E50-4892-B7DE-8524AA1F1ACB}"/>
                </a:ext>
              </a:extLst>
            </p:cNvPr>
            <p:cNvSpPr/>
            <p:nvPr/>
          </p:nvSpPr>
          <p:spPr>
            <a:xfrm>
              <a:off x="6274543" y="4351564"/>
              <a:ext cx="2512912"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專案說明</a:t>
              </a:r>
              <a:endParaRPr kumimoji="0" lang="zh-CN" altLang="en-US" sz="2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矩形 30">
              <a:extLst>
                <a:ext uri="{FF2B5EF4-FFF2-40B4-BE49-F238E27FC236}">
                  <a16:creationId xmlns:a16="http://schemas.microsoft.com/office/drawing/2014/main" id="{C59C7264-4FF0-4D2A-BBD4-8FD0AD41A104}"/>
                </a:ext>
              </a:extLst>
            </p:cNvPr>
            <p:cNvSpPr/>
            <p:nvPr/>
          </p:nvSpPr>
          <p:spPr>
            <a:xfrm>
              <a:off x="9090978" y="4351564"/>
              <a:ext cx="2512912"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專題展示</a:t>
              </a:r>
              <a:endParaRPr kumimoji="0" lang="zh-CN" altLang="en-US" sz="24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338677182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預防錯誤</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887848" y="1547187"/>
            <a:ext cx="9161482"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dirty="0"/>
              <a:t>使用者在輸入錯誤的蛋糕數量的時候，沒有跳出說明文字。</a:t>
            </a: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r>
              <a:rPr lang="zh-TW" altLang="en-US" sz="2000" b="1" dirty="0">
                <a:latin typeface="微軟正黑體" panose="020B0604030504040204" pitchFamily="34" charset="-120"/>
                <a:ea typeface="微軟正黑體" panose="020B0604030504040204" pitchFamily="34" charset="-120"/>
              </a:rPr>
              <a:t>解決方法：</a:t>
            </a:r>
            <a:r>
              <a:rPr lang="zh-TW" altLang="en-US" sz="2000" dirty="0"/>
              <a:t>當使用者輸入錯誤數量時，會跳出錯誤說明，及要求輸入正確的數量</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5703944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彈性與使用效率</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887848" y="1547187"/>
            <a:ext cx="10700365"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dirty="0"/>
              <a:t>瀏覽頁面時，操作系統都在網頁最上方，在使用上會導致需要切換介面都要拉到最上方</a:t>
            </a: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latin typeface="微軟正黑體" panose="020B0604030504040204" pitchFamily="34" charset="-120"/>
              <a:ea typeface="微軟正黑體" panose="020B0604030504040204" pitchFamily="34" charset="-120"/>
            </a:endParaRPr>
          </a:p>
          <a:p>
            <a:pPr>
              <a:buSzPct val="100000"/>
            </a:pPr>
            <a:endParaRPr lang="en-US" altLang="zh-TW" sz="2000" b="1" dirty="0">
              <a:latin typeface="微軟正黑體" panose="020B0604030504040204" pitchFamily="34" charset="-120"/>
              <a:ea typeface="微軟正黑體" panose="020B0604030504040204" pitchFamily="34" charset="-120"/>
            </a:endParaRPr>
          </a:p>
          <a:p>
            <a:pPr>
              <a:buSzPct val="100000"/>
            </a:pPr>
            <a:r>
              <a:rPr lang="zh-TW" altLang="en-US" sz="2000" b="1" dirty="0">
                <a:latin typeface="微軟正黑體" panose="020B0604030504040204" pitchFamily="34" charset="-120"/>
                <a:ea typeface="微軟正黑體" panose="020B0604030504040204" pitchFamily="34" charset="-120"/>
              </a:rPr>
              <a:t>解決方法：</a:t>
            </a:r>
            <a:r>
              <a:rPr lang="zh-TW" altLang="en-US" sz="2000" dirty="0"/>
              <a:t>使最上方是使用浮動的，讓使用者可以隨時都可以使用操作介面</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5202911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a:extLst>
              <a:ext uri="{FF2B5EF4-FFF2-40B4-BE49-F238E27FC236}">
                <a16:creationId xmlns:a16="http://schemas.microsoft.com/office/drawing/2014/main" id="{340C48DD-2B08-4F95-8320-B923DAD399D6}"/>
              </a:ext>
            </a:extLst>
          </p:cNvPr>
          <p:cNvGrpSpPr/>
          <p:nvPr/>
        </p:nvGrpSpPr>
        <p:grpSpPr>
          <a:xfrm>
            <a:off x="670943" y="419918"/>
            <a:ext cx="6861073" cy="519486"/>
            <a:chOff x="670943" y="419918"/>
            <a:chExt cx="4220653" cy="519486"/>
          </a:xfrm>
        </p:grpSpPr>
        <p:sp>
          <p:nvSpPr>
            <p:cNvPr id="3" name="KSO_Shape">
              <a:extLst>
                <a:ext uri="{FF2B5EF4-FFF2-40B4-BE49-F238E27FC236}">
                  <a16:creationId xmlns:a16="http://schemas.microsoft.com/office/drawing/2014/main" id="{1C476181-D54F-4897-BF55-47A23498FF57}"/>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文本框 2">
              <a:extLst>
                <a:ext uri="{FF2B5EF4-FFF2-40B4-BE49-F238E27FC236}">
                  <a16:creationId xmlns:a16="http://schemas.microsoft.com/office/drawing/2014/main" id="{46BB5C7A-4518-4934-9EA4-7D3098910FA7}"/>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使用不同裝置瀏覽跑版</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5" name="文字方塊 4">
            <a:extLst>
              <a:ext uri="{FF2B5EF4-FFF2-40B4-BE49-F238E27FC236}">
                <a16:creationId xmlns:a16="http://schemas.microsoft.com/office/drawing/2014/main" id="{F292914C-B097-49DF-94CF-EEA832984825}"/>
              </a:ext>
            </a:extLst>
          </p:cNvPr>
          <p:cNvSpPr txBox="1"/>
          <p:nvPr/>
        </p:nvSpPr>
        <p:spPr>
          <a:xfrm>
            <a:off x="887848" y="1547187"/>
            <a:ext cx="11078674" cy="2554545"/>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問題：</a:t>
            </a:r>
            <a:r>
              <a:rPr lang="zh-TW" altLang="en-US" sz="2000" dirty="0"/>
              <a:t>使用不同裝置瀏覽此網頁時，會出現圖片與文字交錯或顯示在錯誤位置</a:t>
            </a: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p>
          <a:p>
            <a:pPr>
              <a:buSzPct val="100000"/>
            </a:pPr>
            <a:endParaRPr lang="en-US" altLang="zh-TW" sz="2000" b="1" dirty="0">
              <a:latin typeface="微軟正黑體" panose="020B0604030504040204" pitchFamily="34" charset="-120"/>
              <a:ea typeface="微軟正黑體" panose="020B0604030504040204" pitchFamily="34" charset="-120"/>
            </a:endParaRPr>
          </a:p>
          <a:p>
            <a:pPr>
              <a:buSzPct val="100000"/>
            </a:pPr>
            <a:endParaRPr lang="en-US" altLang="zh-TW" sz="2000" b="1" dirty="0">
              <a:latin typeface="微軟正黑體" panose="020B0604030504040204" pitchFamily="34" charset="-120"/>
              <a:ea typeface="微軟正黑體" panose="020B0604030504040204" pitchFamily="34" charset="-120"/>
            </a:endParaRPr>
          </a:p>
          <a:p>
            <a:pPr>
              <a:buSzPct val="100000"/>
            </a:pPr>
            <a:r>
              <a:rPr lang="zh-TW" altLang="en-US" sz="2000" b="1" dirty="0">
                <a:latin typeface="微軟正黑體" panose="020B0604030504040204" pitchFamily="34" charset="-120"/>
                <a:ea typeface="微軟正黑體" panose="020B0604030504040204" pitchFamily="34" charset="-120"/>
              </a:rPr>
              <a:t>解決方法：</a:t>
            </a:r>
            <a:r>
              <a:rPr lang="zh-TW" altLang="en-US" sz="2000" dirty="0"/>
              <a:t>使用</a:t>
            </a:r>
            <a:r>
              <a:rPr lang="en-US" altLang="zh-TW" sz="2000" dirty="0"/>
              <a:t>RWD</a:t>
            </a:r>
            <a:r>
              <a:rPr lang="zh-TW" altLang="en-US" sz="2000" dirty="0"/>
              <a:t>寫法，對不同裝置的畫面重新設計，讓使用者用任何裝置都能清楚的瀏覽</a:t>
            </a:r>
            <a:endParaRPr lang="en-US" altLang="zh-TW" sz="2000" dirty="0"/>
          </a:p>
        </p:txBody>
      </p:sp>
    </p:spTree>
    <p:extLst>
      <p:ext uri="{BB962C8B-B14F-4D97-AF65-F5344CB8AC3E}">
        <p14:creationId xmlns:p14="http://schemas.microsoft.com/office/powerpoint/2010/main" val="960578776"/>
      </p:ext>
    </p:extLst>
  </p:cSld>
  <p:clrMapOvr>
    <a:masterClrMapping/>
  </p:clrMapOvr>
  <mc:AlternateContent xmlns:mc="http://schemas.openxmlformats.org/markup-compatibility/2006" xmlns:p14="http://schemas.microsoft.com/office/powerpoint/2010/main">
    <mc:Choice Requires="p14">
      <p:transition spd="slow" p14:dur="1250" advClick="0" advTm="0">
        <p:split orient="vert"/>
      </p:transition>
    </mc:Choice>
    <mc:Fallback xmlns="">
      <p:transition spd="slow" advClick="0" advTm="0">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7576241" cy="519486"/>
            <a:chOff x="670943" y="419918"/>
            <a:chExt cx="7576241"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899" y="419918"/>
              <a:ext cx="6963285"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t>協助使用者辨識、偵錯並從錯誤中恢復 </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1221956" y="2602264"/>
            <a:ext cx="9930924" cy="1015663"/>
          </a:xfrm>
          <a:prstGeom prst="rect">
            <a:avLst/>
          </a:prstGeom>
          <a:noFill/>
        </p:spPr>
        <p:txBody>
          <a:bodyPr wrap="none" rtlCol="0">
            <a:spAutoFit/>
          </a:bodyPr>
          <a:lstStyle/>
          <a:p>
            <a:pPr>
              <a:buSzPct val="100000"/>
            </a:pPr>
            <a:r>
              <a:rPr lang="zh-TW" altLang="en-US" sz="2000" dirty="0"/>
              <a:t>在購買階段當輸入資料都打好，按下按鈕已經要儲值的時候，</a:t>
            </a:r>
            <a:endParaRPr lang="en-US" altLang="zh-TW" sz="2000" dirty="0"/>
          </a:p>
          <a:p>
            <a:pPr>
              <a:buSzPct val="100000"/>
            </a:pPr>
            <a:r>
              <a:rPr lang="zh-TW" altLang="en-US" sz="2000" dirty="0"/>
              <a:t>會跳出一個小視窗顯示購買的數量以及確認使用者購買意願，</a:t>
            </a:r>
            <a:endParaRPr lang="en-US" altLang="zh-TW" sz="2000" dirty="0"/>
          </a:p>
          <a:p>
            <a:pPr>
              <a:buSzPct val="100000"/>
            </a:pPr>
            <a:r>
              <a:rPr lang="zh-TW" altLang="en-US" sz="2000" dirty="0"/>
              <a:t>讓購買者可以確認資料是否正確及可以有機會重新檢視自己是否真的想真的想購買。</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0159933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9A853C84-0981-4C91-9A36-5C7A93E82A21}"/>
              </a:ext>
            </a:extLst>
          </p:cNvPr>
          <p:cNvGrpSpPr/>
          <p:nvPr/>
        </p:nvGrpSpPr>
        <p:grpSpPr>
          <a:xfrm>
            <a:off x="0" y="-2356"/>
            <a:ext cx="12192002" cy="6860355"/>
            <a:chOff x="0" y="-2356"/>
            <a:chExt cx="12192002" cy="6860355"/>
          </a:xfrm>
        </p:grpSpPr>
        <p:pic>
          <p:nvPicPr>
            <p:cNvPr id="13" name="图片 12">
              <a:extLst>
                <a:ext uri="{FF2B5EF4-FFF2-40B4-BE49-F238E27FC236}">
                  <a16:creationId xmlns:a16="http://schemas.microsoft.com/office/drawing/2014/main" id="{021810BD-0B92-4787-8ACC-2BBD7F6B8E3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7" name="图片 16">
              <a:extLst>
                <a:ext uri="{FF2B5EF4-FFF2-40B4-BE49-F238E27FC236}">
                  <a16:creationId xmlns:a16="http://schemas.microsoft.com/office/drawing/2014/main" id="{62A56F52-34CB-412B-A867-7F86E3F077C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2" name="组合 1">
            <a:extLst>
              <a:ext uri="{FF2B5EF4-FFF2-40B4-BE49-F238E27FC236}">
                <a16:creationId xmlns:a16="http://schemas.microsoft.com/office/drawing/2014/main" id="{A2C0FBEF-DFC6-4397-995F-C06129D495B8}"/>
              </a:ext>
            </a:extLst>
          </p:cNvPr>
          <p:cNvGrpSpPr/>
          <p:nvPr/>
        </p:nvGrpSpPr>
        <p:grpSpPr>
          <a:xfrm>
            <a:off x="1534886" y="1180193"/>
            <a:ext cx="8182532" cy="4153807"/>
            <a:chOff x="1534886" y="1180193"/>
            <a:chExt cx="8182532" cy="4153807"/>
          </a:xfrm>
        </p:grpSpPr>
        <p:sp>
          <p:nvSpPr>
            <p:cNvPr id="8" name="任意多边形: 形状 7">
              <a:extLst>
                <a:ext uri="{FF2B5EF4-FFF2-40B4-BE49-F238E27FC236}">
                  <a16:creationId xmlns:a16="http://schemas.microsoft.com/office/drawing/2014/main" id="{09E26A54-1AEE-4421-8E82-83AEBE0137FA}"/>
                </a:ext>
              </a:extLst>
            </p:cNvPr>
            <p:cNvSpPr/>
            <p:nvPr/>
          </p:nvSpPr>
          <p:spPr>
            <a:xfrm flipH="1" flipV="1">
              <a:off x="2474582" y="1180193"/>
              <a:ext cx="7242836" cy="4153807"/>
            </a:xfrm>
            <a:custGeom>
              <a:avLst/>
              <a:gdLst>
                <a:gd name="connsiteX0" fmla="*/ 8984343 w 8984343"/>
                <a:gd name="connsiteY0" fmla="*/ 2206171 h 5152571"/>
                <a:gd name="connsiteX1" fmla="*/ 8984343 w 8984343"/>
                <a:gd name="connsiteY1" fmla="*/ 0 h 5152571"/>
                <a:gd name="connsiteX2" fmla="*/ 0 w 8984343"/>
                <a:gd name="connsiteY2" fmla="*/ 0 h 5152571"/>
                <a:gd name="connsiteX3" fmla="*/ 0 w 8984343"/>
                <a:gd name="connsiteY3" fmla="*/ 5152571 h 5152571"/>
                <a:gd name="connsiteX4" fmla="*/ 8984343 w 8984343"/>
                <a:gd name="connsiteY4" fmla="*/ 5152571 h 5152571"/>
                <a:gd name="connsiteX5" fmla="*/ 8984343 w 8984343"/>
                <a:gd name="connsiteY5" fmla="*/ 3468914 h 5152571"/>
                <a:gd name="connsiteX6" fmla="*/ 8911771 w 8984343"/>
                <a:gd name="connsiteY6" fmla="*/ 3468914 h 515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4343" h="5152571">
                  <a:moveTo>
                    <a:pt x="8984343" y="2206171"/>
                  </a:moveTo>
                  <a:lnTo>
                    <a:pt x="8984343" y="0"/>
                  </a:lnTo>
                  <a:lnTo>
                    <a:pt x="0" y="0"/>
                  </a:lnTo>
                  <a:lnTo>
                    <a:pt x="0" y="5152571"/>
                  </a:lnTo>
                  <a:lnTo>
                    <a:pt x="8984343" y="5152571"/>
                  </a:lnTo>
                  <a:lnTo>
                    <a:pt x="8984343" y="3468914"/>
                  </a:lnTo>
                  <a:lnTo>
                    <a:pt x="8911771" y="3468914"/>
                  </a:lnTo>
                </a:path>
              </a:pathLst>
            </a:custGeom>
            <a:noFill/>
            <a:ln w="57150">
              <a:solidFill>
                <a:srgbClr val="0C3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 name="直接连接符 8">
              <a:extLst>
                <a:ext uri="{FF2B5EF4-FFF2-40B4-BE49-F238E27FC236}">
                  <a16:creationId xmlns:a16="http://schemas.microsoft.com/office/drawing/2014/main" id="{1DE9CE57-CE90-4BFD-8900-77CF1AB404C0}"/>
                </a:ext>
              </a:extLst>
            </p:cNvPr>
            <p:cNvCxnSpPr>
              <a:cxnSpLocks/>
            </p:cNvCxnSpPr>
            <p:nvPr/>
          </p:nvCxnSpPr>
          <p:spPr>
            <a:xfrm flipV="1">
              <a:off x="1534886" y="3364685"/>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861D2381-9965-4F46-97FB-C60AC6BF4B7F}"/>
                </a:ext>
              </a:extLst>
            </p:cNvPr>
            <p:cNvCxnSpPr>
              <a:cxnSpLocks/>
            </p:cNvCxnSpPr>
            <p:nvPr/>
          </p:nvCxnSpPr>
          <p:spPr>
            <a:xfrm flipV="1">
              <a:off x="2154464" y="2674334"/>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sp>
          <p:nvSpPr>
            <p:cNvPr id="14" name="文本框 13">
              <a:extLst>
                <a:ext uri="{FF2B5EF4-FFF2-40B4-BE49-F238E27FC236}">
                  <a16:creationId xmlns:a16="http://schemas.microsoft.com/office/drawing/2014/main" id="{84F2F553-12CB-48EA-8691-660F5AAEC6FF}"/>
                </a:ext>
              </a:extLst>
            </p:cNvPr>
            <p:cNvSpPr txBox="1"/>
            <p:nvPr/>
          </p:nvSpPr>
          <p:spPr>
            <a:xfrm>
              <a:off x="3997086" y="1756335"/>
              <a:ext cx="419783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PART 0</a:t>
              </a:r>
              <a:r>
                <a:rPr kumimoji="0" lang="en-US" altLang="zh-TW"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4</a:t>
              </a:r>
              <a:endParaRPr kumimoji="0" lang="zh-CN" altLang="en-US"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a:extLst>
                <a:ext uri="{FF2B5EF4-FFF2-40B4-BE49-F238E27FC236}">
                  <a16:creationId xmlns:a16="http://schemas.microsoft.com/office/drawing/2014/main" id="{39B546B5-5404-46B4-A47F-A3F5A7773AC7}"/>
                </a:ext>
              </a:extLst>
            </p:cNvPr>
            <p:cNvSpPr txBox="1"/>
            <p:nvPr/>
          </p:nvSpPr>
          <p:spPr>
            <a:xfrm>
              <a:off x="3641207" y="3554824"/>
              <a:ext cx="4875668" cy="538032"/>
            </a:xfrm>
            <a:prstGeom prst="rect">
              <a:avLst/>
            </a:prstGeom>
            <a:noFill/>
          </p:spPr>
          <p:txBody>
            <a:bodyPr wrap="square" rtlCol="0">
              <a:spAutoFit/>
            </a:bodyPr>
            <a:lstStyle>
              <a:defPPr>
                <a:defRPr lang="zh-CN"/>
              </a:defPPr>
              <a:lvl1pPr algn="ctr">
                <a:lnSpc>
                  <a:spcPct val="70000"/>
                </a:lnSpc>
                <a:defRPr sz="5400" b="0" spc="800">
                  <a:latin typeface="庞门正道标题体" panose="02010600030101010101" pitchFamily="2" charset="-122"/>
                  <a:ea typeface="庞门正道标题体" panose="02010600030101010101" pitchFamily="2" charset="-122"/>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70000"/>
                </a:lnSpc>
                <a:spcBef>
                  <a:spcPts val="0"/>
                </a:spcBef>
                <a:spcAft>
                  <a:spcPts val="0"/>
                </a:spcAft>
                <a:buClrTx/>
                <a:buSzTx/>
                <a:buFontTx/>
                <a:buNone/>
                <a:tabLst/>
                <a:defRPr/>
              </a:pPr>
              <a:r>
                <a:rPr lang="zh-TW" altLang="en-US" sz="4000" dirty="0">
                  <a:solidFill>
                    <a:srgbClr val="0C3273"/>
                  </a:solidFill>
                  <a:latin typeface="微软雅黑" panose="020B0503020204020204" pitchFamily="34" charset="-122"/>
                  <a:ea typeface="微软雅黑" panose="020B0503020204020204" pitchFamily="34" charset="-122"/>
                  <a:sym typeface="Source Han Serif SC" panose="02020400000000000000" pitchFamily="18" charset="-122"/>
                </a:rPr>
                <a:t>未來規劃</a:t>
              </a:r>
              <a:endParaRPr kumimoji="0" lang="zh-CN" altLang="en-US" sz="4000" b="0" i="0" u="none" strike="noStrike" kern="1200" cap="none" spc="80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81604422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64">
            <a:extLst>
              <a:ext uri="{FF2B5EF4-FFF2-40B4-BE49-F238E27FC236}">
                <a16:creationId xmlns:a16="http://schemas.microsoft.com/office/drawing/2014/main" id="{E8A064E9-4A1B-41FA-A12E-94A54AD9325E}"/>
              </a:ext>
            </a:extLst>
          </p:cNvPr>
          <p:cNvGrpSpPr/>
          <p:nvPr/>
        </p:nvGrpSpPr>
        <p:grpSpPr>
          <a:xfrm>
            <a:off x="670943" y="424098"/>
            <a:ext cx="3297162" cy="519486"/>
            <a:chOff x="670943" y="424098"/>
            <a:chExt cx="3297162" cy="519486"/>
          </a:xfrm>
        </p:grpSpPr>
        <p:sp>
          <p:nvSpPr>
            <p:cNvPr id="81" name="KSO_Shape">
              <a:extLst>
                <a:ext uri="{FF2B5EF4-FFF2-40B4-BE49-F238E27FC236}">
                  <a16:creationId xmlns:a16="http://schemas.microsoft.com/office/drawing/2014/main" id="{1D21A2EC-1CEB-4E4D-A5F5-0719F04D8E88}"/>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2" name="文本框 2">
              <a:extLst>
                <a:ext uri="{FF2B5EF4-FFF2-40B4-BE49-F238E27FC236}">
                  <a16:creationId xmlns:a16="http://schemas.microsoft.com/office/drawing/2014/main" id="{87F653AE-AADA-495F-9B49-F4536794BBC2}"/>
                </a:ext>
              </a:extLst>
            </p:cNvPr>
            <p:cNvSpPr txBox="1"/>
            <p:nvPr/>
          </p:nvSpPr>
          <p:spPr>
            <a:xfrm>
              <a:off x="1234077" y="424098"/>
              <a:ext cx="2734028"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後續發展</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文字方塊 6">
            <a:extLst>
              <a:ext uri="{FF2B5EF4-FFF2-40B4-BE49-F238E27FC236}">
                <a16:creationId xmlns:a16="http://schemas.microsoft.com/office/drawing/2014/main" id="{6BF6CFA6-F810-403A-9F4D-18DA1D67A2C3}"/>
              </a:ext>
            </a:extLst>
          </p:cNvPr>
          <p:cNvSpPr txBox="1"/>
          <p:nvPr/>
        </p:nvSpPr>
        <p:spPr>
          <a:xfrm>
            <a:off x="887848" y="1547187"/>
            <a:ext cx="11110734" cy="2862322"/>
          </a:xfrm>
          <a:prstGeom prst="rect">
            <a:avLst/>
          </a:prstGeom>
          <a:noFill/>
        </p:spPr>
        <p:txBody>
          <a:bodyPr wrap="none" rtlCol="0">
            <a:spAutoFit/>
          </a:bodyPr>
          <a:lstStyle/>
          <a:p>
            <a:pPr>
              <a:buSzPct val="100000"/>
            </a:pPr>
            <a:r>
              <a:rPr lang="zh-TW" altLang="en-US" sz="2000" b="1" dirty="0">
                <a:latin typeface="微軟正黑體" panose="020B0604030504040204" pitchFamily="34" charset="-120"/>
                <a:ea typeface="微軟正黑體" panose="020B0604030504040204" pitchFamily="34" charset="-120"/>
              </a:rPr>
              <a:t>一、細節完善化：</a:t>
            </a:r>
            <a:endParaRPr lang="en-US" altLang="zh-TW" sz="2000" b="1" dirty="0">
              <a:latin typeface="微軟正黑體" panose="020B0604030504040204" pitchFamily="34" charset="-120"/>
              <a:ea typeface="微軟正黑體" panose="020B0604030504040204" pitchFamily="34" charset="-120"/>
            </a:endParaRPr>
          </a:p>
          <a:p>
            <a:pPr>
              <a:buSzPct val="100000"/>
            </a:pPr>
            <a:r>
              <a:rPr lang="en-US" altLang="zh-TW" sz="2000" b="1"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將各細節部分優化，讓操作者能獲得更棒的手感及觀感，也會定期更新網頁圖片，讓顧客</a:t>
            </a:r>
            <a:endParaRPr lang="en-US" altLang="zh-TW" sz="2000" dirty="0">
              <a:latin typeface="微軟正黑體" panose="020B0604030504040204" pitchFamily="34" charset="-120"/>
              <a:ea typeface="微軟正黑體" panose="020B0604030504040204" pitchFamily="34" charset="-120"/>
            </a:endParaRPr>
          </a:p>
          <a:p>
            <a:pPr>
              <a:buSzPct val="100000"/>
            </a:pPr>
            <a:r>
              <a:rPr lang="zh-TW" altLang="en-US" sz="2000" dirty="0">
                <a:latin typeface="微軟正黑體" panose="020B0604030504040204" pitchFamily="34" charset="-120"/>
                <a:ea typeface="微軟正黑體" panose="020B0604030504040204" pitchFamily="34" charset="-120"/>
              </a:rPr>
              <a:t>永遠擁有新鮮感</a:t>
            </a: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r>
              <a:rPr lang="zh-TW" altLang="en-US" sz="2000" b="1" dirty="0">
                <a:latin typeface="微軟正黑體" panose="020B0604030504040204" pitchFamily="34" charset="-120"/>
                <a:ea typeface="微軟正黑體" panose="020B0604030504040204" pitchFamily="34" charset="-120"/>
              </a:rPr>
              <a:t>二、參考潮流：</a:t>
            </a:r>
            <a:endParaRPr lang="en-US" altLang="zh-TW" sz="2000" b="1"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依照最新型的潮流與時俱進自己的網頁架構及營運模式，例如：</a:t>
            </a:r>
            <a:endParaRPr lang="en-US" altLang="zh-TW" sz="2000"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與</a:t>
            </a:r>
            <a:r>
              <a:rPr lang="en-US" altLang="zh-TW" sz="2000" dirty="0" err="1">
                <a:latin typeface="微軟正黑體" panose="020B0604030504040204" pitchFamily="34" charset="-120"/>
                <a:ea typeface="微軟正黑體" panose="020B0604030504040204" pitchFamily="34" charset="-120"/>
              </a:rPr>
              <a:t>UberEats</a:t>
            </a:r>
            <a:r>
              <a:rPr lang="zh-TW" altLang="en-US" sz="2000" dirty="0">
                <a:latin typeface="微軟正黑體" panose="020B0604030504040204" pitchFamily="34" charset="-120"/>
                <a:ea typeface="微軟正黑體" panose="020B0604030504040204" pitchFamily="34" charset="-120"/>
              </a:rPr>
              <a:t>合作增加外送服務</a:t>
            </a:r>
            <a:endParaRPr lang="en-US" altLang="zh-TW" sz="2000"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客製化蛋糕</a:t>
            </a:r>
            <a:endParaRPr lang="en-US" altLang="zh-TW" sz="2000"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行動支付</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918071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830BB4F5-72B3-4093-A48E-B46C6BF0CD75}"/>
              </a:ext>
            </a:extLst>
          </p:cNvPr>
          <p:cNvGrpSpPr/>
          <p:nvPr/>
        </p:nvGrpSpPr>
        <p:grpSpPr>
          <a:xfrm>
            <a:off x="670943" y="424098"/>
            <a:ext cx="3846466" cy="519486"/>
            <a:chOff x="670943" y="424098"/>
            <a:chExt cx="3846466" cy="519486"/>
          </a:xfrm>
        </p:grpSpPr>
        <p:sp>
          <p:nvSpPr>
            <p:cNvPr id="32" name="KSO_Shape">
              <a:extLst>
                <a:ext uri="{FF2B5EF4-FFF2-40B4-BE49-F238E27FC236}">
                  <a16:creationId xmlns:a16="http://schemas.microsoft.com/office/drawing/2014/main" id="{A082B060-542B-4F05-8F9B-D6BBFFB1B4B4}"/>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5" name="文本框 2">
              <a:extLst>
                <a:ext uri="{FF2B5EF4-FFF2-40B4-BE49-F238E27FC236}">
                  <a16:creationId xmlns:a16="http://schemas.microsoft.com/office/drawing/2014/main" id="{89BEB4D1-54CB-46EF-93E3-36FF12A293AE}"/>
                </a:ext>
              </a:extLst>
            </p:cNvPr>
            <p:cNvSpPr txBox="1"/>
            <p:nvPr/>
          </p:nvSpPr>
          <p:spPr>
            <a:xfrm>
              <a:off x="1259673" y="424098"/>
              <a:ext cx="325773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GIT</a:t>
              </a: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管理程式版本</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7" name="圖片 6">
            <a:extLst>
              <a:ext uri="{FF2B5EF4-FFF2-40B4-BE49-F238E27FC236}">
                <a16:creationId xmlns:a16="http://schemas.microsoft.com/office/drawing/2014/main" id="{DFE658BB-2015-4E67-A343-B8BB319D77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16768" y="3496560"/>
            <a:ext cx="6268591" cy="2844732"/>
          </a:xfrm>
          <a:prstGeom prst="rect">
            <a:avLst/>
          </a:prstGeom>
        </p:spPr>
      </p:pic>
      <p:pic>
        <p:nvPicPr>
          <p:cNvPr id="9" name="圖片 8">
            <a:extLst>
              <a:ext uri="{FF2B5EF4-FFF2-40B4-BE49-F238E27FC236}">
                <a16:creationId xmlns:a16="http://schemas.microsoft.com/office/drawing/2014/main" id="{532E3DF4-97C5-4D04-BA01-7EBFFDEAD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73" y="943584"/>
            <a:ext cx="6657032" cy="2454507"/>
          </a:xfrm>
          <a:prstGeom prst="rect">
            <a:avLst/>
          </a:prstGeom>
        </p:spPr>
      </p:pic>
      <p:sp>
        <p:nvSpPr>
          <p:cNvPr id="37" name="矩形 36">
            <a:extLst>
              <a:ext uri="{FF2B5EF4-FFF2-40B4-BE49-F238E27FC236}">
                <a16:creationId xmlns:a16="http://schemas.microsoft.com/office/drawing/2014/main" id="{DC03F0F6-5634-4E9C-BBFB-BF85C70B98F3}"/>
              </a:ext>
            </a:extLst>
          </p:cNvPr>
          <p:cNvSpPr/>
          <p:nvPr/>
        </p:nvSpPr>
        <p:spPr>
          <a:xfrm>
            <a:off x="5327603" y="4150916"/>
            <a:ext cx="1536793" cy="2190376"/>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8B74E923-6107-46F4-9B41-37C37A7771FC}"/>
              </a:ext>
            </a:extLst>
          </p:cNvPr>
          <p:cNvSpPr/>
          <p:nvPr/>
        </p:nvSpPr>
        <p:spPr>
          <a:xfrm>
            <a:off x="1188652" y="1207715"/>
            <a:ext cx="3569779" cy="2190376"/>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D35878AC-A5FE-4140-A6A8-6A485CA76C0F}"/>
              </a:ext>
            </a:extLst>
          </p:cNvPr>
          <p:cNvCxnSpPr/>
          <p:nvPr/>
        </p:nvCxnSpPr>
        <p:spPr>
          <a:xfrm>
            <a:off x="4758431" y="2024109"/>
            <a:ext cx="3781887" cy="0"/>
          </a:xfrm>
          <a:prstGeom prst="straightConnector1">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8C0F7EAF-D090-464A-863E-F67C3F094366}"/>
              </a:ext>
            </a:extLst>
          </p:cNvPr>
          <p:cNvSpPr txBox="1"/>
          <p:nvPr/>
        </p:nvSpPr>
        <p:spPr>
          <a:xfrm>
            <a:off x="8797771" y="1855433"/>
            <a:ext cx="2454518" cy="369332"/>
          </a:xfrm>
          <a:prstGeom prst="rect">
            <a:avLst/>
          </a:prstGeom>
          <a:noFill/>
        </p:spPr>
        <p:txBody>
          <a:bodyPr wrap="none" rtlCol="0">
            <a:spAutoFit/>
          </a:bodyPr>
          <a:lstStyle/>
          <a:p>
            <a:r>
              <a:rPr lang="en-US" altLang="zh-TW" b="1" dirty="0">
                <a:solidFill>
                  <a:srgbClr val="FF0000"/>
                </a:solidFill>
                <a:latin typeface="微軟正黑體" panose="020B0604030504040204" pitchFamily="34" charset="-120"/>
                <a:ea typeface="微軟正黑體" panose="020B0604030504040204" pitchFamily="34" charset="-120"/>
              </a:rPr>
              <a:t>GITHUB</a:t>
            </a:r>
            <a:r>
              <a:rPr lang="zh-TW" altLang="en-US" b="1" dirty="0">
                <a:solidFill>
                  <a:srgbClr val="FF0000"/>
                </a:solidFill>
                <a:latin typeface="微軟正黑體" panose="020B0604030504040204" pitchFamily="34" charset="-120"/>
                <a:ea typeface="微軟正黑體" panose="020B0604030504040204" pitchFamily="34" charset="-120"/>
              </a:rPr>
              <a:t>管理程式版本</a:t>
            </a:r>
          </a:p>
        </p:txBody>
      </p:sp>
      <p:cxnSp>
        <p:nvCxnSpPr>
          <p:cNvPr id="45" name="直線單箭頭接點 44">
            <a:extLst>
              <a:ext uri="{FF2B5EF4-FFF2-40B4-BE49-F238E27FC236}">
                <a16:creationId xmlns:a16="http://schemas.microsoft.com/office/drawing/2014/main" id="{867FC62C-ECEF-4DB2-84CA-BFFAE843812C}"/>
              </a:ext>
            </a:extLst>
          </p:cNvPr>
          <p:cNvCxnSpPr>
            <a:cxnSpLocks/>
          </p:cNvCxnSpPr>
          <p:nvPr/>
        </p:nvCxnSpPr>
        <p:spPr>
          <a:xfrm flipH="1">
            <a:off x="3098307" y="5379868"/>
            <a:ext cx="2229296" cy="0"/>
          </a:xfrm>
          <a:prstGeom prst="straightConnector1">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4D3644BE-4EA7-4E59-927E-5AC2EFC7A1E2}"/>
              </a:ext>
            </a:extLst>
          </p:cNvPr>
          <p:cNvSpPr txBox="1"/>
          <p:nvPr/>
        </p:nvSpPr>
        <p:spPr>
          <a:xfrm>
            <a:off x="1188652" y="5195202"/>
            <a:ext cx="1992853" cy="369332"/>
          </a:xfrm>
          <a:prstGeom prst="rect">
            <a:avLst/>
          </a:prstGeom>
          <a:noFill/>
        </p:spPr>
        <p:txBody>
          <a:bodyPr wrap="none" rtlCol="0">
            <a:spAutoFit/>
          </a:bodyPr>
          <a:lstStyle/>
          <a:p>
            <a:r>
              <a:rPr lang="en-US" altLang="zh-TW" b="1" dirty="0">
                <a:solidFill>
                  <a:srgbClr val="FF0000"/>
                </a:solidFill>
                <a:latin typeface="微軟正黑體" panose="020B0604030504040204" pitchFamily="34" charset="-120"/>
                <a:ea typeface="微軟正黑體" panose="020B0604030504040204" pitchFamily="34" charset="-120"/>
              </a:rPr>
              <a:t>GITHUB</a:t>
            </a:r>
            <a:r>
              <a:rPr lang="zh-TW" altLang="en-US" b="1" dirty="0">
                <a:solidFill>
                  <a:srgbClr val="FF0000"/>
                </a:solidFill>
                <a:latin typeface="微軟正黑體" panose="020B0604030504040204" pitchFamily="34" charset="-120"/>
                <a:ea typeface="微軟正黑體" panose="020B0604030504040204" pitchFamily="34" charset="-120"/>
              </a:rPr>
              <a:t>統一管理</a:t>
            </a:r>
          </a:p>
        </p:txBody>
      </p:sp>
    </p:spTree>
    <p:extLst>
      <p:ext uri="{BB962C8B-B14F-4D97-AF65-F5344CB8AC3E}">
        <p14:creationId xmlns:p14="http://schemas.microsoft.com/office/powerpoint/2010/main" val="255784520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1A83510-157E-4422-B8DB-8E49970F0BE5}"/>
              </a:ext>
            </a:extLst>
          </p:cNvPr>
          <p:cNvGrpSpPr/>
          <p:nvPr/>
        </p:nvGrpSpPr>
        <p:grpSpPr>
          <a:xfrm>
            <a:off x="-2" y="0"/>
            <a:ext cx="12192000" cy="6853287"/>
            <a:chOff x="0" y="-2356"/>
            <a:chExt cx="12192000" cy="6853287"/>
          </a:xfrm>
        </p:grpSpPr>
        <p:pic>
          <p:nvPicPr>
            <p:cNvPr id="3" name="图片 2">
              <a:extLst>
                <a:ext uri="{FF2B5EF4-FFF2-40B4-BE49-F238E27FC236}">
                  <a16:creationId xmlns:a16="http://schemas.microsoft.com/office/drawing/2014/main" id="{6B8A4ACD-FBCD-43B3-9F0B-A8BE564C2A5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0" y="-959569"/>
              <a:ext cx="3429000" cy="12192000"/>
            </a:xfrm>
            <a:prstGeom prst="rect">
              <a:avLst/>
            </a:prstGeom>
          </p:spPr>
        </p:pic>
        <p:pic>
          <p:nvPicPr>
            <p:cNvPr id="16" name="图片 15">
              <a:extLst>
                <a:ext uri="{FF2B5EF4-FFF2-40B4-BE49-F238E27FC236}">
                  <a16:creationId xmlns:a16="http://schemas.microsoft.com/office/drawing/2014/main" id="{8F928348-D70C-4C62-9CC7-A4584D8938E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7" name="组合 6">
            <a:extLst>
              <a:ext uri="{FF2B5EF4-FFF2-40B4-BE49-F238E27FC236}">
                <a16:creationId xmlns:a16="http://schemas.microsoft.com/office/drawing/2014/main" id="{C4969AD3-9773-4562-B8F4-862DB169E488}"/>
              </a:ext>
            </a:extLst>
          </p:cNvPr>
          <p:cNvGrpSpPr/>
          <p:nvPr/>
        </p:nvGrpSpPr>
        <p:grpSpPr>
          <a:xfrm>
            <a:off x="1718033" y="1712144"/>
            <a:ext cx="8755937" cy="3283698"/>
            <a:chOff x="1718033" y="1712144"/>
            <a:chExt cx="8755937" cy="3283698"/>
          </a:xfrm>
        </p:grpSpPr>
        <p:sp>
          <p:nvSpPr>
            <p:cNvPr id="30" name="文本框 29">
              <a:extLst>
                <a:ext uri="{FF2B5EF4-FFF2-40B4-BE49-F238E27FC236}">
                  <a16:creationId xmlns:a16="http://schemas.microsoft.com/office/drawing/2014/main" id="{FBA17BD9-F841-43D1-BF70-C52A8AD0D4D7}"/>
                </a:ext>
              </a:extLst>
            </p:cNvPr>
            <p:cNvSpPr txBox="1"/>
            <p:nvPr/>
          </p:nvSpPr>
          <p:spPr>
            <a:xfrm>
              <a:off x="2010254" y="3844094"/>
              <a:ext cx="8214506" cy="52322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THANK </a:t>
              </a:r>
              <a:r>
                <a:rPr kumimoji="0" lang="en-US" altLang="zh-TW" sz="2800" b="0" i="0" u="none" strike="noStrike" kern="1200" cap="none" spc="0" normalizeH="0" baseline="0" noProof="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YOU!</a:t>
              </a:r>
              <a:endParaRPr kumimoji="0" lang="en-US" altLang="zh-TW" sz="2800" b="0" i="0" u="none" strike="noStrike" kern="1200" cap="none" spc="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6" name="组合 5">
              <a:extLst>
                <a:ext uri="{FF2B5EF4-FFF2-40B4-BE49-F238E27FC236}">
                  <a16:creationId xmlns:a16="http://schemas.microsoft.com/office/drawing/2014/main" id="{9A14DE78-2E41-4100-95A6-C6ACAB94D80C}"/>
                </a:ext>
              </a:extLst>
            </p:cNvPr>
            <p:cNvGrpSpPr/>
            <p:nvPr/>
          </p:nvGrpSpPr>
          <p:grpSpPr>
            <a:xfrm>
              <a:off x="1718033" y="1712144"/>
              <a:ext cx="8755937" cy="3283698"/>
              <a:chOff x="1994795" y="1712144"/>
              <a:chExt cx="8755937" cy="3283698"/>
            </a:xfrm>
          </p:grpSpPr>
          <p:sp>
            <p:nvSpPr>
              <p:cNvPr id="28" name="任意多边形: 形状 14">
                <a:extLst>
                  <a:ext uri="{FF2B5EF4-FFF2-40B4-BE49-F238E27FC236}">
                    <a16:creationId xmlns:a16="http://schemas.microsoft.com/office/drawing/2014/main" id="{5B2ABA11-3DED-4127-A6A1-4C0C5E9AFBA9}"/>
                  </a:ext>
                </a:extLst>
              </p:cNvPr>
              <p:cNvSpPr/>
              <p:nvPr/>
            </p:nvSpPr>
            <p:spPr>
              <a:xfrm>
                <a:off x="2037806" y="1712144"/>
                <a:ext cx="8712926" cy="3283698"/>
              </a:xfrm>
              <a:custGeom>
                <a:avLst/>
                <a:gdLst>
                  <a:gd name="connsiteX0" fmla="*/ 0 w 6324600"/>
                  <a:gd name="connsiteY0" fmla="*/ 0 h 1714500"/>
                  <a:gd name="connsiteX1" fmla="*/ 2228850 w 6324600"/>
                  <a:gd name="connsiteY1" fmla="*/ 0 h 1714500"/>
                  <a:gd name="connsiteX2" fmla="*/ 2228850 w 6324600"/>
                  <a:gd name="connsiteY2" fmla="*/ 46463 h 1714500"/>
                  <a:gd name="connsiteX3" fmla="*/ 46463 w 6324600"/>
                  <a:gd name="connsiteY3" fmla="*/ 46463 h 1714500"/>
                  <a:gd name="connsiteX4" fmla="*/ 46463 w 6324600"/>
                  <a:gd name="connsiteY4" fmla="*/ 1668037 h 1714500"/>
                  <a:gd name="connsiteX5" fmla="*/ 6278137 w 6324600"/>
                  <a:gd name="connsiteY5" fmla="*/ 1668037 h 1714500"/>
                  <a:gd name="connsiteX6" fmla="*/ 6278137 w 6324600"/>
                  <a:gd name="connsiteY6" fmla="*/ 46463 h 1714500"/>
                  <a:gd name="connsiteX7" fmla="*/ 4095750 w 6324600"/>
                  <a:gd name="connsiteY7" fmla="*/ 46463 h 1714500"/>
                  <a:gd name="connsiteX8" fmla="*/ 4095750 w 6324600"/>
                  <a:gd name="connsiteY8" fmla="*/ 0 h 1714500"/>
                  <a:gd name="connsiteX9" fmla="*/ 6324600 w 6324600"/>
                  <a:gd name="connsiteY9" fmla="*/ 0 h 1714500"/>
                  <a:gd name="connsiteX10" fmla="*/ 6324600 w 6324600"/>
                  <a:gd name="connsiteY10" fmla="*/ 1714500 h 1714500"/>
                  <a:gd name="connsiteX11" fmla="*/ 0 w 6324600"/>
                  <a:gd name="connsiteY11" fmla="*/ 171450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4600" h="1714500">
                    <a:moveTo>
                      <a:pt x="0" y="0"/>
                    </a:moveTo>
                    <a:lnTo>
                      <a:pt x="2228850" y="0"/>
                    </a:lnTo>
                    <a:lnTo>
                      <a:pt x="2228850" y="46463"/>
                    </a:lnTo>
                    <a:lnTo>
                      <a:pt x="46463" y="46463"/>
                    </a:lnTo>
                    <a:lnTo>
                      <a:pt x="46463" y="1668037"/>
                    </a:lnTo>
                    <a:lnTo>
                      <a:pt x="6278137" y="1668037"/>
                    </a:lnTo>
                    <a:lnTo>
                      <a:pt x="6278137" y="46463"/>
                    </a:lnTo>
                    <a:lnTo>
                      <a:pt x="4095750" y="46463"/>
                    </a:lnTo>
                    <a:lnTo>
                      <a:pt x="4095750" y="0"/>
                    </a:lnTo>
                    <a:lnTo>
                      <a:pt x="6324600" y="0"/>
                    </a:lnTo>
                    <a:lnTo>
                      <a:pt x="6324600" y="1714500"/>
                    </a:lnTo>
                    <a:lnTo>
                      <a:pt x="0" y="1714500"/>
                    </a:lnTo>
                    <a:close/>
                  </a:path>
                </a:pathLst>
              </a:custGeom>
              <a:solidFill>
                <a:srgbClr val="0C32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Rectangle 7">
                <a:extLst>
                  <a:ext uri="{FF2B5EF4-FFF2-40B4-BE49-F238E27FC236}">
                    <a16:creationId xmlns:a16="http://schemas.microsoft.com/office/drawing/2014/main" id="{3F2752C7-DBC4-4C44-9FA7-8E1C941CF025}"/>
                  </a:ext>
                </a:extLst>
              </p:cNvPr>
              <p:cNvSpPr txBox="1">
                <a:spLocks noChangeArrowheads="1"/>
              </p:cNvSpPr>
              <p:nvPr/>
            </p:nvSpPr>
            <p:spPr>
              <a:xfrm>
                <a:off x="1994795" y="2774768"/>
                <a:ext cx="8712926" cy="978151"/>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nSpc>
                    <a:spcPct val="140000"/>
                  </a:lnSpc>
                  <a:defRPr/>
                </a:pPr>
                <a:r>
                  <a:rPr lang="zh-TW" altLang="en-US"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rPr>
                  <a:t>青青麵包坊</a:t>
                </a:r>
                <a:endParaRPr lang="zh-CN" altLang="zh-CN" sz="66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pic>
        <p:nvPicPr>
          <p:cNvPr id="5" name="圖片 4">
            <a:extLst>
              <a:ext uri="{FF2B5EF4-FFF2-40B4-BE49-F238E27FC236}">
                <a16:creationId xmlns:a16="http://schemas.microsoft.com/office/drawing/2014/main" id="{367A2CC7-DA0C-4FD1-9F42-D1F7F6251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142" y="817639"/>
            <a:ext cx="2013716" cy="1789009"/>
          </a:xfrm>
          <a:prstGeom prst="rect">
            <a:avLst/>
          </a:prstGeom>
        </p:spPr>
      </p:pic>
    </p:spTree>
    <p:extLst>
      <p:ext uri="{BB962C8B-B14F-4D97-AF65-F5344CB8AC3E}">
        <p14:creationId xmlns:p14="http://schemas.microsoft.com/office/powerpoint/2010/main" val="414705818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9A853C84-0981-4C91-9A36-5C7A93E82A21}"/>
              </a:ext>
            </a:extLst>
          </p:cNvPr>
          <p:cNvGrpSpPr/>
          <p:nvPr/>
        </p:nvGrpSpPr>
        <p:grpSpPr>
          <a:xfrm>
            <a:off x="0" y="-2356"/>
            <a:ext cx="12192002" cy="6860355"/>
            <a:chOff x="0" y="-2356"/>
            <a:chExt cx="12192002" cy="6860355"/>
          </a:xfrm>
        </p:grpSpPr>
        <p:pic>
          <p:nvPicPr>
            <p:cNvPr id="13" name="图片 12">
              <a:extLst>
                <a:ext uri="{FF2B5EF4-FFF2-40B4-BE49-F238E27FC236}">
                  <a16:creationId xmlns:a16="http://schemas.microsoft.com/office/drawing/2014/main" id="{021810BD-0B92-4787-8ACC-2BBD7F6B8E3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7" name="图片 16">
              <a:extLst>
                <a:ext uri="{FF2B5EF4-FFF2-40B4-BE49-F238E27FC236}">
                  <a16:creationId xmlns:a16="http://schemas.microsoft.com/office/drawing/2014/main" id="{62A56F52-34CB-412B-A867-7F86E3F077C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2" name="组合 1">
            <a:extLst>
              <a:ext uri="{FF2B5EF4-FFF2-40B4-BE49-F238E27FC236}">
                <a16:creationId xmlns:a16="http://schemas.microsoft.com/office/drawing/2014/main" id="{A2C0FBEF-DFC6-4397-995F-C06129D495B8}"/>
              </a:ext>
            </a:extLst>
          </p:cNvPr>
          <p:cNvGrpSpPr/>
          <p:nvPr/>
        </p:nvGrpSpPr>
        <p:grpSpPr>
          <a:xfrm>
            <a:off x="1534886" y="1180193"/>
            <a:ext cx="8182532" cy="4153807"/>
            <a:chOff x="1534886" y="1180193"/>
            <a:chExt cx="8182532" cy="4153807"/>
          </a:xfrm>
        </p:grpSpPr>
        <p:sp>
          <p:nvSpPr>
            <p:cNvPr id="8" name="任意多边形: 形状 7">
              <a:extLst>
                <a:ext uri="{FF2B5EF4-FFF2-40B4-BE49-F238E27FC236}">
                  <a16:creationId xmlns:a16="http://schemas.microsoft.com/office/drawing/2014/main" id="{09E26A54-1AEE-4421-8E82-83AEBE0137FA}"/>
                </a:ext>
              </a:extLst>
            </p:cNvPr>
            <p:cNvSpPr/>
            <p:nvPr/>
          </p:nvSpPr>
          <p:spPr>
            <a:xfrm flipH="1" flipV="1">
              <a:off x="2474582" y="1180193"/>
              <a:ext cx="7242836" cy="4153807"/>
            </a:xfrm>
            <a:custGeom>
              <a:avLst/>
              <a:gdLst>
                <a:gd name="connsiteX0" fmla="*/ 8984343 w 8984343"/>
                <a:gd name="connsiteY0" fmla="*/ 2206171 h 5152571"/>
                <a:gd name="connsiteX1" fmla="*/ 8984343 w 8984343"/>
                <a:gd name="connsiteY1" fmla="*/ 0 h 5152571"/>
                <a:gd name="connsiteX2" fmla="*/ 0 w 8984343"/>
                <a:gd name="connsiteY2" fmla="*/ 0 h 5152571"/>
                <a:gd name="connsiteX3" fmla="*/ 0 w 8984343"/>
                <a:gd name="connsiteY3" fmla="*/ 5152571 h 5152571"/>
                <a:gd name="connsiteX4" fmla="*/ 8984343 w 8984343"/>
                <a:gd name="connsiteY4" fmla="*/ 5152571 h 5152571"/>
                <a:gd name="connsiteX5" fmla="*/ 8984343 w 8984343"/>
                <a:gd name="connsiteY5" fmla="*/ 3468914 h 5152571"/>
                <a:gd name="connsiteX6" fmla="*/ 8911771 w 8984343"/>
                <a:gd name="connsiteY6" fmla="*/ 3468914 h 515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4343" h="5152571">
                  <a:moveTo>
                    <a:pt x="8984343" y="2206171"/>
                  </a:moveTo>
                  <a:lnTo>
                    <a:pt x="8984343" y="0"/>
                  </a:lnTo>
                  <a:lnTo>
                    <a:pt x="0" y="0"/>
                  </a:lnTo>
                  <a:lnTo>
                    <a:pt x="0" y="5152571"/>
                  </a:lnTo>
                  <a:lnTo>
                    <a:pt x="8984343" y="5152571"/>
                  </a:lnTo>
                  <a:lnTo>
                    <a:pt x="8984343" y="3468914"/>
                  </a:lnTo>
                  <a:lnTo>
                    <a:pt x="8911771" y="3468914"/>
                  </a:lnTo>
                </a:path>
              </a:pathLst>
            </a:custGeom>
            <a:noFill/>
            <a:ln w="57150">
              <a:solidFill>
                <a:srgbClr val="0C3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 name="直接连接符 8">
              <a:extLst>
                <a:ext uri="{FF2B5EF4-FFF2-40B4-BE49-F238E27FC236}">
                  <a16:creationId xmlns:a16="http://schemas.microsoft.com/office/drawing/2014/main" id="{1DE9CE57-CE90-4BFD-8900-77CF1AB404C0}"/>
                </a:ext>
              </a:extLst>
            </p:cNvPr>
            <p:cNvCxnSpPr>
              <a:cxnSpLocks/>
            </p:cNvCxnSpPr>
            <p:nvPr/>
          </p:nvCxnSpPr>
          <p:spPr>
            <a:xfrm flipV="1">
              <a:off x="1534886" y="3364685"/>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861D2381-9965-4F46-97FB-C60AC6BF4B7F}"/>
                </a:ext>
              </a:extLst>
            </p:cNvPr>
            <p:cNvCxnSpPr>
              <a:cxnSpLocks/>
            </p:cNvCxnSpPr>
            <p:nvPr/>
          </p:nvCxnSpPr>
          <p:spPr>
            <a:xfrm flipV="1">
              <a:off x="2154464" y="2674334"/>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sp>
          <p:nvSpPr>
            <p:cNvPr id="14" name="文本框 13">
              <a:extLst>
                <a:ext uri="{FF2B5EF4-FFF2-40B4-BE49-F238E27FC236}">
                  <a16:creationId xmlns:a16="http://schemas.microsoft.com/office/drawing/2014/main" id="{84F2F553-12CB-48EA-8691-660F5AAEC6FF}"/>
                </a:ext>
              </a:extLst>
            </p:cNvPr>
            <p:cNvSpPr txBox="1"/>
            <p:nvPr/>
          </p:nvSpPr>
          <p:spPr>
            <a:xfrm>
              <a:off x="3997086" y="1756335"/>
              <a:ext cx="419783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PART 01</a:t>
              </a:r>
              <a:endParaRPr kumimoji="0" lang="zh-CN" altLang="en-US"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a:extLst>
                <a:ext uri="{FF2B5EF4-FFF2-40B4-BE49-F238E27FC236}">
                  <a16:creationId xmlns:a16="http://schemas.microsoft.com/office/drawing/2014/main" id="{39B546B5-5404-46B4-A47F-A3F5A7773AC7}"/>
                </a:ext>
              </a:extLst>
            </p:cNvPr>
            <p:cNvSpPr txBox="1"/>
            <p:nvPr/>
          </p:nvSpPr>
          <p:spPr>
            <a:xfrm>
              <a:off x="3641207" y="3554824"/>
              <a:ext cx="4875668" cy="538032"/>
            </a:xfrm>
            <a:prstGeom prst="rect">
              <a:avLst/>
            </a:prstGeom>
            <a:noFill/>
          </p:spPr>
          <p:txBody>
            <a:bodyPr wrap="square" rtlCol="0">
              <a:spAutoFit/>
            </a:bodyPr>
            <a:lstStyle>
              <a:defPPr>
                <a:defRPr lang="zh-CN"/>
              </a:defPPr>
              <a:lvl1pPr algn="ctr">
                <a:lnSpc>
                  <a:spcPct val="70000"/>
                </a:lnSpc>
                <a:defRPr sz="5400" b="0" spc="800">
                  <a:latin typeface="庞门正道标题体" panose="02010600030101010101" pitchFamily="2" charset="-122"/>
                  <a:ea typeface="庞门正道标题体" panose="02010600030101010101" pitchFamily="2" charset="-122"/>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zh-TW" altLang="en-US" sz="4000" b="0" i="0" u="none" strike="noStrike" kern="1200" cap="none" spc="80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專案介紹</a:t>
              </a:r>
              <a:endParaRPr kumimoji="0" lang="zh-CN" altLang="en-US" sz="4000" b="0" i="0" u="none" strike="noStrike" kern="1200" cap="none" spc="80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410835770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9A853C84-0981-4C91-9A36-5C7A93E82A21}"/>
              </a:ext>
            </a:extLst>
          </p:cNvPr>
          <p:cNvGrpSpPr/>
          <p:nvPr/>
        </p:nvGrpSpPr>
        <p:grpSpPr>
          <a:xfrm>
            <a:off x="0" y="-2355"/>
            <a:ext cx="12192002" cy="6860355"/>
            <a:chOff x="0" y="-2356"/>
            <a:chExt cx="12192002" cy="6860355"/>
          </a:xfrm>
        </p:grpSpPr>
        <p:pic>
          <p:nvPicPr>
            <p:cNvPr id="13" name="图片 12">
              <a:extLst>
                <a:ext uri="{FF2B5EF4-FFF2-40B4-BE49-F238E27FC236}">
                  <a16:creationId xmlns:a16="http://schemas.microsoft.com/office/drawing/2014/main" id="{021810BD-0B92-4787-8ACC-2BBD7F6B8E3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7" name="图片 16">
              <a:extLst>
                <a:ext uri="{FF2B5EF4-FFF2-40B4-BE49-F238E27FC236}">
                  <a16:creationId xmlns:a16="http://schemas.microsoft.com/office/drawing/2014/main" id="{62A56F52-34CB-412B-A867-7F86E3F077C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2" name="组合 1">
            <a:extLst>
              <a:ext uri="{FF2B5EF4-FFF2-40B4-BE49-F238E27FC236}">
                <a16:creationId xmlns:a16="http://schemas.microsoft.com/office/drawing/2014/main" id="{A2C0FBEF-DFC6-4397-995F-C06129D495B8}"/>
              </a:ext>
            </a:extLst>
          </p:cNvPr>
          <p:cNvGrpSpPr/>
          <p:nvPr/>
        </p:nvGrpSpPr>
        <p:grpSpPr>
          <a:xfrm>
            <a:off x="1534886" y="1180193"/>
            <a:ext cx="8182532" cy="4153807"/>
            <a:chOff x="1534886" y="1180193"/>
            <a:chExt cx="8182532" cy="4153807"/>
          </a:xfrm>
        </p:grpSpPr>
        <p:sp>
          <p:nvSpPr>
            <p:cNvPr id="8" name="任意多边形: 形状 7">
              <a:extLst>
                <a:ext uri="{FF2B5EF4-FFF2-40B4-BE49-F238E27FC236}">
                  <a16:creationId xmlns:a16="http://schemas.microsoft.com/office/drawing/2014/main" id="{09E26A54-1AEE-4421-8E82-83AEBE0137FA}"/>
                </a:ext>
              </a:extLst>
            </p:cNvPr>
            <p:cNvSpPr/>
            <p:nvPr/>
          </p:nvSpPr>
          <p:spPr>
            <a:xfrm flipH="1" flipV="1">
              <a:off x="2474582" y="1180193"/>
              <a:ext cx="7242836" cy="4153807"/>
            </a:xfrm>
            <a:custGeom>
              <a:avLst/>
              <a:gdLst>
                <a:gd name="connsiteX0" fmla="*/ 8984343 w 8984343"/>
                <a:gd name="connsiteY0" fmla="*/ 2206171 h 5152571"/>
                <a:gd name="connsiteX1" fmla="*/ 8984343 w 8984343"/>
                <a:gd name="connsiteY1" fmla="*/ 0 h 5152571"/>
                <a:gd name="connsiteX2" fmla="*/ 0 w 8984343"/>
                <a:gd name="connsiteY2" fmla="*/ 0 h 5152571"/>
                <a:gd name="connsiteX3" fmla="*/ 0 w 8984343"/>
                <a:gd name="connsiteY3" fmla="*/ 5152571 h 5152571"/>
                <a:gd name="connsiteX4" fmla="*/ 8984343 w 8984343"/>
                <a:gd name="connsiteY4" fmla="*/ 5152571 h 5152571"/>
                <a:gd name="connsiteX5" fmla="*/ 8984343 w 8984343"/>
                <a:gd name="connsiteY5" fmla="*/ 3468914 h 5152571"/>
                <a:gd name="connsiteX6" fmla="*/ 8911771 w 8984343"/>
                <a:gd name="connsiteY6" fmla="*/ 3468914 h 515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4343" h="5152571">
                  <a:moveTo>
                    <a:pt x="8984343" y="2206171"/>
                  </a:moveTo>
                  <a:lnTo>
                    <a:pt x="8984343" y="0"/>
                  </a:lnTo>
                  <a:lnTo>
                    <a:pt x="0" y="0"/>
                  </a:lnTo>
                  <a:lnTo>
                    <a:pt x="0" y="5152571"/>
                  </a:lnTo>
                  <a:lnTo>
                    <a:pt x="8984343" y="5152571"/>
                  </a:lnTo>
                  <a:lnTo>
                    <a:pt x="8984343" y="3468914"/>
                  </a:lnTo>
                  <a:lnTo>
                    <a:pt x="8911771" y="3468914"/>
                  </a:lnTo>
                </a:path>
              </a:pathLst>
            </a:custGeom>
            <a:noFill/>
            <a:ln w="57150">
              <a:solidFill>
                <a:srgbClr val="0C3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 name="直接连接符 8">
              <a:extLst>
                <a:ext uri="{FF2B5EF4-FFF2-40B4-BE49-F238E27FC236}">
                  <a16:creationId xmlns:a16="http://schemas.microsoft.com/office/drawing/2014/main" id="{1DE9CE57-CE90-4BFD-8900-77CF1AB404C0}"/>
                </a:ext>
              </a:extLst>
            </p:cNvPr>
            <p:cNvCxnSpPr>
              <a:cxnSpLocks/>
            </p:cNvCxnSpPr>
            <p:nvPr/>
          </p:nvCxnSpPr>
          <p:spPr>
            <a:xfrm flipV="1">
              <a:off x="1534886" y="3364685"/>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861D2381-9965-4F46-97FB-C60AC6BF4B7F}"/>
                </a:ext>
              </a:extLst>
            </p:cNvPr>
            <p:cNvCxnSpPr>
              <a:cxnSpLocks/>
            </p:cNvCxnSpPr>
            <p:nvPr/>
          </p:nvCxnSpPr>
          <p:spPr>
            <a:xfrm flipV="1">
              <a:off x="2154464" y="2674334"/>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grpSp>
      <p:sp>
        <p:nvSpPr>
          <p:cNvPr id="4" name="文字方塊 3">
            <a:extLst>
              <a:ext uri="{FF2B5EF4-FFF2-40B4-BE49-F238E27FC236}">
                <a16:creationId xmlns:a16="http://schemas.microsoft.com/office/drawing/2014/main" id="{2503F6B1-4FE4-4A48-9576-6D2794B8A74A}"/>
              </a:ext>
            </a:extLst>
          </p:cNvPr>
          <p:cNvSpPr txBox="1"/>
          <p:nvPr/>
        </p:nvSpPr>
        <p:spPr>
          <a:xfrm>
            <a:off x="2532914" y="2059394"/>
            <a:ext cx="7126168" cy="2739211"/>
          </a:xfrm>
          <a:prstGeom prst="rect">
            <a:avLst/>
          </a:prstGeom>
          <a:noFill/>
        </p:spPr>
        <p:txBody>
          <a:bodyPr wrap="square" rtlCol="0">
            <a:spAutoFit/>
          </a:bodyPr>
          <a:lstStyle/>
          <a:p>
            <a:pPr algn="ctr"/>
            <a:r>
              <a:rPr lang="zh-TW" altLang="en-US" sz="28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rPr>
              <a:t>專案背景</a:t>
            </a:r>
            <a:endParaRPr lang="en-US" altLang="zh-TW" sz="2800" b="1" spc="400" dirty="0">
              <a:solidFill>
                <a:srgbClr val="0C3273"/>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a:p>
            <a:pPr algn="ctr"/>
            <a:endParaRPr lang="en-US" altLang="zh-TW" sz="2800" dirty="0">
              <a:latin typeface="微軟正黑體" panose="020B0604030504040204" pitchFamily="34" charset="-120"/>
              <a:ea typeface="微軟正黑體" panose="020B0604030504040204" pitchFamily="34" charset="-120"/>
            </a:endParaRPr>
          </a:p>
          <a:p>
            <a:pPr algn="ctr"/>
            <a:r>
              <a:rPr lang="zh-TW" altLang="en-US" sz="2000" b="1" dirty="0">
                <a:latin typeface="微軟正黑體" panose="020B0604030504040204" pitchFamily="34" charset="-120"/>
                <a:ea typeface="微軟正黑體" panose="020B0604030504040204" pitchFamily="34" charset="-120"/>
              </a:rPr>
              <a:t>專門販售各式麵包的麵包店，</a:t>
            </a:r>
          </a:p>
          <a:p>
            <a:pPr algn="ctr"/>
            <a:r>
              <a:rPr lang="zh-TW" altLang="en-US" sz="2000" b="1" dirty="0">
                <a:latin typeface="微軟正黑體" panose="020B0604030504040204" pitchFamily="34" charset="-120"/>
                <a:ea typeface="微軟正黑體" panose="020B0604030504040204" pitchFamily="34" charset="-120"/>
              </a:rPr>
              <a:t>主張吃的好吃，吃的安心。</a:t>
            </a:r>
          </a:p>
          <a:p>
            <a:pPr algn="ctr"/>
            <a:r>
              <a:rPr lang="zh-TW" altLang="en-US" sz="2000" b="1" dirty="0">
                <a:latin typeface="微軟正黑體" panose="020B0604030504040204" pitchFamily="34" charset="-120"/>
                <a:ea typeface="微軟正黑體" panose="020B0604030504040204" pitchFamily="34" charset="-120"/>
              </a:rPr>
              <a:t>此網站為青青麵包坊的宣傳網站，</a:t>
            </a:r>
          </a:p>
          <a:p>
            <a:pPr algn="ctr"/>
            <a:r>
              <a:rPr lang="zh-TW" altLang="en-US" sz="2000" b="1" dirty="0">
                <a:latin typeface="微軟正黑體" panose="020B0604030504040204" pitchFamily="34" charset="-120"/>
                <a:ea typeface="微軟正黑體" panose="020B0604030504040204" pitchFamily="34" charset="-120"/>
              </a:rPr>
              <a:t>主要讓顧客了解青青麵包坊的創業理念及商品特色</a:t>
            </a:r>
            <a:r>
              <a:rPr lang="zh-TW" altLang="en-US" b="1" dirty="0">
                <a:latin typeface="微軟正黑體" panose="020B0604030504040204" pitchFamily="34" charset="-120"/>
                <a:ea typeface="微軟正黑體" panose="020B0604030504040204" pitchFamily="34" charset="-120"/>
              </a:rPr>
              <a:t>。</a:t>
            </a:r>
          </a:p>
          <a:p>
            <a:br>
              <a:rPr lang="zh-TW" altLang="en-US" b="1" dirty="0"/>
            </a:br>
            <a:endParaRPr lang="zh-TW" altLang="en-US" b="1" dirty="0"/>
          </a:p>
        </p:txBody>
      </p:sp>
    </p:spTree>
    <p:extLst>
      <p:ext uri="{BB962C8B-B14F-4D97-AF65-F5344CB8AC3E}">
        <p14:creationId xmlns:p14="http://schemas.microsoft.com/office/powerpoint/2010/main" val="326217517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遇到的問題與需求</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936663" y="1536174"/>
            <a:ext cx="10597773" cy="3785652"/>
          </a:xfrm>
          <a:prstGeom prst="rect">
            <a:avLst/>
          </a:prstGeom>
          <a:noFill/>
        </p:spPr>
        <p:txBody>
          <a:bodyPr wrap="none" rtlCol="0">
            <a:spAutoFit/>
          </a:bodyPr>
          <a:lstStyle/>
          <a:p>
            <a:pPr marL="457200" indent="-457200">
              <a:buSzPct val="100000"/>
              <a:buFont typeface="+mj-lt"/>
              <a:buAutoNum type="arabicPeriod"/>
            </a:pPr>
            <a:r>
              <a:rPr lang="zh-TW" altLang="en-US" sz="2000" b="1" dirty="0">
                <a:latin typeface="微軟正黑體" panose="020B0604030504040204" pitchFamily="34" charset="-120"/>
                <a:ea typeface="微軟正黑體" panose="020B0604030504040204" pitchFamily="34" charset="-120"/>
              </a:rPr>
              <a:t>網頁放大縮小時會破壞可讀性：</a:t>
            </a:r>
            <a:endParaRPr lang="en-US" altLang="zh-TW" sz="2000" b="1" dirty="0">
              <a:latin typeface="微軟正黑體" panose="020B0604030504040204" pitchFamily="34" charset="-120"/>
              <a:ea typeface="微軟正黑體" panose="020B0604030504040204" pitchFamily="34" charset="-120"/>
            </a:endParaRPr>
          </a:p>
          <a:p>
            <a:pPr>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當網頁進行放大或是縮小時，會有些字體大小超出本來的框架，而使得可讀性下降，</a:t>
            </a:r>
            <a:endParaRPr lang="en-US" altLang="zh-TW" sz="2000" dirty="0">
              <a:latin typeface="微軟正黑體" panose="020B0604030504040204" pitchFamily="34" charset="-120"/>
              <a:ea typeface="微軟正黑體" panose="020B0604030504040204" pitchFamily="34" charset="-120"/>
            </a:endParaRPr>
          </a:p>
          <a:p>
            <a:pPr>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甚至到不可讀。</a:t>
            </a:r>
            <a:endParaRPr lang="en-US" altLang="zh-TW" sz="2000" dirty="0">
              <a:latin typeface="微軟正黑體" panose="020B0604030504040204" pitchFamily="34" charset="-120"/>
              <a:ea typeface="微軟正黑體" panose="020B0604030504040204" pitchFamily="34" charset="-120"/>
            </a:endParaRPr>
          </a:p>
          <a:p>
            <a:pPr marL="457200" indent="-457200">
              <a:buSzPct val="100000"/>
              <a:buFont typeface="+mj-lt"/>
              <a:buAutoNum type="arabicPeriod"/>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marL="457200" indent="-457200">
              <a:buSzPct val="100000"/>
              <a:buFont typeface="+mj-lt"/>
              <a:buAutoNum type="arabicPeriod" startAt="2"/>
            </a:pPr>
            <a:r>
              <a:rPr lang="zh-TW" altLang="en-US" sz="2000" b="1" dirty="0">
                <a:latin typeface="微軟正黑體" panose="020B0604030504040204" pitchFamily="34" charset="-120"/>
                <a:ea typeface="微軟正黑體" panose="020B0604030504040204" pitchFamily="34" charset="-120"/>
              </a:rPr>
              <a:t>網頁設計版面不如預期：</a:t>
            </a:r>
            <a:endParaRPr lang="en-US" altLang="zh-TW" sz="2000" b="1"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在原本的設計稿上的畫面，製作出來不如原本預期。</a:t>
            </a:r>
            <a:endParaRPr lang="en-US" altLang="zh-TW" sz="2000" dirty="0">
              <a:latin typeface="微軟正黑體" panose="020B0604030504040204" pitchFamily="34" charset="-120"/>
              <a:ea typeface="微軟正黑體" panose="020B0604030504040204" pitchFamily="34" charset="-120"/>
            </a:endParaRPr>
          </a:p>
          <a:p>
            <a:pPr>
              <a:buSzPct val="50000"/>
            </a:pPr>
            <a:r>
              <a:rPr lang="en-US" altLang="zh-TW" sz="2000" dirty="0">
                <a:latin typeface="微軟正黑體" panose="020B0604030504040204" pitchFamily="34" charset="-120"/>
                <a:ea typeface="微軟正黑體" panose="020B0604030504040204" pitchFamily="34" charset="-120"/>
              </a:rPr>
              <a:t>	</a:t>
            </a:r>
          </a:p>
          <a:p>
            <a:pPr>
              <a:buSzPct val="50000"/>
            </a:pPr>
            <a:endParaRPr lang="en-US" altLang="zh-TW" sz="2000" b="1" dirty="0">
              <a:latin typeface="微軟正黑體" panose="020B0604030504040204" pitchFamily="34" charset="-120"/>
              <a:ea typeface="微軟正黑體" panose="020B0604030504040204" pitchFamily="34" charset="-120"/>
            </a:endParaRPr>
          </a:p>
          <a:p>
            <a:pPr marL="457200" indent="-457200">
              <a:buSzPct val="100000"/>
              <a:buFont typeface="+mj-lt"/>
              <a:buAutoNum type="arabicPeriod" startAt="3"/>
            </a:pPr>
            <a:r>
              <a:rPr lang="zh-TW" altLang="en-US" sz="2000" b="1" dirty="0">
                <a:latin typeface="微軟正黑體" panose="020B0604030504040204" pitchFamily="34" charset="-120"/>
                <a:ea typeface="微軟正黑體" panose="020B0604030504040204" pitchFamily="34" charset="-120"/>
              </a:rPr>
              <a:t>網頁</a:t>
            </a:r>
            <a:r>
              <a:rPr lang="en-US" altLang="zh-TW" sz="2000" b="1" dirty="0">
                <a:latin typeface="微軟正黑體" panose="020B0604030504040204" pitchFamily="34" charset="-120"/>
                <a:ea typeface="微軟正黑體" panose="020B0604030504040204" pitchFamily="34" charset="-120"/>
              </a:rPr>
              <a:t>Header</a:t>
            </a:r>
            <a:r>
              <a:rPr lang="zh-TW" altLang="en-US" sz="2000" b="1" dirty="0">
                <a:latin typeface="微軟正黑體" panose="020B0604030504040204" pitchFamily="34" charset="-120"/>
                <a:ea typeface="微軟正黑體" panose="020B0604030504040204" pitchFamily="34" charset="-120"/>
              </a:rPr>
              <a:t>共用不一致：</a:t>
            </a:r>
            <a:endParaRPr lang="en-US" altLang="zh-TW" sz="2000" b="1"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本來預計使用共同的</a:t>
            </a:r>
            <a:r>
              <a:rPr lang="en-US" altLang="zh-TW" sz="2000" dirty="0">
                <a:latin typeface="微軟正黑體" panose="020B0604030504040204" pitchFamily="34" charset="-120"/>
                <a:ea typeface="微軟正黑體" panose="020B0604030504040204" pitchFamily="34" charset="-120"/>
              </a:rPr>
              <a:t>Header</a:t>
            </a:r>
            <a:r>
              <a:rPr lang="zh-TW" altLang="en-US" sz="2000" dirty="0">
                <a:latin typeface="微軟正黑體" panose="020B0604030504040204" pitchFamily="34" charset="-120"/>
                <a:ea typeface="微軟正黑體" panose="020B0604030504040204" pitchFamily="34" charset="-120"/>
              </a:rPr>
              <a:t>來連結各網頁，但使用的</a:t>
            </a:r>
            <a:r>
              <a:rPr lang="en-US" altLang="zh-TW" sz="2000" dirty="0">
                <a:latin typeface="微軟正黑體" panose="020B0604030504040204" pitchFamily="34" charset="-120"/>
                <a:ea typeface="微軟正黑體" panose="020B0604030504040204" pitchFamily="34" charset="-120"/>
              </a:rPr>
              <a:t>CSS</a:t>
            </a:r>
            <a:r>
              <a:rPr lang="zh-TW" altLang="en-US" sz="2000" dirty="0">
                <a:latin typeface="微軟正黑體" panose="020B0604030504040204" pitchFamily="34" charset="-120"/>
                <a:ea typeface="微軟正黑體" panose="020B0604030504040204" pitchFamily="34" charset="-120"/>
              </a:rPr>
              <a:t>每個人寫法不一致，導致</a:t>
            </a:r>
            <a:endParaRPr lang="en-US" altLang="zh-TW" sz="2000"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	Header</a:t>
            </a:r>
            <a:r>
              <a:rPr lang="zh-TW" altLang="en-US" sz="2000" dirty="0">
                <a:latin typeface="微軟正黑體" panose="020B0604030504040204" pitchFamily="34" charset="-120"/>
                <a:ea typeface="微軟正黑體" panose="020B0604030504040204" pitchFamily="34" charset="-120"/>
              </a:rPr>
              <a:t>每個頁面不一樣</a:t>
            </a:r>
          </a:p>
        </p:txBody>
      </p:sp>
    </p:spTree>
    <p:extLst>
      <p:ext uri="{BB962C8B-B14F-4D97-AF65-F5344CB8AC3E}">
        <p14:creationId xmlns:p14="http://schemas.microsoft.com/office/powerpoint/2010/main" val="72593939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9A6519C1-592C-4F41-8FF6-5B21345A0303}"/>
              </a:ext>
            </a:extLst>
          </p:cNvPr>
          <p:cNvGrpSpPr/>
          <p:nvPr/>
        </p:nvGrpSpPr>
        <p:grpSpPr>
          <a:xfrm>
            <a:off x="670943" y="419918"/>
            <a:ext cx="4220653" cy="519486"/>
            <a:chOff x="670943" y="419918"/>
            <a:chExt cx="4220653" cy="519486"/>
          </a:xfrm>
        </p:grpSpPr>
        <p:sp>
          <p:nvSpPr>
            <p:cNvPr id="29" name="KSO_Shape">
              <a:extLst>
                <a:ext uri="{FF2B5EF4-FFF2-40B4-BE49-F238E27FC236}">
                  <a16:creationId xmlns:a16="http://schemas.microsoft.com/office/drawing/2014/main" id="{EDD638DD-2B45-488B-B26D-B153EBD1D659}"/>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0" name="文本框 2">
              <a:extLst>
                <a:ext uri="{FF2B5EF4-FFF2-40B4-BE49-F238E27FC236}">
                  <a16:creationId xmlns:a16="http://schemas.microsoft.com/office/drawing/2014/main" id="{63435F3A-CE3C-4372-AF6D-D929162E4A12}"/>
                </a:ext>
              </a:extLst>
            </p:cNvPr>
            <p:cNvSpPr txBox="1"/>
            <p:nvPr/>
          </p:nvSpPr>
          <p:spPr>
            <a:xfrm>
              <a:off x="1283900" y="419918"/>
              <a:ext cx="3607696"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如何解決或改善</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25" name="文字方塊 24">
            <a:extLst>
              <a:ext uri="{FF2B5EF4-FFF2-40B4-BE49-F238E27FC236}">
                <a16:creationId xmlns:a16="http://schemas.microsoft.com/office/drawing/2014/main" id="{9970EC2F-D62D-4E8B-942E-E1DADF57D979}"/>
              </a:ext>
            </a:extLst>
          </p:cNvPr>
          <p:cNvSpPr txBox="1"/>
          <p:nvPr/>
        </p:nvSpPr>
        <p:spPr>
          <a:xfrm>
            <a:off x="887848" y="1547187"/>
            <a:ext cx="11025775" cy="3477875"/>
          </a:xfrm>
          <a:prstGeom prst="rect">
            <a:avLst/>
          </a:prstGeom>
          <a:noFill/>
        </p:spPr>
        <p:txBody>
          <a:bodyPr wrap="none" rtlCol="0">
            <a:spAutoFit/>
          </a:bodyPr>
          <a:lstStyle/>
          <a:p>
            <a:pPr marL="457200" indent="-457200">
              <a:buSzPct val="100000"/>
              <a:buFont typeface="+mj-lt"/>
              <a:buAutoNum type="arabicPeriod"/>
            </a:pPr>
            <a:r>
              <a:rPr lang="zh-TW" altLang="en-US" sz="2000" b="1" dirty="0">
                <a:latin typeface="微軟正黑體" panose="020B0604030504040204" pitchFamily="34" charset="-120"/>
                <a:ea typeface="微軟正黑體" panose="020B0604030504040204" pitchFamily="34" charset="-120"/>
              </a:rPr>
              <a:t>網頁放大縮小時會破壞可讀性：</a:t>
            </a:r>
            <a:endParaRPr lang="en-US" altLang="zh-TW" sz="2000" b="1" dirty="0">
              <a:latin typeface="微軟正黑體" panose="020B0604030504040204" pitchFamily="34" charset="-120"/>
              <a:ea typeface="微軟正黑體" panose="020B0604030504040204" pitchFamily="34" charset="-120"/>
            </a:endParaRPr>
          </a:p>
          <a:p>
            <a:pPr>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利用整個網頁的</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數來設定大小，使得網頁框架不會被壓縮導致網頁可讀性下降</a:t>
            </a: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a:buSzPct val="100000"/>
            </a:pPr>
            <a:endParaRPr lang="en-US" altLang="zh-TW" sz="2000" dirty="0">
              <a:latin typeface="微軟正黑體" panose="020B0604030504040204" pitchFamily="34" charset="-120"/>
              <a:ea typeface="微軟正黑體" panose="020B0604030504040204" pitchFamily="34" charset="-120"/>
            </a:endParaRPr>
          </a:p>
          <a:p>
            <a:pPr marL="457200" indent="-457200">
              <a:buSzPct val="100000"/>
              <a:buFont typeface="+mj-lt"/>
              <a:buAutoNum type="arabicPeriod" startAt="2"/>
            </a:pPr>
            <a:r>
              <a:rPr lang="zh-TW" altLang="en-US" sz="2000" b="1" dirty="0">
                <a:latin typeface="微軟正黑體" panose="020B0604030504040204" pitchFamily="34" charset="-120"/>
                <a:ea typeface="微軟正黑體" panose="020B0604030504040204" pitchFamily="34" charset="-120"/>
              </a:rPr>
              <a:t>網頁設計版面不如預期：</a:t>
            </a:r>
            <a:endParaRPr lang="en-US" altLang="zh-TW" sz="2000" b="1"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更改原本的設計稿，使頁面更符合自己的要求及功能，也增加顧客觀賞網頁的興趣</a:t>
            </a:r>
            <a:endParaRPr lang="en-US" altLang="zh-TW" sz="2000" dirty="0">
              <a:latin typeface="微軟正黑體" panose="020B0604030504040204" pitchFamily="34" charset="-120"/>
              <a:ea typeface="微軟正黑體" panose="020B0604030504040204" pitchFamily="34" charset="-120"/>
            </a:endParaRPr>
          </a:p>
          <a:p>
            <a:pPr lvl="1">
              <a:buSzPct val="100000"/>
            </a:pPr>
            <a:endParaRPr lang="en-US" altLang="zh-TW" sz="2000" dirty="0">
              <a:latin typeface="微軟正黑體" panose="020B0604030504040204" pitchFamily="34" charset="-120"/>
              <a:ea typeface="微軟正黑體" panose="020B0604030504040204" pitchFamily="34" charset="-120"/>
            </a:endParaRPr>
          </a:p>
          <a:p>
            <a:pPr>
              <a:buSzPct val="50000"/>
            </a:pPr>
            <a:endParaRPr lang="en-US" altLang="zh-TW" sz="2000" b="1" dirty="0">
              <a:latin typeface="微軟正黑體" panose="020B0604030504040204" pitchFamily="34" charset="-120"/>
              <a:ea typeface="微軟正黑體" panose="020B0604030504040204" pitchFamily="34" charset="-120"/>
            </a:endParaRPr>
          </a:p>
          <a:p>
            <a:pPr marL="457200" indent="-457200">
              <a:buSzPct val="100000"/>
              <a:buFont typeface="+mj-lt"/>
              <a:buAutoNum type="arabicPeriod" startAt="3"/>
            </a:pPr>
            <a:r>
              <a:rPr lang="zh-TW" altLang="en-US" sz="2000" b="1" dirty="0">
                <a:latin typeface="微軟正黑體" panose="020B0604030504040204" pitchFamily="34" charset="-120"/>
                <a:ea typeface="微軟正黑體" panose="020B0604030504040204" pitchFamily="34" charset="-120"/>
              </a:rPr>
              <a:t>網頁</a:t>
            </a:r>
            <a:r>
              <a:rPr lang="en-US" altLang="zh-TW" sz="2000" b="1" dirty="0">
                <a:latin typeface="微軟正黑體" panose="020B0604030504040204" pitchFamily="34" charset="-120"/>
                <a:ea typeface="微軟正黑體" panose="020B0604030504040204" pitchFamily="34" charset="-120"/>
              </a:rPr>
              <a:t>Header</a:t>
            </a:r>
            <a:r>
              <a:rPr lang="zh-TW" altLang="en-US" sz="2000" b="1" dirty="0">
                <a:latin typeface="微軟正黑體" panose="020B0604030504040204" pitchFamily="34" charset="-120"/>
                <a:ea typeface="微軟正黑體" panose="020B0604030504040204" pitchFamily="34" charset="-120"/>
              </a:rPr>
              <a:t>共用不一致：</a:t>
            </a:r>
            <a:endParaRPr lang="en-US" altLang="zh-TW" sz="2000" b="1" dirty="0">
              <a:latin typeface="微軟正黑體" panose="020B0604030504040204" pitchFamily="34" charset="-120"/>
              <a:ea typeface="微軟正黑體" panose="020B0604030504040204" pitchFamily="34" charset="-120"/>
            </a:endParaRPr>
          </a:p>
          <a:p>
            <a:pPr lvl="1">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使用相同的</a:t>
            </a:r>
            <a:r>
              <a:rPr lang="en-US" altLang="zh-TW" sz="2000" dirty="0">
                <a:latin typeface="微軟正黑體" panose="020B0604030504040204" pitchFamily="34" charset="-120"/>
                <a:ea typeface="微軟正黑體" panose="020B0604030504040204" pitchFamily="34" charset="-120"/>
              </a:rPr>
              <a:t>CSS</a:t>
            </a:r>
            <a:r>
              <a:rPr lang="zh-TW" altLang="en-US" sz="2000" dirty="0">
                <a:latin typeface="微軟正黑體" panose="020B0604030504040204" pitchFamily="34" charset="-120"/>
                <a:ea typeface="微軟正黑體" panose="020B0604030504040204" pitchFamily="34" charset="-120"/>
              </a:rPr>
              <a:t>。將</a:t>
            </a:r>
            <a:r>
              <a:rPr lang="en-US" altLang="zh-TW" sz="2000" dirty="0">
                <a:latin typeface="微軟正黑體" panose="020B0604030504040204" pitchFamily="34" charset="-120"/>
                <a:ea typeface="微軟正黑體" panose="020B0604030504040204" pitchFamily="34" charset="-120"/>
              </a:rPr>
              <a:t>Header</a:t>
            </a:r>
            <a:r>
              <a:rPr lang="zh-TW" altLang="en-US" sz="2000" dirty="0">
                <a:latin typeface="微軟正黑體" panose="020B0604030504040204" pitchFamily="34" charset="-120"/>
                <a:ea typeface="微軟正黑體" panose="020B0604030504040204" pitchFamily="34" charset="-120"/>
              </a:rPr>
              <a:t>的</a:t>
            </a:r>
            <a:r>
              <a:rPr lang="en-US" altLang="zh-TW" sz="2000" dirty="0">
                <a:latin typeface="微軟正黑體" panose="020B0604030504040204" pitchFamily="34" charset="-120"/>
                <a:ea typeface="微軟正黑體" panose="020B0604030504040204" pitchFamily="34" charset="-120"/>
              </a:rPr>
              <a:t>CSS</a:t>
            </a:r>
            <a:r>
              <a:rPr lang="zh-TW" altLang="en-US" sz="2000" dirty="0">
                <a:latin typeface="微軟正黑體" panose="020B0604030504040204" pitchFamily="34" charset="-120"/>
                <a:ea typeface="微軟正黑體" panose="020B0604030504040204" pitchFamily="34" charset="-120"/>
              </a:rPr>
              <a:t>分離於其他的網頁</a:t>
            </a:r>
            <a:r>
              <a:rPr lang="en-US" altLang="zh-TW" sz="2000" dirty="0">
                <a:latin typeface="微軟正黑體" panose="020B0604030504040204" pitchFamily="34" charset="-120"/>
                <a:ea typeface="微軟正黑體" panose="020B0604030504040204" pitchFamily="34" charset="-120"/>
              </a:rPr>
              <a:t>CSS</a:t>
            </a:r>
            <a:r>
              <a:rPr lang="zh-TW" altLang="en-US" sz="2000" dirty="0">
                <a:latin typeface="微軟正黑體" panose="020B0604030504040204" pitchFamily="34" charset="-120"/>
                <a:ea typeface="微軟正黑體" panose="020B0604030504040204" pitchFamily="34" charset="-120"/>
              </a:rPr>
              <a:t>，讓大家都不會因為自身的</a:t>
            </a:r>
            <a:r>
              <a:rPr lang="en-US" altLang="zh-TW" sz="2000" dirty="0">
                <a:latin typeface="微軟正黑體" panose="020B0604030504040204" pitchFamily="34" charset="-120"/>
                <a:ea typeface="微軟正黑體" panose="020B0604030504040204" pitchFamily="34" charset="-120"/>
              </a:rPr>
              <a:t>CSS</a:t>
            </a:r>
          </a:p>
          <a:p>
            <a:pPr lvl="1">
              <a:buSzPct val="100000"/>
            </a:pP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有所衝突</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350055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9A853C84-0981-4C91-9A36-5C7A93E82A21}"/>
              </a:ext>
            </a:extLst>
          </p:cNvPr>
          <p:cNvGrpSpPr/>
          <p:nvPr/>
        </p:nvGrpSpPr>
        <p:grpSpPr>
          <a:xfrm>
            <a:off x="0" y="-2356"/>
            <a:ext cx="12192002" cy="6860355"/>
            <a:chOff x="0" y="-2356"/>
            <a:chExt cx="12192002" cy="6860355"/>
          </a:xfrm>
        </p:grpSpPr>
        <p:pic>
          <p:nvPicPr>
            <p:cNvPr id="13" name="图片 12">
              <a:extLst>
                <a:ext uri="{FF2B5EF4-FFF2-40B4-BE49-F238E27FC236}">
                  <a16:creationId xmlns:a16="http://schemas.microsoft.com/office/drawing/2014/main" id="{021810BD-0B92-4787-8ACC-2BBD7F6B8E3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6200000">
              <a:off x="4381502" y="-952501"/>
              <a:ext cx="3429000" cy="12192000"/>
            </a:xfrm>
            <a:prstGeom prst="rect">
              <a:avLst/>
            </a:prstGeom>
          </p:spPr>
        </p:pic>
        <p:pic>
          <p:nvPicPr>
            <p:cNvPr id="17" name="图片 16">
              <a:extLst>
                <a:ext uri="{FF2B5EF4-FFF2-40B4-BE49-F238E27FC236}">
                  <a16:creationId xmlns:a16="http://schemas.microsoft.com/office/drawing/2014/main" id="{62A56F52-34CB-412B-A867-7F86E3F077C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V="1">
              <a:off x="4381500" y="-4383856"/>
              <a:ext cx="3429000" cy="12192000"/>
            </a:xfrm>
            <a:prstGeom prst="rect">
              <a:avLst/>
            </a:prstGeom>
          </p:spPr>
        </p:pic>
      </p:grpSp>
      <p:grpSp>
        <p:nvGrpSpPr>
          <p:cNvPr id="2" name="组合 1">
            <a:extLst>
              <a:ext uri="{FF2B5EF4-FFF2-40B4-BE49-F238E27FC236}">
                <a16:creationId xmlns:a16="http://schemas.microsoft.com/office/drawing/2014/main" id="{A2C0FBEF-DFC6-4397-995F-C06129D495B8}"/>
              </a:ext>
            </a:extLst>
          </p:cNvPr>
          <p:cNvGrpSpPr/>
          <p:nvPr/>
        </p:nvGrpSpPr>
        <p:grpSpPr>
          <a:xfrm>
            <a:off x="1534886" y="1180193"/>
            <a:ext cx="8182532" cy="4153807"/>
            <a:chOff x="1534886" y="1180193"/>
            <a:chExt cx="8182532" cy="4153807"/>
          </a:xfrm>
        </p:grpSpPr>
        <p:sp>
          <p:nvSpPr>
            <p:cNvPr id="8" name="任意多边形: 形状 7">
              <a:extLst>
                <a:ext uri="{FF2B5EF4-FFF2-40B4-BE49-F238E27FC236}">
                  <a16:creationId xmlns:a16="http://schemas.microsoft.com/office/drawing/2014/main" id="{09E26A54-1AEE-4421-8E82-83AEBE0137FA}"/>
                </a:ext>
              </a:extLst>
            </p:cNvPr>
            <p:cNvSpPr/>
            <p:nvPr/>
          </p:nvSpPr>
          <p:spPr>
            <a:xfrm flipH="1" flipV="1">
              <a:off x="2474582" y="1180193"/>
              <a:ext cx="7242836" cy="4153807"/>
            </a:xfrm>
            <a:custGeom>
              <a:avLst/>
              <a:gdLst>
                <a:gd name="connsiteX0" fmla="*/ 8984343 w 8984343"/>
                <a:gd name="connsiteY0" fmla="*/ 2206171 h 5152571"/>
                <a:gd name="connsiteX1" fmla="*/ 8984343 w 8984343"/>
                <a:gd name="connsiteY1" fmla="*/ 0 h 5152571"/>
                <a:gd name="connsiteX2" fmla="*/ 0 w 8984343"/>
                <a:gd name="connsiteY2" fmla="*/ 0 h 5152571"/>
                <a:gd name="connsiteX3" fmla="*/ 0 w 8984343"/>
                <a:gd name="connsiteY3" fmla="*/ 5152571 h 5152571"/>
                <a:gd name="connsiteX4" fmla="*/ 8984343 w 8984343"/>
                <a:gd name="connsiteY4" fmla="*/ 5152571 h 5152571"/>
                <a:gd name="connsiteX5" fmla="*/ 8984343 w 8984343"/>
                <a:gd name="connsiteY5" fmla="*/ 3468914 h 5152571"/>
                <a:gd name="connsiteX6" fmla="*/ 8911771 w 8984343"/>
                <a:gd name="connsiteY6" fmla="*/ 3468914 h 515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4343" h="5152571">
                  <a:moveTo>
                    <a:pt x="8984343" y="2206171"/>
                  </a:moveTo>
                  <a:lnTo>
                    <a:pt x="8984343" y="0"/>
                  </a:lnTo>
                  <a:lnTo>
                    <a:pt x="0" y="0"/>
                  </a:lnTo>
                  <a:lnTo>
                    <a:pt x="0" y="5152571"/>
                  </a:lnTo>
                  <a:lnTo>
                    <a:pt x="8984343" y="5152571"/>
                  </a:lnTo>
                  <a:lnTo>
                    <a:pt x="8984343" y="3468914"/>
                  </a:lnTo>
                  <a:lnTo>
                    <a:pt x="8911771" y="3468914"/>
                  </a:lnTo>
                </a:path>
              </a:pathLst>
            </a:custGeom>
            <a:noFill/>
            <a:ln w="57150">
              <a:solidFill>
                <a:srgbClr val="0C3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 name="直接连接符 8">
              <a:extLst>
                <a:ext uri="{FF2B5EF4-FFF2-40B4-BE49-F238E27FC236}">
                  <a16:creationId xmlns:a16="http://schemas.microsoft.com/office/drawing/2014/main" id="{1DE9CE57-CE90-4BFD-8900-77CF1AB404C0}"/>
                </a:ext>
              </a:extLst>
            </p:cNvPr>
            <p:cNvCxnSpPr>
              <a:cxnSpLocks/>
            </p:cNvCxnSpPr>
            <p:nvPr/>
          </p:nvCxnSpPr>
          <p:spPr>
            <a:xfrm flipV="1">
              <a:off x="1534886" y="3364685"/>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861D2381-9965-4F46-97FB-C60AC6BF4B7F}"/>
                </a:ext>
              </a:extLst>
            </p:cNvPr>
            <p:cNvCxnSpPr>
              <a:cxnSpLocks/>
            </p:cNvCxnSpPr>
            <p:nvPr/>
          </p:nvCxnSpPr>
          <p:spPr>
            <a:xfrm flipV="1">
              <a:off x="2154464" y="2674334"/>
              <a:ext cx="936069" cy="190139"/>
            </a:xfrm>
            <a:prstGeom prst="line">
              <a:avLst/>
            </a:prstGeom>
            <a:noFill/>
            <a:ln w="38100">
              <a:solidFill>
                <a:srgbClr val="D30F1B"/>
              </a:solidFill>
            </a:ln>
          </p:spPr>
          <p:style>
            <a:lnRef idx="2">
              <a:schemeClr val="accent1">
                <a:shade val="50000"/>
              </a:schemeClr>
            </a:lnRef>
            <a:fillRef idx="1">
              <a:schemeClr val="accent1"/>
            </a:fillRef>
            <a:effectRef idx="0">
              <a:schemeClr val="accent1"/>
            </a:effectRef>
            <a:fontRef idx="minor">
              <a:schemeClr val="lt1"/>
            </a:fontRef>
          </p:style>
        </p:cxnSp>
        <p:sp>
          <p:nvSpPr>
            <p:cNvPr id="14" name="文本框 13">
              <a:extLst>
                <a:ext uri="{FF2B5EF4-FFF2-40B4-BE49-F238E27FC236}">
                  <a16:creationId xmlns:a16="http://schemas.microsoft.com/office/drawing/2014/main" id="{84F2F553-12CB-48EA-8691-660F5AAEC6FF}"/>
                </a:ext>
              </a:extLst>
            </p:cNvPr>
            <p:cNvSpPr txBox="1"/>
            <p:nvPr/>
          </p:nvSpPr>
          <p:spPr>
            <a:xfrm>
              <a:off x="3997086" y="1756335"/>
              <a:ext cx="419783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PART 0</a:t>
              </a:r>
              <a:r>
                <a:rPr kumimoji="0" lang="en-US" altLang="zh-TW"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a:t>
              </a:r>
              <a:endParaRPr kumimoji="0" lang="zh-CN" altLang="en-US" sz="7200" b="1" u="none" strike="noStrike" kern="1200" cap="none" spc="0" normalizeH="0" baseline="0" noProof="0" dirty="0">
                <a:ln>
                  <a:noFill/>
                </a:ln>
                <a:solidFill>
                  <a:srgbClr val="D30F1B"/>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a:extLst>
                <a:ext uri="{FF2B5EF4-FFF2-40B4-BE49-F238E27FC236}">
                  <a16:creationId xmlns:a16="http://schemas.microsoft.com/office/drawing/2014/main" id="{39B546B5-5404-46B4-A47F-A3F5A7773AC7}"/>
                </a:ext>
              </a:extLst>
            </p:cNvPr>
            <p:cNvSpPr txBox="1"/>
            <p:nvPr/>
          </p:nvSpPr>
          <p:spPr>
            <a:xfrm>
              <a:off x="3641207" y="3554824"/>
              <a:ext cx="4875668" cy="538032"/>
            </a:xfrm>
            <a:prstGeom prst="rect">
              <a:avLst/>
            </a:prstGeom>
            <a:noFill/>
          </p:spPr>
          <p:txBody>
            <a:bodyPr wrap="square" rtlCol="0">
              <a:spAutoFit/>
            </a:bodyPr>
            <a:lstStyle>
              <a:defPPr>
                <a:defRPr lang="zh-CN"/>
              </a:defPPr>
              <a:lvl1pPr algn="ctr">
                <a:lnSpc>
                  <a:spcPct val="70000"/>
                </a:lnSpc>
                <a:defRPr sz="5400" b="0" spc="800">
                  <a:latin typeface="庞门正道标题体" panose="02010600030101010101" pitchFamily="2" charset="-122"/>
                  <a:ea typeface="庞门正道标题体" panose="02010600030101010101" pitchFamily="2" charset="-122"/>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zh-TW" altLang="en-US" sz="4000" b="0" i="0" u="none" strike="noStrike" kern="1200" cap="none" spc="80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設計理念</a:t>
              </a:r>
              <a:endParaRPr kumimoji="0" lang="zh-CN" altLang="en-US" sz="4000" b="0" i="0" u="none" strike="noStrike" kern="1200" cap="none" spc="800" normalizeH="0" baseline="0" noProof="0" dirty="0">
                <a:ln>
                  <a:noFill/>
                </a:ln>
                <a:solidFill>
                  <a:srgbClr val="0C3273"/>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282026176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A1A0B41-2878-4BFA-A730-E4ADF99DF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34" y="1483944"/>
            <a:ext cx="5835166" cy="3890112"/>
          </a:xfrm>
          <a:prstGeom prst="rect">
            <a:avLst/>
          </a:prstGeom>
        </p:spPr>
      </p:pic>
      <p:sp>
        <p:nvSpPr>
          <p:cNvPr id="6" name="文字方塊 5">
            <a:extLst>
              <a:ext uri="{FF2B5EF4-FFF2-40B4-BE49-F238E27FC236}">
                <a16:creationId xmlns:a16="http://schemas.microsoft.com/office/drawing/2014/main" id="{C2BA4102-31E0-4D78-9EAD-30868D2F9DAC}"/>
              </a:ext>
            </a:extLst>
          </p:cNvPr>
          <p:cNvSpPr txBox="1"/>
          <p:nvPr/>
        </p:nvSpPr>
        <p:spPr>
          <a:xfrm>
            <a:off x="6729841" y="2151727"/>
            <a:ext cx="5201325" cy="2554545"/>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因為主題是麵包坊，所以我們在設計或是配色上，都是選擇較為溫和簡單的，想要讓顧客擁有的家的感覺。</a:t>
            </a:r>
            <a:endParaRPr lang="en-US" altLang="zh-TW" sz="2000" dirty="0">
              <a:latin typeface="微軟正黑體" panose="020B0604030504040204" pitchFamily="34" charset="-120"/>
              <a:ea typeface="微軟正黑體" panose="020B0604030504040204" pitchFamily="34" charset="-120"/>
            </a:endParaRPr>
          </a:p>
          <a:p>
            <a:endParaRPr lang="en-US" altLang="zh-TW" sz="2000" b="1"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麵包是一個西方人常吃的食品，所以我們希望能將麵包帶入這以米食為主的東方地區，想藉由這次網站讓大家感受麵包師傅在製作麵包所感到的艱辛以及用心</a:t>
            </a:r>
            <a:endParaRPr lang="en-US" altLang="zh-TW" sz="2000" dirty="0">
              <a:latin typeface="微軟正黑體" panose="020B0604030504040204" pitchFamily="34" charset="-120"/>
              <a:ea typeface="微軟正黑體" panose="020B0604030504040204" pitchFamily="34" charset="-120"/>
            </a:endParaRPr>
          </a:p>
        </p:txBody>
      </p:sp>
      <p:grpSp>
        <p:nvGrpSpPr>
          <p:cNvPr id="80" name="组合 64">
            <a:extLst>
              <a:ext uri="{FF2B5EF4-FFF2-40B4-BE49-F238E27FC236}">
                <a16:creationId xmlns:a16="http://schemas.microsoft.com/office/drawing/2014/main" id="{E8A064E9-4A1B-41FA-A12E-94A54AD9325E}"/>
              </a:ext>
            </a:extLst>
          </p:cNvPr>
          <p:cNvGrpSpPr/>
          <p:nvPr/>
        </p:nvGrpSpPr>
        <p:grpSpPr>
          <a:xfrm>
            <a:off x="670943" y="424098"/>
            <a:ext cx="3297162" cy="519486"/>
            <a:chOff x="670943" y="424098"/>
            <a:chExt cx="3297162" cy="519486"/>
          </a:xfrm>
        </p:grpSpPr>
        <p:sp>
          <p:nvSpPr>
            <p:cNvPr id="81" name="KSO_Shape">
              <a:extLst>
                <a:ext uri="{FF2B5EF4-FFF2-40B4-BE49-F238E27FC236}">
                  <a16:creationId xmlns:a16="http://schemas.microsoft.com/office/drawing/2014/main" id="{1D21A2EC-1CEB-4E4D-A5F5-0719F04D8E88}"/>
                </a:ext>
              </a:extLst>
            </p:cNvPr>
            <p:cNvSpPr>
              <a:spLocks noChangeAspect="1"/>
            </p:cNvSpPr>
            <p:nvPr/>
          </p:nvSpPr>
          <p:spPr>
            <a:xfrm rot="5400000">
              <a:off x="647826" y="539879"/>
              <a:ext cx="334159" cy="28792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799"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2" name="文本框 2">
              <a:extLst>
                <a:ext uri="{FF2B5EF4-FFF2-40B4-BE49-F238E27FC236}">
                  <a16:creationId xmlns:a16="http://schemas.microsoft.com/office/drawing/2014/main" id="{87F653AE-AADA-495F-9B49-F4536794BBC2}"/>
                </a:ext>
              </a:extLst>
            </p:cNvPr>
            <p:cNvSpPr txBox="1"/>
            <p:nvPr/>
          </p:nvSpPr>
          <p:spPr>
            <a:xfrm>
              <a:off x="1234077" y="424098"/>
              <a:ext cx="2734028" cy="519486"/>
            </a:xfrm>
            <a:prstGeom prst="rect">
              <a:avLst/>
            </a:prstGeom>
            <a:noFill/>
          </p:spPr>
          <p:txBody>
            <a:bodyPr wrap="square" lIns="87741" tIns="43871" rIns="87741" bIns="43871" rtlCol="0">
              <a:spAutoFit/>
            </a:bodyPr>
            <a:lstStyle>
              <a:defPPr>
                <a:defRPr lang="zh-CN"/>
              </a:defPPr>
              <a:lvl1pPr algn="ctr">
                <a:defRPr sz="2400" spc="300">
                  <a:solidFill>
                    <a:schemeClr val="tx2"/>
                  </a:solidFill>
                  <a:latin typeface="思源黑体 CN Bold" pitchFamily="34" charset="-122"/>
                  <a:ea typeface="思源黑体 CN Bold" pitchFamily="34" charset="-122"/>
                </a:defRPr>
              </a:lvl1pPr>
            </a:lstStyle>
            <a:p>
              <a:pPr algn="l" defTabSz="914126" fontAlgn="base">
                <a:spcBef>
                  <a:spcPct val="0"/>
                </a:spcBef>
                <a:spcAft>
                  <a:spcPct val="0"/>
                </a:spcAft>
              </a:pPr>
              <a:r>
                <a:rPr lang="zh-TW" altLang="en-US"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rPr>
                <a:t>創作發想</a:t>
              </a:r>
              <a:endParaRPr lang="en-US" altLang="zh-CN" sz="2800" dirty="0">
                <a:solidFill>
                  <a:schemeClr val="accent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BCD517D-612F-47BA-9A11-90B8ABFBA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108" y="1574770"/>
            <a:ext cx="4174257" cy="3708459"/>
          </a:xfrm>
          <a:prstGeom prst="rect">
            <a:avLst/>
          </a:prstGeom>
        </p:spPr>
      </p:pic>
      <p:sp>
        <p:nvSpPr>
          <p:cNvPr id="7" name="文字方塊 6">
            <a:extLst>
              <a:ext uri="{FF2B5EF4-FFF2-40B4-BE49-F238E27FC236}">
                <a16:creationId xmlns:a16="http://schemas.microsoft.com/office/drawing/2014/main" id="{0F0C94FE-0A43-4E2C-B636-8E85C0074973}"/>
              </a:ext>
            </a:extLst>
          </p:cNvPr>
          <p:cNvSpPr txBox="1"/>
          <p:nvPr/>
        </p:nvSpPr>
        <p:spPr>
          <a:xfrm>
            <a:off x="6188765" y="1805354"/>
            <a:ext cx="5201325" cy="3477875"/>
          </a:xfrm>
          <a:prstGeom prst="rect">
            <a:avLst/>
          </a:prstGeom>
          <a:noFill/>
        </p:spPr>
        <p:txBody>
          <a:bodyPr wrap="square" rtlCol="0">
            <a:spAutoFit/>
          </a:bodyPr>
          <a:lstStyle/>
          <a:p>
            <a:r>
              <a:rPr lang="en-US" altLang="zh-TW" sz="2000" b="1" dirty="0">
                <a:solidFill>
                  <a:srgbClr val="FF0000"/>
                </a:solidFill>
              </a:rPr>
              <a:t>Icon </a:t>
            </a:r>
            <a:r>
              <a:rPr lang="zh-TW" altLang="en-US" sz="2000" b="1" dirty="0">
                <a:solidFill>
                  <a:srgbClr val="FF0000"/>
                </a:solidFill>
              </a:rPr>
              <a:t>設計</a:t>
            </a:r>
            <a:endParaRPr lang="en-US" altLang="zh-TW" sz="2000" b="1" dirty="0">
              <a:solidFill>
                <a:srgbClr val="FF0000"/>
              </a:solidFill>
            </a:endParaRPr>
          </a:p>
          <a:p>
            <a:endParaRPr lang="en-US" altLang="zh-TW" sz="2000" dirty="0"/>
          </a:p>
          <a:p>
            <a:r>
              <a:rPr lang="zh-TW" altLang="en-US" sz="2000" dirty="0">
                <a:latin typeface="微軟正黑體" panose="020B0604030504040204" pitchFamily="34" charset="-120"/>
                <a:ea typeface="微軟正黑體" panose="020B0604030504040204" pitchFamily="34" charset="-120"/>
              </a:rPr>
              <a:t>將屬於麵包師傅的帽子以及麵包當作主題</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使用的字型是較為可愛的字型，也能感受到進入麵包店猶如回到家裡的溫情</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p>
          <a:p>
            <a:r>
              <a:rPr lang="en-US" altLang="zh-TW" sz="2000" b="1" dirty="0">
                <a:solidFill>
                  <a:srgbClr val="FF0000"/>
                </a:solidFill>
              </a:rPr>
              <a:t>Slogan</a:t>
            </a:r>
            <a:r>
              <a:rPr lang="zh-TW" altLang="en-US" sz="2000" b="1" dirty="0">
                <a:solidFill>
                  <a:srgbClr val="FF0000"/>
                </a:solidFill>
              </a:rPr>
              <a:t>設計</a:t>
            </a:r>
            <a:endParaRPr lang="en-US" altLang="zh-TW" sz="2000" b="1" dirty="0">
              <a:solidFill>
                <a:srgbClr val="FF0000"/>
              </a:solidFill>
            </a:endParaRPr>
          </a:p>
          <a:p>
            <a:endParaRPr lang="en-US" altLang="zh-TW" sz="2000" dirty="0"/>
          </a:p>
          <a:p>
            <a:r>
              <a:rPr lang="zh-TW" altLang="en-US" sz="2000" dirty="0">
                <a:latin typeface="微軟正黑體" panose="020B0604030504040204" pitchFamily="34" charset="-120"/>
                <a:ea typeface="微軟正黑體" panose="020B0604030504040204" pitchFamily="34" charset="-120"/>
              </a:rPr>
              <a:t>夏青夏景</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夏天的青青草原夏天的美麗景觀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將夏天溫暖的形象以場景具現化在大家面前</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讓人能感受到麵包店的溫暖以及最初的悸動</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4774869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0309-2欧美英伦风工作汇报PPT模板"/>
</p:tagLst>
</file>

<file path=ppt/theme/theme1.xml><?xml version="1.0" encoding="utf-8"?>
<a:theme xmlns:a="http://schemas.openxmlformats.org/drawingml/2006/main" name="AAAAAAAAAAAAAAAAAAAAAAAAAAA">
  <a:themeElements>
    <a:clrScheme name="自定义 753">
      <a:dk1>
        <a:sysClr val="windowText" lastClr="000000"/>
      </a:dk1>
      <a:lt1>
        <a:sysClr val="window" lastClr="FFFFFF"/>
      </a:lt1>
      <a:dk2>
        <a:srgbClr val="44546A"/>
      </a:dk2>
      <a:lt2>
        <a:srgbClr val="E7E6E6"/>
      </a:lt2>
      <a:accent1>
        <a:srgbClr val="D30F1B"/>
      </a:accent1>
      <a:accent2>
        <a:srgbClr val="0C3273"/>
      </a:accent2>
      <a:accent3>
        <a:srgbClr val="D30F1B"/>
      </a:accent3>
      <a:accent4>
        <a:srgbClr val="0C3273"/>
      </a:accent4>
      <a:accent5>
        <a:srgbClr val="D30F1B"/>
      </a:accent5>
      <a:accent6>
        <a:srgbClr val="0C3273"/>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1020</Words>
  <Application>Microsoft Office PowerPoint</Application>
  <PresentationFormat>寬螢幕</PresentationFormat>
  <Paragraphs>199</Paragraphs>
  <Slides>27</Slides>
  <Notes>26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27</vt:i4>
      </vt:variant>
    </vt:vector>
  </HeadingPairs>
  <TitlesOfParts>
    <vt:vector size="35" baseType="lpstr">
      <vt:lpstr>等线</vt:lpstr>
      <vt:lpstr>等线 Light</vt:lpstr>
      <vt:lpstr>微软雅黑</vt:lpstr>
      <vt:lpstr>思源黑体 CN Bold</vt:lpstr>
      <vt:lpstr>微軟正黑體</vt:lpstr>
      <vt:lpstr>Arial</vt:lpstr>
      <vt:lpstr>Wingdings</vt:lpstr>
      <vt:lpstr>AAAAAAAAAAAAAAAAAAAAAAAAAAA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榮祥 潘</cp:lastModifiedBy>
  <cp:revision>56</cp:revision>
  <dcterms:created xsi:type="dcterms:W3CDTF">2019-03-09T02:26:14Z</dcterms:created>
  <dcterms:modified xsi:type="dcterms:W3CDTF">2020-06-17T13:06:46Z</dcterms:modified>
</cp:coreProperties>
</file>